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4"/>
  </p:notesMasterIdLst>
  <p:handoutMasterIdLst>
    <p:handoutMasterId r:id="rId15"/>
  </p:handoutMasterIdLst>
  <p:sldIdLst>
    <p:sldId id="389" r:id="rId2"/>
    <p:sldId id="377" r:id="rId3"/>
    <p:sldId id="371" r:id="rId4"/>
    <p:sldId id="379" r:id="rId5"/>
    <p:sldId id="380" r:id="rId6"/>
    <p:sldId id="382" r:id="rId7"/>
    <p:sldId id="392" r:id="rId8"/>
    <p:sldId id="368" r:id="rId9"/>
    <p:sldId id="357" r:id="rId10"/>
    <p:sldId id="391" r:id="rId11"/>
    <p:sldId id="385" r:id="rId12"/>
    <p:sldId id="388" r:id="rId13"/>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DAB"/>
    <a:srgbClr val="E73029"/>
    <a:srgbClr val="70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9029" autoAdjust="0"/>
  </p:normalViewPr>
  <p:slideViewPr>
    <p:cSldViewPr>
      <p:cViewPr>
        <p:scale>
          <a:sx n="100" d="100"/>
          <a:sy n="100" d="100"/>
        </p:scale>
        <p:origin x="-1860" y="-90"/>
      </p:cViewPr>
      <p:guideLst>
        <p:guide orient="horz" pos="2160"/>
        <p:guide pos="2880"/>
      </p:guideLst>
    </p:cSldViewPr>
  </p:slideViewPr>
  <p:outlineViewPr>
    <p:cViewPr>
      <p:scale>
        <a:sx n="33" d="100"/>
        <a:sy n="33" d="100"/>
      </p:scale>
      <p:origin x="0" y="1429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934"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98425196850399"/>
          <c:y val="6.5879220839199198E-2"/>
          <c:w val="0.746031692913386"/>
          <c:h val="0.83745378619018296"/>
        </c:manualLayout>
      </c:layout>
      <c:doughnutChart>
        <c:varyColors val="1"/>
        <c:ser>
          <c:idx val="0"/>
          <c:order val="0"/>
          <c:tx>
            <c:strRef>
              <c:f>Sheet1!$B$1</c:f>
              <c:strCache>
                <c:ptCount val="1"/>
                <c:pt idx="0">
                  <c:v>Úvěry</c:v>
                </c:pt>
              </c:strCache>
            </c:strRef>
          </c:tx>
          <c:dPt>
            <c:idx val="0"/>
            <c:bubble3D val="0"/>
          </c:dPt>
          <c:dPt>
            <c:idx val="1"/>
            <c:bubble3D val="0"/>
          </c:dPt>
          <c:dPt>
            <c:idx val="2"/>
            <c:bubble3D val="0"/>
          </c:dPt>
          <c:dPt>
            <c:idx val="3"/>
            <c:bubble3D val="0"/>
          </c:dPt>
          <c:dPt>
            <c:idx val="4"/>
            <c:bubble3D val="0"/>
          </c:dPt>
          <c:dPt>
            <c:idx val="5"/>
            <c:bubble3D val="0"/>
          </c:dPt>
          <c:dLbls>
            <c:delete val="1"/>
          </c:dLbls>
          <c:cat>
            <c:strRef>
              <c:f>Sheet1!$A$2:$A$7</c:f>
              <c:strCache>
                <c:ptCount val="6"/>
                <c:pt idx="0">
                  <c:v>Russia </c:v>
                </c:pt>
                <c:pt idx="1">
                  <c:v>Slovakia</c:v>
                </c:pt>
                <c:pt idx="2">
                  <c:v>Turkey</c:v>
                </c:pt>
                <c:pt idx="3">
                  <c:v>Azerbaijan</c:v>
                </c:pt>
                <c:pt idx="4">
                  <c:v>Georgia</c:v>
                </c:pt>
                <c:pt idx="5">
                  <c:v>Other countries</c:v>
                </c:pt>
              </c:strCache>
            </c:strRef>
          </c:cat>
          <c:val>
            <c:numRef>
              <c:f>Sheet1!$B$2:$B$7</c:f>
              <c:numCache>
                <c:formatCode>0.00%</c:formatCode>
                <c:ptCount val="6"/>
                <c:pt idx="0">
                  <c:v>0.33169999999999999</c:v>
                </c:pt>
                <c:pt idx="1">
                  <c:v>0.23089999999999999</c:v>
                </c:pt>
                <c:pt idx="2">
                  <c:v>0.2208</c:v>
                </c:pt>
                <c:pt idx="3">
                  <c:v>0.1024</c:v>
                </c:pt>
                <c:pt idx="4">
                  <c:v>4.5199999999999997E-2</c:v>
                </c:pt>
                <c:pt idx="5">
                  <c:v>6.899999999999995E-2</c:v>
                </c:pt>
              </c:numCache>
            </c:numRef>
          </c:val>
        </c:ser>
        <c:dLbls>
          <c:showLegendKey val="0"/>
          <c:showVal val="1"/>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cs-CZ"/>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Prodej</c:v>
                </c:pt>
              </c:strCache>
            </c:strRef>
          </c:tx>
          <c:dPt>
            <c:idx val="0"/>
            <c:bubble3D val="0"/>
            <c:spPr>
              <a:solidFill>
                <a:schemeClr val="accent1">
                  <a:lumMod val="20000"/>
                  <a:lumOff val="80000"/>
                </a:schemeClr>
              </a:solidFill>
            </c:spPr>
          </c:dPt>
          <c:dPt>
            <c:idx val="1"/>
            <c:bubble3D val="0"/>
            <c:spPr>
              <a:solidFill>
                <a:schemeClr val="accent1"/>
              </a:solidFill>
            </c:spPr>
          </c:dPt>
          <c:dLbls>
            <c:txPr>
              <a:bodyPr/>
              <a:lstStyle/>
              <a:p>
                <a:pPr>
                  <a:defRPr b="1">
                    <a:solidFill>
                      <a:schemeClr val="bg1"/>
                    </a:solidFill>
                  </a:defRPr>
                </a:pPr>
                <a:endParaRPr lang="cs-CZ"/>
              </a:p>
            </c:txPr>
            <c:showLegendKey val="0"/>
            <c:showVal val="0"/>
            <c:showCatName val="0"/>
            <c:showSerName val="0"/>
            <c:showPercent val="1"/>
            <c:showBubbleSize val="0"/>
            <c:showLeaderLines val="1"/>
          </c:dLbls>
          <c:cat>
            <c:strRef>
              <c:f>List1!$A$2:$A$7</c:f>
              <c:strCache>
                <c:ptCount val="6"/>
                <c:pt idx="0">
                  <c:v>Výroba elektřiny</c:v>
                </c:pt>
                <c:pt idx="1">
                  <c:v>Všeobecné činnosti veřejné správy</c:v>
                </c:pt>
                <c:pt idx="2">
                  <c:v>Výroba surového železa, oceli, feroslitin,  tváření výrobků za tepla</c:v>
                </c:pt>
                <c:pt idx="3">
                  <c:v>Přenos a obchod s elektřinyou</c:v>
                </c:pt>
                <c:pt idx="4">
                  <c:v>Dřevěné produkty</c:v>
                </c:pt>
                <c:pt idx="5">
                  <c:v>Ostatní</c:v>
                </c:pt>
              </c:strCache>
            </c:strRef>
          </c:cat>
          <c:val>
            <c:numRef>
              <c:f>List1!$B$2:$B$7</c:f>
              <c:numCache>
                <c:formatCode>General</c:formatCode>
                <c:ptCount val="6"/>
                <c:pt idx="0">
                  <c:v>51</c:v>
                </c:pt>
                <c:pt idx="1">
                  <c:v>9</c:v>
                </c:pt>
                <c:pt idx="2">
                  <c:v>7</c:v>
                </c:pt>
                <c:pt idx="3">
                  <c:v>12</c:v>
                </c:pt>
                <c:pt idx="4">
                  <c:v>4</c:v>
                </c:pt>
                <c:pt idx="5">
                  <c:v>17</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cs-CZ"/>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0.46001</cdr:x>
      <cdr:y>0.01256</cdr:y>
    </cdr:from>
    <cdr:to>
      <cdr:x>0.53999</cdr:x>
      <cdr:y>0.05698</cdr:y>
    </cdr:to>
    <cdr:sp macro="" textlink="">
      <cdr:nvSpPr>
        <cdr:cNvPr id="7" name="Freeform 11"/>
        <cdr:cNvSpPr/>
      </cdr:nvSpPr>
      <cdr:spPr>
        <a:xfrm xmlns:a="http://schemas.openxmlformats.org/drawingml/2006/main" flipH="1">
          <a:off x="2313464" y="56791"/>
          <a:ext cx="402271" cy="200923"/>
        </a:xfrm>
        <a:custGeom xmlns:a="http://schemas.openxmlformats.org/drawingml/2006/main">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xmlns:a="http://schemas.openxmlformats.org/drawingml/2006/main"/>
        <a:ln xmlns:a="http://schemas.openxmlformats.org/drawingml/2006/main" w="3175">
          <a:solidFill>
            <a:schemeClr val="accent5">
              <a:lumMod val="50000"/>
            </a:schemeClr>
          </a:solidFill>
          <a:headEnd type="oval"/>
          <a:tailEnd type="oval"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solidFill>
              <a:schemeClr val="tx1"/>
            </a:solidFill>
            <a:latin typeface="Source Sans Pro"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0.83263</cdr:x>
      <cdr:y>0.36862</cdr:y>
    </cdr:from>
    <cdr:to>
      <cdr:x>1</cdr:x>
      <cdr:y>0.5087</cdr:y>
    </cdr:to>
    <cdr:sp macro="" textlink="">
      <cdr:nvSpPr>
        <cdr:cNvPr id="3" name="Obdélník 2"/>
        <cdr:cNvSpPr/>
      </cdr:nvSpPr>
      <cdr:spPr>
        <a:xfrm xmlns:a="http://schemas.openxmlformats.org/drawingml/2006/main">
          <a:off x="6624736" y="1700804"/>
          <a:ext cx="1331640" cy="64633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noProof="0" dirty="0" smtClean="0">
              <a:solidFill>
                <a:srgbClr val="706F6F"/>
              </a:solidFill>
            </a:rPr>
            <a:t>Electricity production</a:t>
          </a:r>
          <a:endParaRPr lang="en-US" b="1" noProof="0" dirty="0">
            <a:solidFill>
              <a:srgbClr val="706F6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EA8809C-B814-4AD1-A842-E56C7D50C5C9}" type="datetimeFigureOut">
              <a:rPr lang="en-US" smtClean="0"/>
              <a:t>8/20/2018</a:t>
            </a:fld>
            <a:endParaRPr lang="en-US"/>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51F9AFC-3E7B-41E2-A5EC-B36601A6A579}" type="slidenum">
              <a:rPr lang="en-US" smtClean="0"/>
              <a:t>‹#›</a:t>
            </a:fld>
            <a:endParaRPr lang="en-US"/>
          </a:p>
        </p:txBody>
      </p:sp>
    </p:spTree>
    <p:extLst>
      <p:ext uri="{BB962C8B-B14F-4D97-AF65-F5344CB8AC3E}">
        <p14:creationId xmlns:p14="http://schemas.microsoft.com/office/powerpoint/2010/main" val="80162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2537D0C-62D8-4498-9985-BFB0ED9DB7C5}" type="datetimeFigureOut">
              <a:rPr lang="cs-CZ" smtClean="0"/>
              <a:pPr/>
              <a:t>20.8.2018</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CF66EA51-E4EE-4BCA-916C-98689C4925B5}" type="slidenum">
              <a:rPr lang="cs-CZ" smtClean="0"/>
              <a:pPr/>
              <a:t>‹#›</a:t>
            </a:fld>
            <a:endParaRPr lang="cs-CZ"/>
          </a:p>
        </p:txBody>
      </p:sp>
    </p:spTree>
    <p:extLst>
      <p:ext uri="{BB962C8B-B14F-4D97-AF65-F5344CB8AC3E}">
        <p14:creationId xmlns:p14="http://schemas.microsoft.com/office/powerpoint/2010/main" val="412710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1</a:t>
            </a:fld>
            <a:endParaRPr lang="cs-CZ"/>
          </a:p>
        </p:txBody>
      </p:sp>
    </p:spTree>
    <p:extLst>
      <p:ext uri="{BB962C8B-B14F-4D97-AF65-F5344CB8AC3E}">
        <p14:creationId xmlns:p14="http://schemas.microsoft.com/office/powerpoint/2010/main" val="253626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11</a:t>
            </a:fld>
            <a:endParaRPr lang="cs-CZ"/>
          </a:p>
        </p:txBody>
      </p:sp>
    </p:spTree>
    <p:extLst>
      <p:ext uri="{BB962C8B-B14F-4D97-AF65-F5344CB8AC3E}">
        <p14:creationId xmlns:p14="http://schemas.microsoft.com/office/powerpoint/2010/main" val="979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12</a:t>
            </a:fld>
            <a:endParaRPr lang="cs-CZ"/>
          </a:p>
        </p:txBody>
      </p:sp>
    </p:spTree>
    <p:extLst>
      <p:ext uri="{BB962C8B-B14F-4D97-AF65-F5344CB8AC3E}">
        <p14:creationId xmlns:p14="http://schemas.microsoft.com/office/powerpoint/2010/main" val="267261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2</a:t>
            </a:fld>
            <a:endParaRPr lang="cs-CZ"/>
          </a:p>
        </p:txBody>
      </p:sp>
    </p:spTree>
    <p:extLst>
      <p:ext uri="{BB962C8B-B14F-4D97-AF65-F5344CB8AC3E}">
        <p14:creationId xmlns:p14="http://schemas.microsoft.com/office/powerpoint/2010/main" val="364611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3</a:t>
            </a:fld>
            <a:endParaRPr lang="cs-CZ"/>
          </a:p>
        </p:txBody>
      </p:sp>
    </p:spTree>
    <p:extLst>
      <p:ext uri="{BB962C8B-B14F-4D97-AF65-F5344CB8AC3E}">
        <p14:creationId xmlns:p14="http://schemas.microsoft.com/office/powerpoint/2010/main" val="389344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4</a:t>
            </a:fld>
            <a:endParaRPr lang="cs-CZ"/>
          </a:p>
        </p:txBody>
      </p:sp>
    </p:spTree>
    <p:extLst>
      <p:ext uri="{BB962C8B-B14F-4D97-AF65-F5344CB8AC3E}">
        <p14:creationId xmlns:p14="http://schemas.microsoft.com/office/powerpoint/2010/main" val="233671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5</a:t>
            </a:fld>
            <a:endParaRPr lang="cs-CZ"/>
          </a:p>
        </p:txBody>
      </p:sp>
    </p:spTree>
    <p:extLst>
      <p:ext uri="{BB962C8B-B14F-4D97-AF65-F5344CB8AC3E}">
        <p14:creationId xmlns:p14="http://schemas.microsoft.com/office/powerpoint/2010/main" val="1561240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6</a:t>
            </a:fld>
            <a:endParaRPr lang="cs-CZ"/>
          </a:p>
        </p:txBody>
      </p:sp>
    </p:spTree>
    <p:extLst>
      <p:ext uri="{BB962C8B-B14F-4D97-AF65-F5344CB8AC3E}">
        <p14:creationId xmlns:p14="http://schemas.microsoft.com/office/powerpoint/2010/main" val="4062888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8</a:t>
            </a:fld>
            <a:endParaRPr lang="cs-CZ"/>
          </a:p>
        </p:txBody>
      </p:sp>
    </p:spTree>
    <p:extLst>
      <p:ext uri="{BB962C8B-B14F-4D97-AF65-F5344CB8AC3E}">
        <p14:creationId xmlns:p14="http://schemas.microsoft.com/office/powerpoint/2010/main" val="273674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9</a:t>
            </a:fld>
            <a:endParaRPr lang="cs-CZ"/>
          </a:p>
        </p:txBody>
      </p:sp>
    </p:spTree>
    <p:extLst>
      <p:ext uri="{BB962C8B-B14F-4D97-AF65-F5344CB8AC3E}">
        <p14:creationId xmlns:p14="http://schemas.microsoft.com/office/powerpoint/2010/main" val="1654246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0000"/>
              </a:lnSpc>
            </a:pPr>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10</a:t>
            </a:fld>
            <a:endParaRPr lang="cs-CZ"/>
          </a:p>
        </p:txBody>
      </p:sp>
    </p:spTree>
    <p:extLst>
      <p:ext uri="{BB962C8B-B14F-4D97-AF65-F5344CB8AC3E}">
        <p14:creationId xmlns:p14="http://schemas.microsoft.com/office/powerpoint/2010/main" val="376144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7610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y - řádkový kombinovan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392781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58570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ělicí list">
    <p:spTree>
      <p:nvGrpSpPr>
        <p:cNvPr id="1" name=""/>
        <p:cNvGrpSpPr/>
        <p:nvPr/>
      </p:nvGrpSpPr>
      <p:grpSpPr>
        <a:xfrm>
          <a:off x="0" y="0"/>
          <a:ext cx="0" cy="0"/>
          <a:chOff x="0" y="0"/>
          <a:chExt cx="0" cy="0"/>
        </a:xfrm>
      </p:grpSpPr>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4" y="0"/>
            <a:ext cx="9138931" cy="6858000"/>
          </a:xfrm>
          <a:prstGeom prst="rect">
            <a:avLst/>
          </a:prstGeom>
        </p:spPr>
      </p:pic>
      <p:sp>
        <p:nvSpPr>
          <p:cNvPr id="9" name="Zástupný symbol pro text 3"/>
          <p:cNvSpPr>
            <a:spLocks noGrp="1"/>
          </p:cNvSpPr>
          <p:nvPr>
            <p:ph type="body" sz="half" idx="13" hasCustomPrompt="1"/>
          </p:nvPr>
        </p:nvSpPr>
        <p:spPr>
          <a:xfrm>
            <a:off x="1151112" y="1916832"/>
            <a:ext cx="7992888" cy="1512168"/>
          </a:xfrm>
          <a:prstGeom prst="rect">
            <a:avLst/>
          </a:prstGeom>
        </p:spPr>
        <p:txBody>
          <a:bodyPr>
            <a:noAutofit/>
          </a:bodyPr>
          <a:lstStyle>
            <a:lvl1pPr marL="0" indent="0" algn="l">
              <a:buNone/>
              <a:defRPr sz="4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cxnSp>
        <p:nvCxnSpPr>
          <p:cNvPr id="5" name="Přímá spojnice 4"/>
          <p:cNvCxnSpPr/>
          <p:nvPr userDrawn="1"/>
        </p:nvCxnSpPr>
        <p:spPr>
          <a:xfrm flipV="1">
            <a:off x="960220" y="0"/>
            <a:ext cx="0" cy="24208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001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ělicí list - prázdný">
    <p:spTree>
      <p:nvGrpSpPr>
        <p:cNvPr id="1" name=""/>
        <p:cNvGrpSpPr/>
        <p:nvPr/>
      </p:nvGrpSpPr>
      <p:grpSpPr>
        <a:xfrm>
          <a:off x="0" y="0"/>
          <a:ext cx="0" cy="0"/>
          <a:chOff x="0" y="0"/>
          <a:chExt cx="0" cy="0"/>
        </a:xfrm>
      </p:grpSpPr>
      <p:sp>
        <p:nvSpPr>
          <p:cNvPr id="2" name="Obdélník 1"/>
          <p:cNvSpPr/>
          <p:nvPr userDrawn="1"/>
        </p:nvSpPr>
        <p:spPr>
          <a:xfrm>
            <a:off x="12948"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34311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rázek - team">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4" name="Picture Placeholder 2"/>
          <p:cNvSpPr>
            <a:spLocks noGrp="1"/>
          </p:cNvSpPr>
          <p:nvPr>
            <p:ph type="pic" sz="quarter" idx="15" hasCustomPrompt="1"/>
          </p:nvPr>
        </p:nvSpPr>
        <p:spPr>
          <a:xfrm flipH="1">
            <a:off x="3747123" y="1645547"/>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6" name="Picture Placeholder 2"/>
          <p:cNvSpPr>
            <a:spLocks noGrp="1"/>
          </p:cNvSpPr>
          <p:nvPr>
            <p:ph type="pic" sz="quarter" idx="16" hasCustomPrompt="1"/>
          </p:nvPr>
        </p:nvSpPr>
        <p:spPr>
          <a:xfrm flipH="1">
            <a:off x="629919" y="3879059"/>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7" name="Picture Placeholder 2"/>
          <p:cNvSpPr>
            <a:spLocks noGrp="1"/>
          </p:cNvSpPr>
          <p:nvPr>
            <p:ph type="pic" sz="quarter" idx="17" hasCustomPrompt="1"/>
          </p:nvPr>
        </p:nvSpPr>
        <p:spPr>
          <a:xfrm flipH="1">
            <a:off x="2193934" y="3861048"/>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8" name="Picture Placeholder 2"/>
          <p:cNvSpPr>
            <a:spLocks noGrp="1"/>
          </p:cNvSpPr>
          <p:nvPr>
            <p:ph type="pic" sz="quarter" idx="18" hasCustomPrompt="1"/>
          </p:nvPr>
        </p:nvSpPr>
        <p:spPr>
          <a:xfrm flipH="1">
            <a:off x="3781376" y="3861048"/>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9" name="Picture Placeholder 2"/>
          <p:cNvSpPr>
            <a:spLocks noGrp="1"/>
          </p:cNvSpPr>
          <p:nvPr>
            <p:ph type="pic" sz="quarter" idx="19" hasCustomPrompt="1"/>
          </p:nvPr>
        </p:nvSpPr>
        <p:spPr>
          <a:xfrm flipH="1">
            <a:off x="5382762" y="3861048"/>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40" name="Picture Placeholder 2"/>
          <p:cNvSpPr>
            <a:spLocks noGrp="1"/>
          </p:cNvSpPr>
          <p:nvPr>
            <p:ph type="pic" sz="quarter" idx="20" hasCustomPrompt="1"/>
          </p:nvPr>
        </p:nvSpPr>
        <p:spPr>
          <a:xfrm flipH="1">
            <a:off x="6948264" y="3861048"/>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1251995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rázek - mozaika">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6981" y="515986"/>
            <a:ext cx="3340883" cy="305703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8" name="Zástupný symbol pro text 3"/>
          <p:cNvSpPr>
            <a:spLocks noGrp="1"/>
          </p:cNvSpPr>
          <p:nvPr>
            <p:ph type="body" sz="half" idx="2" hasCustomPrompt="1"/>
          </p:nvPr>
        </p:nvSpPr>
        <p:spPr>
          <a:xfrm>
            <a:off x="6228184"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084168" y="980728"/>
            <a:ext cx="2664296"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6228184"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13" name="Picture Placeholder 2"/>
          <p:cNvSpPr>
            <a:spLocks noGrp="1"/>
          </p:cNvSpPr>
          <p:nvPr>
            <p:ph type="pic" sz="quarter" idx="17" hasCustomPrompt="1"/>
          </p:nvPr>
        </p:nvSpPr>
        <p:spPr>
          <a:xfrm>
            <a:off x="1" y="3573016"/>
            <a:ext cx="2411760" cy="32849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14" name="Picture Placeholder 2"/>
          <p:cNvSpPr>
            <a:spLocks noGrp="1"/>
          </p:cNvSpPr>
          <p:nvPr>
            <p:ph type="pic" sz="quarter" idx="18" hasCustomPrompt="1"/>
          </p:nvPr>
        </p:nvSpPr>
        <p:spPr>
          <a:xfrm>
            <a:off x="3347865" y="506799"/>
            <a:ext cx="2376263" cy="305703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15" name="Picture Placeholder 2"/>
          <p:cNvSpPr>
            <a:spLocks noGrp="1"/>
          </p:cNvSpPr>
          <p:nvPr>
            <p:ph type="pic" sz="quarter" idx="19" hasCustomPrompt="1"/>
          </p:nvPr>
        </p:nvSpPr>
        <p:spPr>
          <a:xfrm>
            <a:off x="2411760" y="3573016"/>
            <a:ext cx="3312368" cy="32849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53103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1+#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1+#ppt_w/2"/>
                                          </p:val>
                                        </p:tav>
                                        <p:tav tm="100000">
                                          <p:val>
                                            <p:strVal val="#ppt_x"/>
                                          </p:val>
                                        </p:tav>
                                      </p:tavLst>
                                    </p:anim>
                                    <p:anim calcmode="lin" valueType="num">
                                      <p:cBhvr additive="base">
                                        <p:cTn id="20"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rázek - ořez - vpravo">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7" name="Picture Placeholder 2"/>
          <p:cNvSpPr>
            <a:spLocks noGrp="1"/>
          </p:cNvSpPr>
          <p:nvPr>
            <p:ph type="pic" sz="quarter" idx="10" hasCustomPrompt="1"/>
          </p:nvPr>
        </p:nvSpPr>
        <p:spPr>
          <a:xfrm>
            <a:off x="4644008" y="1196752"/>
            <a:ext cx="4032448" cy="4464496"/>
          </a:xfrm>
          <a:prstGeom prst="rect">
            <a:avLst/>
          </a:prstGeom>
          <a:pattFill prst="lgCheck">
            <a:fgClr>
              <a:schemeClr val="bg2">
                <a:lumMod val="90000"/>
              </a:schemeClr>
            </a:fgClr>
            <a:bgClr>
              <a:schemeClr val="bg1"/>
            </a:bgClr>
          </a:pattFill>
          <a:ln w="25400" cmpd="sng">
            <a:solidFill>
              <a:schemeClr val="bg1"/>
            </a:solidFill>
          </a:ln>
          <a:effectLst>
            <a:glow rad="38100">
              <a:schemeClr val="tx1"/>
            </a:glow>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44925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grafy - řádkový kombinovaný">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0" y="511629"/>
            <a:ext cx="4644008" cy="6346371"/>
          </a:xfrm>
          <a:prstGeom prst="rect">
            <a:avLst/>
          </a:prstGeom>
          <a:pattFill prst="lgCheck">
            <a:fgClr>
              <a:schemeClr val="bg2">
                <a:lumMod val="90000"/>
              </a:schemeClr>
            </a:fgClr>
            <a:bgClr>
              <a:schemeClr val="bg1"/>
            </a:bgClr>
          </a:pattFill>
          <a:ln w="25400" cmpd="sng">
            <a:noFill/>
          </a:ln>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8" name="Zástupný symbol pro text 3"/>
          <p:cNvSpPr>
            <a:spLocks noGrp="1"/>
          </p:cNvSpPr>
          <p:nvPr>
            <p:ph type="body" sz="half" idx="2" hasCustomPrompt="1"/>
          </p:nvPr>
        </p:nvSpPr>
        <p:spPr>
          <a:xfrm>
            <a:off x="5148064" y="1844824"/>
            <a:ext cx="3528392"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5004048" y="980728"/>
            <a:ext cx="3888432"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6" name="Zástupný symbol pro text 3"/>
          <p:cNvSpPr>
            <a:spLocks noGrp="1"/>
          </p:cNvSpPr>
          <p:nvPr>
            <p:ph type="body" sz="quarter" idx="16"/>
          </p:nvPr>
        </p:nvSpPr>
        <p:spPr>
          <a:xfrm>
            <a:off x="5148064"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86277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a:prstGeom prst="rect">
            <a:avLst/>
          </a:prstGeo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95EC1D4A-A796-47C3-A63E-CE236FB377E2}" type="datetimeFigureOut">
              <a:rPr lang="cs-CZ" smtClean="0">
                <a:solidFill>
                  <a:prstClr val="black">
                    <a:tint val="75000"/>
                  </a:prstClr>
                </a:solidFill>
              </a:rPr>
              <a:pPr/>
              <a:t>20.8.2018</a:t>
            </a:fld>
            <a:endParaRPr lang="cs-CZ">
              <a:solidFill>
                <a:prstClr val="black">
                  <a:tint val="75000"/>
                </a:prstClr>
              </a:solidFill>
            </a:endParaRPr>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AC57A5DF-1266-40EA-9282-1E66B9DE06C0}"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19726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72"/>
            <a:ext cx="9144000" cy="6885384"/>
          </a:xfrm>
          <a:prstGeom prst="rect">
            <a:avLst/>
          </a:prstGeom>
        </p:spPr>
      </p:pic>
    </p:spTree>
    <p:extLst>
      <p:ext uri="{BB962C8B-B14F-4D97-AF65-F5344CB8AC3E}">
        <p14:creationId xmlns:p14="http://schemas.microsoft.com/office/powerpoint/2010/main" val="391817404"/>
      </p:ext>
    </p:extLst>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89277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ou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262807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ousloupcový layout s podnadpisy">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916832"/>
            <a:ext cx="7704856" cy="388843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4" name="Zástupný symbol pro text 3"/>
          <p:cNvSpPr>
            <a:spLocks noGrp="1"/>
          </p:cNvSpPr>
          <p:nvPr>
            <p:ph type="body" sz="quarter" idx="15"/>
          </p:nvPr>
        </p:nvSpPr>
        <p:spPr>
          <a:xfrm>
            <a:off x="4693156" y="1556792"/>
            <a:ext cx="3743697" cy="288057"/>
          </a:xfrm>
          <a:prstGeom prst="rect">
            <a:avLst/>
          </a:prstGeom>
        </p:spPr>
        <p:txBody>
          <a:bodyPr/>
          <a:lstStyle>
            <a:lvl1pPr marL="0" indent="0">
              <a:buNone/>
              <a:defRPr sz="14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7" name="Zástupný symbol pro text 3"/>
          <p:cNvSpPr>
            <a:spLocks noGrp="1"/>
          </p:cNvSpPr>
          <p:nvPr>
            <p:ph type="body" sz="quarter" idx="16"/>
          </p:nvPr>
        </p:nvSpPr>
        <p:spPr>
          <a:xfrm>
            <a:off x="755576" y="1556792"/>
            <a:ext cx="3816424" cy="288057"/>
          </a:xfrm>
          <a:prstGeom prst="rect">
            <a:avLst/>
          </a:prstGeom>
        </p:spPr>
        <p:txBody>
          <a:bodyPr/>
          <a:lstStyle>
            <a:lvl1pPr marL="0" indent="0">
              <a:buNone/>
              <a:defRPr sz="14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3529383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ří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numCol="3"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413969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řísloupcový layout s podnadpisy">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7704856" cy="3888432"/>
          </a:xfrm>
          <a:prstGeom prst="rect">
            <a:avLst/>
          </a:prstGeom>
        </p:spPr>
        <p:txBody>
          <a:bodyPr numCol="3"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7" name="Zástupný symbol pro text 3"/>
          <p:cNvSpPr>
            <a:spLocks noGrp="1"/>
          </p:cNvSpPr>
          <p:nvPr>
            <p:ph type="body" sz="quarter" idx="17"/>
          </p:nvPr>
        </p:nvSpPr>
        <p:spPr>
          <a:xfrm>
            <a:off x="3381772"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10" name="Zástupný symbol pro text 3"/>
          <p:cNvSpPr>
            <a:spLocks noGrp="1"/>
          </p:cNvSpPr>
          <p:nvPr>
            <p:ph type="body" sz="quarter" idx="18"/>
          </p:nvPr>
        </p:nvSpPr>
        <p:spPr>
          <a:xfrm>
            <a:off x="6012160"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36336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y - sloupc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288032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55526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y - řádk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4437112"/>
            <a:ext cx="7776864" cy="136815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4149055"/>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894513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685617" rtl="0" eaLnBrk="1" fontAlgn="auto" latinLnBrk="0" hangingPunct="1">
              <a:lnSpc>
                <a:spcPct val="100000"/>
              </a:lnSpc>
              <a:spcBef>
                <a:spcPts val="0"/>
              </a:spcBef>
              <a:spcAft>
                <a:spcPts val="0"/>
              </a:spcAft>
              <a:buClrTx/>
              <a:buSzTx/>
              <a:buFontTx/>
              <a:buNone/>
              <a:tabLst/>
              <a:defRPr/>
            </a:pPr>
            <a:fld id="{44B5E3D8-B559-49FC-84E7-900B409E63B2}" type="slidenum">
              <a:rPr kumimoji="0" lang="id-ID" sz="900" b="1" i="0" u="none" strike="noStrike" kern="1200" cap="none" spc="0" normalizeH="0" baseline="0" noProof="0" smtClean="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pPr marL="0" marR="0" lvl="0" indent="0" algn="l" defTabSz="685617" rtl="0" eaLnBrk="1" fontAlgn="auto" latinLnBrk="0" hangingPunct="1">
                <a:lnSpc>
                  <a:spcPct val="100000"/>
                </a:lnSpc>
                <a:spcBef>
                  <a:spcPts val="0"/>
                </a:spcBef>
                <a:spcAft>
                  <a:spcPts val="0"/>
                </a:spcAft>
                <a:buClrTx/>
                <a:buSzTx/>
                <a:buFontTx/>
                <a:buNone/>
                <a:tabLst/>
                <a:defRPr/>
              </a:pPr>
              <a:t>‹#›</a:t>
            </a:fld>
            <a:r>
              <a:rPr kumimoji="0" lang="cs-CZ" sz="900" b="1" i="0" u="none" strike="noStrike" kern="1200" cap="none" spc="0" normalizeH="0" baseline="0" noProof="0" dirty="0" smtClean="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kumimoji="0" lang="cs-CZ" sz="900" b="0" i="0" u="none" strike="noStrike" kern="1200" cap="none" spc="0" normalizeH="0" baseline="0" noProof="0" dirty="0" smtClean="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kumimoji="0" lang="bg-BG" sz="787" b="0" i="0" u="none" strike="noStrike" kern="1200" cap="none" spc="0" normalizeH="0" baseline="0" noProof="0" dirty="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45" r:id="rId1"/>
    <p:sldLayoutId id="2147483739" r:id="rId2"/>
    <p:sldLayoutId id="2147483746" r:id="rId3"/>
    <p:sldLayoutId id="2147483747" r:id="rId4"/>
    <p:sldLayoutId id="2147483749" r:id="rId5"/>
    <p:sldLayoutId id="2147483748" r:id="rId6"/>
    <p:sldLayoutId id="2147483750" r:id="rId7"/>
    <p:sldLayoutId id="2147483752" r:id="rId8"/>
    <p:sldLayoutId id="2147483753" r:id="rId9"/>
    <p:sldLayoutId id="2147483754" r:id="rId10"/>
    <p:sldLayoutId id="2147483755" r:id="rId11"/>
    <p:sldLayoutId id="2147483756" r:id="rId12"/>
    <p:sldLayoutId id="2147483761" r:id="rId13"/>
    <p:sldLayoutId id="2147483757" r:id="rId14"/>
    <p:sldLayoutId id="2147483758" r:id="rId15"/>
    <p:sldLayoutId id="2147483759" r:id="rId16"/>
    <p:sldLayoutId id="2147483760" r:id="rId17"/>
    <p:sldLayoutId id="2147483762" r:id="rId18"/>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zuzana.sejtkova@ceb.cz"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www.twitter.com/ceb_export" TargetMode="External"/><Relationship Id="rId5" Type="http://schemas.openxmlformats.org/officeDocument/2006/relationships/hyperlink" Target="https://www.linkedin.com/company/-esk-exportn-banka-czech-export-bank-"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Foto\55.MSV Brno\fotky\promo5.jpg"/>
          <p:cNvPicPr>
            <a:picLocks noChangeAspect="1" noChangeArrowheads="1"/>
          </p:cNvPicPr>
          <p:nvPr/>
        </p:nvPicPr>
        <p:blipFill rotWithShape="1">
          <a:blip r:embed="rId3">
            <a:extLst>
              <a:ext uri="{28A0092B-C50C-407E-A947-70E740481C1C}">
                <a14:useLocalDpi xmlns:a14="http://schemas.microsoft.com/office/drawing/2010/main" val="0"/>
              </a:ext>
            </a:extLst>
          </a:blip>
          <a:srcRect t="10626" b="26192"/>
          <a:stretch/>
        </p:blipFill>
        <p:spPr bwMode="auto">
          <a:xfrm>
            <a:off x="0" y="463972"/>
            <a:ext cx="9144000" cy="376206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474" y="5089931"/>
            <a:ext cx="3025052" cy="136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850" t="15339" r="11378" b="79358"/>
          <a:stretch/>
        </p:blipFill>
        <p:spPr bwMode="auto">
          <a:xfrm>
            <a:off x="0" y="4136502"/>
            <a:ext cx="9144000" cy="74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304874" y="4188199"/>
            <a:ext cx="7651502" cy="630942"/>
          </a:xfrm>
          <a:prstGeom prst="rect">
            <a:avLst/>
          </a:prstGeom>
          <a:noFill/>
        </p:spPr>
        <p:txBody>
          <a:bodyPr wrap="square" rtlCol="0">
            <a:spAutoFit/>
          </a:bodyPr>
          <a:lstStyle/>
          <a:p>
            <a:r>
              <a:rPr lang="cs-CZ" sz="1900" b="1" cap="small" noProof="1" smtClean="0">
                <a:solidFill>
                  <a:schemeClr val="bg1"/>
                </a:solidFill>
                <a:latin typeface="Source Sans Pro"/>
              </a:rPr>
              <a:t>Doing business in </a:t>
            </a:r>
            <a:r>
              <a:rPr lang="en-US" sz="1900" b="1" cap="small" noProof="1" smtClean="0">
                <a:solidFill>
                  <a:schemeClr val="bg1"/>
                </a:solidFill>
                <a:latin typeface="Source Sans Pro"/>
              </a:rPr>
              <a:t>usa </a:t>
            </a:r>
            <a:r>
              <a:rPr lang="cs-CZ" sz="1900" b="1" cap="small" noProof="1" smtClean="0">
                <a:solidFill>
                  <a:schemeClr val="bg1"/>
                </a:solidFill>
                <a:latin typeface="Source Sans Pro"/>
              </a:rPr>
              <a:t>with </a:t>
            </a:r>
            <a:r>
              <a:rPr lang="cs-CZ" sz="1900" b="1" cap="small" noProof="1" smtClean="0">
                <a:solidFill>
                  <a:schemeClr val="bg1"/>
                </a:solidFill>
                <a:latin typeface="Source Sans Pro"/>
              </a:rPr>
              <a:t>Czech Export Bank</a:t>
            </a:r>
          </a:p>
          <a:p>
            <a:r>
              <a:rPr lang="cs-CZ" sz="1600" b="1" cap="small" noProof="1" smtClean="0">
                <a:solidFill>
                  <a:schemeClr val="bg1"/>
                </a:solidFill>
                <a:latin typeface="Source Sans Pro"/>
              </a:rPr>
              <a:t>23 </a:t>
            </a:r>
            <a:r>
              <a:rPr lang="en-US" sz="1600" b="1" cap="small" noProof="1" smtClean="0">
                <a:solidFill>
                  <a:schemeClr val="bg1"/>
                </a:solidFill>
                <a:latin typeface="Source Sans Pro"/>
              </a:rPr>
              <a:t>august </a:t>
            </a:r>
            <a:r>
              <a:rPr lang="cs-CZ" sz="1600" b="1" cap="small" noProof="1" smtClean="0">
                <a:solidFill>
                  <a:schemeClr val="bg1"/>
                </a:solidFill>
                <a:latin typeface="Source Sans Pro"/>
              </a:rPr>
              <a:t>201</a:t>
            </a:r>
            <a:r>
              <a:rPr lang="en-US" sz="1600" b="1" cap="small" noProof="1" smtClean="0">
                <a:solidFill>
                  <a:schemeClr val="bg1"/>
                </a:solidFill>
                <a:latin typeface="Source Sans Pro"/>
              </a:rPr>
              <a:t>8</a:t>
            </a:r>
            <a:r>
              <a:rPr lang="cs-CZ" sz="1600" b="1" cap="small" noProof="1" smtClean="0">
                <a:solidFill>
                  <a:schemeClr val="bg1"/>
                </a:solidFill>
                <a:latin typeface="Source Sans Pro"/>
              </a:rPr>
              <a:t>, </a:t>
            </a:r>
            <a:r>
              <a:rPr lang="cs-CZ" sz="1600" b="1" cap="small" noProof="1" smtClean="0">
                <a:solidFill>
                  <a:schemeClr val="bg1"/>
                </a:solidFill>
                <a:latin typeface="Source Sans Pro"/>
              </a:rPr>
              <a:t>Prague</a:t>
            </a:r>
            <a:endParaRPr lang="cs-CZ" sz="1600" dirty="0">
              <a:latin typeface="Source Sans Pro"/>
            </a:endParaRPr>
          </a:p>
        </p:txBody>
      </p:sp>
    </p:spTree>
    <p:extLst>
      <p:ext uri="{BB962C8B-B14F-4D97-AF65-F5344CB8AC3E}">
        <p14:creationId xmlns:p14="http://schemas.microsoft.com/office/powerpoint/2010/main" val="3967427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text 7"/>
          <p:cNvSpPr>
            <a:spLocks noGrp="1"/>
          </p:cNvSpPr>
          <p:nvPr>
            <p:ph type="body" sz="quarter" idx="14"/>
          </p:nvPr>
        </p:nvSpPr>
        <p:spPr/>
        <p:txBody>
          <a:bodyPr/>
          <a:lstStyle/>
          <a:p>
            <a:r>
              <a:rPr lang="cs-CZ" b="1" dirty="0" err="1" smtClean="0"/>
              <a:t>Summary</a:t>
            </a:r>
            <a:endParaRPr lang="en-US" b="1" dirty="0"/>
          </a:p>
        </p:txBody>
      </p:sp>
      <p:grpSp>
        <p:nvGrpSpPr>
          <p:cNvPr id="76" name="Skupina 75"/>
          <p:cNvGrpSpPr/>
          <p:nvPr/>
        </p:nvGrpSpPr>
        <p:grpSpPr>
          <a:xfrm>
            <a:off x="-1620688" y="1709691"/>
            <a:ext cx="10489202" cy="4206924"/>
            <a:chOff x="-1971166" y="1709785"/>
            <a:chExt cx="12934831" cy="5187797"/>
          </a:xfrm>
        </p:grpSpPr>
        <p:sp>
          <p:nvSpPr>
            <p:cNvPr id="77" name="Freeform 5"/>
            <p:cNvSpPr>
              <a:spLocks/>
            </p:cNvSpPr>
            <p:nvPr/>
          </p:nvSpPr>
          <p:spPr bwMode="auto">
            <a:xfrm flipH="1">
              <a:off x="10483962" y="1938857"/>
              <a:ext cx="479703" cy="4958725"/>
            </a:xfrm>
            <a:custGeom>
              <a:avLst/>
              <a:gdLst>
                <a:gd name="T0" fmla="*/ 178 w 178"/>
                <a:gd name="T1" fmla="*/ 0 h 1840"/>
                <a:gd name="T2" fmla="*/ 178 w 178"/>
                <a:gd name="T3" fmla="*/ 1840 h 1840"/>
                <a:gd name="T4" fmla="*/ 0 w 178"/>
                <a:gd name="T5" fmla="*/ 1840 h 1840"/>
                <a:gd name="T6" fmla="*/ 0 w 178"/>
                <a:gd name="T7" fmla="*/ 178 h 1840"/>
                <a:gd name="T8" fmla="*/ 178 w 178"/>
                <a:gd name="T9" fmla="*/ 0 h 1840"/>
              </a:gdLst>
              <a:ahLst/>
              <a:cxnLst>
                <a:cxn ang="0">
                  <a:pos x="T0" y="T1"/>
                </a:cxn>
                <a:cxn ang="0">
                  <a:pos x="T2" y="T3"/>
                </a:cxn>
                <a:cxn ang="0">
                  <a:pos x="T4" y="T5"/>
                </a:cxn>
                <a:cxn ang="0">
                  <a:pos x="T6" y="T7"/>
                </a:cxn>
                <a:cxn ang="0">
                  <a:pos x="T8" y="T9"/>
                </a:cxn>
              </a:cxnLst>
              <a:rect l="0" t="0" r="r" b="b"/>
              <a:pathLst>
                <a:path w="178" h="1840">
                  <a:moveTo>
                    <a:pt x="178" y="0"/>
                  </a:moveTo>
                  <a:lnTo>
                    <a:pt x="178" y="1840"/>
                  </a:lnTo>
                  <a:lnTo>
                    <a:pt x="0" y="1840"/>
                  </a:lnTo>
                  <a:lnTo>
                    <a:pt x="0" y="178"/>
                  </a:lnTo>
                  <a:lnTo>
                    <a:pt x="178"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8" name="Freeform 6"/>
            <p:cNvSpPr>
              <a:spLocks/>
            </p:cNvSpPr>
            <p:nvPr/>
          </p:nvSpPr>
          <p:spPr bwMode="auto">
            <a:xfrm flipH="1">
              <a:off x="10483962" y="1938857"/>
              <a:ext cx="479703" cy="4958725"/>
            </a:xfrm>
            <a:custGeom>
              <a:avLst/>
              <a:gdLst>
                <a:gd name="T0" fmla="*/ 178 w 178"/>
                <a:gd name="T1" fmla="*/ 0 h 1840"/>
                <a:gd name="T2" fmla="*/ 178 w 178"/>
                <a:gd name="T3" fmla="*/ 1840 h 1840"/>
                <a:gd name="T4" fmla="*/ 0 w 178"/>
                <a:gd name="T5" fmla="*/ 1840 h 1840"/>
                <a:gd name="T6" fmla="*/ 0 w 178"/>
                <a:gd name="T7" fmla="*/ 178 h 1840"/>
                <a:gd name="T8" fmla="*/ 178 w 178"/>
                <a:gd name="T9" fmla="*/ 0 h 1840"/>
              </a:gdLst>
              <a:ahLst/>
              <a:cxnLst>
                <a:cxn ang="0">
                  <a:pos x="T0" y="T1"/>
                </a:cxn>
                <a:cxn ang="0">
                  <a:pos x="T2" y="T3"/>
                </a:cxn>
                <a:cxn ang="0">
                  <a:pos x="T4" y="T5"/>
                </a:cxn>
                <a:cxn ang="0">
                  <a:pos x="T6" y="T7"/>
                </a:cxn>
                <a:cxn ang="0">
                  <a:pos x="T8" y="T9"/>
                </a:cxn>
              </a:cxnLst>
              <a:rect l="0" t="0" r="r" b="b"/>
              <a:pathLst>
                <a:path w="178" h="1840">
                  <a:moveTo>
                    <a:pt x="178" y="0"/>
                  </a:moveTo>
                  <a:lnTo>
                    <a:pt x="178" y="1840"/>
                  </a:lnTo>
                  <a:lnTo>
                    <a:pt x="0" y="1840"/>
                  </a:lnTo>
                  <a:lnTo>
                    <a:pt x="0" y="178"/>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9" name="Freeform 8"/>
            <p:cNvSpPr>
              <a:spLocks/>
            </p:cNvSpPr>
            <p:nvPr/>
          </p:nvSpPr>
          <p:spPr bwMode="auto">
            <a:xfrm flipH="1">
              <a:off x="7859073" y="1938857"/>
              <a:ext cx="3104592" cy="479703"/>
            </a:xfrm>
            <a:custGeom>
              <a:avLst/>
              <a:gdLst>
                <a:gd name="T0" fmla="*/ 1152 w 1152"/>
                <a:gd name="T1" fmla="*/ 178 h 178"/>
                <a:gd name="T2" fmla="*/ 0 w 1152"/>
                <a:gd name="T3" fmla="*/ 178 h 178"/>
                <a:gd name="T4" fmla="*/ 178 w 1152"/>
                <a:gd name="T5" fmla="*/ 0 h 178"/>
                <a:gd name="T6" fmla="*/ 1152 w 1152"/>
                <a:gd name="T7" fmla="*/ 0 h 178"/>
                <a:gd name="T8" fmla="*/ 1152 w 1152"/>
                <a:gd name="T9" fmla="*/ 178 h 178"/>
              </a:gdLst>
              <a:ahLst/>
              <a:cxnLst>
                <a:cxn ang="0">
                  <a:pos x="T0" y="T1"/>
                </a:cxn>
                <a:cxn ang="0">
                  <a:pos x="T2" y="T3"/>
                </a:cxn>
                <a:cxn ang="0">
                  <a:pos x="T4" y="T5"/>
                </a:cxn>
                <a:cxn ang="0">
                  <a:pos x="T6" y="T7"/>
                </a:cxn>
                <a:cxn ang="0">
                  <a:pos x="T8" y="T9"/>
                </a:cxn>
              </a:cxnLst>
              <a:rect l="0" t="0" r="r" b="b"/>
              <a:pathLst>
                <a:path w="1152" h="178">
                  <a:moveTo>
                    <a:pt x="1152" y="178"/>
                  </a:moveTo>
                  <a:lnTo>
                    <a:pt x="0" y="178"/>
                  </a:lnTo>
                  <a:lnTo>
                    <a:pt x="178" y="0"/>
                  </a:lnTo>
                  <a:lnTo>
                    <a:pt x="1152" y="0"/>
                  </a:lnTo>
                  <a:lnTo>
                    <a:pt x="1152"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80" name="Group 34"/>
            <p:cNvGrpSpPr/>
            <p:nvPr/>
          </p:nvGrpSpPr>
          <p:grpSpPr>
            <a:xfrm>
              <a:off x="3895337" y="1709785"/>
              <a:ext cx="7068327" cy="937846"/>
              <a:chOff x="3895337" y="1709785"/>
              <a:chExt cx="7068327" cy="937846"/>
            </a:xfrm>
          </p:grpSpPr>
          <p:sp>
            <p:nvSpPr>
              <p:cNvPr id="132" name="Freeform 7"/>
              <p:cNvSpPr>
                <a:spLocks/>
              </p:cNvSpPr>
              <p:nvPr/>
            </p:nvSpPr>
            <p:spPr bwMode="auto">
              <a:xfrm flipH="1">
                <a:off x="4403972" y="1938857"/>
                <a:ext cx="6559692" cy="479703"/>
              </a:xfrm>
              <a:custGeom>
                <a:avLst/>
                <a:gdLst>
                  <a:gd name="T0" fmla="*/ 1152 w 1152"/>
                  <a:gd name="T1" fmla="*/ 178 h 178"/>
                  <a:gd name="T2" fmla="*/ 0 w 1152"/>
                  <a:gd name="T3" fmla="*/ 178 h 178"/>
                  <a:gd name="T4" fmla="*/ 178 w 1152"/>
                  <a:gd name="T5" fmla="*/ 0 h 178"/>
                  <a:gd name="T6" fmla="*/ 1152 w 1152"/>
                  <a:gd name="T7" fmla="*/ 0 h 178"/>
                  <a:gd name="T8" fmla="*/ 1152 w 1152"/>
                  <a:gd name="T9" fmla="*/ 178 h 178"/>
                  <a:gd name="connsiteX0" fmla="*/ 10000 w 21105"/>
                  <a:gd name="connsiteY0" fmla="*/ 10312 h 10312"/>
                  <a:gd name="connsiteX1" fmla="*/ 0 w 21105"/>
                  <a:gd name="connsiteY1" fmla="*/ 10312 h 10312"/>
                  <a:gd name="connsiteX2" fmla="*/ 1545 w 21105"/>
                  <a:gd name="connsiteY2" fmla="*/ 312 h 10312"/>
                  <a:gd name="connsiteX3" fmla="*/ 21105 w 21105"/>
                  <a:gd name="connsiteY3" fmla="*/ 0 h 10312"/>
                  <a:gd name="connsiteX4" fmla="*/ 10000 w 21105"/>
                  <a:gd name="connsiteY4" fmla="*/ 10312 h 10312"/>
                  <a:gd name="connsiteX0" fmla="*/ 21105 w 21105"/>
                  <a:gd name="connsiteY0" fmla="*/ 10312 h 10312"/>
                  <a:gd name="connsiteX1" fmla="*/ 0 w 21105"/>
                  <a:gd name="connsiteY1" fmla="*/ 10312 h 10312"/>
                  <a:gd name="connsiteX2" fmla="*/ 1545 w 21105"/>
                  <a:gd name="connsiteY2" fmla="*/ 312 h 10312"/>
                  <a:gd name="connsiteX3" fmla="*/ 21105 w 21105"/>
                  <a:gd name="connsiteY3" fmla="*/ 0 h 10312"/>
                  <a:gd name="connsiteX4" fmla="*/ 21105 w 21105"/>
                  <a:gd name="connsiteY4" fmla="*/ 10312 h 10312"/>
                  <a:gd name="connsiteX0" fmla="*/ 21105 w 21129"/>
                  <a:gd name="connsiteY0" fmla="*/ 10000 h 10000"/>
                  <a:gd name="connsiteX1" fmla="*/ 0 w 21129"/>
                  <a:gd name="connsiteY1" fmla="*/ 10000 h 10000"/>
                  <a:gd name="connsiteX2" fmla="*/ 1545 w 21129"/>
                  <a:gd name="connsiteY2" fmla="*/ 0 h 10000"/>
                  <a:gd name="connsiteX3" fmla="*/ 21129 w 21129"/>
                  <a:gd name="connsiteY3" fmla="*/ 313 h 10000"/>
                  <a:gd name="connsiteX4" fmla="*/ 21105 w 21129"/>
                  <a:gd name="connsiteY4" fmla="*/ 10000 h 10000"/>
                  <a:gd name="connsiteX0" fmla="*/ 21105 w 21129"/>
                  <a:gd name="connsiteY0" fmla="*/ 10000 h 10000"/>
                  <a:gd name="connsiteX1" fmla="*/ 0 w 21129"/>
                  <a:gd name="connsiteY1" fmla="*/ 10000 h 10000"/>
                  <a:gd name="connsiteX2" fmla="*/ 1545 w 21129"/>
                  <a:gd name="connsiteY2" fmla="*/ 0 h 10000"/>
                  <a:gd name="connsiteX3" fmla="*/ 21129 w 21129"/>
                  <a:gd name="connsiteY3" fmla="*/ 157 h 10000"/>
                  <a:gd name="connsiteX4" fmla="*/ 21105 w 21129"/>
                  <a:gd name="connsiteY4" fmla="*/ 10000 h 10000"/>
                  <a:gd name="connsiteX0" fmla="*/ 21105 w 21129"/>
                  <a:gd name="connsiteY0" fmla="*/ 10000 h 10000"/>
                  <a:gd name="connsiteX1" fmla="*/ 0 w 21129"/>
                  <a:gd name="connsiteY1" fmla="*/ 10000 h 10000"/>
                  <a:gd name="connsiteX2" fmla="*/ 1545 w 21129"/>
                  <a:gd name="connsiteY2" fmla="*/ 0 h 10000"/>
                  <a:gd name="connsiteX3" fmla="*/ 21129 w 21129"/>
                  <a:gd name="connsiteY3" fmla="*/ 1 h 10000"/>
                  <a:gd name="connsiteX4" fmla="*/ 21105 w 21129"/>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9" h="10000">
                    <a:moveTo>
                      <a:pt x="21105" y="10000"/>
                    </a:moveTo>
                    <a:lnTo>
                      <a:pt x="0" y="10000"/>
                    </a:lnTo>
                    <a:lnTo>
                      <a:pt x="1545" y="0"/>
                    </a:lnTo>
                    <a:lnTo>
                      <a:pt x="21129" y="1"/>
                    </a:lnTo>
                    <a:lnTo>
                      <a:pt x="21105"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a:solidFill>
                    <a:srgbClr val="FFFFFF"/>
                  </a:solidFill>
                  <a:latin typeface="+mj-lt"/>
                  <a:ea typeface="linea-basic-10" charset="0"/>
                  <a:cs typeface="linea-basic-10" charset="0"/>
                </a:endParaRPr>
              </a:p>
            </p:txBody>
          </p:sp>
          <p:sp>
            <p:nvSpPr>
              <p:cNvPr id="133" name="Freeform 9"/>
              <p:cNvSpPr>
                <a:spLocks/>
              </p:cNvSpPr>
              <p:nvPr/>
            </p:nvSpPr>
            <p:spPr bwMode="auto">
              <a:xfrm flipH="1">
                <a:off x="3895337" y="1709785"/>
                <a:ext cx="520127" cy="937846"/>
              </a:xfrm>
              <a:custGeom>
                <a:avLst/>
                <a:gdLst>
                  <a:gd name="T0" fmla="*/ 193 w 193"/>
                  <a:gd name="T1" fmla="*/ 175 h 348"/>
                  <a:gd name="T2" fmla="*/ 0 w 193"/>
                  <a:gd name="T3" fmla="*/ 0 h 348"/>
                  <a:gd name="T4" fmla="*/ 0 w 193"/>
                  <a:gd name="T5" fmla="*/ 175 h 348"/>
                  <a:gd name="T6" fmla="*/ 0 w 193"/>
                  <a:gd name="T7" fmla="*/ 348 h 348"/>
                  <a:gd name="T8" fmla="*/ 193 w 193"/>
                  <a:gd name="T9" fmla="*/ 175 h 348"/>
                </a:gdLst>
                <a:ahLst/>
                <a:cxnLst>
                  <a:cxn ang="0">
                    <a:pos x="T0" y="T1"/>
                  </a:cxn>
                  <a:cxn ang="0">
                    <a:pos x="T2" y="T3"/>
                  </a:cxn>
                  <a:cxn ang="0">
                    <a:pos x="T4" y="T5"/>
                  </a:cxn>
                  <a:cxn ang="0">
                    <a:pos x="T6" y="T7"/>
                  </a:cxn>
                  <a:cxn ang="0">
                    <a:pos x="T8" y="T9"/>
                  </a:cxn>
                </a:cxnLst>
                <a:rect l="0" t="0" r="r" b="b"/>
                <a:pathLst>
                  <a:path w="193" h="348">
                    <a:moveTo>
                      <a:pt x="193" y="175"/>
                    </a:moveTo>
                    <a:lnTo>
                      <a:pt x="0" y="0"/>
                    </a:lnTo>
                    <a:lnTo>
                      <a:pt x="0" y="175"/>
                    </a:lnTo>
                    <a:lnTo>
                      <a:pt x="0" y="348"/>
                    </a:lnTo>
                    <a:lnTo>
                      <a:pt x="193" y="1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grpSp>
        <p:sp>
          <p:nvSpPr>
            <p:cNvPr id="81" name="Freeform 10"/>
            <p:cNvSpPr>
              <a:spLocks/>
            </p:cNvSpPr>
            <p:nvPr/>
          </p:nvSpPr>
          <p:spPr bwMode="auto">
            <a:xfrm flipH="1">
              <a:off x="7395540" y="1709785"/>
              <a:ext cx="520127" cy="937846"/>
            </a:xfrm>
            <a:custGeom>
              <a:avLst/>
              <a:gdLst>
                <a:gd name="T0" fmla="*/ 193 w 193"/>
                <a:gd name="T1" fmla="*/ 175 h 348"/>
                <a:gd name="T2" fmla="*/ 0 w 193"/>
                <a:gd name="T3" fmla="*/ 0 h 348"/>
                <a:gd name="T4" fmla="*/ 0 w 193"/>
                <a:gd name="T5" fmla="*/ 175 h 348"/>
                <a:gd name="T6" fmla="*/ 0 w 193"/>
                <a:gd name="T7" fmla="*/ 348 h 348"/>
                <a:gd name="T8" fmla="*/ 193 w 193"/>
                <a:gd name="T9" fmla="*/ 175 h 348"/>
              </a:gdLst>
              <a:ahLst/>
              <a:cxnLst>
                <a:cxn ang="0">
                  <a:pos x="T0" y="T1"/>
                </a:cxn>
                <a:cxn ang="0">
                  <a:pos x="T2" y="T3"/>
                </a:cxn>
                <a:cxn ang="0">
                  <a:pos x="T4" y="T5"/>
                </a:cxn>
                <a:cxn ang="0">
                  <a:pos x="T6" y="T7"/>
                </a:cxn>
                <a:cxn ang="0">
                  <a:pos x="T8" y="T9"/>
                </a:cxn>
              </a:cxnLst>
              <a:rect l="0" t="0" r="r" b="b"/>
              <a:pathLst>
                <a:path w="193" h="348">
                  <a:moveTo>
                    <a:pt x="193" y="175"/>
                  </a:moveTo>
                  <a:lnTo>
                    <a:pt x="0" y="0"/>
                  </a:lnTo>
                  <a:lnTo>
                    <a:pt x="0" y="175"/>
                  </a:lnTo>
                  <a:lnTo>
                    <a:pt x="0" y="348"/>
                  </a:lnTo>
                  <a:lnTo>
                    <a:pt x="193"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2" name="Freeform 13"/>
            <p:cNvSpPr>
              <a:spLocks/>
            </p:cNvSpPr>
            <p:nvPr/>
          </p:nvSpPr>
          <p:spPr bwMode="auto">
            <a:xfrm flipH="1">
              <a:off x="9869512" y="3084214"/>
              <a:ext cx="479703" cy="3813367"/>
            </a:xfrm>
            <a:custGeom>
              <a:avLst/>
              <a:gdLst>
                <a:gd name="T0" fmla="*/ 178 w 178"/>
                <a:gd name="T1" fmla="*/ 0 h 1415"/>
                <a:gd name="T2" fmla="*/ 178 w 178"/>
                <a:gd name="T3" fmla="*/ 1415 h 1415"/>
                <a:gd name="T4" fmla="*/ 0 w 178"/>
                <a:gd name="T5" fmla="*/ 1415 h 1415"/>
                <a:gd name="T6" fmla="*/ 0 w 178"/>
                <a:gd name="T7" fmla="*/ 177 h 1415"/>
                <a:gd name="T8" fmla="*/ 178 w 178"/>
                <a:gd name="T9" fmla="*/ 0 h 1415"/>
              </a:gdLst>
              <a:ahLst/>
              <a:cxnLst>
                <a:cxn ang="0">
                  <a:pos x="T0" y="T1"/>
                </a:cxn>
                <a:cxn ang="0">
                  <a:pos x="T2" y="T3"/>
                </a:cxn>
                <a:cxn ang="0">
                  <a:pos x="T4" y="T5"/>
                </a:cxn>
                <a:cxn ang="0">
                  <a:pos x="T6" y="T7"/>
                </a:cxn>
                <a:cxn ang="0">
                  <a:pos x="T8" y="T9"/>
                </a:cxn>
              </a:cxnLst>
              <a:rect l="0" t="0" r="r" b="b"/>
              <a:pathLst>
                <a:path w="178" h="1415">
                  <a:moveTo>
                    <a:pt x="178" y="0"/>
                  </a:moveTo>
                  <a:lnTo>
                    <a:pt x="178" y="1415"/>
                  </a:lnTo>
                  <a:lnTo>
                    <a:pt x="0" y="1415"/>
                  </a:lnTo>
                  <a:lnTo>
                    <a:pt x="0" y="177"/>
                  </a:lnTo>
                  <a:lnTo>
                    <a:pt x="178"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3" name="Freeform 14"/>
            <p:cNvSpPr>
              <a:spLocks/>
            </p:cNvSpPr>
            <p:nvPr/>
          </p:nvSpPr>
          <p:spPr bwMode="auto">
            <a:xfrm flipH="1">
              <a:off x="9869512" y="3084214"/>
              <a:ext cx="479703" cy="3813367"/>
            </a:xfrm>
            <a:custGeom>
              <a:avLst/>
              <a:gdLst>
                <a:gd name="T0" fmla="*/ 178 w 178"/>
                <a:gd name="T1" fmla="*/ 0 h 1415"/>
                <a:gd name="T2" fmla="*/ 178 w 178"/>
                <a:gd name="T3" fmla="*/ 1415 h 1415"/>
                <a:gd name="T4" fmla="*/ 0 w 178"/>
                <a:gd name="T5" fmla="*/ 1415 h 1415"/>
                <a:gd name="T6" fmla="*/ 0 w 178"/>
                <a:gd name="T7" fmla="*/ 177 h 1415"/>
                <a:gd name="T8" fmla="*/ 178 w 178"/>
                <a:gd name="T9" fmla="*/ 0 h 1415"/>
              </a:gdLst>
              <a:ahLst/>
              <a:cxnLst>
                <a:cxn ang="0">
                  <a:pos x="T0" y="T1"/>
                </a:cxn>
                <a:cxn ang="0">
                  <a:pos x="T2" y="T3"/>
                </a:cxn>
                <a:cxn ang="0">
                  <a:pos x="T4" y="T5"/>
                </a:cxn>
                <a:cxn ang="0">
                  <a:pos x="T6" y="T7"/>
                </a:cxn>
                <a:cxn ang="0">
                  <a:pos x="T8" y="T9"/>
                </a:cxn>
              </a:cxnLst>
              <a:rect l="0" t="0" r="r" b="b"/>
              <a:pathLst>
                <a:path w="178" h="1415">
                  <a:moveTo>
                    <a:pt x="178" y="0"/>
                  </a:moveTo>
                  <a:lnTo>
                    <a:pt x="178" y="1415"/>
                  </a:lnTo>
                  <a:lnTo>
                    <a:pt x="0" y="1415"/>
                  </a:lnTo>
                  <a:lnTo>
                    <a:pt x="0" y="177"/>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4" name="Freeform 16"/>
            <p:cNvSpPr>
              <a:spLocks/>
            </p:cNvSpPr>
            <p:nvPr/>
          </p:nvSpPr>
          <p:spPr bwMode="auto">
            <a:xfrm flipH="1">
              <a:off x="7859073" y="3084214"/>
              <a:ext cx="2490142" cy="477008"/>
            </a:xfrm>
            <a:custGeom>
              <a:avLst/>
              <a:gdLst>
                <a:gd name="T0" fmla="*/ 924 w 924"/>
                <a:gd name="T1" fmla="*/ 177 h 177"/>
                <a:gd name="T2" fmla="*/ 0 w 924"/>
                <a:gd name="T3" fmla="*/ 177 h 177"/>
                <a:gd name="T4" fmla="*/ 178 w 924"/>
                <a:gd name="T5" fmla="*/ 0 h 177"/>
                <a:gd name="T6" fmla="*/ 924 w 924"/>
                <a:gd name="T7" fmla="*/ 0 h 177"/>
                <a:gd name="T8" fmla="*/ 924 w 924"/>
                <a:gd name="T9" fmla="*/ 177 h 177"/>
              </a:gdLst>
              <a:ahLst/>
              <a:cxnLst>
                <a:cxn ang="0">
                  <a:pos x="T0" y="T1"/>
                </a:cxn>
                <a:cxn ang="0">
                  <a:pos x="T2" y="T3"/>
                </a:cxn>
                <a:cxn ang="0">
                  <a:pos x="T4" y="T5"/>
                </a:cxn>
                <a:cxn ang="0">
                  <a:pos x="T6" y="T7"/>
                </a:cxn>
                <a:cxn ang="0">
                  <a:pos x="T8" y="T9"/>
                </a:cxn>
              </a:cxnLst>
              <a:rect l="0" t="0" r="r" b="b"/>
              <a:pathLst>
                <a:path w="924" h="177">
                  <a:moveTo>
                    <a:pt x="924" y="177"/>
                  </a:moveTo>
                  <a:lnTo>
                    <a:pt x="0" y="177"/>
                  </a:lnTo>
                  <a:lnTo>
                    <a:pt x="178" y="0"/>
                  </a:lnTo>
                  <a:lnTo>
                    <a:pt x="924" y="0"/>
                  </a:lnTo>
                  <a:lnTo>
                    <a:pt x="924" y="1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85" name="Group 33"/>
            <p:cNvGrpSpPr/>
            <p:nvPr/>
          </p:nvGrpSpPr>
          <p:grpSpPr>
            <a:xfrm>
              <a:off x="5062071" y="2852448"/>
              <a:ext cx="5287144" cy="940541"/>
              <a:chOff x="5062071" y="2852448"/>
              <a:chExt cx="5287144" cy="940541"/>
            </a:xfrm>
          </p:grpSpPr>
          <p:sp>
            <p:nvSpPr>
              <p:cNvPr id="130" name="Freeform 15"/>
              <p:cNvSpPr>
                <a:spLocks/>
              </p:cNvSpPr>
              <p:nvPr/>
            </p:nvSpPr>
            <p:spPr bwMode="auto">
              <a:xfrm flipH="1">
                <a:off x="5468039" y="3084214"/>
                <a:ext cx="4881176" cy="477008"/>
              </a:xfrm>
              <a:custGeom>
                <a:avLst/>
                <a:gdLst>
                  <a:gd name="T0" fmla="*/ 924 w 924"/>
                  <a:gd name="T1" fmla="*/ 177 h 177"/>
                  <a:gd name="T2" fmla="*/ 0 w 924"/>
                  <a:gd name="T3" fmla="*/ 177 h 177"/>
                  <a:gd name="T4" fmla="*/ 178 w 924"/>
                  <a:gd name="T5" fmla="*/ 0 h 177"/>
                  <a:gd name="T6" fmla="*/ 924 w 924"/>
                  <a:gd name="T7" fmla="*/ 0 h 177"/>
                  <a:gd name="T8" fmla="*/ 924 w 924"/>
                  <a:gd name="T9" fmla="*/ 177 h 177"/>
                  <a:gd name="connsiteX0" fmla="*/ 10000 w 19602"/>
                  <a:gd name="connsiteY0" fmla="*/ 10000 h 10000"/>
                  <a:gd name="connsiteX1" fmla="*/ 0 w 19602"/>
                  <a:gd name="connsiteY1" fmla="*/ 10000 h 10000"/>
                  <a:gd name="connsiteX2" fmla="*/ 1926 w 19602"/>
                  <a:gd name="connsiteY2" fmla="*/ 0 h 10000"/>
                  <a:gd name="connsiteX3" fmla="*/ 19602 w 19602"/>
                  <a:gd name="connsiteY3" fmla="*/ 0 h 10000"/>
                  <a:gd name="connsiteX4" fmla="*/ 10000 w 19602"/>
                  <a:gd name="connsiteY4" fmla="*/ 10000 h 10000"/>
                  <a:gd name="connsiteX0" fmla="*/ 19481 w 19602"/>
                  <a:gd name="connsiteY0" fmla="*/ 9843 h 10000"/>
                  <a:gd name="connsiteX1" fmla="*/ 0 w 19602"/>
                  <a:gd name="connsiteY1" fmla="*/ 10000 h 10000"/>
                  <a:gd name="connsiteX2" fmla="*/ 1926 w 19602"/>
                  <a:gd name="connsiteY2" fmla="*/ 0 h 10000"/>
                  <a:gd name="connsiteX3" fmla="*/ 19602 w 19602"/>
                  <a:gd name="connsiteY3" fmla="*/ 0 h 10000"/>
                  <a:gd name="connsiteX4" fmla="*/ 19481 w 19602"/>
                  <a:gd name="connsiteY4" fmla="*/ 984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2" h="10000">
                    <a:moveTo>
                      <a:pt x="19481" y="9843"/>
                    </a:moveTo>
                    <a:lnTo>
                      <a:pt x="0" y="10000"/>
                    </a:lnTo>
                    <a:lnTo>
                      <a:pt x="1926" y="0"/>
                    </a:lnTo>
                    <a:lnTo>
                      <a:pt x="19602" y="0"/>
                    </a:lnTo>
                    <a:cubicBezTo>
                      <a:pt x="19562" y="3281"/>
                      <a:pt x="19521" y="6562"/>
                      <a:pt x="19481" y="9843"/>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a:solidFill>
                    <a:srgbClr val="FFFFFF"/>
                  </a:solidFill>
                  <a:latin typeface="+mj-lt"/>
                  <a:ea typeface="linea-basic-10" charset="0"/>
                  <a:cs typeface="linea-basic-10" charset="0"/>
                </a:endParaRPr>
              </a:p>
            </p:txBody>
          </p:sp>
          <p:sp>
            <p:nvSpPr>
              <p:cNvPr id="131" name="Freeform 17"/>
              <p:cNvSpPr>
                <a:spLocks/>
              </p:cNvSpPr>
              <p:nvPr/>
            </p:nvSpPr>
            <p:spPr bwMode="auto">
              <a:xfrm flipH="1">
                <a:off x="5062071" y="2852448"/>
                <a:ext cx="520127" cy="940541"/>
              </a:xfrm>
              <a:custGeom>
                <a:avLst/>
                <a:gdLst>
                  <a:gd name="T0" fmla="*/ 193 w 193"/>
                  <a:gd name="T1" fmla="*/ 173 h 349"/>
                  <a:gd name="T2" fmla="*/ 0 w 193"/>
                  <a:gd name="T3" fmla="*/ 0 h 349"/>
                  <a:gd name="T4" fmla="*/ 0 w 193"/>
                  <a:gd name="T5" fmla="*/ 173 h 349"/>
                  <a:gd name="T6" fmla="*/ 0 w 193"/>
                  <a:gd name="T7" fmla="*/ 349 h 349"/>
                  <a:gd name="T8" fmla="*/ 193 w 193"/>
                  <a:gd name="T9" fmla="*/ 173 h 349"/>
                </a:gdLst>
                <a:ahLst/>
                <a:cxnLst>
                  <a:cxn ang="0">
                    <a:pos x="T0" y="T1"/>
                  </a:cxn>
                  <a:cxn ang="0">
                    <a:pos x="T2" y="T3"/>
                  </a:cxn>
                  <a:cxn ang="0">
                    <a:pos x="T4" y="T5"/>
                  </a:cxn>
                  <a:cxn ang="0">
                    <a:pos x="T6" y="T7"/>
                  </a:cxn>
                  <a:cxn ang="0">
                    <a:pos x="T8" y="T9"/>
                  </a:cxn>
                </a:cxnLst>
                <a:rect l="0" t="0" r="r" b="b"/>
                <a:pathLst>
                  <a:path w="193" h="349">
                    <a:moveTo>
                      <a:pt x="193" y="173"/>
                    </a:moveTo>
                    <a:lnTo>
                      <a:pt x="0" y="0"/>
                    </a:lnTo>
                    <a:lnTo>
                      <a:pt x="0" y="173"/>
                    </a:lnTo>
                    <a:lnTo>
                      <a:pt x="0" y="349"/>
                    </a:lnTo>
                    <a:lnTo>
                      <a:pt x="193" y="173"/>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grpSp>
        <p:sp>
          <p:nvSpPr>
            <p:cNvPr id="86" name="Freeform 18"/>
            <p:cNvSpPr>
              <a:spLocks/>
            </p:cNvSpPr>
            <p:nvPr/>
          </p:nvSpPr>
          <p:spPr bwMode="auto">
            <a:xfrm flipH="1">
              <a:off x="7395540" y="2852448"/>
              <a:ext cx="520127" cy="940541"/>
            </a:xfrm>
            <a:custGeom>
              <a:avLst/>
              <a:gdLst>
                <a:gd name="T0" fmla="*/ 193 w 193"/>
                <a:gd name="T1" fmla="*/ 173 h 349"/>
                <a:gd name="T2" fmla="*/ 0 w 193"/>
                <a:gd name="T3" fmla="*/ 0 h 349"/>
                <a:gd name="T4" fmla="*/ 0 w 193"/>
                <a:gd name="T5" fmla="*/ 173 h 349"/>
                <a:gd name="T6" fmla="*/ 0 w 193"/>
                <a:gd name="T7" fmla="*/ 349 h 349"/>
                <a:gd name="T8" fmla="*/ 193 w 193"/>
                <a:gd name="T9" fmla="*/ 173 h 349"/>
              </a:gdLst>
              <a:ahLst/>
              <a:cxnLst>
                <a:cxn ang="0">
                  <a:pos x="T0" y="T1"/>
                </a:cxn>
                <a:cxn ang="0">
                  <a:pos x="T2" y="T3"/>
                </a:cxn>
                <a:cxn ang="0">
                  <a:pos x="T4" y="T5"/>
                </a:cxn>
                <a:cxn ang="0">
                  <a:pos x="T6" y="T7"/>
                </a:cxn>
                <a:cxn ang="0">
                  <a:pos x="T8" y="T9"/>
                </a:cxn>
              </a:cxnLst>
              <a:rect l="0" t="0" r="r" b="b"/>
              <a:pathLst>
                <a:path w="193" h="349">
                  <a:moveTo>
                    <a:pt x="193" y="173"/>
                  </a:moveTo>
                  <a:lnTo>
                    <a:pt x="0" y="0"/>
                  </a:lnTo>
                  <a:lnTo>
                    <a:pt x="0" y="173"/>
                  </a:lnTo>
                  <a:lnTo>
                    <a:pt x="0" y="349"/>
                  </a:lnTo>
                  <a:lnTo>
                    <a:pt x="193" y="1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7" name="Freeform 21"/>
            <p:cNvSpPr>
              <a:spLocks/>
            </p:cNvSpPr>
            <p:nvPr/>
          </p:nvSpPr>
          <p:spPr bwMode="auto">
            <a:xfrm flipH="1">
              <a:off x="9246976" y="4226877"/>
              <a:ext cx="479703" cy="2670704"/>
            </a:xfrm>
            <a:custGeom>
              <a:avLst/>
              <a:gdLst>
                <a:gd name="T0" fmla="*/ 178 w 178"/>
                <a:gd name="T1" fmla="*/ 0 h 991"/>
                <a:gd name="T2" fmla="*/ 178 w 178"/>
                <a:gd name="T3" fmla="*/ 991 h 991"/>
                <a:gd name="T4" fmla="*/ 0 w 178"/>
                <a:gd name="T5" fmla="*/ 991 h 991"/>
                <a:gd name="T6" fmla="*/ 0 w 178"/>
                <a:gd name="T7" fmla="*/ 178 h 991"/>
                <a:gd name="T8" fmla="*/ 178 w 178"/>
                <a:gd name="T9" fmla="*/ 0 h 991"/>
              </a:gdLst>
              <a:ahLst/>
              <a:cxnLst>
                <a:cxn ang="0">
                  <a:pos x="T0" y="T1"/>
                </a:cxn>
                <a:cxn ang="0">
                  <a:pos x="T2" y="T3"/>
                </a:cxn>
                <a:cxn ang="0">
                  <a:pos x="T4" y="T5"/>
                </a:cxn>
                <a:cxn ang="0">
                  <a:pos x="T6" y="T7"/>
                </a:cxn>
                <a:cxn ang="0">
                  <a:pos x="T8" y="T9"/>
                </a:cxn>
              </a:cxnLst>
              <a:rect l="0" t="0" r="r" b="b"/>
              <a:pathLst>
                <a:path w="178" h="991">
                  <a:moveTo>
                    <a:pt x="178" y="0"/>
                  </a:moveTo>
                  <a:lnTo>
                    <a:pt x="178" y="991"/>
                  </a:lnTo>
                  <a:lnTo>
                    <a:pt x="0" y="991"/>
                  </a:lnTo>
                  <a:lnTo>
                    <a:pt x="0" y="178"/>
                  </a:lnTo>
                  <a:lnTo>
                    <a:pt x="178"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8" name="Freeform 22"/>
            <p:cNvSpPr>
              <a:spLocks/>
            </p:cNvSpPr>
            <p:nvPr/>
          </p:nvSpPr>
          <p:spPr bwMode="auto">
            <a:xfrm flipH="1">
              <a:off x="9246976" y="4226877"/>
              <a:ext cx="479703" cy="2670704"/>
            </a:xfrm>
            <a:custGeom>
              <a:avLst/>
              <a:gdLst>
                <a:gd name="T0" fmla="*/ 178 w 178"/>
                <a:gd name="T1" fmla="*/ 0 h 991"/>
                <a:gd name="T2" fmla="*/ 178 w 178"/>
                <a:gd name="T3" fmla="*/ 991 h 991"/>
                <a:gd name="T4" fmla="*/ 0 w 178"/>
                <a:gd name="T5" fmla="*/ 991 h 991"/>
                <a:gd name="T6" fmla="*/ 0 w 178"/>
                <a:gd name="T7" fmla="*/ 178 h 991"/>
                <a:gd name="T8" fmla="*/ 178 w 178"/>
                <a:gd name="T9" fmla="*/ 0 h 991"/>
              </a:gdLst>
              <a:ahLst/>
              <a:cxnLst>
                <a:cxn ang="0">
                  <a:pos x="T0" y="T1"/>
                </a:cxn>
                <a:cxn ang="0">
                  <a:pos x="T2" y="T3"/>
                </a:cxn>
                <a:cxn ang="0">
                  <a:pos x="T4" y="T5"/>
                </a:cxn>
                <a:cxn ang="0">
                  <a:pos x="T6" y="T7"/>
                </a:cxn>
                <a:cxn ang="0">
                  <a:pos x="T8" y="T9"/>
                </a:cxn>
              </a:cxnLst>
              <a:rect l="0" t="0" r="r" b="b"/>
              <a:pathLst>
                <a:path w="178" h="991">
                  <a:moveTo>
                    <a:pt x="178" y="0"/>
                  </a:moveTo>
                  <a:lnTo>
                    <a:pt x="178" y="991"/>
                  </a:lnTo>
                  <a:lnTo>
                    <a:pt x="0" y="991"/>
                  </a:lnTo>
                  <a:lnTo>
                    <a:pt x="0" y="178"/>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9" name="Freeform 24"/>
            <p:cNvSpPr>
              <a:spLocks/>
            </p:cNvSpPr>
            <p:nvPr/>
          </p:nvSpPr>
          <p:spPr bwMode="auto">
            <a:xfrm flipH="1">
              <a:off x="7859073" y="4226877"/>
              <a:ext cx="1867606" cy="479703"/>
            </a:xfrm>
            <a:custGeom>
              <a:avLst/>
              <a:gdLst>
                <a:gd name="T0" fmla="*/ 693 w 693"/>
                <a:gd name="T1" fmla="*/ 178 h 178"/>
                <a:gd name="T2" fmla="*/ 0 w 693"/>
                <a:gd name="T3" fmla="*/ 178 h 178"/>
                <a:gd name="T4" fmla="*/ 178 w 693"/>
                <a:gd name="T5" fmla="*/ 0 h 178"/>
                <a:gd name="T6" fmla="*/ 693 w 693"/>
                <a:gd name="T7" fmla="*/ 0 h 178"/>
                <a:gd name="T8" fmla="*/ 693 w 693"/>
                <a:gd name="T9" fmla="*/ 178 h 178"/>
              </a:gdLst>
              <a:ahLst/>
              <a:cxnLst>
                <a:cxn ang="0">
                  <a:pos x="T0" y="T1"/>
                </a:cxn>
                <a:cxn ang="0">
                  <a:pos x="T2" y="T3"/>
                </a:cxn>
                <a:cxn ang="0">
                  <a:pos x="T4" y="T5"/>
                </a:cxn>
                <a:cxn ang="0">
                  <a:pos x="T6" y="T7"/>
                </a:cxn>
                <a:cxn ang="0">
                  <a:pos x="T8" y="T9"/>
                </a:cxn>
              </a:cxnLst>
              <a:rect l="0" t="0" r="r" b="b"/>
              <a:pathLst>
                <a:path w="693" h="178">
                  <a:moveTo>
                    <a:pt x="693" y="178"/>
                  </a:moveTo>
                  <a:lnTo>
                    <a:pt x="0" y="178"/>
                  </a:lnTo>
                  <a:lnTo>
                    <a:pt x="178" y="0"/>
                  </a:lnTo>
                  <a:lnTo>
                    <a:pt x="693" y="0"/>
                  </a:lnTo>
                  <a:lnTo>
                    <a:pt x="693"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90" name="Group 32"/>
            <p:cNvGrpSpPr/>
            <p:nvPr/>
          </p:nvGrpSpPr>
          <p:grpSpPr>
            <a:xfrm>
              <a:off x="6228805" y="3989720"/>
              <a:ext cx="3497873" cy="945931"/>
              <a:chOff x="6228805" y="3989720"/>
              <a:chExt cx="3497873" cy="945931"/>
            </a:xfrm>
          </p:grpSpPr>
          <p:sp>
            <p:nvSpPr>
              <p:cNvPr id="128" name="Freeform 23"/>
              <p:cNvSpPr>
                <a:spLocks/>
              </p:cNvSpPr>
              <p:nvPr/>
            </p:nvSpPr>
            <p:spPr bwMode="auto">
              <a:xfrm flipH="1">
                <a:off x="6727303" y="4219394"/>
                <a:ext cx="2999375" cy="494669"/>
              </a:xfrm>
              <a:custGeom>
                <a:avLst/>
                <a:gdLst>
                  <a:gd name="T0" fmla="*/ 693 w 693"/>
                  <a:gd name="T1" fmla="*/ 178 h 178"/>
                  <a:gd name="T2" fmla="*/ 0 w 693"/>
                  <a:gd name="T3" fmla="*/ 178 h 178"/>
                  <a:gd name="T4" fmla="*/ 178 w 693"/>
                  <a:gd name="T5" fmla="*/ 0 h 178"/>
                  <a:gd name="T6" fmla="*/ 693 w 693"/>
                  <a:gd name="T7" fmla="*/ 0 h 178"/>
                  <a:gd name="T8" fmla="*/ 693 w 693"/>
                  <a:gd name="T9" fmla="*/ 178 h 178"/>
                  <a:gd name="connsiteX0" fmla="*/ 10000 w 16060"/>
                  <a:gd name="connsiteY0" fmla="*/ 10156 h 10156"/>
                  <a:gd name="connsiteX1" fmla="*/ 0 w 16060"/>
                  <a:gd name="connsiteY1" fmla="*/ 10156 h 10156"/>
                  <a:gd name="connsiteX2" fmla="*/ 2569 w 16060"/>
                  <a:gd name="connsiteY2" fmla="*/ 156 h 10156"/>
                  <a:gd name="connsiteX3" fmla="*/ 16060 w 16060"/>
                  <a:gd name="connsiteY3" fmla="*/ 0 h 10156"/>
                  <a:gd name="connsiteX4" fmla="*/ 10000 w 16060"/>
                  <a:gd name="connsiteY4" fmla="*/ 10156 h 10156"/>
                  <a:gd name="connsiteX0" fmla="*/ 16060 w 16060"/>
                  <a:gd name="connsiteY0" fmla="*/ 10312 h 10312"/>
                  <a:gd name="connsiteX1" fmla="*/ 0 w 16060"/>
                  <a:gd name="connsiteY1" fmla="*/ 10156 h 10312"/>
                  <a:gd name="connsiteX2" fmla="*/ 2569 w 16060"/>
                  <a:gd name="connsiteY2" fmla="*/ 156 h 10312"/>
                  <a:gd name="connsiteX3" fmla="*/ 16060 w 16060"/>
                  <a:gd name="connsiteY3" fmla="*/ 0 h 10312"/>
                  <a:gd name="connsiteX4" fmla="*/ 16060 w 16060"/>
                  <a:gd name="connsiteY4" fmla="*/ 10312 h 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0" h="10312">
                    <a:moveTo>
                      <a:pt x="16060" y="10312"/>
                    </a:moveTo>
                    <a:lnTo>
                      <a:pt x="0" y="10156"/>
                    </a:lnTo>
                    <a:lnTo>
                      <a:pt x="2569" y="156"/>
                    </a:lnTo>
                    <a:lnTo>
                      <a:pt x="16060" y="0"/>
                    </a:lnTo>
                    <a:lnTo>
                      <a:pt x="16060" y="10312"/>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a:solidFill>
                    <a:srgbClr val="FFFFFF"/>
                  </a:solidFill>
                  <a:latin typeface="+mj-lt"/>
                  <a:ea typeface="linea-basic-10" charset="0"/>
                  <a:cs typeface="linea-basic-10" charset="0"/>
                </a:endParaRPr>
              </a:p>
            </p:txBody>
          </p:sp>
          <p:sp>
            <p:nvSpPr>
              <p:cNvPr id="129" name="Freeform 25"/>
              <p:cNvSpPr>
                <a:spLocks/>
              </p:cNvSpPr>
              <p:nvPr/>
            </p:nvSpPr>
            <p:spPr bwMode="auto">
              <a:xfrm flipH="1">
                <a:off x="6228805" y="3989720"/>
                <a:ext cx="520127" cy="945931"/>
              </a:xfrm>
              <a:custGeom>
                <a:avLst/>
                <a:gdLst>
                  <a:gd name="T0" fmla="*/ 193 w 193"/>
                  <a:gd name="T1" fmla="*/ 176 h 351"/>
                  <a:gd name="T2" fmla="*/ 0 w 193"/>
                  <a:gd name="T3" fmla="*/ 0 h 351"/>
                  <a:gd name="T4" fmla="*/ 0 w 193"/>
                  <a:gd name="T5" fmla="*/ 176 h 351"/>
                  <a:gd name="T6" fmla="*/ 0 w 193"/>
                  <a:gd name="T7" fmla="*/ 351 h 351"/>
                  <a:gd name="T8" fmla="*/ 193 w 193"/>
                  <a:gd name="T9" fmla="*/ 176 h 351"/>
                </a:gdLst>
                <a:ahLst/>
                <a:cxnLst>
                  <a:cxn ang="0">
                    <a:pos x="T0" y="T1"/>
                  </a:cxn>
                  <a:cxn ang="0">
                    <a:pos x="T2" y="T3"/>
                  </a:cxn>
                  <a:cxn ang="0">
                    <a:pos x="T4" y="T5"/>
                  </a:cxn>
                  <a:cxn ang="0">
                    <a:pos x="T6" y="T7"/>
                  </a:cxn>
                  <a:cxn ang="0">
                    <a:pos x="T8" y="T9"/>
                  </a:cxn>
                </a:cxnLst>
                <a:rect l="0" t="0" r="r" b="b"/>
                <a:pathLst>
                  <a:path w="193" h="351">
                    <a:moveTo>
                      <a:pt x="193" y="176"/>
                    </a:moveTo>
                    <a:lnTo>
                      <a:pt x="0" y="0"/>
                    </a:lnTo>
                    <a:lnTo>
                      <a:pt x="0" y="176"/>
                    </a:lnTo>
                    <a:lnTo>
                      <a:pt x="0" y="351"/>
                    </a:lnTo>
                    <a:lnTo>
                      <a:pt x="193" y="176"/>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grpSp>
        <p:sp>
          <p:nvSpPr>
            <p:cNvPr id="91" name="Freeform 26"/>
            <p:cNvSpPr>
              <a:spLocks/>
            </p:cNvSpPr>
            <p:nvPr/>
          </p:nvSpPr>
          <p:spPr bwMode="auto">
            <a:xfrm flipH="1">
              <a:off x="7395540" y="3989720"/>
              <a:ext cx="520127" cy="945931"/>
            </a:xfrm>
            <a:custGeom>
              <a:avLst/>
              <a:gdLst>
                <a:gd name="T0" fmla="*/ 193 w 193"/>
                <a:gd name="T1" fmla="*/ 176 h 351"/>
                <a:gd name="T2" fmla="*/ 0 w 193"/>
                <a:gd name="T3" fmla="*/ 0 h 351"/>
                <a:gd name="T4" fmla="*/ 0 w 193"/>
                <a:gd name="T5" fmla="*/ 176 h 351"/>
                <a:gd name="T6" fmla="*/ 0 w 193"/>
                <a:gd name="T7" fmla="*/ 351 h 351"/>
                <a:gd name="T8" fmla="*/ 193 w 193"/>
                <a:gd name="T9" fmla="*/ 176 h 351"/>
              </a:gdLst>
              <a:ahLst/>
              <a:cxnLst>
                <a:cxn ang="0">
                  <a:pos x="T0" y="T1"/>
                </a:cxn>
                <a:cxn ang="0">
                  <a:pos x="T2" y="T3"/>
                </a:cxn>
                <a:cxn ang="0">
                  <a:pos x="T4" y="T5"/>
                </a:cxn>
                <a:cxn ang="0">
                  <a:pos x="T6" y="T7"/>
                </a:cxn>
                <a:cxn ang="0">
                  <a:pos x="T8" y="T9"/>
                </a:cxn>
              </a:cxnLst>
              <a:rect l="0" t="0" r="r" b="b"/>
              <a:pathLst>
                <a:path w="193" h="351">
                  <a:moveTo>
                    <a:pt x="193" y="176"/>
                  </a:moveTo>
                  <a:lnTo>
                    <a:pt x="0" y="0"/>
                  </a:lnTo>
                  <a:lnTo>
                    <a:pt x="0" y="176"/>
                  </a:lnTo>
                  <a:lnTo>
                    <a:pt x="0" y="351"/>
                  </a:lnTo>
                  <a:lnTo>
                    <a:pt x="193"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2" name="Freeform 29"/>
            <p:cNvSpPr>
              <a:spLocks/>
            </p:cNvSpPr>
            <p:nvPr/>
          </p:nvSpPr>
          <p:spPr bwMode="auto">
            <a:xfrm flipH="1">
              <a:off x="8632526" y="5356065"/>
              <a:ext cx="479703" cy="1541517"/>
            </a:xfrm>
            <a:custGeom>
              <a:avLst/>
              <a:gdLst>
                <a:gd name="T0" fmla="*/ 178 w 178"/>
                <a:gd name="T1" fmla="*/ 0 h 572"/>
                <a:gd name="T2" fmla="*/ 178 w 178"/>
                <a:gd name="T3" fmla="*/ 572 h 572"/>
                <a:gd name="T4" fmla="*/ 0 w 178"/>
                <a:gd name="T5" fmla="*/ 572 h 572"/>
                <a:gd name="T6" fmla="*/ 0 w 178"/>
                <a:gd name="T7" fmla="*/ 178 h 572"/>
                <a:gd name="T8" fmla="*/ 178 w 178"/>
                <a:gd name="T9" fmla="*/ 0 h 572"/>
              </a:gdLst>
              <a:ahLst/>
              <a:cxnLst>
                <a:cxn ang="0">
                  <a:pos x="T0" y="T1"/>
                </a:cxn>
                <a:cxn ang="0">
                  <a:pos x="T2" y="T3"/>
                </a:cxn>
                <a:cxn ang="0">
                  <a:pos x="T4" y="T5"/>
                </a:cxn>
                <a:cxn ang="0">
                  <a:pos x="T6" y="T7"/>
                </a:cxn>
                <a:cxn ang="0">
                  <a:pos x="T8" y="T9"/>
                </a:cxn>
              </a:cxnLst>
              <a:rect l="0" t="0" r="r" b="b"/>
              <a:pathLst>
                <a:path w="178" h="572">
                  <a:moveTo>
                    <a:pt x="178" y="0"/>
                  </a:moveTo>
                  <a:lnTo>
                    <a:pt x="178" y="572"/>
                  </a:lnTo>
                  <a:lnTo>
                    <a:pt x="0" y="572"/>
                  </a:lnTo>
                  <a:lnTo>
                    <a:pt x="0" y="178"/>
                  </a:lnTo>
                  <a:lnTo>
                    <a:pt x="178"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3" name="Freeform 30"/>
            <p:cNvSpPr>
              <a:spLocks/>
            </p:cNvSpPr>
            <p:nvPr/>
          </p:nvSpPr>
          <p:spPr bwMode="auto">
            <a:xfrm flipH="1">
              <a:off x="8632526" y="5356065"/>
              <a:ext cx="479703" cy="1541517"/>
            </a:xfrm>
            <a:custGeom>
              <a:avLst/>
              <a:gdLst>
                <a:gd name="T0" fmla="*/ 178 w 178"/>
                <a:gd name="T1" fmla="*/ 0 h 572"/>
                <a:gd name="T2" fmla="*/ 178 w 178"/>
                <a:gd name="T3" fmla="*/ 572 h 572"/>
                <a:gd name="T4" fmla="*/ 0 w 178"/>
                <a:gd name="T5" fmla="*/ 572 h 572"/>
                <a:gd name="T6" fmla="*/ 0 w 178"/>
                <a:gd name="T7" fmla="*/ 178 h 572"/>
                <a:gd name="T8" fmla="*/ 178 w 178"/>
                <a:gd name="T9" fmla="*/ 0 h 572"/>
              </a:gdLst>
              <a:ahLst/>
              <a:cxnLst>
                <a:cxn ang="0">
                  <a:pos x="T0" y="T1"/>
                </a:cxn>
                <a:cxn ang="0">
                  <a:pos x="T2" y="T3"/>
                </a:cxn>
                <a:cxn ang="0">
                  <a:pos x="T4" y="T5"/>
                </a:cxn>
                <a:cxn ang="0">
                  <a:pos x="T6" y="T7"/>
                </a:cxn>
                <a:cxn ang="0">
                  <a:pos x="T8" y="T9"/>
                </a:cxn>
              </a:cxnLst>
              <a:rect l="0" t="0" r="r" b="b"/>
              <a:pathLst>
                <a:path w="178" h="572">
                  <a:moveTo>
                    <a:pt x="178" y="0"/>
                  </a:moveTo>
                  <a:lnTo>
                    <a:pt x="178" y="572"/>
                  </a:lnTo>
                  <a:lnTo>
                    <a:pt x="0" y="572"/>
                  </a:lnTo>
                  <a:lnTo>
                    <a:pt x="0" y="178"/>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4" name="Freeform 32"/>
            <p:cNvSpPr>
              <a:spLocks/>
            </p:cNvSpPr>
            <p:nvPr/>
          </p:nvSpPr>
          <p:spPr bwMode="auto">
            <a:xfrm flipH="1">
              <a:off x="7859073" y="5356065"/>
              <a:ext cx="1253156" cy="479703"/>
            </a:xfrm>
            <a:custGeom>
              <a:avLst/>
              <a:gdLst>
                <a:gd name="T0" fmla="*/ 465 w 465"/>
                <a:gd name="T1" fmla="*/ 178 h 178"/>
                <a:gd name="T2" fmla="*/ 0 w 465"/>
                <a:gd name="T3" fmla="*/ 178 h 178"/>
                <a:gd name="T4" fmla="*/ 178 w 465"/>
                <a:gd name="T5" fmla="*/ 0 h 178"/>
                <a:gd name="T6" fmla="*/ 465 w 465"/>
                <a:gd name="T7" fmla="*/ 0 h 178"/>
                <a:gd name="T8" fmla="*/ 465 w 465"/>
                <a:gd name="T9" fmla="*/ 178 h 178"/>
              </a:gdLst>
              <a:ahLst/>
              <a:cxnLst>
                <a:cxn ang="0">
                  <a:pos x="T0" y="T1"/>
                </a:cxn>
                <a:cxn ang="0">
                  <a:pos x="T2" y="T3"/>
                </a:cxn>
                <a:cxn ang="0">
                  <a:pos x="T4" y="T5"/>
                </a:cxn>
                <a:cxn ang="0">
                  <a:pos x="T6" y="T7"/>
                </a:cxn>
                <a:cxn ang="0">
                  <a:pos x="T8" y="T9"/>
                </a:cxn>
              </a:cxnLst>
              <a:rect l="0" t="0" r="r" b="b"/>
              <a:pathLst>
                <a:path w="465" h="178">
                  <a:moveTo>
                    <a:pt x="465" y="178"/>
                  </a:moveTo>
                  <a:lnTo>
                    <a:pt x="0" y="178"/>
                  </a:lnTo>
                  <a:lnTo>
                    <a:pt x="178" y="0"/>
                  </a:lnTo>
                  <a:lnTo>
                    <a:pt x="465" y="0"/>
                  </a:lnTo>
                  <a:lnTo>
                    <a:pt x="465"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95" name="Group 35"/>
            <p:cNvGrpSpPr/>
            <p:nvPr/>
          </p:nvGrpSpPr>
          <p:grpSpPr>
            <a:xfrm>
              <a:off x="7395540" y="5106656"/>
              <a:ext cx="1716689" cy="943236"/>
              <a:chOff x="7395540" y="5106656"/>
              <a:chExt cx="1716689" cy="943236"/>
            </a:xfrm>
          </p:grpSpPr>
          <p:sp>
            <p:nvSpPr>
              <p:cNvPr id="101" name="Freeform 31"/>
              <p:cNvSpPr>
                <a:spLocks/>
              </p:cNvSpPr>
              <p:nvPr/>
            </p:nvSpPr>
            <p:spPr bwMode="auto">
              <a:xfrm flipH="1">
                <a:off x="7859073" y="5356065"/>
                <a:ext cx="1253156" cy="479703"/>
              </a:xfrm>
              <a:custGeom>
                <a:avLst/>
                <a:gdLst>
                  <a:gd name="T0" fmla="*/ 465 w 465"/>
                  <a:gd name="T1" fmla="*/ 178 h 178"/>
                  <a:gd name="T2" fmla="*/ 0 w 465"/>
                  <a:gd name="T3" fmla="*/ 178 h 178"/>
                  <a:gd name="T4" fmla="*/ 178 w 465"/>
                  <a:gd name="T5" fmla="*/ 0 h 178"/>
                  <a:gd name="T6" fmla="*/ 465 w 465"/>
                  <a:gd name="T7" fmla="*/ 0 h 178"/>
                  <a:gd name="T8" fmla="*/ 465 w 465"/>
                  <a:gd name="T9" fmla="*/ 178 h 178"/>
                </a:gdLst>
                <a:ahLst/>
                <a:cxnLst>
                  <a:cxn ang="0">
                    <a:pos x="T0" y="T1"/>
                  </a:cxn>
                  <a:cxn ang="0">
                    <a:pos x="T2" y="T3"/>
                  </a:cxn>
                  <a:cxn ang="0">
                    <a:pos x="T4" y="T5"/>
                  </a:cxn>
                  <a:cxn ang="0">
                    <a:pos x="T6" y="T7"/>
                  </a:cxn>
                  <a:cxn ang="0">
                    <a:pos x="T8" y="T9"/>
                  </a:cxn>
                </a:cxnLst>
                <a:rect l="0" t="0" r="r" b="b"/>
                <a:pathLst>
                  <a:path w="465" h="178">
                    <a:moveTo>
                      <a:pt x="465" y="178"/>
                    </a:moveTo>
                    <a:lnTo>
                      <a:pt x="0" y="178"/>
                    </a:lnTo>
                    <a:lnTo>
                      <a:pt x="178" y="0"/>
                    </a:lnTo>
                    <a:lnTo>
                      <a:pt x="465" y="0"/>
                    </a:lnTo>
                    <a:lnTo>
                      <a:pt x="465" y="178"/>
                    </a:lnTo>
                    <a:close/>
                  </a:path>
                </a:pathLst>
              </a:custGeom>
              <a:solidFill>
                <a:schemeClr val="accent3">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a:solidFill>
                    <a:srgbClr val="FFFFFF"/>
                  </a:solidFill>
                  <a:latin typeface="+mj-lt"/>
                  <a:ea typeface="linea-basic-10" charset="0"/>
                  <a:cs typeface="linea-basic-10" charset="0"/>
                </a:endParaRPr>
              </a:p>
            </p:txBody>
          </p:sp>
          <p:sp>
            <p:nvSpPr>
              <p:cNvPr id="127" name="Freeform 33"/>
              <p:cNvSpPr>
                <a:spLocks/>
              </p:cNvSpPr>
              <p:nvPr/>
            </p:nvSpPr>
            <p:spPr bwMode="auto">
              <a:xfrm flipH="1">
                <a:off x="7395540" y="5106656"/>
                <a:ext cx="520127" cy="943236"/>
              </a:xfrm>
              <a:custGeom>
                <a:avLst/>
                <a:gdLst>
                  <a:gd name="T0" fmla="*/ 193 w 193"/>
                  <a:gd name="T1" fmla="*/ 175 h 350"/>
                  <a:gd name="T2" fmla="*/ 0 w 193"/>
                  <a:gd name="T3" fmla="*/ 0 h 350"/>
                  <a:gd name="T4" fmla="*/ 0 w 193"/>
                  <a:gd name="T5" fmla="*/ 175 h 350"/>
                  <a:gd name="T6" fmla="*/ 0 w 193"/>
                  <a:gd name="T7" fmla="*/ 350 h 350"/>
                  <a:gd name="T8" fmla="*/ 193 w 193"/>
                  <a:gd name="T9" fmla="*/ 175 h 350"/>
                </a:gdLst>
                <a:ahLst/>
                <a:cxnLst>
                  <a:cxn ang="0">
                    <a:pos x="T0" y="T1"/>
                  </a:cxn>
                  <a:cxn ang="0">
                    <a:pos x="T2" y="T3"/>
                  </a:cxn>
                  <a:cxn ang="0">
                    <a:pos x="T4" y="T5"/>
                  </a:cxn>
                  <a:cxn ang="0">
                    <a:pos x="T6" y="T7"/>
                  </a:cxn>
                  <a:cxn ang="0">
                    <a:pos x="T8" y="T9"/>
                  </a:cxn>
                </a:cxnLst>
                <a:rect l="0" t="0" r="r" b="b"/>
                <a:pathLst>
                  <a:path w="193" h="350">
                    <a:moveTo>
                      <a:pt x="193" y="175"/>
                    </a:moveTo>
                    <a:lnTo>
                      <a:pt x="0" y="0"/>
                    </a:lnTo>
                    <a:lnTo>
                      <a:pt x="0" y="175"/>
                    </a:lnTo>
                    <a:lnTo>
                      <a:pt x="0" y="350"/>
                    </a:lnTo>
                    <a:lnTo>
                      <a:pt x="193" y="175"/>
                    </a:lnTo>
                    <a:close/>
                  </a:path>
                </a:pathLst>
              </a:custGeom>
              <a:solidFill>
                <a:schemeClr val="accent3">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grpSp>
        <p:sp>
          <p:nvSpPr>
            <p:cNvPr id="96" name="Freeform 34"/>
            <p:cNvSpPr>
              <a:spLocks/>
            </p:cNvSpPr>
            <p:nvPr/>
          </p:nvSpPr>
          <p:spPr bwMode="auto">
            <a:xfrm flipH="1">
              <a:off x="7395540" y="5121603"/>
              <a:ext cx="520127" cy="943236"/>
            </a:xfrm>
            <a:custGeom>
              <a:avLst/>
              <a:gdLst>
                <a:gd name="T0" fmla="*/ 193 w 193"/>
                <a:gd name="T1" fmla="*/ 175 h 350"/>
                <a:gd name="T2" fmla="*/ 0 w 193"/>
                <a:gd name="T3" fmla="*/ 0 h 350"/>
                <a:gd name="T4" fmla="*/ 0 w 193"/>
                <a:gd name="T5" fmla="*/ 175 h 350"/>
                <a:gd name="T6" fmla="*/ 0 w 193"/>
                <a:gd name="T7" fmla="*/ 350 h 350"/>
                <a:gd name="T8" fmla="*/ 193 w 193"/>
                <a:gd name="T9" fmla="*/ 175 h 350"/>
              </a:gdLst>
              <a:ahLst/>
              <a:cxnLst>
                <a:cxn ang="0">
                  <a:pos x="T0" y="T1"/>
                </a:cxn>
                <a:cxn ang="0">
                  <a:pos x="T2" y="T3"/>
                </a:cxn>
                <a:cxn ang="0">
                  <a:pos x="T4" y="T5"/>
                </a:cxn>
                <a:cxn ang="0">
                  <a:pos x="T6" y="T7"/>
                </a:cxn>
                <a:cxn ang="0">
                  <a:pos x="T8" y="T9"/>
                </a:cxn>
              </a:cxnLst>
              <a:rect l="0" t="0" r="r" b="b"/>
              <a:pathLst>
                <a:path w="193" h="350">
                  <a:moveTo>
                    <a:pt x="193" y="175"/>
                  </a:moveTo>
                  <a:lnTo>
                    <a:pt x="0" y="0"/>
                  </a:lnTo>
                  <a:lnTo>
                    <a:pt x="0" y="175"/>
                  </a:lnTo>
                  <a:lnTo>
                    <a:pt x="0" y="350"/>
                  </a:lnTo>
                  <a:lnTo>
                    <a:pt x="193"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7" name="Rectangle 30"/>
            <p:cNvSpPr/>
            <p:nvPr/>
          </p:nvSpPr>
          <p:spPr>
            <a:xfrm>
              <a:off x="-1971166" y="1894054"/>
              <a:ext cx="5689271" cy="569305"/>
            </a:xfrm>
            <a:prstGeom prst="rect">
              <a:avLst/>
            </a:prstGeom>
          </p:spPr>
          <p:txBody>
            <a:bodyPr wrap="square">
              <a:spAutoFit/>
            </a:bodyPr>
            <a:lstStyle/>
            <a:p>
              <a:pPr algn="r"/>
              <a:r>
                <a:rPr lang="en-US" sz="2400" b="1" dirty="0" smtClean="0">
                  <a:solidFill>
                    <a:srgbClr val="002060"/>
                  </a:solidFill>
                  <a:latin typeface="+mj-lt"/>
                  <a:ea typeface="Bebas Neue" charset="0"/>
                  <a:cs typeface="Bebas Neue" charset="0"/>
                </a:rPr>
                <a:t>Various territories</a:t>
              </a:r>
              <a:endParaRPr lang="en-US" sz="2400" b="1" dirty="0">
                <a:solidFill>
                  <a:srgbClr val="002060"/>
                </a:solidFill>
                <a:latin typeface="+mj-lt"/>
                <a:ea typeface="Bebas Neue" charset="0"/>
                <a:cs typeface="Bebas Neue" charset="0"/>
              </a:endParaRPr>
            </a:p>
          </p:txBody>
        </p:sp>
        <p:sp>
          <p:nvSpPr>
            <p:cNvPr id="98" name="Rectangle 31"/>
            <p:cNvSpPr/>
            <p:nvPr/>
          </p:nvSpPr>
          <p:spPr>
            <a:xfrm>
              <a:off x="426358" y="3038065"/>
              <a:ext cx="4461458" cy="569305"/>
            </a:xfrm>
            <a:prstGeom prst="rect">
              <a:avLst/>
            </a:prstGeom>
          </p:spPr>
          <p:txBody>
            <a:bodyPr wrap="square">
              <a:spAutoFit/>
            </a:bodyPr>
            <a:lstStyle/>
            <a:p>
              <a:pPr algn="r"/>
              <a:r>
                <a:rPr lang="en-US" sz="2400" b="1" dirty="0" smtClean="0">
                  <a:solidFill>
                    <a:srgbClr val="002060"/>
                  </a:solidFill>
                  <a:latin typeface="+mj-lt"/>
                  <a:ea typeface="Bebas Neue" charset="0"/>
                  <a:cs typeface="Bebas Neue" charset="0"/>
                </a:rPr>
                <a:t>Companies o</a:t>
              </a:r>
              <a:r>
                <a:rPr lang="cs-CZ" sz="2400" b="1" dirty="0" smtClean="0">
                  <a:solidFill>
                    <a:srgbClr val="002060"/>
                  </a:solidFill>
                  <a:latin typeface="+mj-lt"/>
                  <a:ea typeface="Bebas Neue" charset="0"/>
                  <a:cs typeface="Bebas Neue" charset="0"/>
                </a:rPr>
                <a:t>f</a:t>
              </a:r>
              <a:r>
                <a:rPr lang="en-US" sz="2400" b="1" dirty="0" smtClean="0">
                  <a:solidFill>
                    <a:srgbClr val="002060"/>
                  </a:solidFill>
                  <a:latin typeface="+mj-lt"/>
                  <a:ea typeface="Bebas Neue" charset="0"/>
                  <a:cs typeface="Bebas Neue" charset="0"/>
                </a:rPr>
                <a:t> all sizes</a:t>
              </a:r>
            </a:p>
          </p:txBody>
        </p:sp>
        <p:sp>
          <p:nvSpPr>
            <p:cNvPr id="99" name="Rectangle 36"/>
            <p:cNvSpPr/>
            <p:nvPr/>
          </p:nvSpPr>
          <p:spPr>
            <a:xfrm>
              <a:off x="873469" y="4133566"/>
              <a:ext cx="5184057" cy="910889"/>
            </a:xfrm>
            <a:prstGeom prst="rect">
              <a:avLst/>
            </a:prstGeom>
          </p:spPr>
          <p:txBody>
            <a:bodyPr wrap="square">
              <a:spAutoFit/>
            </a:bodyPr>
            <a:lstStyle/>
            <a:p>
              <a:pPr algn="r"/>
              <a:r>
                <a:rPr lang="en-US" sz="2400" b="1" dirty="0" smtClean="0">
                  <a:solidFill>
                    <a:srgbClr val="002060"/>
                  </a:solidFill>
                  <a:latin typeface="+mj-lt"/>
                  <a:ea typeface="Bebas Neue" charset="0"/>
                  <a:cs typeface="Bebas Neue" charset="0"/>
                </a:rPr>
                <a:t>Complete product portfolio</a:t>
              </a:r>
            </a:p>
            <a:p>
              <a:pPr algn="r"/>
              <a:r>
                <a:rPr lang="en-US" b="1" dirty="0" smtClean="0">
                  <a:solidFill>
                    <a:srgbClr val="FF0000"/>
                  </a:solidFill>
                  <a:latin typeface="+mj-lt"/>
                  <a:ea typeface="Bebas Neue" charset="0"/>
                  <a:cs typeface="Bebas Neue" charset="0"/>
                </a:rPr>
                <a:t>(including importer finance)</a:t>
              </a:r>
              <a:endParaRPr lang="en-US" b="1" dirty="0" smtClean="0">
                <a:solidFill>
                  <a:srgbClr val="FF0000"/>
                </a:solidFill>
                <a:latin typeface="+mj-lt"/>
                <a:ea typeface="Bebas Neue" charset="0"/>
                <a:cs typeface="Bebas Neue" charset="0"/>
              </a:endParaRPr>
            </a:p>
          </p:txBody>
        </p:sp>
        <p:sp>
          <p:nvSpPr>
            <p:cNvPr id="100" name="Rectangle 37"/>
            <p:cNvSpPr/>
            <p:nvPr/>
          </p:nvSpPr>
          <p:spPr>
            <a:xfrm>
              <a:off x="2291098" y="5293620"/>
              <a:ext cx="4936138" cy="569305"/>
            </a:xfrm>
            <a:prstGeom prst="rect">
              <a:avLst/>
            </a:prstGeom>
          </p:spPr>
          <p:txBody>
            <a:bodyPr wrap="square">
              <a:spAutoFit/>
            </a:bodyPr>
            <a:lstStyle/>
            <a:p>
              <a:pPr algn="r"/>
              <a:r>
                <a:rPr lang="en-US" sz="2400" b="1" dirty="0" smtClean="0">
                  <a:solidFill>
                    <a:srgbClr val="002060"/>
                  </a:solidFill>
                  <a:latin typeface="+mj-lt"/>
                  <a:ea typeface="Bebas Neue" charset="0"/>
                  <a:cs typeface="Bebas Neue" charset="0"/>
                </a:rPr>
                <a:t>Experience and flexibility</a:t>
              </a:r>
            </a:p>
          </p:txBody>
        </p:sp>
      </p:grpSp>
      <p:sp>
        <p:nvSpPr>
          <p:cNvPr id="38" name="Zástupný symbol pro text 9"/>
          <p:cNvSpPr>
            <a:spLocks noGrp="1"/>
          </p:cNvSpPr>
          <p:nvPr>
            <p:ph type="body" sz="half" idx="13"/>
          </p:nvPr>
        </p:nvSpPr>
        <p:spPr>
          <a:xfrm>
            <a:off x="323528" y="980728"/>
            <a:ext cx="8496944" cy="504056"/>
          </a:xfrm>
          <a:solidFill>
            <a:schemeClr val="accent2">
              <a:lumMod val="75000"/>
              <a:alpha val="71000"/>
            </a:schemeClr>
          </a:solidFill>
        </p:spPr>
        <p:txBody>
          <a:bodyPr/>
          <a:lstStyle/>
          <a:p>
            <a:pPr algn="ctr"/>
            <a:r>
              <a:rPr lang="en-US" b="1" dirty="0" smtClean="0">
                <a:solidFill>
                  <a:schemeClr val="bg1"/>
                </a:solidFill>
              </a:rPr>
              <a:t>Do Business with CEB!</a:t>
            </a:r>
            <a:endParaRPr lang="en-US" b="1" dirty="0">
              <a:solidFill>
                <a:schemeClr val="bg1"/>
              </a:solidFill>
            </a:endParaRPr>
          </a:p>
        </p:txBody>
      </p:sp>
    </p:spTree>
    <p:extLst>
      <p:ext uri="{BB962C8B-B14F-4D97-AF65-F5344CB8AC3E}">
        <p14:creationId xmlns:p14="http://schemas.microsoft.com/office/powerpoint/2010/main" val="94588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half" idx="13"/>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345631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p:nvPr/>
        </p:nvSpPr>
        <p:spPr>
          <a:xfrm>
            <a:off x="5364088" y="0"/>
            <a:ext cx="3779912" cy="6858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atin typeface="+mj-lt"/>
            </a:endParaRPr>
          </a:p>
        </p:txBody>
      </p:sp>
      <p:sp>
        <p:nvSpPr>
          <p:cNvPr id="15" name="Title 3"/>
          <p:cNvSpPr txBox="1">
            <a:spLocks/>
          </p:cNvSpPr>
          <p:nvPr/>
        </p:nvSpPr>
        <p:spPr>
          <a:xfrm>
            <a:off x="5685573" y="3773649"/>
            <a:ext cx="3098703" cy="480605"/>
          </a:xfrm>
          <a:prstGeom prst="rect">
            <a:avLst/>
          </a:prstGeom>
        </p:spPr>
        <p:txBody>
          <a:bodyPr>
            <a:normAutofit/>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80000"/>
              </a:lnSpc>
            </a:pPr>
            <a:r>
              <a:rPr lang="cs-CZ" sz="2400" dirty="0" smtClean="0">
                <a:solidFill>
                  <a:srgbClr val="002060"/>
                </a:solidFill>
                <a:latin typeface="+mj-lt"/>
              </a:rPr>
              <a:t>Zuzana Šejtková</a:t>
            </a:r>
            <a:endParaRPr lang="cs-CZ" sz="2400" dirty="0">
              <a:solidFill>
                <a:srgbClr val="002060"/>
              </a:solidFill>
              <a:latin typeface="+mj-lt"/>
            </a:endParaRPr>
          </a:p>
        </p:txBody>
      </p:sp>
      <p:sp>
        <p:nvSpPr>
          <p:cNvPr id="16" name="Title 3"/>
          <p:cNvSpPr txBox="1">
            <a:spLocks/>
          </p:cNvSpPr>
          <p:nvPr/>
        </p:nvSpPr>
        <p:spPr>
          <a:xfrm>
            <a:off x="5765773" y="5206843"/>
            <a:ext cx="2938301" cy="1080120"/>
          </a:xfrm>
          <a:prstGeom prst="rect">
            <a:avLst/>
          </a:prstGeom>
        </p:spPr>
        <p:txBody>
          <a:bodyPr>
            <a:normAutofit/>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90000"/>
              </a:lnSpc>
            </a:pPr>
            <a:r>
              <a:rPr lang="en-US" sz="1600" dirty="0" smtClean="0">
                <a:solidFill>
                  <a:schemeClr val="tx1">
                    <a:lumMod val="60000"/>
                    <a:lumOff val="40000"/>
                  </a:schemeClr>
                </a:solidFill>
              </a:rPr>
              <a:t>Follow us on </a:t>
            </a:r>
          </a:p>
          <a:p>
            <a:pPr algn="ctr">
              <a:lnSpc>
                <a:spcPct val="90000"/>
              </a:lnSpc>
            </a:pPr>
            <a:endParaRPr lang="en-US" sz="1600" dirty="0" smtClean="0">
              <a:solidFill>
                <a:schemeClr val="tx1">
                  <a:lumMod val="60000"/>
                  <a:lumOff val="40000"/>
                </a:schemeClr>
              </a:solidFill>
            </a:endParaRPr>
          </a:p>
          <a:p>
            <a:pPr algn="ctr">
              <a:lnSpc>
                <a:spcPct val="120000"/>
              </a:lnSpc>
            </a:pPr>
            <a:endParaRPr lang="en-US" sz="1200" b="0" dirty="0">
              <a:solidFill>
                <a:schemeClr val="tx1">
                  <a:alpha val="70000"/>
                </a:schemeClr>
              </a:solidFill>
              <a:latin typeface="+mj-lt"/>
              <a:ea typeface="Source Sans Pro" charset="0"/>
              <a:cs typeface="Source Sans Pro" charset="0"/>
            </a:endParaRPr>
          </a:p>
        </p:txBody>
      </p:sp>
      <p:sp>
        <p:nvSpPr>
          <p:cNvPr id="17" name="Title 3"/>
          <p:cNvSpPr txBox="1">
            <a:spLocks/>
          </p:cNvSpPr>
          <p:nvPr/>
        </p:nvSpPr>
        <p:spPr>
          <a:xfrm>
            <a:off x="5685573" y="4227657"/>
            <a:ext cx="3098703" cy="730888"/>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80000"/>
              </a:lnSpc>
            </a:pPr>
            <a:r>
              <a:rPr lang="cs-CZ" sz="1200" b="0" dirty="0" smtClean="0">
                <a:solidFill>
                  <a:srgbClr val="706F6F"/>
                </a:solidFill>
                <a:latin typeface="+mn-lt"/>
              </a:rPr>
              <a:t>Head of </a:t>
            </a:r>
            <a:r>
              <a:rPr lang="cs-CZ" sz="1200" b="0" dirty="0" smtClean="0">
                <a:solidFill>
                  <a:srgbClr val="706F6F"/>
                </a:solidFill>
                <a:latin typeface="+mn-lt"/>
              </a:rPr>
              <a:t>Export Finance </a:t>
            </a:r>
            <a:r>
              <a:rPr lang="cs-CZ" sz="1200" b="0" dirty="0" err="1" smtClean="0">
                <a:solidFill>
                  <a:srgbClr val="706F6F"/>
                </a:solidFill>
                <a:latin typeface="+mn-lt"/>
              </a:rPr>
              <a:t>Dpt</a:t>
            </a:r>
            <a:r>
              <a:rPr lang="cs-CZ" sz="1200" b="0" dirty="0" smtClean="0">
                <a:solidFill>
                  <a:srgbClr val="706F6F"/>
                </a:solidFill>
                <a:latin typeface="+mn-lt"/>
              </a:rPr>
              <a:t>.</a:t>
            </a:r>
          </a:p>
          <a:p>
            <a:pPr algn="ctr">
              <a:lnSpc>
                <a:spcPct val="100000"/>
              </a:lnSpc>
            </a:pPr>
            <a:r>
              <a:rPr lang="cs-CZ" sz="1200" b="0" dirty="0">
                <a:solidFill>
                  <a:srgbClr val="706F6F"/>
                </a:solidFill>
                <a:latin typeface="+mn-lt"/>
                <a:hlinkClick r:id="rId3"/>
              </a:rPr>
              <a:t>z</a:t>
            </a:r>
            <a:r>
              <a:rPr lang="cs-CZ" sz="1200" b="0" dirty="0" smtClean="0">
                <a:solidFill>
                  <a:srgbClr val="706F6F"/>
                </a:solidFill>
                <a:latin typeface="+mn-lt"/>
                <a:hlinkClick r:id="rId3"/>
              </a:rPr>
              <a:t>uzana.sejtkova@ceb.cz</a:t>
            </a:r>
            <a:endParaRPr lang="cs-CZ" sz="1200" b="0" dirty="0" smtClean="0">
              <a:solidFill>
                <a:srgbClr val="706F6F"/>
              </a:solidFill>
              <a:latin typeface="+mn-lt"/>
            </a:endParaRPr>
          </a:p>
          <a:p>
            <a:pPr algn="ctr">
              <a:lnSpc>
                <a:spcPct val="100000"/>
              </a:lnSpc>
            </a:pPr>
            <a:r>
              <a:rPr lang="cs-CZ" sz="1200" b="0" dirty="0" smtClean="0">
                <a:solidFill>
                  <a:srgbClr val="706F6F"/>
                </a:solidFill>
                <a:latin typeface="+mn-lt"/>
              </a:rPr>
              <a:t>+420 222 843 </a:t>
            </a:r>
            <a:r>
              <a:rPr lang="cs-CZ" sz="1200" b="0" dirty="0" smtClean="0">
                <a:solidFill>
                  <a:srgbClr val="706F6F"/>
                </a:solidFill>
                <a:latin typeface="+mn-lt"/>
              </a:rPr>
              <a:t>403</a:t>
            </a:r>
            <a:endParaRPr lang="cs-CZ" sz="1200" b="0" dirty="0" smtClean="0">
              <a:solidFill>
                <a:srgbClr val="706F6F"/>
              </a:solidFill>
              <a:latin typeface="+mn-lt"/>
            </a:endParaRPr>
          </a:p>
          <a:p>
            <a:pPr algn="ctr">
              <a:lnSpc>
                <a:spcPct val="100000"/>
              </a:lnSpc>
            </a:pPr>
            <a:r>
              <a:rPr lang="cs-CZ" sz="1200" b="0" dirty="0" smtClean="0">
                <a:solidFill>
                  <a:srgbClr val="706F6F"/>
                </a:solidFill>
                <a:latin typeface="+mn-lt"/>
              </a:rPr>
              <a:t>www.ceb.cz</a:t>
            </a:r>
            <a:endParaRPr lang="cs-CZ" sz="1200" b="0" dirty="0">
              <a:solidFill>
                <a:srgbClr val="706F6F"/>
              </a:solidFill>
              <a:latin typeface="+mn-lt"/>
            </a:endParaRPr>
          </a:p>
        </p:txBody>
      </p:sp>
      <p:pic>
        <p:nvPicPr>
          <p:cNvPr id="22" name="Obrázek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3" y="1052736"/>
            <a:ext cx="2693857" cy="1221559"/>
          </a:xfrm>
          <a:prstGeom prst="rect">
            <a:avLst/>
          </a:prstGeom>
        </p:spPr>
      </p:pic>
      <p:sp>
        <p:nvSpPr>
          <p:cNvPr id="8" name="Freeform 49">
            <a:hlinkClick r:id="rId5"/>
          </p:cNvPr>
          <p:cNvSpPr>
            <a:spLocks noChangeArrowheads="1"/>
          </p:cNvSpPr>
          <p:nvPr/>
        </p:nvSpPr>
        <p:spPr bwMode="auto">
          <a:xfrm>
            <a:off x="7308304" y="5586695"/>
            <a:ext cx="370191" cy="362585"/>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338 h 471"/>
              <a:gd name="T14" fmla="*/ 177 w 479"/>
              <a:gd name="T15" fmla="*/ 338 h 471"/>
              <a:gd name="T16" fmla="*/ 133 w 479"/>
              <a:gd name="T17" fmla="*/ 338 h 471"/>
              <a:gd name="T18" fmla="*/ 133 w 479"/>
              <a:gd name="T19" fmla="*/ 178 h 471"/>
              <a:gd name="T20" fmla="*/ 177 w 479"/>
              <a:gd name="T21" fmla="*/ 178 h 471"/>
              <a:gd name="T22" fmla="*/ 177 w 479"/>
              <a:gd name="T23" fmla="*/ 338 h 471"/>
              <a:gd name="T24" fmla="*/ 159 w 479"/>
              <a:gd name="T25" fmla="*/ 160 h 471"/>
              <a:gd name="T26" fmla="*/ 159 w 479"/>
              <a:gd name="T27" fmla="*/ 160 h 471"/>
              <a:gd name="T28" fmla="*/ 133 w 479"/>
              <a:gd name="T29" fmla="*/ 134 h 471"/>
              <a:gd name="T30" fmla="*/ 159 w 479"/>
              <a:gd name="T31" fmla="*/ 107 h 471"/>
              <a:gd name="T32" fmla="*/ 186 w 479"/>
              <a:gd name="T33" fmla="*/ 134 h 471"/>
              <a:gd name="T34" fmla="*/ 159 w 479"/>
              <a:gd name="T35" fmla="*/ 160 h 471"/>
              <a:gd name="T36" fmla="*/ 354 w 479"/>
              <a:gd name="T37" fmla="*/ 338 h 471"/>
              <a:gd name="T38" fmla="*/ 354 w 479"/>
              <a:gd name="T39" fmla="*/ 338 h 471"/>
              <a:gd name="T40" fmla="*/ 310 w 479"/>
              <a:gd name="T41" fmla="*/ 338 h 471"/>
              <a:gd name="T42" fmla="*/ 310 w 479"/>
              <a:gd name="T43" fmla="*/ 249 h 471"/>
              <a:gd name="T44" fmla="*/ 284 w 479"/>
              <a:gd name="T45" fmla="*/ 213 h 471"/>
              <a:gd name="T46" fmla="*/ 256 w 479"/>
              <a:gd name="T47" fmla="*/ 231 h 471"/>
              <a:gd name="T48" fmla="*/ 256 w 479"/>
              <a:gd name="T49" fmla="*/ 240 h 471"/>
              <a:gd name="T50" fmla="*/ 256 w 479"/>
              <a:gd name="T51" fmla="*/ 338 h 471"/>
              <a:gd name="T52" fmla="*/ 212 w 479"/>
              <a:gd name="T53" fmla="*/ 338 h 471"/>
              <a:gd name="T54" fmla="*/ 212 w 479"/>
              <a:gd name="T55" fmla="*/ 231 h 471"/>
              <a:gd name="T56" fmla="*/ 203 w 479"/>
              <a:gd name="T57" fmla="*/ 178 h 471"/>
              <a:gd name="T58" fmla="*/ 247 w 479"/>
              <a:gd name="T59" fmla="*/ 178 h 471"/>
              <a:gd name="T60" fmla="*/ 247 w 479"/>
              <a:gd name="T61" fmla="*/ 196 h 471"/>
              <a:gd name="T62" fmla="*/ 256 w 479"/>
              <a:gd name="T63" fmla="*/ 196 h 471"/>
              <a:gd name="T64" fmla="*/ 300 w 479"/>
              <a:gd name="T65" fmla="*/ 178 h 471"/>
              <a:gd name="T66" fmla="*/ 354 w 479"/>
              <a:gd name="T67" fmla="*/ 240 h 471"/>
              <a:gd name="T68" fmla="*/ 354 w 479"/>
              <a:gd name="T69"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rgbClr val="E73029"/>
          </a:solidFill>
          <a:ln>
            <a:noFill/>
          </a:ln>
          <a:effectLst/>
          <a:extLst/>
        </p:spPr>
        <p:txBody>
          <a:bodyPr wrap="none" lIns="91424" tIns="45712" rIns="91424" bIns="45712" anchor="ctr"/>
          <a:lstStyle/>
          <a:p>
            <a:pPr defTabSz="1218987" fontAlgn="auto">
              <a:spcBef>
                <a:spcPts val="0"/>
              </a:spcBef>
              <a:spcAft>
                <a:spcPts val="0"/>
              </a:spcAft>
              <a:defRPr/>
            </a:pPr>
            <a:endParaRPr lang="en-US" dirty="0">
              <a:latin typeface="Poppins Light" charset="0"/>
              <a:ea typeface="+mn-ea"/>
            </a:endParaRPr>
          </a:p>
        </p:txBody>
      </p:sp>
      <p:sp>
        <p:nvSpPr>
          <p:cNvPr id="9" name="Freeform 86">
            <a:hlinkClick r:id="rId6"/>
          </p:cNvPr>
          <p:cNvSpPr>
            <a:spLocks noChangeArrowheads="1"/>
          </p:cNvSpPr>
          <p:nvPr/>
        </p:nvSpPr>
        <p:spPr bwMode="auto">
          <a:xfrm>
            <a:off x="6804248" y="5584160"/>
            <a:ext cx="371881" cy="365120"/>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rgbClr val="E73029"/>
          </a:solidFill>
          <a:ln>
            <a:noFill/>
          </a:ln>
          <a:effectLst/>
          <a:extLst/>
        </p:spPr>
        <p:txBody>
          <a:bodyPr wrap="none" lIns="91424" tIns="45712" rIns="91424" bIns="45712" anchor="ctr"/>
          <a:lstStyle/>
          <a:p>
            <a:pPr defTabSz="1218987" fontAlgn="auto">
              <a:spcBef>
                <a:spcPts val="0"/>
              </a:spcBef>
              <a:spcAft>
                <a:spcPts val="0"/>
              </a:spcAft>
              <a:defRPr/>
            </a:pPr>
            <a:endParaRPr lang="en-US" dirty="0">
              <a:latin typeface="Poppins Light" charset="0"/>
              <a:ea typeface="+mn-ea"/>
            </a:endParaRPr>
          </a:p>
        </p:txBody>
      </p:sp>
    </p:spTree>
    <p:extLst>
      <p:ext uri="{BB962C8B-B14F-4D97-AF65-F5344CB8AC3E}">
        <p14:creationId xmlns:p14="http://schemas.microsoft.com/office/powerpoint/2010/main" val="2156615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half" idx="13"/>
          </p:nvPr>
        </p:nvSpPr>
        <p:spPr/>
        <p:txBody>
          <a:bodyPr/>
          <a:lstStyle/>
          <a:p>
            <a:r>
              <a:rPr lang="en-US" b="1" dirty="0" smtClean="0"/>
              <a:t>The Way into New Markets</a:t>
            </a:r>
            <a:endParaRPr lang="en-US" b="1" dirty="0"/>
          </a:p>
        </p:txBody>
      </p:sp>
    </p:spTree>
    <p:extLst>
      <p:ext uri="{BB962C8B-B14F-4D97-AF65-F5344CB8AC3E}">
        <p14:creationId xmlns:p14="http://schemas.microsoft.com/office/powerpoint/2010/main" val="198280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Skupina 50"/>
          <p:cNvGrpSpPr/>
          <p:nvPr/>
        </p:nvGrpSpPr>
        <p:grpSpPr>
          <a:xfrm>
            <a:off x="3796383" y="4522208"/>
            <a:ext cx="5029277" cy="1512000"/>
            <a:chOff x="3796383" y="4522208"/>
            <a:chExt cx="5029277" cy="1512000"/>
          </a:xfrm>
        </p:grpSpPr>
        <p:sp>
          <p:nvSpPr>
            <p:cNvPr id="11" name="Zaoblený obdélník 10"/>
            <p:cNvSpPr/>
            <p:nvPr/>
          </p:nvSpPr>
          <p:spPr>
            <a:xfrm>
              <a:off x="3796383" y="4522208"/>
              <a:ext cx="1512000" cy="1512000"/>
            </a:xfrm>
            <a:prstGeom prst="roundRect">
              <a:avLst>
                <a:gd name="adj" fmla="val 0"/>
              </a:avLst>
            </a:prstGeom>
            <a:solidFill>
              <a:schemeClr val="accent4">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5">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en-US" sz="3600" b="1" dirty="0" smtClean="0">
                  <a:solidFill>
                    <a:schemeClr val="bg1"/>
                  </a:solidFill>
                </a:rPr>
                <a:t>84</a:t>
              </a:r>
              <a:endParaRPr lang="en-US" sz="3600" b="1" dirty="0">
                <a:solidFill>
                  <a:schemeClr val="bg1"/>
                </a:solidFill>
              </a:endParaRPr>
            </a:p>
          </p:txBody>
        </p:sp>
        <p:sp>
          <p:nvSpPr>
            <p:cNvPr id="39" name="TextovéPole 38"/>
            <p:cNvSpPr txBox="1"/>
            <p:nvPr/>
          </p:nvSpPr>
          <p:spPr>
            <a:xfrm>
              <a:off x="5925032" y="5048598"/>
              <a:ext cx="2895440" cy="646331"/>
            </a:xfrm>
            <a:prstGeom prst="rect">
              <a:avLst/>
            </a:prstGeom>
            <a:noFill/>
          </p:spPr>
          <p:txBody>
            <a:bodyPr wrap="square" rtlCol="0">
              <a:spAutoFit/>
            </a:bodyPr>
            <a:lstStyle/>
            <a:p>
              <a:pPr algn="r"/>
              <a:r>
                <a:rPr lang="en-US" dirty="0">
                  <a:solidFill>
                    <a:srgbClr val="002060"/>
                  </a:solidFill>
                </a:rPr>
                <a:t>Number of destinations of official export support</a:t>
              </a:r>
            </a:p>
          </p:txBody>
        </p:sp>
        <p:cxnSp>
          <p:nvCxnSpPr>
            <p:cNvPr id="26" name="Přímá spojnice 25"/>
            <p:cNvCxnSpPr/>
            <p:nvPr/>
          </p:nvCxnSpPr>
          <p:spPr>
            <a:xfrm>
              <a:off x="5945660" y="5371764"/>
              <a:ext cx="288000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50" name="Skupina 49"/>
          <p:cNvGrpSpPr/>
          <p:nvPr/>
        </p:nvGrpSpPr>
        <p:grpSpPr>
          <a:xfrm>
            <a:off x="329047" y="3971418"/>
            <a:ext cx="5017453" cy="1512000"/>
            <a:chOff x="279073" y="4446246"/>
            <a:chExt cx="5017453" cy="1512000"/>
          </a:xfrm>
        </p:grpSpPr>
        <p:sp>
          <p:nvSpPr>
            <p:cNvPr id="12" name="Zaoblený obdélník 11"/>
            <p:cNvSpPr/>
            <p:nvPr/>
          </p:nvSpPr>
          <p:spPr>
            <a:xfrm>
              <a:off x="3784526" y="4446246"/>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en-US" sz="3600" b="1" dirty="0" smtClean="0"/>
                <a:t>1386</a:t>
              </a:r>
              <a:endParaRPr lang="en-US" sz="3600" b="1" dirty="0"/>
            </a:p>
          </p:txBody>
        </p:sp>
        <p:sp>
          <p:nvSpPr>
            <p:cNvPr id="38" name="TextovéPole 37"/>
            <p:cNvSpPr txBox="1"/>
            <p:nvPr/>
          </p:nvSpPr>
          <p:spPr>
            <a:xfrm>
              <a:off x="279073" y="4889632"/>
              <a:ext cx="2789244" cy="369332"/>
            </a:xfrm>
            <a:prstGeom prst="rect">
              <a:avLst/>
            </a:prstGeom>
            <a:noFill/>
          </p:spPr>
          <p:txBody>
            <a:bodyPr wrap="square" rtlCol="0">
              <a:spAutoFit/>
            </a:bodyPr>
            <a:lstStyle/>
            <a:p>
              <a:r>
                <a:rPr lang="en-US" dirty="0" smtClean="0">
                  <a:solidFill>
                    <a:srgbClr val="002060"/>
                  </a:solidFill>
                </a:rPr>
                <a:t>Closed deals</a:t>
              </a:r>
              <a:endParaRPr lang="en-US" dirty="0">
                <a:solidFill>
                  <a:srgbClr val="002060"/>
                </a:solidFill>
              </a:endParaRPr>
            </a:p>
          </p:txBody>
        </p:sp>
      </p:grpSp>
      <p:grpSp>
        <p:nvGrpSpPr>
          <p:cNvPr id="49" name="Skupina 48"/>
          <p:cNvGrpSpPr/>
          <p:nvPr/>
        </p:nvGrpSpPr>
        <p:grpSpPr>
          <a:xfrm>
            <a:off x="3834500" y="3439284"/>
            <a:ext cx="5068299" cy="1512000"/>
            <a:chOff x="3816000" y="3987104"/>
            <a:chExt cx="5068299" cy="1512000"/>
          </a:xfrm>
        </p:grpSpPr>
        <p:sp>
          <p:nvSpPr>
            <p:cNvPr id="13" name="Zaoblený obdélník 12"/>
            <p:cNvSpPr/>
            <p:nvPr/>
          </p:nvSpPr>
          <p:spPr>
            <a:xfrm>
              <a:off x="3816000" y="398710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en-US" sz="3600" b="1" dirty="0" smtClean="0">
                  <a:solidFill>
                    <a:schemeClr val="bg1"/>
                  </a:solidFill>
                </a:rPr>
                <a:t>14,13</a:t>
              </a:r>
              <a:endParaRPr lang="en-US" sz="3600" b="1" dirty="0">
                <a:solidFill>
                  <a:schemeClr val="bg1"/>
                </a:solidFill>
              </a:endParaRPr>
            </a:p>
          </p:txBody>
        </p:sp>
        <p:sp>
          <p:nvSpPr>
            <p:cNvPr id="37" name="TextovéPole 36"/>
            <p:cNvSpPr txBox="1"/>
            <p:nvPr/>
          </p:nvSpPr>
          <p:spPr>
            <a:xfrm>
              <a:off x="5546755" y="4547533"/>
              <a:ext cx="3337544" cy="369332"/>
            </a:xfrm>
            <a:prstGeom prst="rect">
              <a:avLst/>
            </a:prstGeom>
            <a:noFill/>
          </p:spPr>
          <p:txBody>
            <a:bodyPr wrap="square" rtlCol="0">
              <a:spAutoFit/>
            </a:bodyPr>
            <a:lstStyle/>
            <a:p>
              <a:pPr algn="r"/>
              <a:r>
                <a:rPr lang="en-US" dirty="0" smtClean="0">
                  <a:solidFill>
                    <a:srgbClr val="002060"/>
                  </a:solidFill>
                </a:rPr>
                <a:t>Official export support (bn. EUR)</a:t>
              </a:r>
              <a:endParaRPr lang="en-US" sz="1000" dirty="0">
                <a:solidFill>
                  <a:srgbClr val="002060"/>
                </a:solidFill>
              </a:endParaRPr>
            </a:p>
          </p:txBody>
        </p:sp>
        <p:cxnSp>
          <p:nvCxnSpPr>
            <p:cNvPr id="25" name="Přímá spojnice 24"/>
            <p:cNvCxnSpPr/>
            <p:nvPr/>
          </p:nvCxnSpPr>
          <p:spPr>
            <a:xfrm>
              <a:off x="5927160" y="4870700"/>
              <a:ext cx="2887792"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47" name="Skupina 46"/>
          <p:cNvGrpSpPr/>
          <p:nvPr/>
        </p:nvGrpSpPr>
        <p:grpSpPr>
          <a:xfrm>
            <a:off x="323528" y="2889024"/>
            <a:ext cx="5004472" cy="1512000"/>
            <a:chOff x="323528" y="2889024"/>
            <a:chExt cx="5004472" cy="1512000"/>
          </a:xfrm>
        </p:grpSpPr>
        <p:sp>
          <p:nvSpPr>
            <p:cNvPr id="15" name="Zaoblený obdélník 14"/>
            <p:cNvSpPr/>
            <p:nvPr/>
          </p:nvSpPr>
          <p:spPr>
            <a:xfrm>
              <a:off x="3816000" y="2889024"/>
              <a:ext cx="1512000" cy="1512000"/>
            </a:xfrm>
            <a:prstGeom prst="roundRect">
              <a:avLst>
                <a:gd name="adj" fmla="val 0"/>
              </a:avLst>
            </a:prstGeom>
            <a:solidFill>
              <a:schemeClr val="accent1">
                <a:lumMod val="5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5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en-US" sz="3600" b="1" dirty="0" smtClean="0"/>
                <a:t>2,99</a:t>
              </a:r>
              <a:endParaRPr lang="en-US" sz="3600" b="1" dirty="0"/>
            </a:p>
          </p:txBody>
        </p:sp>
        <p:cxnSp>
          <p:nvCxnSpPr>
            <p:cNvPr id="24" name="Přímá spojnice 23"/>
            <p:cNvCxnSpPr/>
            <p:nvPr/>
          </p:nvCxnSpPr>
          <p:spPr>
            <a:xfrm flipH="1">
              <a:off x="323528" y="3721224"/>
              <a:ext cx="2880320" cy="0"/>
            </a:xfrm>
            <a:prstGeom prst="line">
              <a:avLst/>
            </a:prstGeom>
            <a:ln>
              <a:solidFill>
                <a:schemeClr val="accent1">
                  <a:lumMod val="5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5" name="TextovéPole 34"/>
            <p:cNvSpPr txBox="1"/>
            <p:nvPr/>
          </p:nvSpPr>
          <p:spPr>
            <a:xfrm>
              <a:off x="323684" y="3387264"/>
              <a:ext cx="2192716" cy="369332"/>
            </a:xfrm>
            <a:prstGeom prst="rect">
              <a:avLst/>
            </a:prstGeom>
            <a:noFill/>
          </p:spPr>
          <p:txBody>
            <a:bodyPr wrap="none" rtlCol="0">
              <a:spAutoFit/>
            </a:bodyPr>
            <a:lstStyle/>
            <a:p>
              <a:r>
                <a:rPr lang="en-US" dirty="0" smtClean="0">
                  <a:solidFill>
                    <a:srgbClr val="002060"/>
                  </a:solidFill>
                </a:rPr>
                <a:t>Total assets (bn. EUR)</a:t>
              </a:r>
              <a:endParaRPr lang="en-US" sz="1000" dirty="0">
                <a:solidFill>
                  <a:srgbClr val="002060"/>
                </a:solidFill>
              </a:endParaRPr>
            </a:p>
          </p:txBody>
        </p:sp>
      </p:grpSp>
      <p:grpSp>
        <p:nvGrpSpPr>
          <p:cNvPr id="46" name="Skupina 45"/>
          <p:cNvGrpSpPr/>
          <p:nvPr/>
        </p:nvGrpSpPr>
        <p:grpSpPr>
          <a:xfrm>
            <a:off x="3816000" y="2339984"/>
            <a:ext cx="5019796" cy="1512000"/>
            <a:chOff x="3816000" y="2339984"/>
            <a:chExt cx="5019796" cy="1512000"/>
          </a:xfrm>
        </p:grpSpPr>
        <p:sp>
          <p:nvSpPr>
            <p:cNvPr id="16" name="Zaoblený obdélník 15"/>
            <p:cNvSpPr/>
            <p:nvPr/>
          </p:nvSpPr>
          <p:spPr>
            <a:xfrm>
              <a:off x="3816000" y="2339984"/>
              <a:ext cx="1512000" cy="1512000"/>
            </a:xfrm>
            <a:prstGeom prst="roundRect">
              <a:avLst>
                <a:gd name="adj" fmla="val 0"/>
              </a:avLst>
            </a:prstGeom>
            <a:solidFill>
              <a:schemeClr val="accent1">
                <a:lumMod val="75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75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en-US" sz="3600" b="1" dirty="0" smtClean="0"/>
                <a:t>AA-</a:t>
              </a:r>
              <a:endParaRPr lang="en-US" sz="3600" b="1" dirty="0"/>
            </a:p>
          </p:txBody>
        </p:sp>
        <p:cxnSp>
          <p:nvCxnSpPr>
            <p:cNvPr id="28" name="Přímá spojnice 27"/>
            <p:cNvCxnSpPr/>
            <p:nvPr/>
          </p:nvCxnSpPr>
          <p:spPr>
            <a:xfrm flipH="1">
              <a:off x="5940152" y="3203724"/>
              <a:ext cx="2880320" cy="0"/>
            </a:xfrm>
            <a:prstGeom prst="line">
              <a:avLst/>
            </a:prstGeom>
            <a:ln>
              <a:solidFill>
                <a:schemeClr val="accent1">
                  <a:lumMod val="75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4" name="TextovéPole 33"/>
            <p:cNvSpPr txBox="1"/>
            <p:nvPr/>
          </p:nvSpPr>
          <p:spPr>
            <a:xfrm>
              <a:off x="6046552" y="2834144"/>
              <a:ext cx="2789244" cy="677108"/>
            </a:xfrm>
            <a:prstGeom prst="rect">
              <a:avLst/>
            </a:prstGeom>
            <a:noFill/>
          </p:spPr>
          <p:txBody>
            <a:bodyPr wrap="square" rtlCol="0">
              <a:spAutoFit/>
            </a:bodyPr>
            <a:lstStyle/>
            <a:p>
              <a:pPr algn="r"/>
              <a:r>
                <a:rPr lang="en-US" dirty="0" smtClean="0">
                  <a:solidFill>
                    <a:srgbClr val="002060"/>
                  </a:solidFill>
                </a:rPr>
                <a:t>S&amp;Р rating</a:t>
              </a:r>
            </a:p>
            <a:p>
              <a:pPr algn="r"/>
              <a:endParaRPr lang="en-US" sz="1000" dirty="0" smtClean="0">
                <a:solidFill>
                  <a:srgbClr val="002060"/>
                </a:solidFill>
              </a:endParaRPr>
            </a:p>
            <a:p>
              <a:pPr algn="r"/>
              <a:r>
                <a:rPr lang="en-US" sz="1000" dirty="0" smtClean="0">
                  <a:solidFill>
                    <a:srgbClr val="002060"/>
                  </a:solidFill>
                </a:rPr>
                <a:t>Stable outlook</a:t>
              </a:r>
              <a:endParaRPr lang="en-US" sz="1000" dirty="0">
                <a:solidFill>
                  <a:srgbClr val="002060"/>
                </a:solidFill>
              </a:endParaRPr>
            </a:p>
          </p:txBody>
        </p:sp>
      </p:grpSp>
      <p:grpSp>
        <p:nvGrpSpPr>
          <p:cNvPr id="45" name="Skupina 44"/>
          <p:cNvGrpSpPr/>
          <p:nvPr/>
        </p:nvGrpSpPr>
        <p:grpSpPr>
          <a:xfrm>
            <a:off x="323528" y="1790944"/>
            <a:ext cx="5004472" cy="1512000"/>
            <a:chOff x="323528" y="1790944"/>
            <a:chExt cx="5004472" cy="1512000"/>
          </a:xfrm>
        </p:grpSpPr>
        <p:sp>
          <p:nvSpPr>
            <p:cNvPr id="17" name="Zaoblený obdélník 16"/>
            <p:cNvSpPr/>
            <p:nvPr/>
          </p:nvSpPr>
          <p:spPr>
            <a:xfrm>
              <a:off x="3816000" y="179094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en-US" sz="3600" b="1" dirty="0" smtClean="0"/>
                <a:t>A1</a:t>
              </a:r>
              <a:endParaRPr lang="en-US" sz="3600" b="1" dirty="0"/>
            </a:p>
          </p:txBody>
        </p:sp>
        <p:cxnSp>
          <p:nvCxnSpPr>
            <p:cNvPr id="23" name="Přímá spojnice 22"/>
            <p:cNvCxnSpPr/>
            <p:nvPr/>
          </p:nvCxnSpPr>
          <p:spPr>
            <a:xfrm flipH="1">
              <a:off x="323528" y="2627288"/>
              <a:ext cx="2880320"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3" name="TextovéPole 32"/>
            <p:cNvSpPr txBox="1"/>
            <p:nvPr/>
          </p:nvSpPr>
          <p:spPr>
            <a:xfrm>
              <a:off x="323528" y="2257956"/>
              <a:ext cx="1589346" cy="677108"/>
            </a:xfrm>
            <a:prstGeom prst="rect">
              <a:avLst/>
            </a:prstGeom>
            <a:noFill/>
          </p:spPr>
          <p:txBody>
            <a:bodyPr wrap="none" rtlCol="0">
              <a:spAutoFit/>
            </a:bodyPr>
            <a:lstStyle/>
            <a:p>
              <a:r>
                <a:rPr lang="en-US" dirty="0" smtClean="0">
                  <a:solidFill>
                    <a:srgbClr val="002060"/>
                  </a:solidFill>
                </a:rPr>
                <a:t>Moody’s rating</a:t>
              </a:r>
            </a:p>
            <a:p>
              <a:endParaRPr lang="en-US" sz="1000" dirty="0" smtClean="0"/>
            </a:p>
            <a:p>
              <a:r>
                <a:rPr lang="en-US" sz="1000" dirty="0" smtClean="0">
                  <a:solidFill>
                    <a:srgbClr val="002060"/>
                  </a:solidFill>
                </a:rPr>
                <a:t>Stable outlook</a:t>
              </a:r>
              <a:endParaRPr lang="en-US" sz="1000" dirty="0">
                <a:solidFill>
                  <a:srgbClr val="002060"/>
                </a:solidFill>
              </a:endParaRPr>
            </a:p>
          </p:txBody>
        </p:sp>
      </p:grpSp>
      <p:grpSp>
        <p:nvGrpSpPr>
          <p:cNvPr id="44" name="Skupina 43"/>
          <p:cNvGrpSpPr/>
          <p:nvPr/>
        </p:nvGrpSpPr>
        <p:grpSpPr>
          <a:xfrm>
            <a:off x="3816000" y="1241904"/>
            <a:ext cx="5017564" cy="1512000"/>
            <a:chOff x="3816000" y="1241904"/>
            <a:chExt cx="5017564" cy="1512000"/>
          </a:xfrm>
        </p:grpSpPr>
        <p:sp>
          <p:nvSpPr>
            <p:cNvPr id="18" name="Zaoblený obdélník 17"/>
            <p:cNvSpPr/>
            <p:nvPr/>
          </p:nvSpPr>
          <p:spPr>
            <a:xfrm>
              <a:off x="3816000" y="1241904"/>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en-US" sz="3600" b="1" dirty="0" smtClean="0"/>
                <a:t>100%</a:t>
              </a:r>
              <a:endParaRPr lang="en-US" sz="3600" b="1" dirty="0"/>
            </a:p>
          </p:txBody>
        </p:sp>
        <p:cxnSp>
          <p:nvCxnSpPr>
            <p:cNvPr id="27" name="Přímá spojnice 26"/>
            <p:cNvCxnSpPr/>
            <p:nvPr/>
          </p:nvCxnSpPr>
          <p:spPr>
            <a:xfrm flipH="1">
              <a:off x="5940152" y="2113744"/>
              <a:ext cx="288032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2" name="TextovéPole 31"/>
            <p:cNvSpPr txBox="1"/>
            <p:nvPr/>
          </p:nvSpPr>
          <p:spPr>
            <a:xfrm>
              <a:off x="6044320" y="1759822"/>
              <a:ext cx="2789244" cy="369332"/>
            </a:xfrm>
            <a:prstGeom prst="rect">
              <a:avLst/>
            </a:prstGeom>
            <a:noFill/>
          </p:spPr>
          <p:txBody>
            <a:bodyPr wrap="square" rtlCol="0">
              <a:spAutoFit/>
            </a:bodyPr>
            <a:lstStyle/>
            <a:p>
              <a:pPr algn="r">
                <a:tabLst>
                  <a:tab pos="2603500" algn="l"/>
                </a:tabLst>
              </a:pPr>
              <a:r>
                <a:rPr lang="en-US" dirty="0" smtClean="0">
                  <a:solidFill>
                    <a:srgbClr val="002060"/>
                  </a:solidFill>
                </a:rPr>
                <a:t>Government-owned</a:t>
              </a:r>
              <a:endParaRPr lang="en-US" dirty="0">
                <a:solidFill>
                  <a:srgbClr val="002060"/>
                </a:solidFill>
              </a:endParaRPr>
            </a:p>
          </p:txBody>
        </p:sp>
      </p:grpSp>
      <p:grpSp>
        <p:nvGrpSpPr>
          <p:cNvPr id="43" name="Skupina 42"/>
          <p:cNvGrpSpPr/>
          <p:nvPr/>
        </p:nvGrpSpPr>
        <p:grpSpPr>
          <a:xfrm>
            <a:off x="323528" y="692864"/>
            <a:ext cx="5004472" cy="1512000"/>
            <a:chOff x="323528" y="692864"/>
            <a:chExt cx="5004472" cy="1512000"/>
          </a:xfrm>
        </p:grpSpPr>
        <p:sp>
          <p:nvSpPr>
            <p:cNvPr id="19" name="Zaoblený obdélník 18"/>
            <p:cNvSpPr/>
            <p:nvPr/>
          </p:nvSpPr>
          <p:spPr>
            <a:xfrm>
              <a:off x="3816000" y="692864"/>
              <a:ext cx="1512000" cy="1512000"/>
            </a:xfrm>
            <a:prstGeom prst="roundRect">
              <a:avLst>
                <a:gd name="adj" fmla="val 0"/>
              </a:avLst>
            </a:prstGeom>
            <a:solidFill>
              <a:schemeClr val="accent1">
                <a:lumMod val="20000"/>
                <a:lumOff val="8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en-US" sz="3600" b="1" dirty="0" smtClean="0">
                  <a:solidFill>
                    <a:schemeClr val="bg1"/>
                  </a:solidFill>
                </a:rPr>
                <a:t>1995</a:t>
              </a:r>
              <a:endParaRPr lang="en-US" sz="3600" b="1" dirty="0">
                <a:solidFill>
                  <a:schemeClr val="bg1"/>
                </a:solidFill>
              </a:endParaRPr>
            </a:p>
          </p:txBody>
        </p:sp>
        <p:cxnSp>
          <p:nvCxnSpPr>
            <p:cNvPr id="21" name="Přímá spojnice 20"/>
            <p:cNvCxnSpPr/>
            <p:nvPr/>
          </p:nvCxnSpPr>
          <p:spPr>
            <a:xfrm flipH="1">
              <a:off x="323528" y="1535584"/>
              <a:ext cx="288032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1" name="TextovéPole 30"/>
            <p:cNvSpPr txBox="1"/>
            <p:nvPr/>
          </p:nvSpPr>
          <p:spPr>
            <a:xfrm>
              <a:off x="323528" y="1196752"/>
              <a:ext cx="2383538" cy="369332"/>
            </a:xfrm>
            <a:prstGeom prst="rect">
              <a:avLst/>
            </a:prstGeom>
            <a:noFill/>
          </p:spPr>
          <p:txBody>
            <a:bodyPr wrap="none" rtlCol="0">
              <a:spAutoFit/>
            </a:bodyPr>
            <a:lstStyle/>
            <a:p>
              <a:r>
                <a:rPr lang="en-US" dirty="0" smtClean="0">
                  <a:solidFill>
                    <a:srgbClr val="002060"/>
                  </a:solidFill>
                </a:rPr>
                <a:t>Foundation of the Bank</a:t>
              </a:r>
              <a:endParaRPr lang="en-US" dirty="0">
                <a:solidFill>
                  <a:srgbClr val="002060"/>
                </a:solidFill>
              </a:endParaRPr>
            </a:p>
          </p:txBody>
        </p:sp>
      </p:grpSp>
      <p:sp>
        <p:nvSpPr>
          <p:cNvPr id="42" name="Zástupný symbol pro text 41"/>
          <p:cNvSpPr>
            <a:spLocks noGrp="1"/>
          </p:cNvSpPr>
          <p:nvPr>
            <p:ph type="body" sz="quarter" idx="14"/>
          </p:nvPr>
        </p:nvSpPr>
        <p:spPr/>
        <p:txBody>
          <a:bodyPr/>
          <a:lstStyle/>
          <a:p>
            <a:r>
              <a:rPr lang="en-US" b="1" dirty="0" smtClean="0"/>
              <a:t>Facilitating</a:t>
            </a:r>
            <a:r>
              <a:rPr lang="cs-CZ" b="1" dirty="0" smtClean="0"/>
              <a:t> </a:t>
            </a:r>
            <a:r>
              <a:rPr lang="en-US" b="1" dirty="0" smtClean="0"/>
              <a:t>Czech Export</a:t>
            </a:r>
            <a:r>
              <a:rPr lang="cs-CZ" b="1" dirty="0" smtClean="0"/>
              <a:t> </a:t>
            </a:r>
            <a:endParaRPr lang="en-US" b="1" dirty="0"/>
          </a:p>
        </p:txBody>
      </p:sp>
      <p:cxnSp>
        <p:nvCxnSpPr>
          <p:cNvPr id="52" name="Přímá spojnice 51"/>
          <p:cNvCxnSpPr/>
          <p:nvPr/>
        </p:nvCxnSpPr>
        <p:spPr>
          <a:xfrm>
            <a:off x="291590" y="4784136"/>
            <a:ext cx="288000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16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Zástupný symbol pro text 35"/>
          <p:cNvSpPr>
            <a:spLocks noGrp="1"/>
          </p:cNvSpPr>
          <p:nvPr>
            <p:ph type="body" sz="half" idx="2"/>
          </p:nvPr>
        </p:nvSpPr>
        <p:spPr/>
        <p:txBody>
          <a:bodyPr>
            <a:normAutofit/>
          </a:bodyPr>
          <a:lstStyle/>
          <a:p>
            <a:pPr algn="just">
              <a:spcBef>
                <a:spcPct val="0"/>
              </a:spcBef>
              <a:spcAft>
                <a:spcPts val="800"/>
              </a:spcAft>
            </a:pPr>
            <a:r>
              <a:rPr lang="en-US" sz="1800" dirty="0" smtClean="0"/>
              <a:t>CEB operates </a:t>
            </a:r>
            <a:r>
              <a:rPr lang="en-US" sz="1800" b="1" dirty="0" smtClean="0"/>
              <a:t>in line with OECD regulations </a:t>
            </a:r>
            <a:r>
              <a:rPr lang="en-US" sz="1800" dirty="0" smtClean="0"/>
              <a:t>and respects following conditions for official support with a repayment term of 2 years or more:</a:t>
            </a:r>
          </a:p>
          <a:p>
            <a:pPr marL="742950" lvl="1" indent="-285750" algn="just">
              <a:spcBef>
                <a:spcPct val="0"/>
              </a:spcBef>
              <a:spcAft>
                <a:spcPts val="800"/>
              </a:spcAft>
              <a:buClr>
                <a:schemeClr val="accent1"/>
              </a:buClr>
              <a:buFont typeface="Arial" panose="020B0604020202020204" pitchFamily="34" charset="0"/>
              <a:buChar char="•"/>
            </a:pPr>
            <a:r>
              <a:rPr lang="en-US" sz="1800" dirty="0" smtClean="0">
                <a:solidFill>
                  <a:srgbClr val="706F6F"/>
                </a:solidFill>
              </a:rPr>
              <a:t>buyers must provide </a:t>
            </a:r>
            <a:r>
              <a:rPr lang="en-US" sz="1800" b="1" dirty="0" smtClean="0">
                <a:solidFill>
                  <a:srgbClr val="706F6F"/>
                </a:solidFill>
              </a:rPr>
              <a:t>a down payment ≥ 15% </a:t>
            </a:r>
            <a:r>
              <a:rPr lang="en-US" sz="1800" dirty="0" smtClean="0">
                <a:solidFill>
                  <a:srgbClr val="706F6F"/>
                </a:solidFill>
              </a:rPr>
              <a:t>of contract value;</a:t>
            </a:r>
          </a:p>
          <a:p>
            <a:pPr marL="742950" lvl="1" indent="-285750" algn="just">
              <a:spcBef>
                <a:spcPct val="0"/>
              </a:spcBef>
              <a:spcAft>
                <a:spcPts val="800"/>
              </a:spcAft>
              <a:buClr>
                <a:schemeClr val="accent1"/>
              </a:buClr>
              <a:buFont typeface="Arial" panose="020B0604020202020204" pitchFamily="34" charset="0"/>
              <a:buChar char="•"/>
            </a:pPr>
            <a:r>
              <a:rPr lang="en-US" sz="1800" dirty="0" smtClean="0">
                <a:solidFill>
                  <a:srgbClr val="706F6F"/>
                </a:solidFill>
              </a:rPr>
              <a:t>official support for </a:t>
            </a:r>
            <a:r>
              <a:rPr lang="en-US" sz="1800" b="1" dirty="0" smtClean="0">
                <a:solidFill>
                  <a:srgbClr val="706F6F"/>
                </a:solidFill>
              </a:rPr>
              <a:t>local costs ≤ 30% </a:t>
            </a:r>
            <a:r>
              <a:rPr lang="en-US" sz="1800" dirty="0" smtClean="0">
                <a:solidFill>
                  <a:srgbClr val="706F6F"/>
                </a:solidFill>
              </a:rPr>
              <a:t>of contract value;</a:t>
            </a:r>
          </a:p>
          <a:p>
            <a:pPr marL="742950" lvl="1" indent="-285750" algn="just">
              <a:spcBef>
                <a:spcPct val="0"/>
              </a:spcBef>
              <a:spcAft>
                <a:spcPts val="800"/>
              </a:spcAft>
              <a:buClr>
                <a:schemeClr val="accent1"/>
              </a:buClr>
              <a:buFont typeface="Arial" panose="020B0604020202020204" pitchFamily="34" charset="0"/>
              <a:buChar char="•"/>
            </a:pPr>
            <a:r>
              <a:rPr lang="en-US" sz="1800" b="1" dirty="0" smtClean="0">
                <a:solidFill>
                  <a:srgbClr val="706F6F"/>
                </a:solidFill>
              </a:rPr>
              <a:t>repayment term </a:t>
            </a:r>
            <a:r>
              <a:rPr lang="en-US" sz="1800" dirty="0" smtClean="0">
                <a:solidFill>
                  <a:srgbClr val="706F6F"/>
                </a:solidFill>
              </a:rPr>
              <a:t>≤ 5 - 8,5 years (for „category I“ countries) </a:t>
            </a:r>
          </a:p>
          <a:p>
            <a:pPr lvl="1" algn="just">
              <a:spcBef>
                <a:spcPct val="0"/>
              </a:spcBef>
              <a:spcAft>
                <a:spcPts val="800"/>
              </a:spcAft>
            </a:pPr>
            <a:r>
              <a:rPr lang="en-US" sz="1800" dirty="0" smtClean="0">
                <a:solidFill>
                  <a:srgbClr val="706F6F"/>
                </a:solidFill>
              </a:rPr>
              <a:t>		           or 10 years (for „category II“ countries);</a:t>
            </a:r>
          </a:p>
          <a:p>
            <a:pPr marL="742950" lvl="1" indent="-285750" algn="just">
              <a:spcBef>
                <a:spcPct val="0"/>
              </a:spcBef>
              <a:spcAft>
                <a:spcPts val="800"/>
              </a:spcAft>
              <a:buClr>
                <a:schemeClr val="accent1"/>
              </a:buClr>
              <a:buFont typeface="Arial" panose="020B0604020202020204" pitchFamily="34" charset="0"/>
              <a:buChar char="•"/>
            </a:pPr>
            <a:r>
              <a:rPr lang="en-US" sz="1800" dirty="0" smtClean="0">
                <a:solidFill>
                  <a:srgbClr val="706F6F"/>
                </a:solidFill>
              </a:rPr>
              <a:t>principal to be repaid in </a:t>
            </a:r>
            <a:r>
              <a:rPr lang="en-US" sz="1800" b="1" dirty="0" smtClean="0">
                <a:solidFill>
                  <a:srgbClr val="706F6F"/>
                </a:solidFill>
              </a:rPr>
              <a:t>equal instalments</a:t>
            </a:r>
            <a:r>
              <a:rPr lang="en-US" sz="1800" dirty="0" smtClean="0">
                <a:solidFill>
                  <a:srgbClr val="706F6F"/>
                </a:solidFill>
              </a:rPr>
              <a:t>, no less frequently than </a:t>
            </a:r>
            <a:r>
              <a:rPr lang="en-US" sz="1800" b="1" dirty="0" smtClean="0">
                <a:solidFill>
                  <a:srgbClr val="706F6F"/>
                </a:solidFill>
              </a:rPr>
              <a:t>every 6 months</a:t>
            </a:r>
            <a:r>
              <a:rPr lang="cs-CZ" sz="1800" dirty="0" smtClean="0">
                <a:solidFill>
                  <a:srgbClr val="706F6F"/>
                </a:solidFill>
              </a:rPr>
              <a:t>,</a:t>
            </a:r>
            <a:r>
              <a:rPr lang="en-US" sz="1800" dirty="0" smtClean="0">
                <a:solidFill>
                  <a:srgbClr val="706F6F"/>
                </a:solidFill>
              </a:rPr>
              <a:t> 1</a:t>
            </a:r>
            <a:r>
              <a:rPr lang="cs-CZ" sz="1800" dirty="0" smtClean="0">
                <a:solidFill>
                  <a:srgbClr val="706F6F"/>
                </a:solidFill>
              </a:rPr>
              <a:t>st</a:t>
            </a:r>
            <a:r>
              <a:rPr lang="en-US" sz="1800" dirty="0" smtClean="0">
                <a:solidFill>
                  <a:srgbClr val="706F6F"/>
                </a:solidFill>
              </a:rPr>
              <a:t> instalment no later than 6 months after starting point of credit;</a:t>
            </a:r>
          </a:p>
          <a:p>
            <a:pPr marL="742950" lvl="1" indent="-285750" algn="just">
              <a:spcBef>
                <a:spcPct val="0"/>
              </a:spcBef>
              <a:spcAft>
                <a:spcPts val="800"/>
              </a:spcAft>
              <a:buClr>
                <a:schemeClr val="accent1"/>
              </a:buClr>
              <a:buFont typeface="Arial" panose="020B0604020202020204" pitchFamily="34" charset="0"/>
              <a:buChar char="•"/>
            </a:pPr>
            <a:r>
              <a:rPr lang="en-US" sz="1800" dirty="0" smtClean="0">
                <a:solidFill>
                  <a:srgbClr val="706F6F"/>
                </a:solidFill>
              </a:rPr>
              <a:t>official financing support for fixed rate loans applies the relevant </a:t>
            </a:r>
            <a:r>
              <a:rPr lang="en-US" sz="1800" b="1" dirty="0" smtClean="0">
                <a:solidFill>
                  <a:srgbClr val="706F6F"/>
                </a:solidFill>
              </a:rPr>
              <a:t>CIRR</a:t>
            </a:r>
            <a:r>
              <a:rPr lang="en-US" sz="1800" dirty="0" smtClean="0">
                <a:solidFill>
                  <a:srgbClr val="706F6F"/>
                </a:solidFill>
              </a:rPr>
              <a:t> as minimum interest rate.</a:t>
            </a:r>
          </a:p>
          <a:p>
            <a:endParaRPr lang="en-US" sz="1600" dirty="0"/>
          </a:p>
        </p:txBody>
      </p:sp>
      <p:sp>
        <p:nvSpPr>
          <p:cNvPr id="37" name="Zástupný symbol pro text 36"/>
          <p:cNvSpPr>
            <a:spLocks noGrp="1"/>
          </p:cNvSpPr>
          <p:nvPr>
            <p:ph type="body" sz="half" idx="13"/>
          </p:nvPr>
        </p:nvSpPr>
        <p:spPr/>
        <p:txBody>
          <a:bodyPr/>
          <a:lstStyle/>
          <a:p>
            <a:r>
              <a:rPr lang="en-US" dirty="0" smtClean="0"/>
              <a:t>Supported Export Finance under the OECD Arrangement</a:t>
            </a:r>
            <a:endParaRPr lang="en-US" dirty="0"/>
          </a:p>
        </p:txBody>
      </p:sp>
      <p:sp>
        <p:nvSpPr>
          <p:cNvPr id="38" name="Zástupný symbol pro text 37"/>
          <p:cNvSpPr>
            <a:spLocks noGrp="1"/>
          </p:cNvSpPr>
          <p:nvPr>
            <p:ph type="body" sz="quarter" idx="14"/>
          </p:nvPr>
        </p:nvSpPr>
        <p:spPr/>
        <p:txBody>
          <a:bodyPr/>
          <a:lstStyle/>
          <a:p>
            <a:r>
              <a:rPr lang="en-US" b="1" dirty="0"/>
              <a:t>Facilitating</a:t>
            </a:r>
            <a:r>
              <a:rPr lang="cs-CZ" b="1" dirty="0"/>
              <a:t> </a:t>
            </a:r>
            <a:r>
              <a:rPr lang="en-US" b="1" dirty="0"/>
              <a:t>Czech Export</a:t>
            </a:r>
            <a:r>
              <a:rPr lang="cs-CZ" b="1" dirty="0"/>
              <a:t> </a:t>
            </a:r>
            <a:endParaRPr lang="en-US" b="1" dirty="0"/>
          </a:p>
        </p:txBody>
      </p:sp>
    </p:spTree>
    <p:extLst>
      <p:ext uri="{BB962C8B-B14F-4D97-AF65-F5344CB8AC3E}">
        <p14:creationId xmlns:p14="http://schemas.microsoft.com/office/powerpoint/2010/main" val="822544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half" idx="13"/>
          </p:nvPr>
        </p:nvSpPr>
        <p:spPr/>
        <p:txBody>
          <a:bodyPr/>
          <a:lstStyle/>
          <a:p>
            <a:r>
              <a:rPr lang="en-US" b="1" dirty="0" smtClean="0"/>
              <a:t>CEB’s Product Portfolio</a:t>
            </a:r>
            <a:endParaRPr lang="en-US" b="1" dirty="0"/>
          </a:p>
        </p:txBody>
      </p:sp>
    </p:spTree>
    <p:extLst>
      <p:ext uri="{BB962C8B-B14F-4D97-AF65-F5344CB8AC3E}">
        <p14:creationId xmlns:p14="http://schemas.microsoft.com/office/powerpoint/2010/main" val="95071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en-US" b="1" dirty="0"/>
              <a:t>Facilitating</a:t>
            </a:r>
            <a:r>
              <a:rPr lang="cs-CZ" b="1" dirty="0"/>
              <a:t> </a:t>
            </a:r>
            <a:r>
              <a:rPr lang="en-US" b="1" dirty="0"/>
              <a:t>Czech Export</a:t>
            </a:r>
            <a:r>
              <a:rPr lang="cs-CZ" b="1" dirty="0"/>
              <a:t> </a:t>
            </a:r>
            <a:endParaRPr lang="en-US" b="1" dirty="0"/>
          </a:p>
        </p:txBody>
      </p:sp>
      <p:grpSp>
        <p:nvGrpSpPr>
          <p:cNvPr id="512" name="Skupina 511"/>
          <p:cNvGrpSpPr/>
          <p:nvPr/>
        </p:nvGrpSpPr>
        <p:grpSpPr>
          <a:xfrm>
            <a:off x="338622" y="1988840"/>
            <a:ext cx="1440160" cy="1440160"/>
            <a:chOff x="827584" y="2348880"/>
            <a:chExt cx="1440160" cy="1440160"/>
          </a:xfrm>
          <a:effectLst>
            <a:outerShdw blurRad="50800" dist="38100" dir="2700000" algn="tl" rotWithShape="0">
              <a:prstClr val="black">
                <a:alpha val="40000"/>
              </a:prstClr>
            </a:outerShdw>
          </a:effectLst>
        </p:grpSpPr>
        <p:sp>
          <p:nvSpPr>
            <p:cNvPr id="513" name="Ovál 512"/>
            <p:cNvSpPr/>
            <p:nvPr/>
          </p:nvSpPr>
          <p:spPr>
            <a:xfrm>
              <a:off x="827584"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14" name="Obrázek 513"/>
            <p:cNvPicPr>
              <a:picLocks noChangeAspect="1"/>
            </p:cNvPicPr>
            <p:nvPr/>
          </p:nvPicPr>
          <p:blipFill>
            <a:blip r:embed="rId3">
              <a:extLst>
                <a:ext uri="{BEBA8EAE-BF5A-486C-A8C5-ECC9F3942E4B}">
                  <a14:imgProps xmlns:a14="http://schemas.microsoft.com/office/drawing/2010/main">
                    <a14:imgLayer r:embed="rId4">
                      <a14:imgEffect>
                        <a14:backgroundRemoval t="0" b="94690" l="1220" r="98171"/>
                      </a14:imgEffect>
                      <a14:imgEffect>
                        <a14:artisticPencilGrayscale/>
                      </a14:imgEffect>
                      <a14:imgEffect>
                        <a14:saturation sat="0"/>
                      </a14:imgEffect>
                    </a14:imgLayer>
                  </a14:imgProps>
                </a:ext>
                <a:ext uri="{28A0092B-C50C-407E-A947-70E740481C1C}">
                  <a14:useLocalDpi xmlns:a14="http://schemas.microsoft.com/office/drawing/2010/main" val="0"/>
                </a:ext>
              </a:extLst>
            </a:blip>
            <a:stretch>
              <a:fillRect/>
            </a:stretch>
          </p:blipFill>
          <p:spPr>
            <a:xfrm>
              <a:off x="1004585" y="2753906"/>
              <a:ext cx="1086158" cy="748388"/>
            </a:xfrm>
            <a:prstGeom prst="rect">
              <a:avLst/>
            </a:prstGeom>
            <a:ln>
              <a:noFill/>
            </a:ln>
          </p:spPr>
        </p:pic>
      </p:grpSp>
      <p:grpSp>
        <p:nvGrpSpPr>
          <p:cNvPr id="515" name="Skupina 514"/>
          <p:cNvGrpSpPr/>
          <p:nvPr/>
        </p:nvGrpSpPr>
        <p:grpSpPr>
          <a:xfrm>
            <a:off x="4716016" y="1988840"/>
            <a:ext cx="1440160" cy="1440160"/>
            <a:chOff x="4067944" y="2348880"/>
            <a:chExt cx="1440160" cy="1440160"/>
          </a:xfrm>
          <a:effectLst>
            <a:outerShdw blurRad="50800" dist="38100" dir="2700000" algn="tl" rotWithShape="0">
              <a:prstClr val="black">
                <a:alpha val="40000"/>
              </a:prstClr>
            </a:outerShdw>
          </a:effectLst>
        </p:grpSpPr>
        <p:sp>
          <p:nvSpPr>
            <p:cNvPr id="516" name="Ovál 515"/>
            <p:cNvSpPr/>
            <p:nvPr/>
          </p:nvSpPr>
          <p:spPr>
            <a:xfrm>
              <a:off x="4067944"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17" name="Obrázek 516"/>
            <p:cNvPicPr>
              <a:picLocks noChangeAspect="1"/>
            </p:cNvPicPr>
            <p:nvPr/>
          </p:nvPicPr>
          <p:blipFill>
            <a:blip r:embed="rId5" cstate="print">
              <a:extLst>
                <a:ext uri="{BEBA8EAE-BF5A-486C-A8C5-ECC9F3942E4B}">
                  <a14:imgProps xmlns:a14="http://schemas.microsoft.com/office/drawing/2010/main">
                    <a14:imgLayer r:embed="rId6">
                      <a14:imgEffect>
                        <a14:backgroundRemoval t="5778" b="92889" l="17778" r="81778"/>
                      </a14:imgEffect>
                      <a14:imgEffect>
                        <a14:artisticMarker/>
                      </a14:imgEffect>
                      <a14:imgEffect>
                        <a14:saturation sat="0"/>
                      </a14:imgEffect>
                    </a14:imgLayer>
                  </a14:imgProps>
                </a:ext>
                <a:ext uri="{28A0092B-C50C-407E-A947-70E740481C1C}">
                  <a14:useLocalDpi xmlns:a14="http://schemas.microsoft.com/office/drawing/2010/main" val="0"/>
                </a:ext>
              </a:extLst>
            </a:blip>
            <a:stretch>
              <a:fillRect/>
            </a:stretch>
          </p:blipFill>
          <p:spPr>
            <a:xfrm>
              <a:off x="4327693" y="2608629"/>
              <a:ext cx="920662" cy="920662"/>
            </a:xfrm>
            <a:prstGeom prst="rect">
              <a:avLst/>
            </a:prstGeom>
            <a:ln>
              <a:noFill/>
            </a:ln>
          </p:spPr>
        </p:pic>
      </p:grpSp>
      <p:grpSp>
        <p:nvGrpSpPr>
          <p:cNvPr id="518" name="Skupina 517"/>
          <p:cNvGrpSpPr/>
          <p:nvPr/>
        </p:nvGrpSpPr>
        <p:grpSpPr>
          <a:xfrm>
            <a:off x="2470477" y="1988840"/>
            <a:ext cx="1440160" cy="1440160"/>
            <a:chOff x="2411760" y="2348880"/>
            <a:chExt cx="1440160" cy="1440160"/>
          </a:xfrm>
          <a:effectLst>
            <a:outerShdw blurRad="50800" dist="38100" dir="2700000" algn="tl" rotWithShape="0">
              <a:prstClr val="black">
                <a:alpha val="40000"/>
              </a:prstClr>
            </a:outerShdw>
          </a:effectLst>
        </p:grpSpPr>
        <p:sp>
          <p:nvSpPr>
            <p:cNvPr id="519" name="Ovál 518"/>
            <p:cNvSpPr/>
            <p:nvPr/>
          </p:nvSpPr>
          <p:spPr>
            <a:xfrm>
              <a:off x="2411760"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20" name="Obrázek 519"/>
            <p:cNvPicPr>
              <a:picLocks noChangeAspect="1"/>
            </p:cNvPicPr>
            <p:nvPr/>
          </p:nvPicPr>
          <p:blipFill>
            <a:blip r:embed="rId7" cstate="print">
              <a:biLevel thresh="25000"/>
              <a:extLst>
                <a:ext uri="{BEBA8EAE-BF5A-486C-A8C5-ECC9F3942E4B}">
                  <a14:imgProps xmlns:a14="http://schemas.microsoft.com/office/drawing/2010/main">
                    <a14:imgLayer r:embed="rId8">
                      <a14:imgEffect>
                        <a14:backgroundRemoval t="4007" b="89770" l="8132" r="91965"/>
                      </a14:imgEffect>
                      <a14:imgEffect>
                        <a14:artisticMarker/>
                      </a14:imgEffect>
                    </a14:imgLayer>
                  </a14:imgProps>
                </a:ext>
                <a:ext uri="{28A0092B-C50C-407E-A947-70E740481C1C}">
                  <a14:useLocalDpi xmlns:a14="http://schemas.microsoft.com/office/drawing/2010/main" val="0"/>
                </a:ext>
              </a:extLst>
            </a:blip>
            <a:stretch>
              <a:fillRect/>
            </a:stretch>
          </p:blipFill>
          <p:spPr>
            <a:xfrm>
              <a:off x="2687958" y="2564904"/>
              <a:ext cx="887766" cy="1008112"/>
            </a:xfrm>
            <a:prstGeom prst="rect">
              <a:avLst/>
            </a:prstGeom>
            <a:ln>
              <a:noFill/>
            </a:ln>
          </p:spPr>
        </p:pic>
      </p:grpSp>
      <p:grpSp>
        <p:nvGrpSpPr>
          <p:cNvPr id="521" name="Skupina 520"/>
          <p:cNvGrpSpPr/>
          <p:nvPr/>
        </p:nvGrpSpPr>
        <p:grpSpPr>
          <a:xfrm>
            <a:off x="7020272" y="1988840"/>
            <a:ext cx="1440160" cy="1440160"/>
            <a:chOff x="5724128" y="2348880"/>
            <a:chExt cx="1440160" cy="1440160"/>
          </a:xfrm>
          <a:effectLst>
            <a:outerShdw blurRad="50800" dist="38100" dir="2700000" algn="tl" rotWithShape="0">
              <a:prstClr val="black">
                <a:alpha val="40000"/>
              </a:prstClr>
            </a:outerShdw>
          </a:effectLst>
        </p:grpSpPr>
        <p:sp>
          <p:nvSpPr>
            <p:cNvPr id="522" name="Ovál 521"/>
            <p:cNvSpPr/>
            <p:nvPr/>
          </p:nvSpPr>
          <p:spPr>
            <a:xfrm>
              <a:off x="5724128"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23" name="Picture 2" descr="C:\Users\antp\AppData\Local\Microsoft\Windows\Temporary Internet Files\Content.IE5\2Z7K8MW9\869px-Documents_icon.svg[1].png"/>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PencilGrayscale/>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76469" y="2635626"/>
              <a:ext cx="735480" cy="866668"/>
            </a:xfrm>
            <a:prstGeom prst="rect">
              <a:avLst/>
            </a:prstGeom>
            <a:noFill/>
            <a:extLst>
              <a:ext uri="{909E8E84-426E-40DD-AFC4-6F175D3DCCD1}">
                <a14:hiddenFill xmlns:a14="http://schemas.microsoft.com/office/drawing/2010/main">
                  <a:solidFill>
                    <a:srgbClr val="FFFFFF"/>
                  </a:solidFill>
                </a14:hiddenFill>
              </a:ext>
            </a:extLst>
          </p:spPr>
        </p:pic>
      </p:grpSp>
      <p:sp>
        <p:nvSpPr>
          <p:cNvPr id="524" name="TextovéPole 523"/>
          <p:cNvSpPr txBox="1"/>
          <p:nvPr/>
        </p:nvSpPr>
        <p:spPr>
          <a:xfrm>
            <a:off x="138751" y="3861048"/>
            <a:ext cx="1872000" cy="1569660"/>
          </a:xfrm>
          <a:prstGeom prst="rect">
            <a:avLst/>
          </a:prstGeom>
          <a:noFill/>
        </p:spPr>
        <p:txBody>
          <a:bodyPr wrap="none" rtlCol="0">
            <a:noAutofit/>
          </a:bodyPr>
          <a:lstStyle/>
          <a:p>
            <a:pPr algn="ctr"/>
            <a:r>
              <a:rPr lang="en-US" b="1" i="1" u="sng" dirty="0" smtClean="0">
                <a:solidFill>
                  <a:srgbClr val="FF0000"/>
                </a:solidFill>
              </a:rPr>
              <a:t>Guarantees</a:t>
            </a:r>
            <a:endParaRPr lang="cs-CZ" b="1" i="1" u="sng" dirty="0" smtClean="0">
              <a:solidFill>
                <a:srgbClr val="FF0000"/>
              </a:solidFill>
            </a:endParaRPr>
          </a:p>
          <a:p>
            <a:endParaRPr lang="cs-CZ" sz="1600" i="1" dirty="0" smtClean="0"/>
          </a:p>
          <a:p>
            <a:pPr marL="342900" indent="-342900">
              <a:buClr>
                <a:schemeClr val="accent1"/>
              </a:buClr>
              <a:buSzPct val="80000"/>
              <a:buFont typeface="Arial" panose="020B0604020202020204" pitchFamily="34" charset="0"/>
              <a:buChar char="•"/>
            </a:pPr>
            <a:r>
              <a:rPr lang="en-US" sz="1600" i="1" dirty="0" smtClean="0"/>
              <a:t>advance payment</a:t>
            </a:r>
          </a:p>
          <a:p>
            <a:pPr marL="342900" indent="-342900">
              <a:buClr>
                <a:schemeClr val="accent1"/>
              </a:buClr>
              <a:buSzPct val="80000"/>
              <a:buFont typeface="Arial" panose="020B0604020202020204" pitchFamily="34" charset="0"/>
              <a:buChar char="•"/>
            </a:pPr>
            <a:r>
              <a:rPr lang="en-US" sz="1600" i="1" dirty="0" smtClean="0"/>
              <a:t>production</a:t>
            </a:r>
          </a:p>
          <a:p>
            <a:pPr marL="342900" indent="-342900">
              <a:buClr>
                <a:schemeClr val="accent1"/>
              </a:buClr>
              <a:buSzPct val="80000"/>
              <a:buFont typeface="Arial" panose="020B0604020202020204" pitchFamily="34" charset="0"/>
              <a:buChar char="•"/>
            </a:pPr>
            <a:r>
              <a:rPr lang="en-US" sz="1600" i="1" dirty="0" smtClean="0"/>
              <a:t>retention</a:t>
            </a:r>
          </a:p>
          <a:p>
            <a:pPr marL="342900" indent="-342900">
              <a:buFontTx/>
              <a:buChar char="-"/>
            </a:pPr>
            <a:endParaRPr lang="cs-CZ" sz="1600" b="1" i="1" dirty="0" smtClean="0">
              <a:solidFill>
                <a:schemeClr val="tx2">
                  <a:lumMod val="75000"/>
                </a:schemeClr>
              </a:solidFill>
            </a:endParaRPr>
          </a:p>
        </p:txBody>
      </p:sp>
      <p:sp>
        <p:nvSpPr>
          <p:cNvPr id="525" name="TextovéPole 524"/>
          <p:cNvSpPr txBox="1"/>
          <p:nvPr/>
        </p:nvSpPr>
        <p:spPr>
          <a:xfrm>
            <a:off x="2195736" y="3861048"/>
            <a:ext cx="1872000" cy="1815882"/>
          </a:xfrm>
          <a:prstGeom prst="rect">
            <a:avLst/>
          </a:prstGeom>
          <a:noFill/>
        </p:spPr>
        <p:txBody>
          <a:bodyPr wrap="none" rtlCol="0">
            <a:noAutofit/>
          </a:bodyPr>
          <a:lstStyle/>
          <a:p>
            <a:pPr algn="ctr"/>
            <a:r>
              <a:rPr lang="en-US" b="1" i="1" u="sng" dirty="0" smtClean="0">
                <a:solidFill>
                  <a:srgbClr val="FF0000"/>
                </a:solidFill>
              </a:rPr>
              <a:t>Exporter Finance</a:t>
            </a:r>
          </a:p>
          <a:p>
            <a:endParaRPr lang="en-US" sz="1600" i="1" dirty="0" smtClean="0"/>
          </a:p>
          <a:p>
            <a:pPr marL="342900" indent="-342900">
              <a:buClr>
                <a:schemeClr val="accent1"/>
              </a:buClr>
              <a:buSzPct val="80000"/>
              <a:buFont typeface="Arial" panose="020B0604020202020204" pitchFamily="34" charset="0"/>
              <a:buChar char="•"/>
            </a:pPr>
            <a:r>
              <a:rPr lang="en-US" sz="1600" i="1" dirty="0" smtClean="0"/>
              <a:t>for production</a:t>
            </a:r>
          </a:p>
          <a:p>
            <a:pPr marL="342900" indent="-342900">
              <a:buClr>
                <a:schemeClr val="accent1"/>
              </a:buClr>
              <a:buSzPct val="80000"/>
              <a:buFont typeface="Arial" panose="020B0604020202020204" pitchFamily="34" charset="0"/>
              <a:buChar char="•"/>
            </a:pPr>
            <a:r>
              <a:rPr lang="en-US" sz="1600" i="1" dirty="0" smtClean="0"/>
              <a:t>supplier’s credit</a:t>
            </a:r>
          </a:p>
          <a:p>
            <a:pPr marL="342900" indent="-342900">
              <a:buClr>
                <a:schemeClr val="accent1"/>
              </a:buClr>
              <a:buSzPct val="80000"/>
              <a:buFont typeface="Arial" panose="020B0604020202020204" pitchFamily="34" charset="0"/>
              <a:buChar char="•"/>
            </a:pPr>
            <a:r>
              <a:rPr lang="en-US" sz="1600" i="1" dirty="0" smtClean="0"/>
              <a:t>purchase of receivables</a:t>
            </a:r>
          </a:p>
          <a:p>
            <a:pPr>
              <a:buClr>
                <a:schemeClr val="accent1"/>
              </a:buClr>
              <a:buSzPct val="80000"/>
            </a:pPr>
            <a:r>
              <a:rPr lang="en-US" sz="1600" i="1" dirty="0" smtClean="0"/>
              <a:t>        with recourse</a:t>
            </a:r>
          </a:p>
          <a:p>
            <a:pPr marL="342900" indent="-342900">
              <a:buClr>
                <a:schemeClr val="accent1"/>
              </a:buClr>
              <a:buSzPct val="80000"/>
              <a:buFont typeface="Arial" panose="020B0604020202020204" pitchFamily="34" charset="0"/>
              <a:buChar char="•"/>
            </a:pPr>
            <a:r>
              <a:rPr lang="en-US" sz="1600" i="1" dirty="0" smtClean="0"/>
              <a:t>Investment credit</a:t>
            </a:r>
            <a:endParaRPr lang="en-US" sz="1600" i="1" dirty="0"/>
          </a:p>
        </p:txBody>
      </p:sp>
      <p:sp>
        <p:nvSpPr>
          <p:cNvPr id="526" name="TextovéPole 525"/>
          <p:cNvSpPr txBox="1"/>
          <p:nvPr/>
        </p:nvSpPr>
        <p:spPr>
          <a:xfrm>
            <a:off x="4572000" y="3864471"/>
            <a:ext cx="1872000" cy="1815882"/>
          </a:xfrm>
          <a:prstGeom prst="rect">
            <a:avLst/>
          </a:prstGeom>
          <a:noFill/>
        </p:spPr>
        <p:txBody>
          <a:bodyPr wrap="none" rtlCol="0">
            <a:noAutofit/>
          </a:bodyPr>
          <a:lstStyle/>
          <a:p>
            <a:pPr algn="ctr"/>
            <a:r>
              <a:rPr lang="en-US" sz="1600" b="1" i="1" dirty="0" smtClean="0">
                <a:solidFill>
                  <a:srgbClr val="FF0000"/>
                </a:solidFill>
              </a:rPr>
              <a:t>Importer Finance</a:t>
            </a:r>
          </a:p>
          <a:p>
            <a:endParaRPr lang="en-US" sz="1600" i="1" dirty="0" smtClean="0"/>
          </a:p>
          <a:p>
            <a:pPr marL="342900" indent="-342900">
              <a:buClr>
                <a:schemeClr val="accent1"/>
              </a:buClr>
              <a:buSzPct val="80000"/>
              <a:buFont typeface="Arial" panose="020B0604020202020204" pitchFamily="34" charset="0"/>
              <a:buChar char="•"/>
            </a:pPr>
            <a:r>
              <a:rPr lang="en-US" sz="1600" i="1" dirty="0" smtClean="0"/>
              <a:t>buyer’s credit</a:t>
            </a:r>
          </a:p>
          <a:p>
            <a:pPr marL="342900" indent="-342900">
              <a:buClr>
                <a:schemeClr val="accent1"/>
              </a:buClr>
              <a:buSzPct val="80000"/>
              <a:buFont typeface="Arial" panose="020B0604020202020204" pitchFamily="34" charset="0"/>
              <a:buChar char="•"/>
            </a:pPr>
            <a:r>
              <a:rPr lang="en-US" sz="1600" i="1" dirty="0" smtClean="0"/>
              <a:t>purchase of receivables</a:t>
            </a:r>
          </a:p>
          <a:p>
            <a:pPr>
              <a:buClr>
                <a:schemeClr val="accent1"/>
              </a:buClr>
              <a:buSzPct val="80000"/>
            </a:pPr>
            <a:r>
              <a:rPr lang="en-US" sz="1600" i="1" dirty="0" smtClean="0"/>
              <a:t>       without recourse</a:t>
            </a:r>
          </a:p>
          <a:p>
            <a:pPr marL="285750" indent="-285750">
              <a:buClr>
                <a:schemeClr val="accent1"/>
              </a:buClr>
              <a:buSzPct val="80000"/>
              <a:buFont typeface="Arial" panose="020B0604020202020204" pitchFamily="34" charset="0"/>
              <a:buChar char="•"/>
            </a:pPr>
            <a:r>
              <a:rPr lang="en-US" sz="1600" i="1" dirty="0" smtClean="0"/>
              <a:t>documentary payments	</a:t>
            </a:r>
            <a:endParaRPr lang="cs-CZ" sz="1600" i="1" dirty="0"/>
          </a:p>
        </p:txBody>
      </p:sp>
      <p:sp>
        <p:nvSpPr>
          <p:cNvPr id="527" name="TextovéPole 526"/>
          <p:cNvSpPr txBox="1"/>
          <p:nvPr/>
        </p:nvSpPr>
        <p:spPr>
          <a:xfrm>
            <a:off x="6948264" y="3877419"/>
            <a:ext cx="1872000" cy="1569660"/>
          </a:xfrm>
          <a:prstGeom prst="rect">
            <a:avLst/>
          </a:prstGeom>
          <a:noFill/>
        </p:spPr>
        <p:txBody>
          <a:bodyPr wrap="none" rtlCol="0">
            <a:noAutofit/>
          </a:bodyPr>
          <a:lstStyle/>
          <a:p>
            <a:pPr algn="ctr"/>
            <a:r>
              <a:rPr lang="en-US" b="1" i="1" u="sng" dirty="0" smtClean="0">
                <a:solidFill>
                  <a:srgbClr val="FF0000"/>
                </a:solidFill>
              </a:rPr>
              <a:t>Trade Finance </a:t>
            </a:r>
            <a:endParaRPr lang="cs-CZ" b="1" i="1" u="sng" dirty="0" smtClean="0">
              <a:solidFill>
                <a:srgbClr val="FF0000"/>
              </a:solidFill>
            </a:endParaRPr>
          </a:p>
          <a:p>
            <a:endParaRPr lang="cs-CZ" sz="1600" i="1" dirty="0" smtClean="0"/>
          </a:p>
          <a:p>
            <a:pPr marL="342900" indent="-342900">
              <a:buClr>
                <a:schemeClr val="accent1"/>
              </a:buClr>
              <a:buSzPct val="80000"/>
              <a:buFont typeface="Arial" panose="020B0604020202020204" pitchFamily="34" charset="0"/>
              <a:buChar char="•"/>
            </a:pPr>
            <a:r>
              <a:rPr lang="cs-CZ" sz="1600" i="1" dirty="0" smtClean="0"/>
              <a:t>L</a:t>
            </a:r>
            <a:r>
              <a:rPr lang="en-US" sz="1600" i="1" dirty="0" smtClean="0"/>
              <a:t>/</a:t>
            </a:r>
            <a:r>
              <a:rPr lang="cs-CZ" sz="1600" i="1" dirty="0" smtClean="0"/>
              <a:t>C</a:t>
            </a:r>
            <a:r>
              <a:rPr lang="en-US" sz="1600" i="1" dirty="0" smtClean="0"/>
              <a:t> advice</a:t>
            </a:r>
            <a:endParaRPr lang="cs-CZ" sz="1600" i="1" dirty="0"/>
          </a:p>
          <a:p>
            <a:pPr marL="342900" indent="-342900">
              <a:buClr>
                <a:schemeClr val="accent1"/>
              </a:buClr>
              <a:buSzPct val="80000"/>
              <a:buFont typeface="Arial" panose="020B0604020202020204" pitchFamily="34" charset="0"/>
              <a:buChar char="•"/>
            </a:pPr>
            <a:r>
              <a:rPr lang="cs-CZ" sz="1600" i="1" dirty="0" smtClean="0"/>
              <a:t>L</a:t>
            </a:r>
            <a:r>
              <a:rPr lang="en-US" sz="1600" i="1" dirty="0" smtClean="0"/>
              <a:t>/</a:t>
            </a:r>
            <a:r>
              <a:rPr lang="cs-CZ" sz="1600" i="1" dirty="0" smtClean="0"/>
              <a:t>C</a:t>
            </a:r>
            <a:r>
              <a:rPr lang="en-US" sz="1600" i="1" dirty="0" smtClean="0"/>
              <a:t> control</a:t>
            </a:r>
            <a:endParaRPr lang="cs-CZ" sz="1600" i="1" dirty="0"/>
          </a:p>
          <a:p>
            <a:pPr marL="342900" indent="-342900">
              <a:buClr>
                <a:schemeClr val="accent1"/>
              </a:buClr>
              <a:buSzPct val="80000"/>
              <a:buFont typeface="Arial" panose="020B0604020202020204" pitchFamily="34" charset="0"/>
              <a:buChar char="•"/>
            </a:pPr>
            <a:r>
              <a:rPr lang="en-US" sz="1600" i="1" dirty="0" smtClean="0"/>
              <a:t>L/C confirmation</a:t>
            </a:r>
            <a:endParaRPr lang="cs-CZ" sz="1600" i="1" dirty="0"/>
          </a:p>
          <a:p>
            <a:pPr marL="342900" indent="-342900">
              <a:buFontTx/>
              <a:buChar char="-"/>
            </a:pPr>
            <a:endParaRPr lang="en-US" sz="1600" i="1" dirty="0">
              <a:solidFill>
                <a:schemeClr val="tx2">
                  <a:lumMod val="75000"/>
                </a:schemeClr>
              </a:solidFill>
            </a:endParaRPr>
          </a:p>
        </p:txBody>
      </p:sp>
      <p:sp>
        <p:nvSpPr>
          <p:cNvPr id="19" name="Zástupný symbol pro text 6"/>
          <p:cNvSpPr>
            <a:spLocks noGrp="1"/>
          </p:cNvSpPr>
          <p:nvPr>
            <p:ph type="body" sz="half" idx="13"/>
          </p:nvPr>
        </p:nvSpPr>
        <p:spPr>
          <a:xfrm>
            <a:off x="611560" y="980728"/>
            <a:ext cx="7992888" cy="504056"/>
          </a:xfrm>
        </p:spPr>
        <p:txBody>
          <a:bodyPr/>
          <a:lstStyle/>
          <a:p>
            <a:r>
              <a:rPr lang="en-US" dirty="0"/>
              <a:t>Main Products</a:t>
            </a:r>
          </a:p>
        </p:txBody>
      </p:sp>
    </p:spTree>
    <p:extLst>
      <p:ext uri="{BB962C8B-B14F-4D97-AF65-F5344CB8AC3E}">
        <p14:creationId xmlns:p14="http://schemas.microsoft.com/office/powerpoint/2010/main" val="140703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heel(1)">
                                      <p:cBhvr>
                                        <p:cTn id="7" dur="2000"/>
                                        <p:tgtEl>
                                          <p:spTgt spid="51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24"/>
                                        </p:tgtEl>
                                        <p:attrNameLst>
                                          <p:attrName>style.visibility</p:attrName>
                                        </p:attrNameLst>
                                      </p:cBhvr>
                                      <p:to>
                                        <p:strVal val="visible"/>
                                      </p:to>
                                    </p:set>
                                    <p:animEffect transition="in" filter="wipe(up)">
                                      <p:cBhvr>
                                        <p:cTn id="11" dur="1000"/>
                                        <p:tgtEl>
                                          <p:spTgt spid="52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18"/>
                                        </p:tgtEl>
                                        <p:attrNameLst>
                                          <p:attrName>style.visibility</p:attrName>
                                        </p:attrNameLst>
                                      </p:cBhvr>
                                      <p:to>
                                        <p:strVal val="visible"/>
                                      </p:to>
                                    </p:set>
                                    <p:animEffect transition="in" filter="wheel(1)">
                                      <p:cBhvr>
                                        <p:cTn id="16" dur="2000"/>
                                        <p:tgtEl>
                                          <p:spTgt spid="51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525"/>
                                        </p:tgtEl>
                                        <p:attrNameLst>
                                          <p:attrName>style.visibility</p:attrName>
                                        </p:attrNameLst>
                                      </p:cBhvr>
                                      <p:to>
                                        <p:strVal val="visible"/>
                                      </p:to>
                                    </p:set>
                                    <p:animEffect transition="in" filter="wipe(up)">
                                      <p:cBhvr>
                                        <p:cTn id="20" dur="1000"/>
                                        <p:tgtEl>
                                          <p:spTgt spid="52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15"/>
                                        </p:tgtEl>
                                        <p:attrNameLst>
                                          <p:attrName>style.visibility</p:attrName>
                                        </p:attrNameLst>
                                      </p:cBhvr>
                                      <p:to>
                                        <p:strVal val="visible"/>
                                      </p:to>
                                    </p:set>
                                    <p:animEffect transition="in" filter="wheel(1)">
                                      <p:cBhvr>
                                        <p:cTn id="25" dur="2000"/>
                                        <p:tgtEl>
                                          <p:spTgt spid="515"/>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526"/>
                                        </p:tgtEl>
                                        <p:attrNameLst>
                                          <p:attrName>style.visibility</p:attrName>
                                        </p:attrNameLst>
                                      </p:cBhvr>
                                      <p:to>
                                        <p:strVal val="visible"/>
                                      </p:to>
                                    </p:set>
                                    <p:animEffect transition="in" filter="wipe(up)">
                                      <p:cBhvr>
                                        <p:cTn id="29" dur="1000"/>
                                        <p:tgtEl>
                                          <p:spTgt spid="52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521"/>
                                        </p:tgtEl>
                                        <p:attrNameLst>
                                          <p:attrName>style.visibility</p:attrName>
                                        </p:attrNameLst>
                                      </p:cBhvr>
                                      <p:to>
                                        <p:strVal val="visible"/>
                                      </p:to>
                                    </p:set>
                                    <p:animEffect transition="in" filter="wheel(1)">
                                      <p:cBhvr>
                                        <p:cTn id="34" dur="2000"/>
                                        <p:tgtEl>
                                          <p:spTgt spid="521"/>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527"/>
                                        </p:tgtEl>
                                        <p:attrNameLst>
                                          <p:attrName>style.visibility</p:attrName>
                                        </p:attrNameLst>
                                      </p:cBhvr>
                                      <p:to>
                                        <p:strVal val="visible"/>
                                      </p:to>
                                    </p:set>
                                    <p:animEffect transition="in" filter="wipe(up)">
                                      <p:cBhvr>
                                        <p:cTn id="38" dur="10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p:bldP spid="525" grpId="0"/>
      <p:bldP spid="526" grpId="0"/>
      <p:bldP spid="5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25"/>
          <p:cNvSpPr>
            <a:spLocks/>
          </p:cNvSpPr>
          <p:nvPr/>
        </p:nvSpPr>
        <p:spPr bwMode="auto">
          <a:xfrm>
            <a:off x="2470570" y="2181058"/>
            <a:ext cx="32470" cy="2128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close/>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 name="Freeform 226"/>
          <p:cNvSpPr>
            <a:spLocks/>
          </p:cNvSpPr>
          <p:nvPr/>
        </p:nvSpPr>
        <p:spPr bwMode="auto">
          <a:xfrm>
            <a:off x="2470570" y="2181058"/>
            <a:ext cx="32470" cy="2128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path>
            </a:pathLst>
          </a:custGeom>
          <a:solidFill>
            <a:schemeClr val="tx1">
              <a:alpha val="10000"/>
            </a:schemeClr>
          </a:solid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 name="Freeform 511"/>
          <p:cNvSpPr>
            <a:spLocks/>
          </p:cNvSpPr>
          <p:nvPr/>
        </p:nvSpPr>
        <p:spPr bwMode="auto">
          <a:xfrm>
            <a:off x="2397902" y="2441034"/>
            <a:ext cx="94315" cy="30406"/>
          </a:xfrm>
          <a:custGeom>
            <a:avLst/>
            <a:gdLst>
              <a:gd name="T0" fmla="*/ 9 w 9"/>
              <a:gd name="T1" fmla="*/ 0 h 3"/>
              <a:gd name="T2" fmla="*/ 9 w 9"/>
              <a:gd name="T3" fmla="*/ 1 h 3"/>
              <a:gd name="T4" fmla="*/ 8 w 9"/>
              <a:gd name="T5" fmla="*/ 2 h 3"/>
              <a:gd name="T6" fmla="*/ 7 w 9"/>
              <a:gd name="T7" fmla="*/ 3 h 3"/>
              <a:gd name="T8" fmla="*/ 6 w 9"/>
              <a:gd name="T9" fmla="*/ 3 h 3"/>
              <a:gd name="T10" fmla="*/ 5 w 9"/>
              <a:gd name="T11" fmla="*/ 3 h 3"/>
              <a:gd name="T12" fmla="*/ 5 w 9"/>
              <a:gd name="T13" fmla="*/ 3 h 3"/>
              <a:gd name="T14" fmla="*/ 3 w 9"/>
              <a:gd name="T15" fmla="*/ 2 h 3"/>
              <a:gd name="T16" fmla="*/ 2 w 9"/>
              <a:gd name="T17" fmla="*/ 3 h 3"/>
              <a:gd name="T18" fmla="*/ 1 w 9"/>
              <a:gd name="T19" fmla="*/ 3 h 3"/>
              <a:gd name="T20" fmla="*/ 0 w 9"/>
              <a:gd name="T21" fmla="*/ 3 h 3"/>
              <a:gd name="T22" fmla="*/ 0 w 9"/>
              <a:gd name="T23" fmla="*/ 3 h 3"/>
              <a:gd name="T24" fmla="*/ 0 w 9"/>
              <a:gd name="T25" fmla="*/ 2 h 3"/>
              <a:gd name="T26" fmla="*/ 1 w 9"/>
              <a:gd name="T27" fmla="*/ 2 h 3"/>
              <a:gd name="T28" fmla="*/ 2 w 9"/>
              <a:gd name="T29" fmla="*/ 2 h 3"/>
              <a:gd name="T30" fmla="*/ 3 w 9"/>
              <a:gd name="T31" fmla="*/ 1 h 3"/>
              <a:gd name="T32" fmla="*/ 5 w 9"/>
              <a:gd name="T33" fmla="*/ 1 h 3"/>
              <a:gd name="T34" fmla="*/ 5 w 9"/>
              <a:gd name="T35" fmla="*/ 1 h 3"/>
              <a:gd name="T36" fmla="*/ 6 w 9"/>
              <a:gd name="T37" fmla="*/ 1 h 3"/>
              <a:gd name="T38" fmla="*/ 7 w 9"/>
              <a:gd name="T39" fmla="*/ 1 h 3"/>
              <a:gd name="T40" fmla="*/ 7 w 9"/>
              <a:gd name="T41" fmla="*/ 1 h 3"/>
              <a:gd name="T42" fmla="*/ 8 w 9"/>
              <a:gd name="T43" fmla="*/ 0 h 3"/>
              <a:gd name="T44" fmla="*/ 9 w 9"/>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
                <a:moveTo>
                  <a:pt x="9" y="0"/>
                </a:moveTo>
                <a:cubicBezTo>
                  <a:pt x="9" y="1"/>
                  <a:pt x="9" y="1"/>
                  <a:pt x="9" y="1"/>
                </a:cubicBezTo>
                <a:cubicBezTo>
                  <a:pt x="9" y="2"/>
                  <a:pt x="8" y="2"/>
                  <a:pt x="8" y="2"/>
                </a:cubicBezTo>
                <a:cubicBezTo>
                  <a:pt x="8" y="2"/>
                  <a:pt x="8" y="2"/>
                  <a:pt x="7" y="3"/>
                </a:cubicBezTo>
                <a:cubicBezTo>
                  <a:pt x="7" y="3"/>
                  <a:pt x="6" y="3"/>
                  <a:pt x="6" y="3"/>
                </a:cubicBezTo>
                <a:cubicBezTo>
                  <a:pt x="6" y="3"/>
                  <a:pt x="5" y="3"/>
                  <a:pt x="5" y="3"/>
                </a:cubicBezTo>
                <a:cubicBezTo>
                  <a:pt x="5" y="3"/>
                  <a:pt x="5" y="3"/>
                  <a:pt x="5" y="3"/>
                </a:cubicBezTo>
                <a:cubicBezTo>
                  <a:pt x="4" y="2"/>
                  <a:pt x="4" y="2"/>
                  <a:pt x="3" y="2"/>
                </a:cubicBezTo>
                <a:cubicBezTo>
                  <a:pt x="3" y="2"/>
                  <a:pt x="2" y="2"/>
                  <a:pt x="2" y="3"/>
                </a:cubicBezTo>
                <a:cubicBezTo>
                  <a:pt x="2" y="3"/>
                  <a:pt x="2" y="3"/>
                  <a:pt x="1" y="3"/>
                </a:cubicBezTo>
                <a:cubicBezTo>
                  <a:pt x="1" y="3"/>
                  <a:pt x="1" y="3"/>
                  <a:pt x="0" y="3"/>
                </a:cubicBezTo>
                <a:cubicBezTo>
                  <a:pt x="0" y="3"/>
                  <a:pt x="0" y="3"/>
                  <a:pt x="0" y="3"/>
                </a:cubicBezTo>
                <a:cubicBezTo>
                  <a:pt x="0" y="3"/>
                  <a:pt x="0" y="3"/>
                  <a:pt x="0" y="2"/>
                </a:cubicBezTo>
                <a:cubicBezTo>
                  <a:pt x="0" y="2"/>
                  <a:pt x="1" y="2"/>
                  <a:pt x="1" y="2"/>
                </a:cubicBezTo>
                <a:cubicBezTo>
                  <a:pt x="1" y="2"/>
                  <a:pt x="2" y="2"/>
                  <a:pt x="2" y="2"/>
                </a:cubicBezTo>
                <a:cubicBezTo>
                  <a:pt x="3" y="2"/>
                  <a:pt x="3" y="1"/>
                  <a:pt x="3" y="1"/>
                </a:cubicBezTo>
                <a:cubicBezTo>
                  <a:pt x="4" y="1"/>
                  <a:pt x="4" y="1"/>
                  <a:pt x="5" y="1"/>
                </a:cubicBezTo>
                <a:cubicBezTo>
                  <a:pt x="5" y="1"/>
                  <a:pt x="5" y="1"/>
                  <a:pt x="5" y="1"/>
                </a:cubicBezTo>
                <a:cubicBezTo>
                  <a:pt x="6" y="1"/>
                  <a:pt x="6" y="1"/>
                  <a:pt x="6" y="1"/>
                </a:cubicBezTo>
                <a:cubicBezTo>
                  <a:pt x="6" y="1"/>
                  <a:pt x="6" y="1"/>
                  <a:pt x="7" y="1"/>
                </a:cubicBezTo>
                <a:cubicBezTo>
                  <a:pt x="7" y="1"/>
                  <a:pt x="7" y="1"/>
                  <a:pt x="7" y="1"/>
                </a:cubicBezTo>
                <a:cubicBezTo>
                  <a:pt x="8" y="1"/>
                  <a:pt x="8" y="1"/>
                  <a:pt x="8" y="0"/>
                </a:cubicBezTo>
                <a:cubicBezTo>
                  <a:pt x="8" y="0"/>
                  <a:pt x="9" y="0"/>
                  <a:pt x="9" y="0"/>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 name="Freeform 512"/>
          <p:cNvSpPr>
            <a:spLocks/>
          </p:cNvSpPr>
          <p:nvPr/>
        </p:nvSpPr>
        <p:spPr bwMode="auto">
          <a:xfrm>
            <a:off x="2292764" y="2482082"/>
            <a:ext cx="115961" cy="41049"/>
          </a:xfrm>
          <a:custGeom>
            <a:avLst/>
            <a:gdLst>
              <a:gd name="T0" fmla="*/ 10 w 11"/>
              <a:gd name="T1" fmla="*/ 0 h 4"/>
              <a:gd name="T2" fmla="*/ 10 w 11"/>
              <a:gd name="T3" fmla="*/ 0 h 4"/>
              <a:gd name="T4" fmla="*/ 9 w 11"/>
              <a:gd name="T5" fmla="*/ 0 h 4"/>
              <a:gd name="T6" fmla="*/ 8 w 11"/>
              <a:gd name="T7" fmla="*/ 1 h 4"/>
              <a:gd name="T8" fmla="*/ 7 w 11"/>
              <a:gd name="T9" fmla="*/ 1 h 4"/>
              <a:gd name="T10" fmla="*/ 6 w 11"/>
              <a:gd name="T11" fmla="*/ 1 h 4"/>
              <a:gd name="T12" fmla="*/ 5 w 11"/>
              <a:gd name="T13" fmla="*/ 1 h 4"/>
              <a:gd name="T14" fmla="*/ 5 w 11"/>
              <a:gd name="T15" fmla="*/ 1 h 4"/>
              <a:gd name="T16" fmla="*/ 4 w 11"/>
              <a:gd name="T17" fmla="*/ 2 h 4"/>
              <a:gd name="T18" fmla="*/ 3 w 11"/>
              <a:gd name="T19" fmla="*/ 2 h 4"/>
              <a:gd name="T20" fmla="*/ 3 w 11"/>
              <a:gd name="T21" fmla="*/ 2 h 4"/>
              <a:gd name="T22" fmla="*/ 2 w 11"/>
              <a:gd name="T23" fmla="*/ 3 h 4"/>
              <a:gd name="T24" fmla="*/ 1 w 11"/>
              <a:gd name="T25" fmla="*/ 3 h 4"/>
              <a:gd name="T26" fmla="*/ 1 w 11"/>
              <a:gd name="T27" fmla="*/ 3 h 4"/>
              <a:gd name="T28" fmla="*/ 0 w 11"/>
              <a:gd name="T29" fmla="*/ 4 h 4"/>
              <a:gd name="T30" fmla="*/ 2 w 11"/>
              <a:gd name="T31" fmla="*/ 4 h 4"/>
              <a:gd name="T32" fmla="*/ 4 w 11"/>
              <a:gd name="T33" fmla="*/ 4 h 4"/>
              <a:gd name="T34" fmla="*/ 4 w 11"/>
              <a:gd name="T35" fmla="*/ 3 h 4"/>
              <a:gd name="T36" fmla="*/ 5 w 11"/>
              <a:gd name="T37" fmla="*/ 3 h 4"/>
              <a:gd name="T38" fmla="*/ 7 w 11"/>
              <a:gd name="T39" fmla="*/ 2 h 4"/>
              <a:gd name="T40" fmla="*/ 8 w 11"/>
              <a:gd name="T41" fmla="*/ 2 h 4"/>
              <a:gd name="T42" fmla="*/ 8 w 11"/>
              <a:gd name="T43" fmla="*/ 2 h 4"/>
              <a:gd name="T44" fmla="*/ 9 w 11"/>
              <a:gd name="T45" fmla="*/ 1 h 4"/>
              <a:gd name="T46" fmla="*/ 10 w 11"/>
              <a:gd name="T47" fmla="*/ 1 h 4"/>
              <a:gd name="T48" fmla="*/ 10 w 11"/>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4">
                <a:moveTo>
                  <a:pt x="10" y="0"/>
                </a:moveTo>
                <a:cubicBezTo>
                  <a:pt x="10" y="0"/>
                  <a:pt x="10" y="0"/>
                  <a:pt x="10" y="0"/>
                </a:cubicBezTo>
                <a:cubicBezTo>
                  <a:pt x="9" y="0"/>
                  <a:pt x="9" y="0"/>
                  <a:pt x="9" y="0"/>
                </a:cubicBezTo>
                <a:cubicBezTo>
                  <a:pt x="9" y="1"/>
                  <a:pt x="8" y="1"/>
                  <a:pt x="8" y="1"/>
                </a:cubicBezTo>
                <a:cubicBezTo>
                  <a:pt x="8" y="1"/>
                  <a:pt x="8" y="1"/>
                  <a:pt x="7" y="1"/>
                </a:cubicBezTo>
                <a:cubicBezTo>
                  <a:pt x="7" y="1"/>
                  <a:pt x="7" y="1"/>
                  <a:pt x="6" y="1"/>
                </a:cubicBezTo>
                <a:cubicBezTo>
                  <a:pt x="6" y="1"/>
                  <a:pt x="6" y="1"/>
                  <a:pt x="5" y="1"/>
                </a:cubicBezTo>
                <a:cubicBezTo>
                  <a:pt x="5" y="1"/>
                  <a:pt x="5" y="1"/>
                  <a:pt x="5" y="1"/>
                </a:cubicBezTo>
                <a:cubicBezTo>
                  <a:pt x="4" y="1"/>
                  <a:pt x="4" y="2"/>
                  <a:pt x="4" y="2"/>
                </a:cubicBezTo>
                <a:cubicBezTo>
                  <a:pt x="4" y="2"/>
                  <a:pt x="4" y="2"/>
                  <a:pt x="3" y="2"/>
                </a:cubicBezTo>
                <a:cubicBezTo>
                  <a:pt x="3" y="2"/>
                  <a:pt x="3" y="2"/>
                  <a:pt x="3" y="2"/>
                </a:cubicBezTo>
                <a:cubicBezTo>
                  <a:pt x="2" y="2"/>
                  <a:pt x="2" y="3"/>
                  <a:pt x="2" y="3"/>
                </a:cubicBezTo>
                <a:cubicBezTo>
                  <a:pt x="2" y="3"/>
                  <a:pt x="2" y="3"/>
                  <a:pt x="1" y="3"/>
                </a:cubicBezTo>
                <a:cubicBezTo>
                  <a:pt x="1" y="3"/>
                  <a:pt x="1" y="3"/>
                  <a:pt x="1" y="3"/>
                </a:cubicBezTo>
                <a:cubicBezTo>
                  <a:pt x="0" y="4"/>
                  <a:pt x="0" y="4"/>
                  <a:pt x="0" y="4"/>
                </a:cubicBezTo>
                <a:cubicBezTo>
                  <a:pt x="1" y="4"/>
                  <a:pt x="1" y="4"/>
                  <a:pt x="2" y="4"/>
                </a:cubicBezTo>
                <a:cubicBezTo>
                  <a:pt x="3" y="4"/>
                  <a:pt x="3" y="4"/>
                  <a:pt x="4" y="4"/>
                </a:cubicBezTo>
                <a:cubicBezTo>
                  <a:pt x="4" y="4"/>
                  <a:pt x="4" y="3"/>
                  <a:pt x="4" y="3"/>
                </a:cubicBezTo>
                <a:cubicBezTo>
                  <a:pt x="4" y="3"/>
                  <a:pt x="5" y="3"/>
                  <a:pt x="5" y="3"/>
                </a:cubicBezTo>
                <a:cubicBezTo>
                  <a:pt x="6" y="3"/>
                  <a:pt x="6" y="3"/>
                  <a:pt x="7" y="2"/>
                </a:cubicBezTo>
                <a:cubicBezTo>
                  <a:pt x="7" y="2"/>
                  <a:pt x="7" y="2"/>
                  <a:pt x="8" y="2"/>
                </a:cubicBezTo>
                <a:cubicBezTo>
                  <a:pt x="8" y="2"/>
                  <a:pt x="8" y="2"/>
                  <a:pt x="8" y="2"/>
                </a:cubicBezTo>
                <a:cubicBezTo>
                  <a:pt x="9" y="2"/>
                  <a:pt x="9" y="2"/>
                  <a:pt x="9" y="1"/>
                </a:cubicBezTo>
                <a:cubicBezTo>
                  <a:pt x="10" y="1"/>
                  <a:pt x="10" y="2"/>
                  <a:pt x="10" y="1"/>
                </a:cubicBezTo>
                <a:cubicBezTo>
                  <a:pt x="11" y="1"/>
                  <a:pt x="11" y="1"/>
                  <a:pt x="10" y="0"/>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 name="Freeform 513"/>
          <p:cNvSpPr>
            <a:spLocks/>
          </p:cNvSpPr>
          <p:nvPr/>
        </p:nvSpPr>
        <p:spPr bwMode="auto">
          <a:xfrm>
            <a:off x="2303587" y="2378700"/>
            <a:ext cx="105138" cy="92740"/>
          </a:xfrm>
          <a:custGeom>
            <a:avLst/>
            <a:gdLst>
              <a:gd name="T0" fmla="*/ 4 w 10"/>
              <a:gd name="T1" fmla="*/ 9 h 9"/>
              <a:gd name="T2" fmla="*/ 4 w 10"/>
              <a:gd name="T3" fmla="*/ 8 h 9"/>
              <a:gd name="T4" fmla="*/ 5 w 10"/>
              <a:gd name="T5" fmla="*/ 7 h 9"/>
              <a:gd name="T6" fmla="*/ 5 w 10"/>
              <a:gd name="T7" fmla="*/ 7 h 9"/>
              <a:gd name="T8" fmla="*/ 6 w 10"/>
              <a:gd name="T9" fmla="*/ 6 h 9"/>
              <a:gd name="T10" fmla="*/ 6 w 10"/>
              <a:gd name="T11" fmla="*/ 5 h 9"/>
              <a:gd name="T12" fmla="*/ 6 w 10"/>
              <a:gd name="T13" fmla="*/ 5 h 9"/>
              <a:gd name="T14" fmla="*/ 6 w 10"/>
              <a:gd name="T15" fmla="*/ 4 h 9"/>
              <a:gd name="T16" fmla="*/ 7 w 10"/>
              <a:gd name="T17" fmla="*/ 4 h 9"/>
              <a:gd name="T18" fmla="*/ 8 w 10"/>
              <a:gd name="T19" fmla="*/ 5 h 9"/>
              <a:gd name="T20" fmla="*/ 9 w 10"/>
              <a:gd name="T21" fmla="*/ 5 h 9"/>
              <a:gd name="T22" fmla="*/ 10 w 10"/>
              <a:gd name="T23" fmla="*/ 5 h 9"/>
              <a:gd name="T24" fmla="*/ 10 w 10"/>
              <a:gd name="T25" fmla="*/ 4 h 9"/>
              <a:gd name="T26" fmla="*/ 10 w 10"/>
              <a:gd name="T27" fmla="*/ 3 h 9"/>
              <a:gd name="T28" fmla="*/ 9 w 10"/>
              <a:gd name="T29" fmla="*/ 2 h 9"/>
              <a:gd name="T30" fmla="*/ 8 w 10"/>
              <a:gd name="T31" fmla="*/ 1 h 9"/>
              <a:gd name="T32" fmla="*/ 7 w 10"/>
              <a:gd name="T33" fmla="*/ 1 h 9"/>
              <a:gd name="T34" fmla="*/ 5 w 10"/>
              <a:gd name="T35" fmla="*/ 1 h 9"/>
              <a:gd name="T36" fmla="*/ 4 w 10"/>
              <a:gd name="T37" fmla="*/ 1 h 9"/>
              <a:gd name="T38" fmla="*/ 3 w 10"/>
              <a:gd name="T39" fmla="*/ 0 h 9"/>
              <a:gd name="T40" fmla="*/ 2 w 10"/>
              <a:gd name="T41" fmla="*/ 1 h 9"/>
              <a:gd name="T42" fmla="*/ 2 w 10"/>
              <a:gd name="T43" fmla="*/ 2 h 9"/>
              <a:gd name="T44" fmla="*/ 1 w 10"/>
              <a:gd name="T45" fmla="*/ 1 h 9"/>
              <a:gd name="T46" fmla="*/ 0 w 10"/>
              <a:gd name="T47" fmla="*/ 2 h 9"/>
              <a:gd name="T48" fmla="*/ 1 w 10"/>
              <a:gd name="T49" fmla="*/ 3 h 9"/>
              <a:gd name="T50" fmla="*/ 2 w 10"/>
              <a:gd name="T51" fmla="*/ 4 h 9"/>
              <a:gd name="T52" fmla="*/ 3 w 10"/>
              <a:gd name="T53" fmla="*/ 4 h 9"/>
              <a:gd name="T54" fmla="*/ 2 w 10"/>
              <a:gd name="T55" fmla="*/ 5 h 9"/>
              <a:gd name="T56" fmla="*/ 2 w 10"/>
              <a:gd name="T57" fmla="*/ 6 h 9"/>
              <a:gd name="T58" fmla="*/ 1 w 10"/>
              <a:gd name="T59" fmla="*/ 7 h 9"/>
              <a:gd name="T60" fmla="*/ 0 w 10"/>
              <a:gd name="T61" fmla="*/ 7 h 9"/>
              <a:gd name="T62" fmla="*/ 0 w 10"/>
              <a:gd name="T63" fmla="*/ 8 h 9"/>
              <a:gd name="T64" fmla="*/ 1 w 10"/>
              <a:gd name="T65" fmla="*/ 8 h 9"/>
              <a:gd name="T66" fmla="*/ 2 w 10"/>
              <a:gd name="T67" fmla="*/ 7 h 9"/>
              <a:gd name="T68" fmla="*/ 2 w 10"/>
              <a:gd name="T69" fmla="*/ 7 h 9"/>
              <a:gd name="T70" fmla="*/ 3 w 10"/>
              <a:gd name="T71" fmla="*/ 7 h 9"/>
              <a:gd name="T72" fmla="*/ 2 w 10"/>
              <a:gd name="T73" fmla="*/ 8 h 9"/>
              <a:gd name="T74" fmla="*/ 2 w 10"/>
              <a:gd name="T75" fmla="*/ 9 h 9"/>
              <a:gd name="T76" fmla="*/ 3 w 10"/>
              <a:gd name="T77" fmla="*/ 9 h 9"/>
              <a:gd name="T78" fmla="*/ 4 w 10"/>
              <a:gd name="T7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9">
                <a:moveTo>
                  <a:pt x="4" y="9"/>
                </a:moveTo>
                <a:cubicBezTo>
                  <a:pt x="4" y="9"/>
                  <a:pt x="4" y="8"/>
                  <a:pt x="4" y="8"/>
                </a:cubicBezTo>
                <a:cubicBezTo>
                  <a:pt x="5" y="8"/>
                  <a:pt x="5" y="8"/>
                  <a:pt x="5" y="7"/>
                </a:cubicBezTo>
                <a:cubicBezTo>
                  <a:pt x="5" y="7"/>
                  <a:pt x="5" y="7"/>
                  <a:pt x="5" y="7"/>
                </a:cubicBezTo>
                <a:cubicBezTo>
                  <a:pt x="5" y="6"/>
                  <a:pt x="5" y="6"/>
                  <a:pt x="6" y="6"/>
                </a:cubicBezTo>
                <a:cubicBezTo>
                  <a:pt x="6" y="6"/>
                  <a:pt x="6" y="6"/>
                  <a:pt x="6" y="5"/>
                </a:cubicBezTo>
                <a:cubicBezTo>
                  <a:pt x="7" y="5"/>
                  <a:pt x="6" y="5"/>
                  <a:pt x="6" y="5"/>
                </a:cubicBezTo>
                <a:cubicBezTo>
                  <a:pt x="6" y="4"/>
                  <a:pt x="6" y="4"/>
                  <a:pt x="6" y="4"/>
                </a:cubicBezTo>
                <a:cubicBezTo>
                  <a:pt x="7" y="3"/>
                  <a:pt x="7" y="3"/>
                  <a:pt x="7" y="4"/>
                </a:cubicBezTo>
                <a:cubicBezTo>
                  <a:pt x="8" y="4"/>
                  <a:pt x="8" y="4"/>
                  <a:pt x="8" y="5"/>
                </a:cubicBezTo>
                <a:cubicBezTo>
                  <a:pt x="8" y="5"/>
                  <a:pt x="8" y="5"/>
                  <a:pt x="9" y="5"/>
                </a:cubicBezTo>
                <a:cubicBezTo>
                  <a:pt x="9" y="5"/>
                  <a:pt x="9" y="5"/>
                  <a:pt x="10" y="5"/>
                </a:cubicBezTo>
                <a:cubicBezTo>
                  <a:pt x="10" y="5"/>
                  <a:pt x="10" y="5"/>
                  <a:pt x="10" y="4"/>
                </a:cubicBezTo>
                <a:cubicBezTo>
                  <a:pt x="10" y="4"/>
                  <a:pt x="10" y="3"/>
                  <a:pt x="10" y="3"/>
                </a:cubicBezTo>
                <a:cubicBezTo>
                  <a:pt x="10" y="2"/>
                  <a:pt x="9" y="2"/>
                  <a:pt x="9" y="2"/>
                </a:cubicBezTo>
                <a:cubicBezTo>
                  <a:pt x="9" y="2"/>
                  <a:pt x="8" y="1"/>
                  <a:pt x="8" y="1"/>
                </a:cubicBezTo>
                <a:cubicBezTo>
                  <a:pt x="7" y="1"/>
                  <a:pt x="7" y="1"/>
                  <a:pt x="7" y="1"/>
                </a:cubicBezTo>
                <a:cubicBezTo>
                  <a:pt x="6" y="1"/>
                  <a:pt x="6" y="1"/>
                  <a:pt x="5" y="1"/>
                </a:cubicBezTo>
                <a:cubicBezTo>
                  <a:pt x="5" y="1"/>
                  <a:pt x="4" y="1"/>
                  <a:pt x="4" y="1"/>
                </a:cubicBezTo>
                <a:cubicBezTo>
                  <a:pt x="3" y="1"/>
                  <a:pt x="3" y="0"/>
                  <a:pt x="3" y="0"/>
                </a:cubicBezTo>
                <a:cubicBezTo>
                  <a:pt x="2" y="1"/>
                  <a:pt x="3" y="1"/>
                  <a:pt x="2" y="1"/>
                </a:cubicBezTo>
                <a:cubicBezTo>
                  <a:pt x="2" y="1"/>
                  <a:pt x="2" y="1"/>
                  <a:pt x="2" y="2"/>
                </a:cubicBezTo>
                <a:cubicBezTo>
                  <a:pt x="1" y="2"/>
                  <a:pt x="1" y="1"/>
                  <a:pt x="1" y="1"/>
                </a:cubicBezTo>
                <a:cubicBezTo>
                  <a:pt x="0" y="2"/>
                  <a:pt x="0" y="2"/>
                  <a:pt x="0" y="2"/>
                </a:cubicBezTo>
                <a:cubicBezTo>
                  <a:pt x="1" y="3"/>
                  <a:pt x="1" y="3"/>
                  <a:pt x="1" y="3"/>
                </a:cubicBezTo>
                <a:cubicBezTo>
                  <a:pt x="2" y="3"/>
                  <a:pt x="2" y="3"/>
                  <a:pt x="2" y="4"/>
                </a:cubicBezTo>
                <a:cubicBezTo>
                  <a:pt x="2" y="4"/>
                  <a:pt x="2" y="4"/>
                  <a:pt x="3" y="4"/>
                </a:cubicBezTo>
                <a:cubicBezTo>
                  <a:pt x="3" y="4"/>
                  <a:pt x="2" y="5"/>
                  <a:pt x="2" y="5"/>
                </a:cubicBezTo>
                <a:cubicBezTo>
                  <a:pt x="2" y="5"/>
                  <a:pt x="2" y="6"/>
                  <a:pt x="2" y="6"/>
                </a:cubicBezTo>
                <a:cubicBezTo>
                  <a:pt x="1" y="6"/>
                  <a:pt x="1" y="6"/>
                  <a:pt x="1" y="7"/>
                </a:cubicBezTo>
                <a:cubicBezTo>
                  <a:pt x="1" y="7"/>
                  <a:pt x="0" y="7"/>
                  <a:pt x="0" y="7"/>
                </a:cubicBezTo>
                <a:cubicBezTo>
                  <a:pt x="0" y="8"/>
                  <a:pt x="0" y="8"/>
                  <a:pt x="0" y="8"/>
                </a:cubicBezTo>
                <a:cubicBezTo>
                  <a:pt x="0" y="8"/>
                  <a:pt x="1" y="8"/>
                  <a:pt x="1" y="8"/>
                </a:cubicBezTo>
                <a:cubicBezTo>
                  <a:pt x="1" y="7"/>
                  <a:pt x="1" y="7"/>
                  <a:pt x="2" y="7"/>
                </a:cubicBezTo>
                <a:cubicBezTo>
                  <a:pt x="2" y="7"/>
                  <a:pt x="2" y="7"/>
                  <a:pt x="2" y="7"/>
                </a:cubicBezTo>
                <a:cubicBezTo>
                  <a:pt x="3" y="7"/>
                  <a:pt x="3" y="7"/>
                  <a:pt x="3" y="7"/>
                </a:cubicBezTo>
                <a:cubicBezTo>
                  <a:pt x="3" y="8"/>
                  <a:pt x="3" y="8"/>
                  <a:pt x="2" y="8"/>
                </a:cubicBezTo>
                <a:cubicBezTo>
                  <a:pt x="2" y="9"/>
                  <a:pt x="2" y="9"/>
                  <a:pt x="2" y="9"/>
                </a:cubicBezTo>
                <a:cubicBezTo>
                  <a:pt x="3" y="9"/>
                  <a:pt x="3" y="9"/>
                  <a:pt x="3" y="9"/>
                </a:cubicBezTo>
                <a:cubicBezTo>
                  <a:pt x="3" y="9"/>
                  <a:pt x="3" y="9"/>
                  <a:pt x="4" y="9"/>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 name="Freeform 514"/>
          <p:cNvSpPr>
            <a:spLocks/>
          </p:cNvSpPr>
          <p:nvPr/>
        </p:nvSpPr>
        <p:spPr bwMode="auto">
          <a:xfrm>
            <a:off x="2187626" y="2389343"/>
            <a:ext cx="115961" cy="133789"/>
          </a:xfrm>
          <a:custGeom>
            <a:avLst/>
            <a:gdLst>
              <a:gd name="T0" fmla="*/ 10 w 11"/>
              <a:gd name="T1" fmla="*/ 1 h 13"/>
              <a:gd name="T2" fmla="*/ 10 w 11"/>
              <a:gd name="T3" fmla="*/ 2 h 13"/>
              <a:gd name="T4" fmla="*/ 9 w 11"/>
              <a:gd name="T5" fmla="*/ 2 h 13"/>
              <a:gd name="T6" fmla="*/ 9 w 11"/>
              <a:gd name="T7" fmla="*/ 3 h 13"/>
              <a:gd name="T8" fmla="*/ 7 w 11"/>
              <a:gd name="T9" fmla="*/ 3 h 13"/>
              <a:gd name="T10" fmla="*/ 7 w 11"/>
              <a:gd name="T11" fmla="*/ 4 h 13"/>
              <a:gd name="T12" fmla="*/ 6 w 11"/>
              <a:gd name="T13" fmla="*/ 5 h 13"/>
              <a:gd name="T14" fmla="*/ 5 w 11"/>
              <a:gd name="T15" fmla="*/ 6 h 13"/>
              <a:gd name="T16" fmla="*/ 4 w 11"/>
              <a:gd name="T17" fmla="*/ 7 h 13"/>
              <a:gd name="T18" fmla="*/ 4 w 11"/>
              <a:gd name="T19" fmla="*/ 8 h 13"/>
              <a:gd name="T20" fmla="*/ 4 w 11"/>
              <a:gd name="T21" fmla="*/ 10 h 13"/>
              <a:gd name="T22" fmla="*/ 3 w 11"/>
              <a:gd name="T23" fmla="*/ 11 h 13"/>
              <a:gd name="T24" fmla="*/ 2 w 11"/>
              <a:gd name="T25" fmla="*/ 12 h 13"/>
              <a:gd name="T26" fmla="*/ 0 w 11"/>
              <a:gd name="T27" fmla="*/ 12 h 13"/>
              <a:gd name="T28" fmla="*/ 0 w 11"/>
              <a:gd name="T29" fmla="*/ 11 h 13"/>
              <a:gd name="T30" fmla="*/ 1 w 11"/>
              <a:gd name="T31" fmla="*/ 9 h 13"/>
              <a:gd name="T32" fmla="*/ 1 w 11"/>
              <a:gd name="T33" fmla="*/ 8 h 13"/>
              <a:gd name="T34" fmla="*/ 2 w 11"/>
              <a:gd name="T35" fmla="*/ 7 h 13"/>
              <a:gd name="T36" fmla="*/ 3 w 11"/>
              <a:gd name="T37" fmla="*/ 6 h 13"/>
              <a:gd name="T38" fmla="*/ 4 w 11"/>
              <a:gd name="T39" fmla="*/ 5 h 13"/>
              <a:gd name="T40" fmla="*/ 4 w 11"/>
              <a:gd name="T41" fmla="*/ 4 h 13"/>
              <a:gd name="T42" fmla="*/ 3 w 11"/>
              <a:gd name="T43" fmla="*/ 4 h 13"/>
              <a:gd name="T44" fmla="*/ 4 w 11"/>
              <a:gd name="T45" fmla="*/ 3 h 13"/>
              <a:gd name="T46" fmla="*/ 5 w 11"/>
              <a:gd name="T47" fmla="*/ 2 h 13"/>
              <a:gd name="T48" fmla="*/ 6 w 11"/>
              <a:gd name="T49" fmla="*/ 1 h 13"/>
              <a:gd name="T50" fmla="*/ 7 w 11"/>
              <a:gd name="T51" fmla="*/ 1 h 13"/>
              <a:gd name="T52" fmla="*/ 7 w 11"/>
              <a:gd name="T53" fmla="*/ 1 h 13"/>
              <a:gd name="T54" fmla="*/ 9 w 11"/>
              <a:gd name="T55" fmla="*/ 1 h 13"/>
              <a:gd name="T56" fmla="*/ 10 w 11"/>
              <a:gd name="T57" fmla="*/ 0 h 13"/>
              <a:gd name="T58" fmla="*/ 11 w 11"/>
              <a:gd name="T59" fmla="*/ 1 h 13"/>
              <a:gd name="T60" fmla="*/ 10 w 11"/>
              <a:gd name="T6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3">
                <a:moveTo>
                  <a:pt x="10" y="1"/>
                </a:moveTo>
                <a:cubicBezTo>
                  <a:pt x="10" y="1"/>
                  <a:pt x="10" y="1"/>
                  <a:pt x="10" y="2"/>
                </a:cubicBezTo>
                <a:cubicBezTo>
                  <a:pt x="9" y="2"/>
                  <a:pt x="9" y="2"/>
                  <a:pt x="9" y="2"/>
                </a:cubicBezTo>
                <a:cubicBezTo>
                  <a:pt x="9" y="2"/>
                  <a:pt x="9" y="3"/>
                  <a:pt x="9" y="3"/>
                </a:cubicBezTo>
                <a:cubicBezTo>
                  <a:pt x="8" y="3"/>
                  <a:pt x="8" y="3"/>
                  <a:pt x="7" y="3"/>
                </a:cubicBezTo>
                <a:cubicBezTo>
                  <a:pt x="7" y="3"/>
                  <a:pt x="7" y="3"/>
                  <a:pt x="7" y="4"/>
                </a:cubicBezTo>
                <a:cubicBezTo>
                  <a:pt x="6" y="4"/>
                  <a:pt x="6" y="4"/>
                  <a:pt x="6" y="5"/>
                </a:cubicBezTo>
                <a:cubicBezTo>
                  <a:pt x="5" y="5"/>
                  <a:pt x="5" y="5"/>
                  <a:pt x="5" y="6"/>
                </a:cubicBezTo>
                <a:cubicBezTo>
                  <a:pt x="5" y="6"/>
                  <a:pt x="4" y="6"/>
                  <a:pt x="4" y="7"/>
                </a:cubicBezTo>
                <a:cubicBezTo>
                  <a:pt x="4" y="7"/>
                  <a:pt x="4" y="8"/>
                  <a:pt x="4" y="8"/>
                </a:cubicBezTo>
                <a:cubicBezTo>
                  <a:pt x="4" y="9"/>
                  <a:pt x="4" y="9"/>
                  <a:pt x="4" y="10"/>
                </a:cubicBezTo>
                <a:cubicBezTo>
                  <a:pt x="4" y="10"/>
                  <a:pt x="3" y="11"/>
                  <a:pt x="3" y="11"/>
                </a:cubicBezTo>
                <a:cubicBezTo>
                  <a:pt x="2" y="12"/>
                  <a:pt x="2" y="12"/>
                  <a:pt x="2" y="12"/>
                </a:cubicBezTo>
                <a:cubicBezTo>
                  <a:pt x="1" y="12"/>
                  <a:pt x="1" y="13"/>
                  <a:pt x="0" y="12"/>
                </a:cubicBezTo>
                <a:cubicBezTo>
                  <a:pt x="0" y="12"/>
                  <a:pt x="0" y="12"/>
                  <a:pt x="0" y="11"/>
                </a:cubicBezTo>
                <a:cubicBezTo>
                  <a:pt x="0" y="11"/>
                  <a:pt x="0" y="10"/>
                  <a:pt x="1" y="9"/>
                </a:cubicBezTo>
                <a:cubicBezTo>
                  <a:pt x="1" y="9"/>
                  <a:pt x="1" y="9"/>
                  <a:pt x="1" y="8"/>
                </a:cubicBezTo>
                <a:cubicBezTo>
                  <a:pt x="2" y="8"/>
                  <a:pt x="2" y="7"/>
                  <a:pt x="2" y="7"/>
                </a:cubicBezTo>
                <a:cubicBezTo>
                  <a:pt x="2" y="6"/>
                  <a:pt x="3" y="6"/>
                  <a:pt x="3" y="6"/>
                </a:cubicBezTo>
                <a:cubicBezTo>
                  <a:pt x="3" y="5"/>
                  <a:pt x="3" y="5"/>
                  <a:pt x="4" y="5"/>
                </a:cubicBezTo>
                <a:cubicBezTo>
                  <a:pt x="4" y="5"/>
                  <a:pt x="4" y="4"/>
                  <a:pt x="4" y="4"/>
                </a:cubicBezTo>
                <a:cubicBezTo>
                  <a:pt x="4" y="4"/>
                  <a:pt x="3" y="4"/>
                  <a:pt x="3" y="4"/>
                </a:cubicBezTo>
                <a:cubicBezTo>
                  <a:pt x="3" y="4"/>
                  <a:pt x="4" y="4"/>
                  <a:pt x="4" y="3"/>
                </a:cubicBezTo>
                <a:cubicBezTo>
                  <a:pt x="4" y="3"/>
                  <a:pt x="5" y="3"/>
                  <a:pt x="5" y="2"/>
                </a:cubicBezTo>
                <a:cubicBezTo>
                  <a:pt x="6" y="2"/>
                  <a:pt x="6" y="0"/>
                  <a:pt x="6" y="1"/>
                </a:cubicBezTo>
                <a:cubicBezTo>
                  <a:pt x="6" y="1"/>
                  <a:pt x="6" y="1"/>
                  <a:pt x="7" y="1"/>
                </a:cubicBezTo>
                <a:cubicBezTo>
                  <a:pt x="7" y="1"/>
                  <a:pt x="7" y="1"/>
                  <a:pt x="7" y="1"/>
                </a:cubicBezTo>
                <a:cubicBezTo>
                  <a:pt x="8" y="1"/>
                  <a:pt x="8" y="1"/>
                  <a:pt x="9" y="1"/>
                </a:cubicBezTo>
                <a:cubicBezTo>
                  <a:pt x="9" y="0"/>
                  <a:pt x="9" y="0"/>
                  <a:pt x="10" y="0"/>
                </a:cubicBezTo>
                <a:cubicBezTo>
                  <a:pt x="10" y="0"/>
                  <a:pt x="11" y="0"/>
                  <a:pt x="11" y="1"/>
                </a:cubicBezTo>
                <a:cubicBezTo>
                  <a:pt x="11" y="1"/>
                  <a:pt x="10" y="1"/>
                  <a:pt x="10" y="1"/>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 name="Freeform 515"/>
          <p:cNvSpPr>
            <a:spLocks/>
          </p:cNvSpPr>
          <p:nvPr/>
        </p:nvSpPr>
        <p:spPr bwMode="auto">
          <a:xfrm>
            <a:off x="2145880" y="2305724"/>
            <a:ext cx="177807" cy="72976"/>
          </a:xfrm>
          <a:custGeom>
            <a:avLst/>
            <a:gdLst>
              <a:gd name="T0" fmla="*/ 17 w 17"/>
              <a:gd name="T1" fmla="*/ 7 h 7"/>
              <a:gd name="T2" fmla="*/ 17 w 17"/>
              <a:gd name="T3" fmla="*/ 6 h 7"/>
              <a:gd name="T4" fmla="*/ 17 w 17"/>
              <a:gd name="T5" fmla="*/ 5 h 7"/>
              <a:gd name="T6" fmla="*/ 17 w 17"/>
              <a:gd name="T7" fmla="*/ 5 h 7"/>
              <a:gd name="T8" fmla="*/ 17 w 17"/>
              <a:gd name="T9" fmla="*/ 4 h 7"/>
              <a:gd name="T10" fmla="*/ 17 w 17"/>
              <a:gd name="T11" fmla="*/ 3 h 7"/>
              <a:gd name="T12" fmla="*/ 16 w 17"/>
              <a:gd name="T13" fmla="*/ 3 h 7"/>
              <a:gd name="T14" fmla="*/ 16 w 17"/>
              <a:gd name="T15" fmla="*/ 3 h 7"/>
              <a:gd name="T16" fmla="*/ 15 w 17"/>
              <a:gd name="T17" fmla="*/ 2 h 7"/>
              <a:gd name="T18" fmla="*/ 15 w 17"/>
              <a:gd name="T19" fmla="*/ 1 h 7"/>
              <a:gd name="T20" fmla="*/ 14 w 17"/>
              <a:gd name="T21" fmla="*/ 1 h 7"/>
              <a:gd name="T22" fmla="*/ 13 w 17"/>
              <a:gd name="T23" fmla="*/ 1 h 7"/>
              <a:gd name="T24" fmla="*/ 13 w 17"/>
              <a:gd name="T25" fmla="*/ 1 h 7"/>
              <a:gd name="T26" fmla="*/ 12 w 17"/>
              <a:gd name="T27" fmla="*/ 0 h 7"/>
              <a:gd name="T28" fmla="*/ 11 w 17"/>
              <a:gd name="T29" fmla="*/ 1 h 7"/>
              <a:gd name="T30" fmla="*/ 11 w 17"/>
              <a:gd name="T31" fmla="*/ 1 h 7"/>
              <a:gd name="T32" fmla="*/ 10 w 17"/>
              <a:gd name="T33" fmla="*/ 1 h 7"/>
              <a:gd name="T34" fmla="*/ 10 w 17"/>
              <a:gd name="T35" fmla="*/ 2 h 7"/>
              <a:gd name="T36" fmla="*/ 9 w 17"/>
              <a:gd name="T37" fmla="*/ 1 h 7"/>
              <a:gd name="T38" fmla="*/ 8 w 17"/>
              <a:gd name="T39" fmla="*/ 2 h 7"/>
              <a:gd name="T40" fmla="*/ 8 w 17"/>
              <a:gd name="T41" fmla="*/ 2 h 7"/>
              <a:gd name="T42" fmla="*/ 7 w 17"/>
              <a:gd name="T43" fmla="*/ 3 h 7"/>
              <a:gd name="T44" fmla="*/ 6 w 17"/>
              <a:gd name="T45" fmla="*/ 3 h 7"/>
              <a:gd name="T46" fmla="*/ 5 w 17"/>
              <a:gd name="T47" fmla="*/ 3 h 7"/>
              <a:gd name="T48" fmla="*/ 4 w 17"/>
              <a:gd name="T49" fmla="*/ 4 h 7"/>
              <a:gd name="T50" fmla="*/ 3 w 17"/>
              <a:gd name="T51" fmla="*/ 4 h 7"/>
              <a:gd name="T52" fmla="*/ 3 w 17"/>
              <a:gd name="T53" fmla="*/ 4 h 7"/>
              <a:gd name="T54" fmla="*/ 2 w 17"/>
              <a:gd name="T55" fmla="*/ 5 h 7"/>
              <a:gd name="T56" fmla="*/ 1 w 17"/>
              <a:gd name="T57" fmla="*/ 6 h 7"/>
              <a:gd name="T58" fmla="*/ 0 w 17"/>
              <a:gd name="T59" fmla="*/ 6 h 7"/>
              <a:gd name="T60" fmla="*/ 1 w 17"/>
              <a:gd name="T61" fmla="*/ 6 h 7"/>
              <a:gd name="T62" fmla="*/ 2 w 17"/>
              <a:gd name="T63" fmla="*/ 6 h 7"/>
              <a:gd name="T64" fmla="*/ 3 w 17"/>
              <a:gd name="T65" fmla="*/ 6 h 7"/>
              <a:gd name="T66" fmla="*/ 3 w 17"/>
              <a:gd name="T67" fmla="*/ 7 h 7"/>
              <a:gd name="T68" fmla="*/ 4 w 17"/>
              <a:gd name="T69" fmla="*/ 6 h 7"/>
              <a:gd name="T70" fmla="*/ 5 w 17"/>
              <a:gd name="T71" fmla="*/ 6 h 7"/>
              <a:gd name="T72" fmla="*/ 5 w 17"/>
              <a:gd name="T73" fmla="*/ 6 h 7"/>
              <a:gd name="T74" fmla="*/ 6 w 17"/>
              <a:gd name="T75" fmla="*/ 6 h 7"/>
              <a:gd name="T76" fmla="*/ 7 w 17"/>
              <a:gd name="T77" fmla="*/ 5 h 7"/>
              <a:gd name="T78" fmla="*/ 8 w 17"/>
              <a:gd name="T79" fmla="*/ 4 h 7"/>
              <a:gd name="T80" fmla="*/ 9 w 17"/>
              <a:gd name="T81" fmla="*/ 4 h 7"/>
              <a:gd name="T82" fmla="*/ 10 w 17"/>
              <a:gd name="T83" fmla="*/ 4 h 7"/>
              <a:gd name="T84" fmla="*/ 10 w 17"/>
              <a:gd name="T85" fmla="*/ 5 h 7"/>
              <a:gd name="T86" fmla="*/ 9 w 17"/>
              <a:gd name="T87" fmla="*/ 5 h 7"/>
              <a:gd name="T88" fmla="*/ 9 w 17"/>
              <a:gd name="T89" fmla="*/ 6 h 7"/>
              <a:gd name="T90" fmla="*/ 10 w 17"/>
              <a:gd name="T91" fmla="*/ 6 h 7"/>
              <a:gd name="T92" fmla="*/ 10 w 17"/>
              <a:gd name="T93" fmla="*/ 7 h 7"/>
              <a:gd name="T94" fmla="*/ 11 w 17"/>
              <a:gd name="T95" fmla="*/ 7 h 7"/>
              <a:gd name="T96" fmla="*/ 12 w 17"/>
              <a:gd name="T97" fmla="*/ 7 h 7"/>
              <a:gd name="T98" fmla="*/ 13 w 17"/>
              <a:gd name="T99" fmla="*/ 6 h 7"/>
              <a:gd name="T100" fmla="*/ 14 w 17"/>
              <a:gd name="T101" fmla="*/ 6 h 7"/>
              <a:gd name="T102" fmla="*/ 15 w 17"/>
              <a:gd name="T103" fmla="*/ 6 h 7"/>
              <a:gd name="T104" fmla="*/ 16 w 17"/>
              <a:gd name="T105" fmla="*/ 7 h 7"/>
              <a:gd name="T106" fmla="*/ 16 w 17"/>
              <a:gd name="T107" fmla="*/ 7 h 7"/>
              <a:gd name="T108" fmla="*/ 17 w 17"/>
              <a:gd name="T10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 h="7">
                <a:moveTo>
                  <a:pt x="17" y="7"/>
                </a:moveTo>
                <a:cubicBezTo>
                  <a:pt x="17" y="6"/>
                  <a:pt x="17" y="6"/>
                  <a:pt x="17" y="6"/>
                </a:cubicBezTo>
                <a:cubicBezTo>
                  <a:pt x="17" y="5"/>
                  <a:pt x="16" y="5"/>
                  <a:pt x="17" y="5"/>
                </a:cubicBezTo>
                <a:cubicBezTo>
                  <a:pt x="17" y="5"/>
                  <a:pt x="17" y="5"/>
                  <a:pt x="17" y="5"/>
                </a:cubicBezTo>
                <a:cubicBezTo>
                  <a:pt x="17" y="4"/>
                  <a:pt x="17" y="4"/>
                  <a:pt x="17" y="4"/>
                </a:cubicBezTo>
                <a:cubicBezTo>
                  <a:pt x="17" y="4"/>
                  <a:pt x="17" y="3"/>
                  <a:pt x="17" y="3"/>
                </a:cubicBezTo>
                <a:cubicBezTo>
                  <a:pt x="17" y="3"/>
                  <a:pt x="16" y="3"/>
                  <a:pt x="16" y="3"/>
                </a:cubicBezTo>
                <a:cubicBezTo>
                  <a:pt x="16" y="3"/>
                  <a:pt x="16" y="3"/>
                  <a:pt x="16" y="3"/>
                </a:cubicBezTo>
                <a:cubicBezTo>
                  <a:pt x="15" y="2"/>
                  <a:pt x="15" y="3"/>
                  <a:pt x="15" y="2"/>
                </a:cubicBezTo>
                <a:cubicBezTo>
                  <a:pt x="14" y="2"/>
                  <a:pt x="15" y="2"/>
                  <a:pt x="15" y="1"/>
                </a:cubicBezTo>
                <a:cubicBezTo>
                  <a:pt x="15" y="1"/>
                  <a:pt x="15" y="1"/>
                  <a:pt x="14" y="1"/>
                </a:cubicBezTo>
                <a:cubicBezTo>
                  <a:pt x="14" y="0"/>
                  <a:pt x="14" y="1"/>
                  <a:pt x="13" y="1"/>
                </a:cubicBezTo>
                <a:cubicBezTo>
                  <a:pt x="13" y="1"/>
                  <a:pt x="13" y="1"/>
                  <a:pt x="13" y="1"/>
                </a:cubicBezTo>
                <a:cubicBezTo>
                  <a:pt x="12" y="0"/>
                  <a:pt x="12" y="0"/>
                  <a:pt x="12" y="0"/>
                </a:cubicBezTo>
                <a:cubicBezTo>
                  <a:pt x="12" y="0"/>
                  <a:pt x="11" y="0"/>
                  <a:pt x="11" y="1"/>
                </a:cubicBezTo>
                <a:cubicBezTo>
                  <a:pt x="11" y="1"/>
                  <a:pt x="11" y="1"/>
                  <a:pt x="11" y="1"/>
                </a:cubicBezTo>
                <a:cubicBezTo>
                  <a:pt x="11" y="1"/>
                  <a:pt x="11" y="1"/>
                  <a:pt x="10" y="1"/>
                </a:cubicBezTo>
                <a:cubicBezTo>
                  <a:pt x="10" y="1"/>
                  <a:pt x="10" y="2"/>
                  <a:pt x="10" y="2"/>
                </a:cubicBezTo>
                <a:cubicBezTo>
                  <a:pt x="9" y="2"/>
                  <a:pt x="9" y="1"/>
                  <a:pt x="9" y="1"/>
                </a:cubicBezTo>
                <a:cubicBezTo>
                  <a:pt x="9" y="2"/>
                  <a:pt x="9" y="2"/>
                  <a:pt x="8" y="2"/>
                </a:cubicBezTo>
                <a:cubicBezTo>
                  <a:pt x="8" y="2"/>
                  <a:pt x="8" y="2"/>
                  <a:pt x="8" y="2"/>
                </a:cubicBezTo>
                <a:cubicBezTo>
                  <a:pt x="7" y="3"/>
                  <a:pt x="7" y="3"/>
                  <a:pt x="7" y="3"/>
                </a:cubicBezTo>
                <a:cubicBezTo>
                  <a:pt x="6" y="3"/>
                  <a:pt x="6" y="3"/>
                  <a:pt x="6" y="3"/>
                </a:cubicBezTo>
                <a:cubicBezTo>
                  <a:pt x="6" y="3"/>
                  <a:pt x="6" y="3"/>
                  <a:pt x="5" y="3"/>
                </a:cubicBezTo>
                <a:cubicBezTo>
                  <a:pt x="5" y="4"/>
                  <a:pt x="5" y="4"/>
                  <a:pt x="4" y="4"/>
                </a:cubicBezTo>
                <a:cubicBezTo>
                  <a:pt x="4" y="4"/>
                  <a:pt x="4" y="4"/>
                  <a:pt x="3" y="4"/>
                </a:cubicBezTo>
                <a:cubicBezTo>
                  <a:pt x="3" y="4"/>
                  <a:pt x="3" y="4"/>
                  <a:pt x="3" y="4"/>
                </a:cubicBezTo>
                <a:cubicBezTo>
                  <a:pt x="2" y="5"/>
                  <a:pt x="2" y="5"/>
                  <a:pt x="2" y="5"/>
                </a:cubicBezTo>
                <a:cubicBezTo>
                  <a:pt x="2" y="5"/>
                  <a:pt x="1" y="5"/>
                  <a:pt x="1" y="6"/>
                </a:cubicBezTo>
                <a:cubicBezTo>
                  <a:pt x="1" y="6"/>
                  <a:pt x="0" y="6"/>
                  <a:pt x="0" y="6"/>
                </a:cubicBezTo>
                <a:cubicBezTo>
                  <a:pt x="0" y="7"/>
                  <a:pt x="1" y="6"/>
                  <a:pt x="1" y="6"/>
                </a:cubicBezTo>
                <a:cubicBezTo>
                  <a:pt x="2" y="6"/>
                  <a:pt x="2" y="6"/>
                  <a:pt x="2" y="6"/>
                </a:cubicBezTo>
                <a:cubicBezTo>
                  <a:pt x="2" y="6"/>
                  <a:pt x="2" y="6"/>
                  <a:pt x="3" y="6"/>
                </a:cubicBezTo>
                <a:cubicBezTo>
                  <a:pt x="3" y="6"/>
                  <a:pt x="3" y="6"/>
                  <a:pt x="3" y="7"/>
                </a:cubicBezTo>
                <a:cubicBezTo>
                  <a:pt x="4" y="7"/>
                  <a:pt x="4" y="7"/>
                  <a:pt x="4" y="6"/>
                </a:cubicBezTo>
                <a:cubicBezTo>
                  <a:pt x="5" y="6"/>
                  <a:pt x="4" y="6"/>
                  <a:pt x="5" y="6"/>
                </a:cubicBezTo>
                <a:cubicBezTo>
                  <a:pt x="5" y="6"/>
                  <a:pt x="5" y="6"/>
                  <a:pt x="5" y="6"/>
                </a:cubicBezTo>
                <a:cubicBezTo>
                  <a:pt x="6" y="6"/>
                  <a:pt x="6" y="6"/>
                  <a:pt x="6" y="6"/>
                </a:cubicBezTo>
                <a:cubicBezTo>
                  <a:pt x="7" y="5"/>
                  <a:pt x="7" y="6"/>
                  <a:pt x="7" y="5"/>
                </a:cubicBezTo>
                <a:cubicBezTo>
                  <a:pt x="7" y="5"/>
                  <a:pt x="7" y="5"/>
                  <a:pt x="8" y="4"/>
                </a:cubicBezTo>
                <a:cubicBezTo>
                  <a:pt x="8" y="4"/>
                  <a:pt x="8" y="4"/>
                  <a:pt x="9" y="4"/>
                </a:cubicBezTo>
                <a:cubicBezTo>
                  <a:pt x="9" y="4"/>
                  <a:pt x="10" y="4"/>
                  <a:pt x="10" y="4"/>
                </a:cubicBezTo>
                <a:cubicBezTo>
                  <a:pt x="10" y="4"/>
                  <a:pt x="10" y="5"/>
                  <a:pt x="10" y="5"/>
                </a:cubicBezTo>
                <a:cubicBezTo>
                  <a:pt x="10" y="5"/>
                  <a:pt x="9" y="5"/>
                  <a:pt x="9" y="5"/>
                </a:cubicBezTo>
                <a:cubicBezTo>
                  <a:pt x="9" y="5"/>
                  <a:pt x="9" y="6"/>
                  <a:pt x="9" y="6"/>
                </a:cubicBezTo>
                <a:cubicBezTo>
                  <a:pt x="9" y="6"/>
                  <a:pt x="10" y="6"/>
                  <a:pt x="10" y="6"/>
                </a:cubicBezTo>
                <a:cubicBezTo>
                  <a:pt x="10" y="6"/>
                  <a:pt x="10" y="7"/>
                  <a:pt x="10" y="7"/>
                </a:cubicBezTo>
                <a:cubicBezTo>
                  <a:pt x="11" y="7"/>
                  <a:pt x="11" y="7"/>
                  <a:pt x="11" y="7"/>
                </a:cubicBezTo>
                <a:cubicBezTo>
                  <a:pt x="12" y="7"/>
                  <a:pt x="12" y="7"/>
                  <a:pt x="12" y="7"/>
                </a:cubicBezTo>
                <a:cubicBezTo>
                  <a:pt x="13" y="6"/>
                  <a:pt x="13" y="6"/>
                  <a:pt x="13" y="6"/>
                </a:cubicBezTo>
                <a:cubicBezTo>
                  <a:pt x="14" y="6"/>
                  <a:pt x="14" y="6"/>
                  <a:pt x="14" y="6"/>
                </a:cubicBezTo>
                <a:cubicBezTo>
                  <a:pt x="14" y="6"/>
                  <a:pt x="15" y="6"/>
                  <a:pt x="15" y="6"/>
                </a:cubicBezTo>
                <a:cubicBezTo>
                  <a:pt x="15" y="6"/>
                  <a:pt x="15" y="7"/>
                  <a:pt x="16" y="7"/>
                </a:cubicBezTo>
                <a:cubicBezTo>
                  <a:pt x="16" y="7"/>
                  <a:pt x="16" y="7"/>
                  <a:pt x="16" y="7"/>
                </a:cubicBezTo>
                <a:cubicBezTo>
                  <a:pt x="17" y="7"/>
                  <a:pt x="17" y="7"/>
                  <a:pt x="17" y="7"/>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grpSp>
        <p:nvGrpSpPr>
          <p:cNvPr id="13" name="Group 9"/>
          <p:cNvGrpSpPr/>
          <p:nvPr/>
        </p:nvGrpSpPr>
        <p:grpSpPr>
          <a:xfrm>
            <a:off x="126615" y="1818974"/>
            <a:ext cx="8905794" cy="3986290"/>
            <a:chOff x="-92074" y="654051"/>
            <a:chExt cx="9144001" cy="4162425"/>
          </a:xfrm>
          <a:solidFill>
            <a:schemeClr val="tx1">
              <a:alpha val="10000"/>
            </a:schemeClr>
          </a:solidFill>
        </p:grpSpPr>
        <p:sp>
          <p:nvSpPr>
            <p:cNvPr id="14" name="Freeform 5"/>
            <p:cNvSpPr>
              <a:spLocks/>
            </p:cNvSpPr>
            <p:nvPr/>
          </p:nvSpPr>
          <p:spPr bwMode="auto">
            <a:xfrm>
              <a:off x="5716589" y="1692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 name="Freeform 6"/>
            <p:cNvSpPr>
              <a:spLocks/>
            </p:cNvSpPr>
            <p:nvPr/>
          </p:nvSpPr>
          <p:spPr bwMode="auto">
            <a:xfrm>
              <a:off x="5597527" y="1681164"/>
              <a:ext cx="442913" cy="249238"/>
            </a:xfrm>
            <a:custGeom>
              <a:avLst/>
              <a:gdLst>
                <a:gd name="T0" fmla="*/ 39 w 41"/>
                <a:gd name="T1" fmla="*/ 12 h 23"/>
                <a:gd name="T2" fmla="*/ 39 w 41"/>
                <a:gd name="T3" fmla="*/ 10 h 23"/>
                <a:gd name="T4" fmla="*/ 36 w 41"/>
                <a:gd name="T5" fmla="*/ 10 h 23"/>
                <a:gd name="T6" fmla="*/ 36 w 41"/>
                <a:gd name="T7" fmla="*/ 9 h 23"/>
                <a:gd name="T8" fmla="*/ 34 w 41"/>
                <a:gd name="T9" fmla="*/ 9 h 23"/>
                <a:gd name="T10" fmla="*/ 31 w 41"/>
                <a:gd name="T11" fmla="*/ 10 h 23"/>
                <a:gd name="T12" fmla="*/ 29 w 41"/>
                <a:gd name="T13" fmla="*/ 10 h 23"/>
                <a:gd name="T14" fmla="*/ 28 w 41"/>
                <a:gd name="T15" fmla="*/ 8 h 23"/>
                <a:gd name="T16" fmla="*/ 25 w 41"/>
                <a:gd name="T17" fmla="*/ 6 h 23"/>
                <a:gd name="T18" fmla="*/ 23 w 41"/>
                <a:gd name="T19" fmla="*/ 5 h 23"/>
                <a:gd name="T20" fmla="*/ 21 w 41"/>
                <a:gd name="T21" fmla="*/ 5 h 23"/>
                <a:gd name="T22" fmla="*/ 17 w 41"/>
                <a:gd name="T23" fmla="*/ 4 h 23"/>
                <a:gd name="T24" fmla="*/ 15 w 41"/>
                <a:gd name="T25" fmla="*/ 5 h 23"/>
                <a:gd name="T26" fmla="*/ 13 w 41"/>
                <a:gd name="T27" fmla="*/ 3 h 23"/>
                <a:gd name="T28" fmla="*/ 11 w 41"/>
                <a:gd name="T29" fmla="*/ 2 h 23"/>
                <a:gd name="T30" fmla="*/ 10 w 41"/>
                <a:gd name="T31" fmla="*/ 1 h 23"/>
                <a:gd name="T32" fmla="*/ 10 w 41"/>
                <a:gd name="T33" fmla="*/ 4 h 23"/>
                <a:gd name="T34" fmla="*/ 8 w 41"/>
                <a:gd name="T35" fmla="*/ 5 h 23"/>
                <a:gd name="T36" fmla="*/ 7 w 41"/>
                <a:gd name="T37" fmla="*/ 4 h 23"/>
                <a:gd name="T38" fmla="*/ 5 w 41"/>
                <a:gd name="T39" fmla="*/ 4 h 23"/>
                <a:gd name="T40" fmla="*/ 4 w 41"/>
                <a:gd name="T41" fmla="*/ 2 h 23"/>
                <a:gd name="T42" fmla="*/ 4 w 41"/>
                <a:gd name="T43" fmla="*/ 0 h 23"/>
                <a:gd name="T44" fmla="*/ 2 w 41"/>
                <a:gd name="T45" fmla="*/ 0 h 23"/>
                <a:gd name="T46" fmla="*/ 1 w 41"/>
                <a:gd name="T47" fmla="*/ 0 h 23"/>
                <a:gd name="T48" fmla="*/ 1 w 41"/>
                <a:gd name="T49" fmla="*/ 4 h 23"/>
                <a:gd name="T50" fmla="*/ 2 w 41"/>
                <a:gd name="T51" fmla="*/ 7 h 23"/>
                <a:gd name="T52" fmla="*/ 2 w 41"/>
                <a:gd name="T53" fmla="*/ 10 h 23"/>
                <a:gd name="T54" fmla="*/ 2 w 41"/>
                <a:gd name="T55" fmla="*/ 10 h 23"/>
                <a:gd name="T56" fmla="*/ 4 w 41"/>
                <a:gd name="T57" fmla="*/ 10 h 23"/>
                <a:gd name="T58" fmla="*/ 8 w 41"/>
                <a:gd name="T59" fmla="*/ 7 h 23"/>
                <a:gd name="T60" fmla="*/ 11 w 41"/>
                <a:gd name="T61" fmla="*/ 9 h 23"/>
                <a:gd name="T62" fmla="*/ 13 w 41"/>
                <a:gd name="T63" fmla="*/ 10 h 23"/>
                <a:gd name="T64" fmla="*/ 13 w 41"/>
                <a:gd name="T65" fmla="*/ 12 h 23"/>
                <a:gd name="T66" fmla="*/ 17 w 41"/>
                <a:gd name="T67" fmla="*/ 13 h 23"/>
                <a:gd name="T68" fmla="*/ 20 w 41"/>
                <a:gd name="T69" fmla="*/ 16 h 23"/>
                <a:gd name="T70" fmla="*/ 22 w 41"/>
                <a:gd name="T71" fmla="*/ 18 h 23"/>
                <a:gd name="T72" fmla="*/ 24 w 41"/>
                <a:gd name="T73" fmla="*/ 20 h 23"/>
                <a:gd name="T74" fmla="*/ 26 w 41"/>
                <a:gd name="T75" fmla="*/ 20 h 23"/>
                <a:gd name="T76" fmla="*/ 29 w 41"/>
                <a:gd name="T77" fmla="*/ 20 h 23"/>
                <a:gd name="T78" fmla="*/ 29 w 41"/>
                <a:gd name="T79" fmla="*/ 22 h 23"/>
                <a:gd name="T80" fmla="*/ 30 w 41"/>
                <a:gd name="T81" fmla="*/ 22 h 23"/>
                <a:gd name="T82" fmla="*/ 31 w 41"/>
                <a:gd name="T83" fmla="*/ 23 h 23"/>
                <a:gd name="T84" fmla="*/ 32 w 41"/>
                <a:gd name="T85" fmla="*/ 22 h 23"/>
                <a:gd name="T86" fmla="*/ 32 w 41"/>
                <a:gd name="T87" fmla="*/ 20 h 23"/>
                <a:gd name="T88" fmla="*/ 31 w 41"/>
                <a:gd name="T89" fmla="*/ 19 h 23"/>
                <a:gd name="T90" fmla="*/ 30 w 41"/>
                <a:gd name="T91" fmla="*/ 17 h 23"/>
                <a:gd name="T92" fmla="*/ 32 w 41"/>
                <a:gd name="T93" fmla="*/ 16 h 23"/>
                <a:gd name="T94" fmla="*/ 33 w 41"/>
                <a:gd name="T95" fmla="*/ 14 h 23"/>
                <a:gd name="T96" fmla="*/ 34 w 41"/>
                <a:gd name="T97" fmla="*/ 13 h 23"/>
                <a:gd name="T98" fmla="*/ 36 w 41"/>
                <a:gd name="T99" fmla="*/ 13 h 23"/>
                <a:gd name="T100" fmla="*/ 36 w 41"/>
                <a:gd name="T101" fmla="*/ 14 h 23"/>
                <a:gd name="T102" fmla="*/ 39 w 41"/>
                <a:gd name="T103" fmla="*/ 13 h 23"/>
                <a:gd name="T104" fmla="*/ 41 w 41"/>
                <a:gd name="T10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23">
                  <a:moveTo>
                    <a:pt x="40" y="12"/>
                  </a:moveTo>
                  <a:cubicBezTo>
                    <a:pt x="39" y="12"/>
                    <a:pt x="39" y="12"/>
                    <a:pt x="39" y="12"/>
                  </a:cubicBezTo>
                  <a:cubicBezTo>
                    <a:pt x="39" y="11"/>
                    <a:pt x="39" y="11"/>
                    <a:pt x="39" y="11"/>
                  </a:cubicBezTo>
                  <a:cubicBezTo>
                    <a:pt x="39" y="11"/>
                    <a:pt x="39" y="11"/>
                    <a:pt x="39" y="10"/>
                  </a:cubicBezTo>
                  <a:cubicBezTo>
                    <a:pt x="39" y="10"/>
                    <a:pt x="38" y="10"/>
                    <a:pt x="38" y="10"/>
                  </a:cubicBezTo>
                  <a:cubicBezTo>
                    <a:pt x="37" y="10"/>
                    <a:pt x="37" y="10"/>
                    <a:pt x="36" y="10"/>
                  </a:cubicBezTo>
                  <a:cubicBezTo>
                    <a:pt x="36" y="10"/>
                    <a:pt x="36" y="10"/>
                    <a:pt x="36" y="10"/>
                  </a:cubicBezTo>
                  <a:cubicBezTo>
                    <a:pt x="35" y="10"/>
                    <a:pt x="36" y="9"/>
                    <a:pt x="36" y="9"/>
                  </a:cubicBezTo>
                  <a:cubicBezTo>
                    <a:pt x="36" y="9"/>
                    <a:pt x="36" y="9"/>
                    <a:pt x="36" y="9"/>
                  </a:cubicBezTo>
                  <a:cubicBezTo>
                    <a:pt x="35" y="9"/>
                    <a:pt x="34" y="9"/>
                    <a:pt x="34" y="9"/>
                  </a:cubicBezTo>
                  <a:cubicBezTo>
                    <a:pt x="33" y="9"/>
                    <a:pt x="33" y="9"/>
                    <a:pt x="32" y="9"/>
                  </a:cubicBezTo>
                  <a:cubicBezTo>
                    <a:pt x="32" y="9"/>
                    <a:pt x="32" y="10"/>
                    <a:pt x="31" y="10"/>
                  </a:cubicBezTo>
                  <a:cubicBezTo>
                    <a:pt x="31" y="10"/>
                    <a:pt x="31" y="10"/>
                    <a:pt x="30" y="10"/>
                  </a:cubicBezTo>
                  <a:cubicBezTo>
                    <a:pt x="30" y="10"/>
                    <a:pt x="30" y="10"/>
                    <a:pt x="29" y="10"/>
                  </a:cubicBezTo>
                  <a:cubicBezTo>
                    <a:pt x="29" y="10"/>
                    <a:pt x="28" y="10"/>
                    <a:pt x="28" y="10"/>
                  </a:cubicBezTo>
                  <a:cubicBezTo>
                    <a:pt x="27" y="9"/>
                    <a:pt x="28" y="9"/>
                    <a:pt x="28" y="8"/>
                  </a:cubicBezTo>
                  <a:cubicBezTo>
                    <a:pt x="28" y="7"/>
                    <a:pt x="27" y="7"/>
                    <a:pt x="27" y="7"/>
                  </a:cubicBezTo>
                  <a:cubicBezTo>
                    <a:pt x="26" y="6"/>
                    <a:pt x="26" y="6"/>
                    <a:pt x="25" y="6"/>
                  </a:cubicBezTo>
                  <a:cubicBezTo>
                    <a:pt x="25" y="5"/>
                    <a:pt x="25" y="4"/>
                    <a:pt x="24" y="4"/>
                  </a:cubicBezTo>
                  <a:cubicBezTo>
                    <a:pt x="24" y="4"/>
                    <a:pt x="24" y="5"/>
                    <a:pt x="23" y="5"/>
                  </a:cubicBezTo>
                  <a:cubicBezTo>
                    <a:pt x="23" y="5"/>
                    <a:pt x="23" y="5"/>
                    <a:pt x="22" y="5"/>
                  </a:cubicBezTo>
                  <a:cubicBezTo>
                    <a:pt x="22" y="5"/>
                    <a:pt x="22" y="5"/>
                    <a:pt x="21" y="5"/>
                  </a:cubicBezTo>
                  <a:cubicBezTo>
                    <a:pt x="20" y="4"/>
                    <a:pt x="20" y="4"/>
                    <a:pt x="19" y="4"/>
                  </a:cubicBezTo>
                  <a:cubicBezTo>
                    <a:pt x="18" y="4"/>
                    <a:pt x="18" y="4"/>
                    <a:pt x="17" y="4"/>
                  </a:cubicBezTo>
                  <a:cubicBezTo>
                    <a:pt x="17" y="4"/>
                    <a:pt x="16" y="4"/>
                    <a:pt x="16" y="4"/>
                  </a:cubicBezTo>
                  <a:cubicBezTo>
                    <a:pt x="15" y="5"/>
                    <a:pt x="15" y="5"/>
                    <a:pt x="15" y="5"/>
                  </a:cubicBezTo>
                  <a:cubicBezTo>
                    <a:pt x="14" y="5"/>
                    <a:pt x="13" y="5"/>
                    <a:pt x="13" y="4"/>
                  </a:cubicBezTo>
                  <a:cubicBezTo>
                    <a:pt x="13" y="4"/>
                    <a:pt x="13" y="4"/>
                    <a:pt x="13" y="3"/>
                  </a:cubicBezTo>
                  <a:cubicBezTo>
                    <a:pt x="13" y="3"/>
                    <a:pt x="13" y="3"/>
                    <a:pt x="13" y="2"/>
                  </a:cubicBezTo>
                  <a:cubicBezTo>
                    <a:pt x="12" y="2"/>
                    <a:pt x="12" y="2"/>
                    <a:pt x="11" y="2"/>
                  </a:cubicBezTo>
                  <a:cubicBezTo>
                    <a:pt x="11" y="2"/>
                    <a:pt x="11" y="1"/>
                    <a:pt x="11" y="1"/>
                  </a:cubicBezTo>
                  <a:cubicBezTo>
                    <a:pt x="11" y="1"/>
                    <a:pt x="10" y="1"/>
                    <a:pt x="10" y="1"/>
                  </a:cubicBezTo>
                  <a:cubicBezTo>
                    <a:pt x="10" y="2"/>
                    <a:pt x="10" y="2"/>
                    <a:pt x="10" y="3"/>
                  </a:cubicBezTo>
                  <a:cubicBezTo>
                    <a:pt x="10" y="3"/>
                    <a:pt x="11" y="4"/>
                    <a:pt x="10" y="4"/>
                  </a:cubicBezTo>
                  <a:cubicBezTo>
                    <a:pt x="10" y="4"/>
                    <a:pt x="10" y="4"/>
                    <a:pt x="9" y="4"/>
                  </a:cubicBezTo>
                  <a:cubicBezTo>
                    <a:pt x="9" y="4"/>
                    <a:pt x="9" y="5"/>
                    <a:pt x="8" y="5"/>
                  </a:cubicBezTo>
                  <a:cubicBezTo>
                    <a:pt x="8" y="4"/>
                    <a:pt x="8" y="4"/>
                    <a:pt x="8" y="4"/>
                  </a:cubicBezTo>
                  <a:cubicBezTo>
                    <a:pt x="7" y="4"/>
                    <a:pt x="7" y="4"/>
                    <a:pt x="7" y="4"/>
                  </a:cubicBezTo>
                  <a:cubicBezTo>
                    <a:pt x="7" y="4"/>
                    <a:pt x="6" y="4"/>
                    <a:pt x="6" y="4"/>
                  </a:cubicBezTo>
                  <a:cubicBezTo>
                    <a:pt x="6" y="4"/>
                    <a:pt x="5" y="4"/>
                    <a:pt x="5" y="4"/>
                  </a:cubicBezTo>
                  <a:cubicBezTo>
                    <a:pt x="5" y="3"/>
                    <a:pt x="5" y="3"/>
                    <a:pt x="5" y="3"/>
                  </a:cubicBezTo>
                  <a:cubicBezTo>
                    <a:pt x="5" y="2"/>
                    <a:pt x="4" y="3"/>
                    <a:pt x="4" y="2"/>
                  </a:cubicBezTo>
                  <a:cubicBezTo>
                    <a:pt x="4" y="2"/>
                    <a:pt x="4" y="2"/>
                    <a:pt x="4" y="1"/>
                  </a:cubicBezTo>
                  <a:cubicBezTo>
                    <a:pt x="4" y="1"/>
                    <a:pt x="4" y="0"/>
                    <a:pt x="4" y="0"/>
                  </a:cubicBezTo>
                  <a:cubicBezTo>
                    <a:pt x="4" y="0"/>
                    <a:pt x="4" y="0"/>
                    <a:pt x="4" y="0"/>
                  </a:cubicBezTo>
                  <a:cubicBezTo>
                    <a:pt x="3" y="0"/>
                    <a:pt x="3" y="0"/>
                    <a:pt x="2" y="0"/>
                  </a:cubicBezTo>
                  <a:cubicBezTo>
                    <a:pt x="2" y="0"/>
                    <a:pt x="2" y="0"/>
                    <a:pt x="2" y="0"/>
                  </a:cubicBezTo>
                  <a:cubicBezTo>
                    <a:pt x="1" y="1"/>
                    <a:pt x="1" y="1"/>
                    <a:pt x="1" y="0"/>
                  </a:cubicBezTo>
                  <a:cubicBezTo>
                    <a:pt x="1" y="0"/>
                    <a:pt x="0" y="1"/>
                    <a:pt x="0" y="2"/>
                  </a:cubicBezTo>
                  <a:cubicBezTo>
                    <a:pt x="0" y="3"/>
                    <a:pt x="1" y="3"/>
                    <a:pt x="1" y="4"/>
                  </a:cubicBezTo>
                  <a:cubicBezTo>
                    <a:pt x="1" y="5"/>
                    <a:pt x="1" y="5"/>
                    <a:pt x="2" y="6"/>
                  </a:cubicBezTo>
                  <a:cubicBezTo>
                    <a:pt x="2" y="6"/>
                    <a:pt x="2" y="7"/>
                    <a:pt x="2" y="7"/>
                  </a:cubicBezTo>
                  <a:cubicBezTo>
                    <a:pt x="2" y="8"/>
                    <a:pt x="1" y="8"/>
                    <a:pt x="1" y="8"/>
                  </a:cubicBezTo>
                  <a:cubicBezTo>
                    <a:pt x="1" y="9"/>
                    <a:pt x="2" y="9"/>
                    <a:pt x="2" y="10"/>
                  </a:cubicBezTo>
                  <a:cubicBezTo>
                    <a:pt x="2" y="10"/>
                    <a:pt x="2" y="10"/>
                    <a:pt x="2" y="10"/>
                  </a:cubicBezTo>
                  <a:cubicBezTo>
                    <a:pt x="2" y="10"/>
                    <a:pt x="2" y="10"/>
                    <a:pt x="2" y="10"/>
                  </a:cubicBezTo>
                  <a:cubicBezTo>
                    <a:pt x="3" y="10"/>
                    <a:pt x="3" y="11"/>
                    <a:pt x="3" y="11"/>
                  </a:cubicBezTo>
                  <a:cubicBezTo>
                    <a:pt x="4" y="11"/>
                    <a:pt x="4" y="10"/>
                    <a:pt x="4" y="10"/>
                  </a:cubicBezTo>
                  <a:cubicBezTo>
                    <a:pt x="5" y="9"/>
                    <a:pt x="5" y="9"/>
                    <a:pt x="6" y="8"/>
                  </a:cubicBezTo>
                  <a:cubicBezTo>
                    <a:pt x="7" y="8"/>
                    <a:pt x="7" y="7"/>
                    <a:pt x="8" y="7"/>
                  </a:cubicBezTo>
                  <a:cubicBezTo>
                    <a:pt x="9" y="7"/>
                    <a:pt x="9" y="7"/>
                    <a:pt x="10" y="8"/>
                  </a:cubicBezTo>
                  <a:cubicBezTo>
                    <a:pt x="10" y="8"/>
                    <a:pt x="10" y="8"/>
                    <a:pt x="11" y="9"/>
                  </a:cubicBezTo>
                  <a:cubicBezTo>
                    <a:pt x="11" y="9"/>
                    <a:pt x="12" y="9"/>
                    <a:pt x="12" y="10"/>
                  </a:cubicBezTo>
                  <a:cubicBezTo>
                    <a:pt x="12" y="10"/>
                    <a:pt x="12" y="10"/>
                    <a:pt x="13" y="10"/>
                  </a:cubicBezTo>
                  <a:cubicBezTo>
                    <a:pt x="13" y="11"/>
                    <a:pt x="13" y="11"/>
                    <a:pt x="13" y="11"/>
                  </a:cubicBezTo>
                  <a:cubicBezTo>
                    <a:pt x="13" y="12"/>
                    <a:pt x="13" y="12"/>
                    <a:pt x="13" y="12"/>
                  </a:cubicBezTo>
                  <a:cubicBezTo>
                    <a:pt x="14" y="12"/>
                    <a:pt x="14" y="12"/>
                    <a:pt x="15" y="12"/>
                  </a:cubicBezTo>
                  <a:cubicBezTo>
                    <a:pt x="16" y="12"/>
                    <a:pt x="16" y="12"/>
                    <a:pt x="17" y="13"/>
                  </a:cubicBezTo>
                  <a:cubicBezTo>
                    <a:pt x="17" y="14"/>
                    <a:pt x="18" y="14"/>
                    <a:pt x="18" y="15"/>
                  </a:cubicBezTo>
                  <a:cubicBezTo>
                    <a:pt x="19" y="15"/>
                    <a:pt x="19" y="15"/>
                    <a:pt x="20" y="16"/>
                  </a:cubicBezTo>
                  <a:cubicBezTo>
                    <a:pt x="20" y="16"/>
                    <a:pt x="20" y="17"/>
                    <a:pt x="21" y="17"/>
                  </a:cubicBezTo>
                  <a:cubicBezTo>
                    <a:pt x="21" y="18"/>
                    <a:pt x="21" y="18"/>
                    <a:pt x="22" y="18"/>
                  </a:cubicBezTo>
                  <a:cubicBezTo>
                    <a:pt x="22" y="19"/>
                    <a:pt x="22" y="19"/>
                    <a:pt x="23" y="19"/>
                  </a:cubicBezTo>
                  <a:cubicBezTo>
                    <a:pt x="23" y="19"/>
                    <a:pt x="23" y="20"/>
                    <a:pt x="24" y="20"/>
                  </a:cubicBezTo>
                  <a:cubicBezTo>
                    <a:pt x="24" y="20"/>
                    <a:pt x="25" y="20"/>
                    <a:pt x="25" y="20"/>
                  </a:cubicBezTo>
                  <a:cubicBezTo>
                    <a:pt x="26" y="20"/>
                    <a:pt x="26" y="20"/>
                    <a:pt x="26" y="20"/>
                  </a:cubicBezTo>
                  <a:cubicBezTo>
                    <a:pt x="27" y="20"/>
                    <a:pt x="27" y="20"/>
                    <a:pt x="28" y="20"/>
                  </a:cubicBezTo>
                  <a:cubicBezTo>
                    <a:pt x="28" y="20"/>
                    <a:pt x="28" y="20"/>
                    <a:pt x="29" y="20"/>
                  </a:cubicBezTo>
                  <a:cubicBezTo>
                    <a:pt x="29" y="21"/>
                    <a:pt x="29" y="21"/>
                    <a:pt x="29" y="21"/>
                  </a:cubicBezTo>
                  <a:cubicBezTo>
                    <a:pt x="29" y="22"/>
                    <a:pt x="29" y="22"/>
                    <a:pt x="29" y="22"/>
                  </a:cubicBezTo>
                  <a:cubicBezTo>
                    <a:pt x="29" y="22"/>
                    <a:pt x="29" y="22"/>
                    <a:pt x="29" y="22"/>
                  </a:cubicBezTo>
                  <a:cubicBezTo>
                    <a:pt x="29" y="22"/>
                    <a:pt x="29" y="22"/>
                    <a:pt x="30" y="22"/>
                  </a:cubicBezTo>
                  <a:cubicBezTo>
                    <a:pt x="30" y="22"/>
                    <a:pt x="30" y="23"/>
                    <a:pt x="30" y="23"/>
                  </a:cubicBezTo>
                  <a:cubicBezTo>
                    <a:pt x="31" y="23"/>
                    <a:pt x="31" y="23"/>
                    <a:pt x="31" y="23"/>
                  </a:cubicBezTo>
                  <a:cubicBezTo>
                    <a:pt x="31" y="23"/>
                    <a:pt x="31" y="23"/>
                    <a:pt x="32" y="23"/>
                  </a:cubicBezTo>
                  <a:cubicBezTo>
                    <a:pt x="32" y="22"/>
                    <a:pt x="32" y="22"/>
                    <a:pt x="32" y="22"/>
                  </a:cubicBezTo>
                  <a:cubicBezTo>
                    <a:pt x="32" y="21"/>
                    <a:pt x="32" y="21"/>
                    <a:pt x="32" y="21"/>
                  </a:cubicBezTo>
                  <a:cubicBezTo>
                    <a:pt x="33" y="21"/>
                    <a:pt x="33" y="20"/>
                    <a:pt x="32" y="20"/>
                  </a:cubicBezTo>
                  <a:cubicBezTo>
                    <a:pt x="32" y="20"/>
                    <a:pt x="32" y="19"/>
                    <a:pt x="32" y="19"/>
                  </a:cubicBezTo>
                  <a:cubicBezTo>
                    <a:pt x="32" y="19"/>
                    <a:pt x="32" y="19"/>
                    <a:pt x="31" y="19"/>
                  </a:cubicBezTo>
                  <a:cubicBezTo>
                    <a:pt x="31" y="19"/>
                    <a:pt x="31" y="19"/>
                    <a:pt x="30" y="19"/>
                  </a:cubicBezTo>
                  <a:cubicBezTo>
                    <a:pt x="30" y="18"/>
                    <a:pt x="30" y="18"/>
                    <a:pt x="30" y="17"/>
                  </a:cubicBezTo>
                  <a:cubicBezTo>
                    <a:pt x="30" y="17"/>
                    <a:pt x="31" y="17"/>
                    <a:pt x="31" y="17"/>
                  </a:cubicBezTo>
                  <a:cubicBezTo>
                    <a:pt x="31" y="16"/>
                    <a:pt x="31" y="16"/>
                    <a:pt x="32" y="16"/>
                  </a:cubicBezTo>
                  <a:cubicBezTo>
                    <a:pt x="32" y="15"/>
                    <a:pt x="33" y="15"/>
                    <a:pt x="33" y="15"/>
                  </a:cubicBezTo>
                  <a:cubicBezTo>
                    <a:pt x="33" y="15"/>
                    <a:pt x="33" y="15"/>
                    <a:pt x="33" y="14"/>
                  </a:cubicBezTo>
                  <a:cubicBezTo>
                    <a:pt x="33" y="14"/>
                    <a:pt x="33" y="14"/>
                    <a:pt x="33" y="14"/>
                  </a:cubicBezTo>
                  <a:cubicBezTo>
                    <a:pt x="33" y="13"/>
                    <a:pt x="33" y="13"/>
                    <a:pt x="34" y="13"/>
                  </a:cubicBezTo>
                  <a:cubicBezTo>
                    <a:pt x="34" y="13"/>
                    <a:pt x="34" y="12"/>
                    <a:pt x="35" y="13"/>
                  </a:cubicBezTo>
                  <a:cubicBezTo>
                    <a:pt x="35" y="13"/>
                    <a:pt x="35" y="13"/>
                    <a:pt x="36" y="13"/>
                  </a:cubicBezTo>
                  <a:cubicBezTo>
                    <a:pt x="36" y="13"/>
                    <a:pt x="36" y="13"/>
                    <a:pt x="36" y="13"/>
                  </a:cubicBezTo>
                  <a:cubicBezTo>
                    <a:pt x="36" y="14"/>
                    <a:pt x="36" y="14"/>
                    <a:pt x="36" y="14"/>
                  </a:cubicBezTo>
                  <a:cubicBezTo>
                    <a:pt x="37" y="14"/>
                    <a:pt x="37" y="14"/>
                    <a:pt x="38" y="13"/>
                  </a:cubicBezTo>
                  <a:cubicBezTo>
                    <a:pt x="38" y="13"/>
                    <a:pt x="38" y="13"/>
                    <a:pt x="39" y="13"/>
                  </a:cubicBezTo>
                  <a:cubicBezTo>
                    <a:pt x="39" y="13"/>
                    <a:pt x="40" y="13"/>
                    <a:pt x="40" y="13"/>
                  </a:cubicBezTo>
                  <a:cubicBezTo>
                    <a:pt x="41" y="12"/>
                    <a:pt x="41" y="12"/>
                    <a:pt x="41" y="11"/>
                  </a:cubicBezTo>
                  <a:cubicBezTo>
                    <a:pt x="40" y="11"/>
                    <a:pt x="40" y="12"/>
                    <a:pt x="40" y="1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 name="Freeform 7"/>
            <p:cNvSpPr>
              <a:spLocks/>
            </p:cNvSpPr>
            <p:nvPr/>
          </p:nvSpPr>
          <p:spPr bwMode="auto">
            <a:xfrm>
              <a:off x="7421564" y="2308226"/>
              <a:ext cx="33338" cy="96838"/>
            </a:xfrm>
            <a:custGeom>
              <a:avLst/>
              <a:gdLst>
                <a:gd name="T0" fmla="*/ 3 w 3"/>
                <a:gd name="T1" fmla="*/ 0 h 9"/>
                <a:gd name="T2" fmla="*/ 2 w 3"/>
                <a:gd name="T3" fmla="*/ 0 h 9"/>
                <a:gd name="T4" fmla="*/ 1 w 3"/>
                <a:gd name="T5" fmla="*/ 0 h 9"/>
                <a:gd name="T6" fmla="*/ 1 w 3"/>
                <a:gd name="T7" fmla="*/ 0 h 9"/>
                <a:gd name="T8" fmla="*/ 0 w 3"/>
                <a:gd name="T9" fmla="*/ 2 h 9"/>
                <a:gd name="T10" fmla="*/ 0 w 3"/>
                <a:gd name="T11" fmla="*/ 3 h 9"/>
                <a:gd name="T12" fmla="*/ 0 w 3"/>
                <a:gd name="T13" fmla="*/ 4 h 9"/>
                <a:gd name="T14" fmla="*/ 0 w 3"/>
                <a:gd name="T15" fmla="*/ 6 h 9"/>
                <a:gd name="T16" fmla="*/ 0 w 3"/>
                <a:gd name="T17" fmla="*/ 7 h 9"/>
                <a:gd name="T18" fmla="*/ 1 w 3"/>
                <a:gd name="T19" fmla="*/ 8 h 9"/>
                <a:gd name="T20" fmla="*/ 2 w 3"/>
                <a:gd name="T21" fmla="*/ 8 h 9"/>
                <a:gd name="T22" fmla="*/ 2 w 3"/>
                <a:gd name="T23" fmla="*/ 8 h 9"/>
                <a:gd name="T24" fmla="*/ 2 w 3"/>
                <a:gd name="T25" fmla="*/ 7 h 9"/>
                <a:gd name="T26" fmla="*/ 3 w 3"/>
                <a:gd name="T27" fmla="*/ 6 h 9"/>
                <a:gd name="T28" fmla="*/ 3 w 3"/>
                <a:gd name="T29" fmla="*/ 6 h 9"/>
                <a:gd name="T30" fmla="*/ 3 w 3"/>
                <a:gd name="T31" fmla="*/ 5 h 9"/>
                <a:gd name="T32" fmla="*/ 3 w 3"/>
                <a:gd name="T33" fmla="*/ 4 h 9"/>
                <a:gd name="T34" fmla="*/ 2 w 3"/>
                <a:gd name="T35" fmla="*/ 3 h 9"/>
                <a:gd name="T36" fmla="*/ 3 w 3"/>
                <a:gd name="T37" fmla="*/ 3 h 9"/>
                <a:gd name="T38" fmla="*/ 3 w 3"/>
                <a:gd name="T39" fmla="*/ 2 h 9"/>
                <a:gd name="T40" fmla="*/ 3 w 3"/>
                <a:gd name="T41" fmla="*/ 1 h 9"/>
                <a:gd name="T42" fmla="*/ 3 w 3"/>
                <a:gd name="T4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9">
                  <a:moveTo>
                    <a:pt x="3" y="0"/>
                  </a:moveTo>
                  <a:cubicBezTo>
                    <a:pt x="3" y="0"/>
                    <a:pt x="3" y="0"/>
                    <a:pt x="2" y="0"/>
                  </a:cubicBezTo>
                  <a:cubicBezTo>
                    <a:pt x="2" y="0"/>
                    <a:pt x="2" y="0"/>
                    <a:pt x="1" y="0"/>
                  </a:cubicBezTo>
                  <a:cubicBezTo>
                    <a:pt x="1" y="0"/>
                    <a:pt x="1" y="0"/>
                    <a:pt x="1" y="0"/>
                  </a:cubicBezTo>
                  <a:cubicBezTo>
                    <a:pt x="0" y="1"/>
                    <a:pt x="1" y="1"/>
                    <a:pt x="0" y="2"/>
                  </a:cubicBezTo>
                  <a:cubicBezTo>
                    <a:pt x="0" y="2"/>
                    <a:pt x="0" y="2"/>
                    <a:pt x="0" y="3"/>
                  </a:cubicBezTo>
                  <a:cubicBezTo>
                    <a:pt x="0" y="4"/>
                    <a:pt x="0" y="4"/>
                    <a:pt x="0" y="4"/>
                  </a:cubicBezTo>
                  <a:cubicBezTo>
                    <a:pt x="0" y="5"/>
                    <a:pt x="0" y="5"/>
                    <a:pt x="0" y="6"/>
                  </a:cubicBezTo>
                  <a:cubicBezTo>
                    <a:pt x="0" y="6"/>
                    <a:pt x="0" y="6"/>
                    <a:pt x="0" y="7"/>
                  </a:cubicBezTo>
                  <a:cubicBezTo>
                    <a:pt x="0" y="7"/>
                    <a:pt x="0" y="7"/>
                    <a:pt x="1" y="8"/>
                  </a:cubicBezTo>
                  <a:cubicBezTo>
                    <a:pt x="1" y="8"/>
                    <a:pt x="1" y="9"/>
                    <a:pt x="2" y="8"/>
                  </a:cubicBezTo>
                  <a:cubicBezTo>
                    <a:pt x="2" y="8"/>
                    <a:pt x="2" y="8"/>
                    <a:pt x="2" y="8"/>
                  </a:cubicBezTo>
                  <a:cubicBezTo>
                    <a:pt x="2" y="8"/>
                    <a:pt x="2" y="8"/>
                    <a:pt x="2" y="7"/>
                  </a:cubicBezTo>
                  <a:cubicBezTo>
                    <a:pt x="2" y="7"/>
                    <a:pt x="2" y="7"/>
                    <a:pt x="3" y="6"/>
                  </a:cubicBezTo>
                  <a:cubicBezTo>
                    <a:pt x="3" y="6"/>
                    <a:pt x="3" y="6"/>
                    <a:pt x="3" y="6"/>
                  </a:cubicBezTo>
                  <a:cubicBezTo>
                    <a:pt x="3" y="5"/>
                    <a:pt x="3" y="5"/>
                    <a:pt x="3" y="5"/>
                  </a:cubicBezTo>
                  <a:cubicBezTo>
                    <a:pt x="3" y="5"/>
                    <a:pt x="3" y="5"/>
                    <a:pt x="3" y="4"/>
                  </a:cubicBezTo>
                  <a:cubicBezTo>
                    <a:pt x="3" y="4"/>
                    <a:pt x="2" y="4"/>
                    <a:pt x="2" y="3"/>
                  </a:cubicBezTo>
                  <a:cubicBezTo>
                    <a:pt x="2" y="3"/>
                    <a:pt x="3" y="3"/>
                    <a:pt x="3" y="3"/>
                  </a:cubicBezTo>
                  <a:cubicBezTo>
                    <a:pt x="3" y="3"/>
                    <a:pt x="3" y="2"/>
                    <a:pt x="3" y="2"/>
                  </a:cubicBezTo>
                  <a:cubicBezTo>
                    <a:pt x="3" y="2"/>
                    <a:pt x="3" y="2"/>
                    <a:pt x="3" y="1"/>
                  </a:cubicBezTo>
                  <a:cubicBezTo>
                    <a:pt x="3" y="1"/>
                    <a:pt x="3" y="1"/>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 name="Freeform 8"/>
            <p:cNvSpPr>
              <a:spLocks/>
            </p:cNvSpPr>
            <p:nvPr/>
          </p:nvSpPr>
          <p:spPr bwMode="auto">
            <a:xfrm>
              <a:off x="7131052" y="2470151"/>
              <a:ext cx="63500" cy="53975"/>
            </a:xfrm>
            <a:custGeom>
              <a:avLst/>
              <a:gdLst>
                <a:gd name="T0" fmla="*/ 5 w 6"/>
                <a:gd name="T1" fmla="*/ 2 h 5"/>
                <a:gd name="T2" fmla="*/ 6 w 6"/>
                <a:gd name="T3" fmla="*/ 1 h 5"/>
                <a:gd name="T4" fmla="*/ 5 w 6"/>
                <a:gd name="T5" fmla="*/ 0 h 5"/>
                <a:gd name="T6" fmla="*/ 5 w 6"/>
                <a:gd name="T7" fmla="*/ 0 h 5"/>
                <a:gd name="T8" fmla="*/ 3 w 6"/>
                <a:gd name="T9" fmla="*/ 0 h 5"/>
                <a:gd name="T10" fmla="*/ 2 w 6"/>
                <a:gd name="T11" fmla="*/ 0 h 5"/>
                <a:gd name="T12" fmla="*/ 1 w 6"/>
                <a:gd name="T13" fmla="*/ 1 h 5"/>
                <a:gd name="T14" fmla="*/ 0 w 6"/>
                <a:gd name="T15" fmla="*/ 2 h 5"/>
                <a:gd name="T16" fmla="*/ 0 w 6"/>
                <a:gd name="T17" fmla="*/ 2 h 5"/>
                <a:gd name="T18" fmla="*/ 0 w 6"/>
                <a:gd name="T19" fmla="*/ 3 h 5"/>
                <a:gd name="T20" fmla="*/ 0 w 6"/>
                <a:gd name="T21" fmla="*/ 4 h 5"/>
                <a:gd name="T22" fmla="*/ 1 w 6"/>
                <a:gd name="T23" fmla="*/ 5 h 5"/>
                <a:gd name="T24" fmla="*/ 3 w 6"/>
                <a:gd name="T25" fmla="*/ 5 h 5"/>
                <a:gd name="T26" fmla="*/ 4 w 6"/>
                <a:gd name="T27" fmla="*/ 5 h 5"/>
                <a:gd name="T28" fmla="*/ 4 w 6"/>
                <a:gd name="T29" fmla="*/ 4 h 5"/>
                <a:gd name="T30" fmla="*/ 5 w 6"/>
                <a:gd name="T31" fmla="*/ 3 h 5"/>
                <a:gd name="T32" fmla="*/ 5 w 6"/>
                <a:gd name="T33" fmla="*/ 3 h 5"/>
                <a:gd name="T34" fmla="*/ 5 w 6"/>
                <a:gd name="T35" fmla="*/ 2 h 5"/>
                <a:gd name="T36" fmla="*/ 5 w 6"/>
                <a:gd name="T3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5" y="2"/>
                  </a:moveTo>
                  <a:cubicBezTo>
                    <a:pt x="6" y="2"/>
                    <a:pt x="6" y="1"/>
                    <a:pt x="6" y="1"/>
                  </a:cubicBezTo>
                  <a:cubicBezTo>
                    <a:pt x="5" y="0"/>
                    <a:pt x="5" y="0"/>
                    <a:pt x="5" y="0"/>
                  </a:cubicBezTo>
                  <a:cubicBezTo>
                    <a:pt x="5" y="0"/>
                    <a:pt x="5" y="0"/>
                    <a:pt x="5" y="0"/>
                  </a:cubicBezTo>
                  <a:cubicBezTo>
                    <a:pt x="4" y="0"/>
                    <a:pt x="4" y="0"/>
                    <a:pt x="3" y="0"/>
                  </a:cubicBezTo>
                  <a:cubicBezTo>
                    <a:pt x="3" y="0"/>
                    <a:pt x="2" y="0"/>
                    <a:pt x="2" y="0"/>
                  </a:cubicBezTo>
                  <a:cubicBezTo>
                    <a:pt x="1" y="0"/>
                    <a:pt x="1" y="1"/>
                    <a:pt x="1" y="1"/>
                  </a:cubicBezTo>
                  <a:cubicBezTo>
                    <a:pt x="0" y="1"/>
                    <a:pt x="0" y="1"/>
                    <a:pt x="0" y="2"/>
                  </a:cubicBezTo>
                  <a:cubicBezTo>
                    <a:pt x="0" y="2"/>
                    <a:pt x="0" y="2"/>
                    <a:pt x="0" y="2"/>
                  </a:cubicBezTo>
                  <a:cubicBezTo>
                    <a:pt x="0" y="3"/>
                    <a:pt x="0" y="3"/>
                    <a:pt x="0" y="3"/>
                  </a:cubicBezTo>
                  <a:cubicBezTo>
                    <a:pt x="0" y="4"/>
                    <a:pt x="0" y="4"/>
                    <a:pt x="0" y="4"/>
                  </a:cubicBezTo>
                  <a:cubicBezTo>
                    <a:pt x="1" y="5"/>
                    <a:pt x="1" y="5"/>
                    <a:pt x="1" y="5"/>
                  </a:cubicBezTo>
                  <a:cubicBezTo>
                    <a:pt x="2" y="5"/>
                    <a:pt x="2" y="5"/>
                    <a:pt x="3" y="5"/>
                  </a:cubicBezTo>
                  <a:cubicBezTo>
                    <a:pt x="3" y="5"/>
                    <a:pt x="4" y="5"/>
                    <a:pt x="4" y="5"/>
                  </a:cubicBezTo>
                  <a:cubicBezTo>
                    <a:pt x="4" y="4"/>
                    <a:pt x="4" y="4"/>
                    <a:pt x="4" y="4"/>
                  </a:cubicBezTo>
                  <a:cubicBezTo>
                    <a:pt x="4" y="4"/>
                    <a:pt x="5" y="4"/>
                    <a:pt x="5" y="3"/>
                  </a:cubicBezTo>
                  <a:cubicBezTo>
                    <a:pt x="5" y="3"/>
                    <a:pt x="5" y="3"/>
                    <a:pt x="5" y="3"/>
                  </a:cubicBezTo>
                  <a:cubicBezTo>
                    <a:pt x="5" y="2"/>
                    <a:pt x="5" y="2"/>
                    <a:pt x="5" y="2"/>
                  </a:cubicBezTo>
                  <a:cubicBezTo>
                    <a:pt x="5" y="2"/>
                    <a:pt x="5"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 name="Freeform 9"/>
            <p:cNvSpPr>
              <a:spLocks/>
            </p:cNvSpPr>
            <p:nvPr/>
          </p:nvSpPr>
          <p:spPr bwMode="auto">
            <a:xfrm>
              <a:off x="7194552" y="2870201"/>
              <a:ext cx="269875" cy="184150"/>
            </a:xfrm>
            <a:custGeom>
              <a:avLst/>
              <a:gdLst>
                <a:gd name="T0" fmla="*/ 24 w 25"/>
                <a:gd name="T1" fmla="*/ 6 h 17"/>
                <a:gd name="T2" fmla="*/ 24 w 25"/>
                <a:gd name="T3" fmla="*/ 4 h 17"/>
                <a:gd name="T4" fmla="*/ 23 w 25"/>
                <a:gd name="T5" fmla="*/ 4 h 17"/>
                <a:gd name="T6" fmla="*/ 22 w 25"/>
                <a:gd name="T7" fmla="*/ 3 h 17"/>
                <a:gd name="T8" fmla="*/ 21 w 25"/>
                <a:gd name="T9" fmla="*/ 1 h 17"/>
                <a:gd name="T10" fmla="*/ 20 w 25"/>
                <a:gd name="T11" fmla="*/ 0 h 17"/>
                <a:gd name="T12" fmla="*/ 18 w 25"/>
                <a:gd name="T13" fmla="*/ 0 h 17"/>
                <a:gd name="T14" fmla="*/ 17 w 25"/>
                <a:gd name="T15" fmla="*/ 3 h 17"/>
                <a:gd name="T16" fmla="*/ 16 w 25"/>
                <a:gd name="T17" fmla="*/ 4 h 17"/>
                <a:gd name="T18" fmla="*/ 15 w 25"/>
                <a:gd name="T19" fmla="*/ 5 h 17"/>
                <a:gd name="T20" fmla="*/ 14 w 25"/>
                <a:gd name="T21" fmla="*/ 6 h 17"/>
                <a:gd name="T22" fmla="*/ 13 w 25"/>
                <a:gd name="T23" fmla="*/ 7 h 17"/>
                <a:gd name="T24" fmla="*/ 12 w 25"/>
                <a:gd name="T25" fmla="*/ 7 h 17"/>
                <a:gd name="T26" fmla="*/ 11 w 25"/>
                <a:gd name="T27" fmla="*/ 8 h 17"/>
                <a:gd name="T28" fmla="*/ 10 w 25"/>
                <a:gd name="T29" fmla="*/ 10 h 17"/>
                <a:gd name="T30" fmla="*/ 8 w 25"/>
                <a:gd name="T31" fmla="*/ 12 h 17"/>
                <a:gd name="T32" fmla="*/ 5 w 25"/>
                <a:gd name="T33" fmla="*/ 13 h 17"/>
                <a:gd name="T34" fmla="*/ 5 w 25"/>
                <a:gd name="T35" fmla="*/ 15 h 17"/>
                <a:gd name="T36" fmla="*/ 3 w 25"/>
                <a:gd name="T37" fmla="*/ 15 h 17"/>
                <a:gd name="T38" fmla="*/ 1 w 25"/>
                <a:gd name="T39" fmla="*/ 15 h 17"/>
                <a:gd name="T40" fmla="*/ 0 w 25"/>
                <a:gd name="T41" fmla="*/ 14 h 17"/>
                <a:gd name="T42" fmla="*/ 1 w 25"/>
                <a:gd name="T43" fmla="*/ 15 h 17"/>
                <a:gd name="T44" fmla="*/ 3 w 25"/>
                <a:gd name="T45" fmla="*/ 17 h 17"/>
                <a:gd name="T46" fmla="*/ 5 w 25"/>
                <a:gd name="T47" fmla="*/ 17 h 17"/>
                <a:gd name="T48" fmla="*/ 7 w 25"/>
                <a:gd name="T49" fmla="*/ 16 h 17"/>
                <a:gd name="T50" fmla="*/ 9 w 25"/>
                <a:gd name="T51" fmla="*/ 15 h 17"/>
                <a:gd name="T52" fmla="*/ 11 w 25"/>
                <a:gd name="T53" fmla="*/ 16 h 17"/>
                <a:gd name="T54" fmla="*/ 13 w 25"/>
                <a:gd name="T55" fmla="*/ 15 h 17"/>
                <a:gd name="T56" fmla="*/ 14 w 25"/>
                <a:gd name="T57" fmla="*/ 14 h 17"/>
                <a:gd name="T58" fmla="*/ 15 w 25"/>
                <a:gd name="T59" fmla="*/ 11 h 17"/>
                <a:gd name="T60" fmla="*/ 16 w 25"/>
                <a:gd name="T61" fmla="*/ 9 h 17"/>
                <a:gd name="T62" fmla="*/ 18 w 25"/>
                <a:gd name="T63" fmla="*/ 8 h 17"/>
                <a:gd name="T64" fmla="*/ 20 w 25"/>
                <a:gd name="T65" fmla="*/ 8 h 17"/>
                <a:gd name="T66" fmla="*/ 22 w 25"/>
                <a:gd name="T67" fmla="*/ 8 h 17"/>
                <a:gd name="T68" fmla="*/ 23 w 25"/>
                <a:gd name="T69" fmla="*/ 8 h 17"/>
                <a:gd name="T70" fmla="*/ 23 w 25"/>
                <a:gd name="T7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7">
                  <a:moveTo>
                    <a:pt x="23" y="6"/>
                  </a:moveTo>
                  <a:cubicBezTo>
                    <a:pt x="23" y="6"/>
                    <a:pt x="24" y="6"/>
                    <a:pt x="24" y="6"/>
                  </a:cubicBezTo>
                  <a:cubicBezTo>
                    <a:pt x="25" y="6"/>
                    <a:pt x="25" y="5"/>
                    <a:pt x="25" y="5"/>
                  </a:cubicBezTo>
                  <a:cubicBezTo>
                    <a:pt x="25" y="5"/>
                    <a:pt x="25" y="5"/>
                    <a:pt x="24" y="4"/>
                  </a:cubicBezTo>
                  <a:cubicBezTo>
                    <a:pt x="24" y="4"/>
                    <a:pt x="24" y="4"/>
                    <a:pt x="24" y="4"/>
                  </a:cubicBezTo>
                  <a:cubicBezTo>
                    <a:pt x="23" y="3"/>
                    <a:pt x="23" y="4"/>
                    <a:pt x="23" y="4"/>
                  </a:cubicBezTo>
                  <a:cubicBezTo>
                    <a:pt x="22" y="3"/>
                    <a:pt x="22" y="3"/>
                    <a:pt x="22" y="3"/>
                  </a:cubicBezTo>
                  <a:cubicBezTo>
                    <a:pt x="22" y="3"/>
                    <a:pt x="22" y="3"/>
                    <a:pt x="22" y="3"/>
                  </a:cubicBezTo>
                  <a:cubicBezTo>
                    <a:pt x="21" y="3"/>
                    <a:pt x="21" y="3"/>
                    <a:pt x="21" y="2"/>
                  </a:cubicBezTo>
                  <a:cubicBezTo>
                    <a:pt x="21" y="2"/>
                    <a:pt x="21" y="2"/>
                    <a:pt x="21" y="1"/>
                  </a:cubicBezTo>
                  <a:cubicBezTo>
                    <a:pt x="21" y="1"/>
                    <a:pt x="20" y="1"/>
                    <a:pt x="20" y="1"/>
                  </a:cubicBezTo>
                  <a:cubicBezTo>
                    <a:pt x="20" y="1"/>
                    <a:pt x="20" y="0"/>
                    <a:pt x="20" y="0"/>
                  </a:cubicBezTo>
                  <a:cubicBezTo>
                    <a:pt x="19" y="0"/>
                    <a:pt x="19" y="0"/>
                    <a:pt x="19" y="0"/>
                  </a:cubicBezTo>
                  <a:cubicBezTo>
                    <a:pt x="18" y="0"/>
                    <a:pt x="18" y="0"/>
                    <a:pt x="18" y="0"/>
                  </a:cubicBezTo>
                  <a:cubicBezTo>
                    <a:pt x="17" y="1"/>
                    <a:pt x="17" y="1"/>
                    <a:pt x="17" y="1"/>
                  </a:cubicBezTo>
                  <a:cubicBezTo>
                    <a:pt x="17" y="2"/>
                    <a:pt x="17" y="2"/>
                    <a:pt x="17" y="3"/>
                  </a:cubicBezTo>
                  <a:cubicBezTo>
                    <a:pt x="17" y="3"/>
                    <a:pt x="17" y="3"/>
                    <a:pt x="16" y="3"/>
                  </a:cubicBezTo>
                  <a:cubicBezTo>
                    <a:pt x="16" y="3"/>
                    <a:pt x="16" y="3"/>
                    <a:pt x="16" y="4"/>
                  </a:cubicBezTo>
                  <a:cubicBezTo>
                    <a:pt x="16" y="4"/>
                    <a:pt x="16" y="4"/>
                    <a:pt x="16" y="4"/>
                  </a:cubicBezTo>
                  <a:cubicBezTo>
                    <a:pt x="15" y="4"/>
                    <a:pt x="15" y="4"/>
                    <a:pt x="15" y="5"/>
                  </a:cubicBezTo>
                  <a:cubicBezTo>
                    <a:pt x="15" y="5"/>
                    <a:pt x="15" y="5"/>
                    <a:pt x="15" y="5"/>
                  </a:cubicBezTo>
                  <a:cubicBezTo>
                    <a:pt x="15" y="6"/>
                    <a:pt x="15" y="6"/>
                    <a:pt x="14" y="6"/>
                  </a:cubicBezTo>
                  <a:cubicBezTo>
                    <a:pt x="14" y="6"/>
                    <a:pt x="13" y="5"/>
                    <a:pt x="13" y="6"/>
                  </a:cubicBezTo>
                  <a:cubicBezTo>
                    <a:pt x="13" y="6"/>
                    <a:pt x="13" y="6"/>
                    <a:pt x="13" y="7"/>
                  </a:cubicBezTo>
                  <a:cubicBezTo>
                    <a:pt x="12" y="7"/>
                    <a:pt x="12" y="7"/>
                    <a:pt x="12" y="7"/>
                  </a:cubicBezTo>
                  <a:cubicBezTo>
                    <a:pt x="12" y="7"/>
                    <a:pt x="12" y="7"/>
                    <a:pt x="12" y="7"/>
                  </a:cubicBezTo>
                  <a:cubicBezTo>
                    <a:pt x="11" y="7"/>
                    <a:pt x="11" y="7"/>
                    <a:pt x="11" y="8"/>
                  </a:cubicBezTo>
                  <a:cubicBezTo>
                    <a:pt x="11" y="8"/>
                    <a:pt x="11" y="8"/>
                    <a:pt x="11" y="8"/>
                  </a:cubicBezTo>
                  <a:cubicBezTo>
                    <a:pt x="11" y="9"/>
                    <a:pt x="11" y="9"/>
                    <a:pt x="10" y="9"/>
                  </a:cubicBezTo>
                  <a:cubicBezTo>
                    <a:pt x="10" y="10"/>
                    <a:pt x="10" y="10"/>
                    <a:pt x="10" y="10"/>
                  </a:cubicBezTo>
                  <a:cubicBezTo>
                    <a:pt x="9" y="11"/>
                    <a:pt x="9" y="11"/>
                    <a:pt x="9" y="11"/>
                  </a:cubicBezTo>
                  <a:cubicBezTo>
                    <a:pt x="8" y="12"/>
                    <a:pt x="8" y="12"/>
                    <a:pt x="8" y="12"/>
                  </a:cubicBezTo>
                  <a:cubicBezTo>
                    <a:pt x="7" y="12"/>
                    <a:pt x="7" y="11"/>
                    <a:pt x="6" y="12"/>
                  </a:cubicBezTo>
                  <a:cubicBezTo>
                    <a:pt x="6" y="12"/>
                    <a:pt x="6" y="12"/>
                    <a:pt x="5" y="13"/>
                  </a:cubicBezTo>
                  <a:cubicBezTo>
                    <a:pt x="5" y="13"/>
                    <a:pt x="5" y="13"/>
                    <a:pt x="5" y="14"/>
                  </a:cubicBezTo>
                  <a:cubicBezTo>
                    <a:pt x="5" y="14"/>
                    <a:pt x="5" y="14"/>
                    <a:pt x="5" y="15"/>
                  </a:cubicBezTo>
                  <a:cubicBezTo>
                    <a:pt x="5" y="15"/>
                    <a:pt x="5" y="16"/>
                    <a:pt x="4" y="16"/>
                  </a:cubicBezTo>
                  <a:cubicBezTo>
                    <a:pt x="4" y="16"/>
                    <a:pt x="4" y="15"/>
                    <a:pt x="3" y="15"/>
                  </a:cubicBezTo>
                  <a:cubicBezTo>
                    <a:pt x="3" y="15"/>
                    <a:pt x="2" y="15"/>
                    <a:pt x="2" y="15"/>
                  </a:cubicBezTo>
                  <a:cubicBezTo>
                    <a:pt x="2" y="15"/>
                    <a:pt x="2" y="15"/>
                    <a:pt x="1" y="15"/>
                  </a:cubicBezTo>
                  <a:cubicBezTo>
                    <a:pt x="1" y="14"/>
                    <a:pt x="1" y="14"/>
                    <a:pt x="1" y="14"/>
                  </a:cubicBezTo>
                  <a:cubicBezTo>
                    <a:pt x="1" y="14"/>
                    <a:pt x="0" y="14"/>
                    <a:pt x="0" y="14"/>
                  </a:cubicBezTo>
                  <a:cubicBezTo>
                    <a:pt x="1" y="15"/>
                    <a:pt x="1" y="15"/>
                    <a:pt x="1" y="15"/>
                  </a:cubicBezTo>
                  <a:cubicBezTo>
                    <a:pt x="1" y="15"/>
                    <a:pt x="1" y="15"/>
                    <a:pt x="1" y="15"/>
                  </a:cubicBezTo>
                  <a:cubicBezTo>
                    <a:pt x="1" y="16"/>
                    <a:pt x="1" y="16"/>
                    <a:pt x="2" y="16"/>
                  </a:cubicBezTo>
                  <a:cubicBezTo>
                    <a:pt x="2" y="17"/>
                    <a:pt x="2" y="17"/>
                    <a:pt x="3" y="17"/>
                  </a:cubicBezTo>
                  <a:cubicBezTo>
                    <a:pt x="3" y="17"/>
                    <a:pt x="4" y="16"/>
                    <a:pt x="4" y="16"/>
                  </a:cubicBezTo>
                  <a:cubicBezTo>
                    <a:pt x="5" y="16"/>
                    <a:pt x="5" y="16"/>
                    <a:pt x="5" y="17"/>
                  </a:cubicBezTo>
                  <a:cubicBezTo>
                    <a:pt x="6" y="17"/>
                    <a:pt x="6" y="17"/>
                    <a:pt x="6" y="17"/>
                  </a:cubicBezTo>
                  <a:cubicBezTo>
                    <a:pt x="7" y="17"/>
                    <a:pt x="7" y="17"/>
                    <a:pt x="7" y="16"/>
                  </a:cubicBezTo>
                  <a:cubicBezTo>
                    <a:pt x="7" y="16"/>
                    <a:pt x="7" y="15"/>
                    <a:pt x="8" y="15"/>
                  </a:cubicBezTo>
                  <a:cubicBezTo>
                    <a:pt x="8" y="15"/>
                    <a:pt x="8" y="15"/>
                    <a:pt x="9" y="15"/>
                  </a:cubicBezTo>
                  <a:cubicBezTo>
                    <a:pt x="9" y="15"/>
                    <a:pt x="9" y="16"/>
                    <a:pt x="10" y="16"/>
                  </a:cubicBezTo>
                  <a:cubicBezTo>
                    <a:pt x="10" y="16"/>
                    <a:pt x="11" y="16"/>
                    <a:pt x="11" y="16"/>
                  </a:cubicBezTo>
                  <a:cubicBezTo>
                    <a:pt x="12" y="16"/>
                    <a:pt x="12" y="15"/>
                    <a:pt x="12" y="15"/>
                  </a:cubicBezTo>
                  <a:cubicBezTo>
                    <a:pt x="12" y="15"/>
                    <a:pt x="13" y="15"/>
                    <a:pt x="13" y="15"/>
                  </a:cubicBezTo>
                  <a:cubicBezTo>
                    <a:pt x="13" y="15"/>
                    <a:pt x="14" y="15"/>
                    <a:pt x="14" y="15"/>
                  </a:cubicBezTo>
                  <a:cubicBezTo>
                    <a:pt x="14" y="14"/>
                    <a:pt x="13" y="14"/>
                    <a:pt x="14" y="14"/>
                  </a:cubicBezTo>
                  <a:cubicBezTo>
                    <a:pt x="14" y="13"/>
                    <a:pt x="14" y="13"/>
                    <a:pt x="14" y="13"/>
                  </a:cubicBezTo>
                  <a:cubicBezTo>
                    <a:pt x="15" y="12"/>
                    <a:pt x="14" y="11"/>
                    <a:pt x="15" y="11"/>
                  </a:cubicBezTo>
                  <a:cubicBezTo>
                    <a:pt x="15" y="11"/>
                    <a:pt x="15" y="11"/>
                    <a:pt x="16" y="11"/>
                  </a:cubicBezTo>
                  <a:cubicBezTo>
                    <a:pt x="16" y="10"/>
                    <a:pt x="15" y="10"/>
                    <a:pt x="16" y="9"/>
                  </a:cubicBezTo>
                  <a:cubicBezTo>
                    <a:pt x="16" y="9"/>
                    <a:pt x="16" y="8"/>
                    <a:pt x="16" y="8"/>
                  </a:cubicBezTo>
                  <a:cubicBezTo>
                    <a:pt x="17" y="7"/>
                    <a:pt x="17" y="8"/>
                    <a:pt x="18" y="8"/>
                  </a:cubicBezTo>
                  <a:cubicBezTo>
                    <a:pt x="18" y="7"/>
                    <a:pt x="18" y="7"/>
                    <a:pt x="19" y="7"/>
                  </a:cubicBezTo>
                  <a:cubicBezTo>
                    <a:pt x="19" y="7"/>
                    <a:pt x="19" y="7"/>
                    <a:pt x="20" y="8"/>
                  </a:cubicBezTo>
                  <a:cubicBezTo>
                    <a:pt x="20" y="8"/>
                    <a:pt x="21" y="8"/>
                    <a:pt x="21" y="8"/>
                  </a:cubicBezTo>
                  <a:cubicBezTo>
                    <a:pt x="22" y="8"/>
                    <a:pt x="22" y="8"/>
                    <a:pt x="22" y="8"/>
                  </a:cubicBezTo>
                  <a:cubicBezTo>
                    <a:pt x="22" y="8"/>
                    <a:pt x="22" y="8"/>
                    <a:pt x="22" y="8"/>
                  </a:cubicBezTo>
                  <a:cubicBezTo>
                    <a:pt x="22" y="8"/>
                    <a:pt x="23" y="8"/>
                    <a:pt x="23" y="8"/>
                  </a:cubicBezTo>
                  <a:cubicBezTo>
                    <a:pt x="23" y="8"/>
                    <a:pt x="23" y="8"/>
                    <a:pt x="23" y="7"/>
                  </a:cubicBezTo>
                  <a:cubicBezTo>
                    <a:pt x="23" y="7"/>
                    <a:pt x="22" y="7"/>
                    <a:pt x="23" y="7"/>
                  </a:cubicBezTo>
                  <a:cubicBezTo>
                    <a:pt x="23" y="6"/>
                    <a:pt x="23" y="6"/>
                    <a:pt x="23"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 name="Freeform 10"/>
            <p:cNvSpPr>
              <a:spLocks/>
            </p:cNvSpPr>
            <p:nvPr/>
          </p:nvSpPr>
          <p:spPr bwMode="auto">
            <a:xfrm>
              <a:off x="1160464" y="1389064"/>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 name="Freeform 11"/>
            <p:cNvSpPr>
              <a:spLocks/>
            </p:cNvSpPr>
            <p:nvPr/>
          </p:nvSpPr>
          <p:spPr bwMode="auto">
            <a:xfrm>
              <a:off x="2541589" y="2589214"/>
              <a:ext cx="11113" cy="22225"/>
            </a:xfrm>
            <a:custGeom>
              <a:avLst/>
              <a:gdLst>
                <a:gd name="T0" fmla="*/ 1 w 1"/>
                <a:gd name="T1" fmla="*/ 1 h 2"/>
                <a:gd name="T2" fmla="*/ 1 w 1"/>
                <a:gd name="T3" fmla="*/ 1 h 2"/>
                <a:gd name="T4" fmla="*/ 0 w 1"/>
                <a:gd name="T5" fmla="*/ 1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1" y="0"/>
                    <a:pt x="0" y="1"/>
                  </a:cubicBezTo>
                  <a:cubicBezTo>
                    <a:pt x="0" y="1"/>
                    <a:pt x="0" y="1"/>
                    <a:pt x="0" y="1"/>
                  </a:cubicBezTo>
                  <a:cubicBezTo>
                    <a:pt x="1" y="2"/>
                    <a:pt x="1"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 name="Freeform 12"/>
            <p:cNvSpPr>
              <a:spLocks/>
            </p:cNvSpPr>
            <p:nvPr/>
          </p:nvSpPr>
          <p:spPr bwMode="auto">
            <a:xfrm>
              <a:off x="1160464" y="2070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 name="Freeform 13"/>
            <p:cNvSpPr>
              <a:spLocks/>
            </p:cNvSpPr>
            <p:nvPr/>
          </p:nvSpPr>
          <p:spPr bwMode="auto">
            <a:xfrm>
              <a:off x="1160464" y="2070101"/>
              <a:ext cx="722313" cy="561975"/>
            </a:xfrm>
            <a:custGeom>
              <a:avLst/>
              <a:gdLst>
                <a:gd name="T0" fmla="*/ 1 w 67"/>
                <a:gd name="T1" fmla="*/ 8 h 52"/>
                <a:gd name="T2" fmla="*/ 3 w 67"/>
                <a:gd name="T3" fmla="*/ 12 h 52"/>
                <a:gd name="T4" fmla="*/ 2 w 67"/>
                <a:gd name="T5" fmla="*/ 14 h 52"/>
                <a:gd name="T6" fmla="*/ 2 w 67"/>
                <a:gd name="T7" fmla="*/ 16 h 52"/>
                <a:gd name="T8" fmla="*/ 6 w 67"/>
                <a:gd name="T9" fmla="*/ 19 h 52"/>
                <a:gd name="T10" fmla="*/ 7 w 67"/>
                <a:gd name="T11" fmla="*/ 23 h 52"/>
                <a:gd name="T12" fmla="*/ 9 w 67"/>
                <a:gd name="T13" fmla="*/ 26 h 52"/>
                <a:gd name="T14" fmla="*/ 11 w 67"/>
                <a:gd name="T15" fmla="*/ 27 h 52"/>
                <a:gd name="T16" fmla="*/ 10 w 67"/>
                <a:gd name="T17" fmla="*/ 24 h 52"/>
                <a:gd name="T18" fmla="*/ 8 w 67"/>
                <a:gd name="T19" fmla="*/ 20 h 52"/>
                <a:gd name="T20" fmla="*/ 7 w 67"/>
                <a:gd name="T21" fmla="*/ 15 h 52"/>
                <a:gd name="T22" fmla="*/ 6 w 67"/>
                <a:gd name="T23" fmla="*/ 11 h 52"/>
                <a:gd name="T24" fmla="*/ 4 w 67"/>
                <a:gd name="T25" fmla="*/ 8 h 52"/>
                <a:gd name="T26" fmla="*/ 4 w 67"/>
                <a:gd name="T27" fmla="*/ 2 h 52"/>
                <a:gd name="T28" fmla="*/ 8 w 67"/>
                <a:gd name="T29" fmla="*/ 4 h 52"/>
                <a:gd name="T30" fmla="*/ 9 w 67"/>
                <a:gd name="T31" fmla="*/ 11 h 52"/>
                <a:gd name="T32" fmla="*/ 12 w 67"/>
                <a:gd name="T33" fmla="*/ 14 h 52"/>
                <a:gd name="T34" fmla="*/ 13 w 67"/>
                <a:gd name="T35" fmla="*/ 19 h 52"/>
                <a:gd name="T36" fmla="*/ 18 w 67"/>
                <a:gd name="T37" fmla="*/ 25 h 52"/>
                <a:gd name="T38" fmla="*/ 20 w 67"/>
                <a:gd name="T39" fmla="*/ 29 h 52"/>
                <a:gd name="T40" fmla="*/ 21 w 67"/>
                <a:gd name="T41" fmla="*/ 34 h 52"/>
                <a:gd name="T42" fmla="*/ 20 w 67"/>
                <a:gd name="T43" fmla="*/ 38 h 52"/>
                <a:gd name="T44" fmla="*/ 23 w 67"/>
                <a:gd name="T45" fmla="*/ 40 h 52"/>
                <a:gd name="T46" fmla="*/ 26 w 67"/>
                <a:gd name="T47" fmla="*/ 42 h 52"/>
                <a:gd name="T48" fmla="*/ 31 w 67"/>
                <a:gd name="T49" fmla="*/ 45 h 52"/>
                <a:gd name="T50" fmla="*/ 37 w 67"/>
                <a:gd name="T51" fmla="*/ 48 h 52"/>
                <a:gd name="T52" fmla="*/ 42 w 67"/>
                <a:gd name="T53" fmla="*/ 49 h 52"/>
                <a:gd name="T54" fmla="*/ 46 w 67"/>
                <a:gd name="T55" fmla="*/ 47 h 52"/>
                <a:gd name="T56" fmla="*/ 50 w 67"/>
                <a:gd name="T57" fmla="*/ 52 h 52"/>
                <a:gd name="T58" fmla="*/ 51 w 67"/>
                <a:gd name="T59" fmla="*/ 48 h 52"/>
                <a:gd name="T60" fmla="*/ 55 w 67"/>
                <a:gd name="T61" fmla="*/ 46 h 52"/>
                <a:gd name="T62" fmla="*/ 55 w 67"/>
                <a:gd name="T63" fmla="*/ 42 h 52"/>
                <a:gd name="T64" fmla="*/ 60 w 67"/>
                <a:gd name="T65" fmla="*/ 42 h 52"/>
                <a:gd name="T66" fmla="*/ 63 w 67"/>
                <a:gd name="T67" fmla="*/ 40 h 52"/>
                <a:gd name="T68" fmla="*/ 64 w 67"/>
                <a:gd name="T69" fmla="*/ 39 h 52"/>
                <a:gd name="T70" fmla="*/ 66 w 67"/>
                <a:gd name="T71" fmla="*/ 34 h 52"/>
                <a:gd name="T72" fmla="*/ 63 w 67"/>
                <a:gd name="T73" fmla="*/ 32 h 52"/>
                <a:gd name="T74" fmla="*/ 59 w 67"/>
                <a:gd name="T75" fmla="*/ 33 h 52"/>
                <a:gd name="T76" fmla="*/ 57 w 67"/>
                <a:gd name="T77" fmla="*/ 37 h 52"/>
                <a:gd name="T78" fmla="*/ 55 w 67"/>
                <a:gd name="T79" fmla="*/ 39 h 52"/>
                <a:gd name="T80" fmla="*/ 52 w 67"/>
                <a:gd name="T81" fmla="*/ 40 h 52"/>
                <a:gd name="T82" fmla="*/ 46 w 67"/>
                <a:gd name="T83" fmla="*/ 41 h 52"/>
                <a:gd name="T84" fmla="*/ 43 w 67"/>
                <a:gd name="T85" fmla="*/ 39 h 52"/>
                <a:gd name="T86" fmla="*/ 42 w 67"/>
                <a:gd name="T87" fmla="*/ 35 h 52"/>
                <a:gd name="T88" fmla="*/ 40 w 67"/>
                <a:gd name="T89" fmla="*/ 28 h 52"/>
                <a:gd name="T90" fmla="*/ 42 w 67"/>
                <a:gd name="T91" fmla="*/ 23 h 52"/>
                <a:gd name="T92" fmla="*/ 44 w 67"/>
                <a:gd name="T93" fmla="*/ 19 h 52"/>
                <a:gd name="T94" fmla="*/ 38 w 67"/>
                <a:gd name="T95" fmla="*/ 17 h 52"/>
                <a:gd name="T96" fmla="*/ 38 w 67"/>
                <a:gd name="T97" fmla="*/ 13 h 52"/>
                <a:gd name="T98" fmla="*/ 36 w 67"/>
                <a:gd name="T99" fmla="*/ 8 h 52"/>
                <a:gd name="T100" fmla="*/ 31 w 67"/>
                <a:gd name="T101" fmla="*/ 9 h 52"/>
                <a:gd name="T102" fmla="*/ 27 w 67"/>
                <a:gd name="T103" fmla="*/ 7 h 52"/>
                <a:gd name="T104" fmla="*/ 25 w 67"/>
                <a:gd name="T105" fmla="*/ 3 h 52"/>
                <a:gd name="T106" fmla="*/ 12 w 67"/>
                <a:gd name="T107" fmla="*/ 4 h 52"/>
                <a:gd name="T108" fmla="*/ 8 w 67"/>
                <a:gd name="T109" fmla="*/ 2 h 52"/>
                <a:gd name="T110" fmla="*/ 6 w 67"/>
                <a:gd name="T111" fmla="*/ 0 h 52"/>
                <a:gd name="T112" fmla="*/ 0 w 67"/>
                <a:gd name="T11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52">
                  <a:moveTo>
                    <a:pt x="0" y="3"/>
                  </a:moveTo>
                  <a:cubicBezTo>
                    <a:pt x="0" y="3"/>
                    <a:pt x="0" y="4"/>
                    <a:pt x="0" y="4"/>
                  </a:cubicBezTo>
                  <a:cubicBezTo>
                    <a:pt x="1" y="5"/>
                    <a:pt x="1" y="5"/>
                    <a:pt x="1" y="6"/>
                  </a:cubicBezTo>
                  <a:cubicBezTo>
                    <a:pt x="1" y="6"/>
                    <a:pt x="1" y="6"/>
                    <a:pt x="1" y="7"/>
                  </a:cubicBezTo>
                  <a:cubicBezTo>
                    <a:pt x="1" y="7"/>
                    <a:pt x="1" y="8"/>
                    <a:pt x="1" y="8"/>
                  </a:cubicBezTo>
                  <a:cubicBezTo>
                    <a:pt x="1" y="8"/>
                    <a:pt x="1" y="9"/>
                    <a:pt x="1" y="9"/>
                  </a:cubicBezTo>
                  <a:cubicBezTo>
                    <a:pt x="2" y="9"/>
                    <a:pt x="2" y="9"/>
                    <a:pt x="2" y="10"/>
                  </a:cubicBezTo>
                  <a:cubicBezTo>
                    <a:pt x="2" y="10"/>
                    <a:pt x="2" y="10"/>
                    <a:pt x="2" y="10"/>
                  </a:cubicBezTo>
                  <a:cubicBezTo>
                    <a:pt x="3" y="10"/>
                    <a:pt x="2" y="11"/>
                    <a:pt x="3" y="11"/>
                  </a:cubicBezTo>
                  <a:cubicBezTo>
                    <a:pt x="3" y="11"/>
                    <a:pt x="3" y="11"/>
                    <a:pt x="3" y="12"/>
                  </a:cubicBezTo>
                  <a:cubicBezTo>
                    <a:pt x="3" y="12"/>
                    <a:pt x="4" y="12"/>
                    <a:pt x="4" y="12"/>
                  </a:cubicBezTo>
                  <a:cubicBezTo>
                    <a:pt x="3" y="13"/>
                    <a:pt x="3" y="13"/>
                    <a:pt x="3" y="13"/>
                  </a:cubicBezTo>
                  <a:cubicBezTo>
                    <a:pt x="3" y="13"/>
                    <a:pt x="3" y="13"/>
                    <a:pt x="3" y="13"/>
                  </a:cubicBezTo>
                  <a:cubicBezTo>
                    <a:pt x="3" y="13"/>
                    <a:pt x="3" y="13"/>
                    <a:pt x="3" y="14"/>
                  </a:cubicBezTo>
                  <a:cubicBezTo>
                    <a:pt x="2" y="14"/>
                    <a:pt x="2" y="14"/>
                    <a:pt x="2" y="14"/>
                  </a:cubicBezTo>
                  <a:cubicBezTo>
                    <a:pt x="1" y="14"/>
                    <a:pt x="1" y="14"/>
                    <a:pt x="1" y="14"/>
                  </a:cubicBezTo>
                  <a:cubicBezTo>
                    <a:pt x="0" y="14"/>
                    <a:pt x="0" y="14"/>
                    <a:pt x="0" y="14"/>
                  </a:cubicBezTo>
                  <a:cubicBezTo>
                    <a:pt x="0" y="14"/>
                    <a:pt x="0" y="15"/>
                    <a:pt x="0" y="15"/>
                  </a:cubicBezTo>
                  <a:cubicBezTo>
                    <a:pt x="1" y="15"/>
                    <a:pt x="1" y="15"/>
                    <a:pt x="1" y="15"/>
                  </a:cubicBezTo>
                  <a:cubicBezTo>
                    <a:pt x="2" y="16"/>
                    <a:pt x="1" y="16"/>
                    <a:pt x="2" y="16"/>
                  </a:cubicBezTo>
                  <a:cubicBezTo>
                    <a:pt x="2" y="17"/>
                    <a:pt x="2" y="16"/>
                    <a:pt x="3" y="17"/>
                  </a:cubicBezTo>
                  <a:cubicBezTo>
                    <a:pt x="3" y="17"/>
                    <a:pt x="3" y="17"/>
                    <a:pt x="3" y="17"/>
                  </a:cubicBezTo>
                  <a:cubicBezTo>
                    <a:pt x="4" y="17"/>
                    <a:pt x="4" y="17"/>
                    <a:pt x="4" y="17"/>
                  </a:cubicBezTo>
                  <a:cubicBezTo>
                    <a:pt x="6" y="18"/>
                    <a:pt x="6" y="18"/>
                    <a:pt x="6" y="18"/>
                  </a:cubicBezTo>
                  <a:cubicBezTo>
                    <a:pt x="6" y="18"/>
                    <a:pt x="6" y="18"/>
                    <a:pt x="6" y="19"/>
                  </a:cubicBezTo>
                  <a:cubicBezTo>
                    <a:pt x="6" y="19"/>
                    <a:pt x="6" y="19"/>
                    <a:pt x="6" y="20"/>
                  </a:cubicBezTo>
                  <a:cubicBezTo>
                    <a:pt x="6" y="20"/>
                    <a:pt x="6" y="20"/>
                    <a:pt x="6" y="21"/>
                  </a:cubicBezTo>
                  <a:cubicBezTo>
                    <a:pt x="6" y="21"/>
                    <a:pt x="6" y="21"/>
                    <a:pt x="6" y="21"/>
                  </a:cubicBezTo>
                  <a:cubicBezTo>
                    <a:pt x="6" y="22"/>
                    <a:pt x="6" y="22"/>
                    <a:pt x="6" y="22"/>
                  </a:cubicBezTo>
                  <a:cubicBezTo>
                    <a:pt x="7" y="23"/>
                    <a:pt x="7" y="23"/>
                    <a:pt x="7" y="23"/>
                  </a:cubicBezTo>
                  <a:cubicBezTo>
                    <a:pt x="7" y="23"/>
                    <a:pt x="7" y="24"/>
                    <a:pt x="7" y="24"/>
                  </a:cubicBezTo>
                  <a:cubicBezTo>
                    <a:pt x="7" y="24"/>
                    <a:pt x="7" y="24"/>
                    <a:pt x="8" y="24"/>
                  </a:cubicBezTo>
                  <a:cubicBezTo>
                    <a:pt x="8" y="25"/>
                    <a:pt x="8" y="25"/>
                    <a:pt x="8" y="25"/>
                  </a:cubicBezTo>
                  <a:cubicBezTo>
                    <a:pt x="9" y="26"/>
                    <a:pt x="9" y="25"/>
                    <a:pt x="9" y="26"/>
                  </a:cubicBezTo>
                  <a:cubicBezTo>
                    <a:pt x="9" y="26"/>
                    <a:pt x="9" y="26"/>
                    <a:pt x="9" y="26"/>
                  </a:cubicBezTo>
                  <a:cubicBezTo>
                    <a:pt x="9" y="26"/>
                    <a:pt x="9" y="26"/>
                    <a:pt x="9" y="27"/>
                  </a:cubicBezTo>
                  <a:cubicBezTo>
                    <a:pt x="9" y="27"/>
                    <a:pt x="9" y="27"/>
                    <a:pt x="9" y="28"/>
                  </a:cubicBezTo>
                  <a:cubicBezTo>
                    <a:pt x="9" y="28"/>
                    <a:pt x="9" y="28"/>
                    <a:pt x="10" y="28"/>
                  </a:cubicBezTo>
                  <a:cubicBezTo>
                    <a:pt x="10" y="28"/>
                    <a:pt x="10" y="28"/>
                    <a:pt x="11" y="28"/>
                  </a:cubicBezTo>
                  <a:cubicBezTo>
                    <a:pt x="11" y="28"/>
                    <a:pt x="11" y="28"/>
                    <a:pt x="11" y="27"/>
                  </a:cubicBezTo>
                  <a:cubicBezTo>
                    <a:pt x="12" y="27"/>
                    <a:pt x="12" y="27"/>
                    <a:pt x="12" y="27"/>
                  </a:cubicBezTo>
                  <a:cubicBezTo>
                    <a:pt x="12" y="26"/>
                    <a:pt x="11" y="26"/>
                    <a:pt x="11" y="26"/>
                  </a:cubicBezTo>
                  <a:cubicBezTo>
                    <a:pt x="11" y="26"/>
                    <a:pt x="11" y="26"/>
                    <a:pt x="11" y="26"/>
                  </a:cubicBezTo>
                  <a:cubicBezTo>
                    <a:pt x="11" y="25"/>
                    <a:pt x="11" y="25"/>
                    <a:pt x="11" y="24"/>
                  </a:cubicBezTo>
                  <a:cubicBezTo>
                    <a:pt x="10" y="24"/>
                    <a:pt x="10" y="24"/>
                    <a:pt x="10" y="24"/>
                  </a:cubicBezTo>
                  <a:cubicBezTo>
                    <a:pt x="10" y="24"/>
                    <a:pt x="9" y="24"/>
                    <a:pt x="9" y="24"/>
                  </a:cubicBezTo>
                  <a:cubicBezTo>
                    <a:pt x="9" y="23"/>
                    <a:pt x="9" y="23"/>
                    <a:pt x="9" y="23"/>
                  </a:cubicBezTo>
                  <a:cubicBezTo>
                    <a:pt x="9" y="22"/>
                    <a:pt x="9" y="22"/>
                    <a:pt x="9" y="22"/>
                  </a:cubicBezTo>
                  <a:cubicBezTo>
                    <a:pt x="9" y="22"/>
                    <a:pt x="9" y="21"/>
                    <a:pt x="9" y="21"/>
                  </a:cubicBezTo>
                  <a:cubicBezTo>
                    <a:pt x="9" y="21"/>
                    <a:pt x="8" y="20"/>
                    <a:pt x="8" y="20"/>
                  </a:cubicBezTo>
                  <a:cubicBezTo>
                    <a:pt x="8" y="19"/>
                    <a:pt x="8" y="19"/>
                    <a:pt x="8" y="19"/>
                  </a:cubicBezTo>
                  <a:cubicBezTo>
                    <a:pt x="8" y="18"/>
                    <a:pt x="8" y="18"/>
                    <a:pt x="8" y="18"/>
                  </a:cubicBezTo>
                  <a:cubicBezTo>
                    <a:pt x="8" y="17"/>
                    <a:pt x="8" y="17"/>
                    <a:pt x="8" y="17"/>
                  </a:cubicBezTo>
                  <a:cubicBezTo>
                    <a:pt x="8" y="17"/>
                    <a:pt x="8" y="17"/>
                    <a:pt x="8" y="16"/>
                  </a:cubicBezTo>
                  <a:cubicBezTo>
                    <a:pt x="7" y="16"/>
                    <a:pt x="8" y="16"/>
                    <a:pt x="7" y="15"/>
                  </a:cubicBezTo>
                  <a:cubicBezTo>
                    <a:pt x="7" y="15"/>
                    <a:pt x="7" y="15"/>
                    <a:pt x="7" y="14"/>
                  </a:cubicBezTo>
                  <a:cubicBezTo>
                    <a:pt x="6" y="14"/>
                    <a:pt x="6" y="13"/>
                    <a:pt x="6" y="13"/>
                  </a:cubicBezTo>
                  <a:cubicBezTo>
                    <a:pt x="6" y="13"/>
                    <a:pt x="6" y="13"/>
                    <a:pt x="6" y="13"/>
                  </a:cubicBezTo>
                  <a:cubicBezTo>
                    <a:pt x="6" y="12"/>
                    <a:pt x="6" y="12"/>
                    <a:pt x="6" y="12"/>
                  </a:cubicBezTo>
                  <a:cubicBezTo>
                    <a:pt x="6" y="11"/>
                    <a:pt x="6" y="11"/>
                    <a:pt x="6" y="11"/>
                  </a:cubicBezTo>
                  <a:cubicBezTo>
                    <a:pt x="6" y="10"/>
                    <a:pt x="5" y="10"/>
                    <a:pt x="5" y="10"/>
                  </a:cubicBezTo>
                  <a:cubicBezTo>
                    <a:pt x="6" y="10"/>
                    <a:pt x="6" y="10"/>
                    <a:pt x="6" y="10"/>
                  </a:cubicBezTo>
                  <a:cubicBezTo>
                    <a:pt x="6" y="10"/>
                    <a:pt x="6" y="9"/>
                    <a:pt x="6" y="9"/>
                  </a:cubicBezTo>
                  <a:cubicBezTo>
                    <a:pt x="5" y="9"/>
                    <a:pt x="5" y="9"/>
                    <a:pt x="5" y="9"/>
                  </a:cubicBezTo>
                  <a:cubicBezTo>
                    <a:pt x="5" y="9"/>
                    <a:pt x="4" y="8"/>
                    <a:pt x="4" y="8"/>
                  </a:cubicBezTo>
                  <a:cubicBezTo>
                    <a:pt x="4" y="8"/>
                    <a:pt x="4" y="8"/>
                    <a:pt x="4" y="7"/>
                  </a:cubicBezTo>
                  <a:cubicBezTo>
                    <a:pt x="4" y="6"/>
                    <a:pt x="4" y="6"/>
                    <a:pt x="4" y="5"/>
                  </a:cubicBezTo>
                  <a:cubicBezTo>
                    <a:pt x="4" y="5"/>
                    <a:pt x="4" y="5"/>
                    <a:pt x="4" y="4"/>
                  </a:cubicBezTo>
                  <a:cubicBezTo>
                    <a:pt x="4" y="4"/>
                    <a:pt x="4" y="4"/>
                    <a:pt x="4" y="4"/>
                  </a:cubicBezTo>
                  <a:cubicBezTo>
                    <a:pt x="5" y="3"/>
                    <a:pt x="4" y="2"/>
                    <a:pt x="4" y="2"/>
                  </a:cubicBezTo>
                  <a:cubicBezTo>
                    <a:pt x="5" y="2"/>
                    <a:pt x="5" y="3"/>
                    <a:pt x="5" y="3"/>
                  </a:cubicBezTo>
                  <a:cubicBezTo>
                    <a:pt x="5" y="3"/>
                    <a:pt x="5" y="3"/>
                    <a:pt x="6" y="3"/>
                  </a:cubicBezTo>
                  <a:cubicBezTo>
                    <a:pt x="6" y="4"/>
                    <a:pt x="7" y="3"/>
                    <a:pt x="7" y="3"/>
                  </a:cubicBezTo>
                  <a:cubicBezTo>
                    <a:pt x="7" y="3"/>
                    <a:pt x="7" y="4"/>
                    <a:pt x="7" y="4"/>
                  </a:cubicBezTo>
                  <a:cubicBezTo>
                    <a:pt x="7" y="4"/>
                    <a:pt x="8" y="4"/>
                    <a:pt x="8" y="4"/>
                  </a:cubicBezTo>
                  <a:cubicBezTo>
                    <a:pt x="8" y="4"/>
                    <a:pt x="8" y="5"/>
                    <a:pt x="8" y="5"/>
                  </a:cubicBezTo>
                  <a:cubicBezTo>
                    <a:pt x="8" y="5"/>
                    <a:pt x="8" y="6"/>
                    <a:pt x="8" y="6"/>
                  </a:cubicBezTo>
                  <a:cubicBezTo>
                    <a:pt x="8" y="7"/>
                    <a:pt x="8" y="7"/>
                    <a:pt x="8" y="8"/>
                  </a:cubicBezTo>
                  <a:cubicBezTo>
                    <a:pt x="8" y="8"/>
                    <a:pt x="8" y="9"/>
                    <a:pt x="9" y="9"/>
                  </a:cubicBezTo>
                  <a:cubicBezTo>
                    <a:pt x="9" y="10"/>
                    <a:pt x="9" y="10"/>
                    <a:pt x="9" y="11"/>
                  </a:cubicBezTo>
                  <a:cubicBezTo>
                    <a:pt x="9" y="12"/>
                    <a:pt x="10" y="12"/>
                    <a:pt x="10" y="12"/>
                  </a:cubicBezTo>
                  <a:cubicBezTo>
                    <a:pt x="10" y="13"/>
                    <a:pt x="10" y="13"/>
                    <a:pt x="10" y="13"/>
                  </a:cubicBezTo>
                  <a:cubicBezTo>
                    <a:pt x="10" y="13"/>
                    <a:pt x="10" y="13"/>
                    <a:pt x="10" y="13"/>
                  </a:cubicBezTo>
                  <a:cubicBezTo>
                    <a:pt x="10" y="14"/>
                    <a:pt x="10" y="14"/>
                    <a:pt x="11" y="14"/>
                  </a:cubicBezTo>
                  <a:cubicBezTo>
                    <a:pt x="11" y="14"/>
                    <a:pt x="12" y="14"/>
                    <a:pt x="12" y="14"/>
                  </a:cubicBezTo>
                  <a:cubicBezTo>
                    <a:pt x="12" y="14"/>
                    <a:pt x="12" y="15"/>
                    <a:pt x="12" y="15"/>
                  </a:cubicBezTo>
                  <a:cubicBezTo>
                    <a:pt x="12" y="16"/>
                    <a:pt x="12" y="16"/>
                    <a:pt x="13" y="17"/>
                  </a:cubicBezTo>
                  <a:cubicBezTo>
                    <a:pt x="13" y="17"/>
                    <a:pt x="13" y="17"/>
                    <a:pt x="13" y="17"/>
                  </a:cubicBezTo>
                  <a:cubicBezTo>
                    <a:pt x="13" y="17"/>
                    <a:pt x="14" y="17"/>
                    <a:pt x="14" y="18"/>
                  </a:cubicBezTo>
                  <a:cubicBezTo>
                    <a:pt x="14" y="18"/>
                    <a:pt x="13" y="18"/>
                    <a:pt x="13" y="19"/>
                  </a:cubicBezTo>
                  <a:cubicBezTo>
                    <a:pt x="13" y="19"/>
                    <a:pt x="13" y="19"/>
                    <a:pt x="13" y="20"/>
                  </a:cubicBezTo>
                  <a:cubicBezTo>
                    <a:pt x="13" y="20"/>
                    <a:pt x="13" y="21"/>
                    <a:pt x="14" y="21"/>
                  </a:cubicBezTo>
                  <a:cubicBezTo>
                    <a:pt x="14" y="22"/>
                    <a:pt x="15" y="22"/>
                    <a:pt x="15" y="23"/>
                  </a:cubicBezTo>
                  <a:cubicBezTo>
                    <a:pt x="16" y="23"/>
                    <a:pt x="16" y="23"/>
                    <a:pt x="17" y="24"/>
                  </a:cubicBezTo>
                  <a:cubicBezTo>
                    <a:pt x="17" y="24"/>
                    <a:pt x="17" y="25"/>
                    <a:pt x="18" y="25"/>
                  </a:cubicBezTo>
                  <a:cubicBezTo>
                    <a:pt x="18" y="25"/>
                    <a:pt x="18" y="25"/>
                    <a:pt x="19" y="26"/>
                  </a:cubicBezTo>
                  <a:cubicBezTo>
                    <a:pt x="19" y="26"/>
                    <a:pt x="19" y="26"/>
                    <a:pt x="19" y="26"/>
                  </a:cubicBezTo>
                  <a:cubicBezTo>
                    <a:pt x="19" y="26"/>
                    <a:pt x="19" y="27"/>
                    <a:pt x="19" y="27"/>
                  </a:cubicBezTo>
                  <a:cubicBezTo>
                    <a:pt x="19" y="27"/>
                    <a:pt x="19" y="28"/>
                    <a:pt x="19" y="28"/>
                  </a:cubicBezTo>
                  <a:cubicBezTo>
                    <a:pt x="20" y="28"/>
                    <a:pt x="20" y="28"/>
                    <a:pt x="20" y="29"/>
                  </a:cubicBezTo>
                  <a:cubicBezTo>
                    <a:pt x="20" y="29"/>
                    <a:pt x="21" y="29"/>
                    <a:pt x="21" y="30"/>
                  </a:cubicBezTo>
                  <a:cubicBezTo>
                    <a:pt x="21" y="30"/>
                    <a:pt x="20" y="30"/>
                    <a:pt x="20" y="31"/>
                  </a:cubicBezTo>
                  <a:cubicBezTo>
                    <a:pt x="20" y="32"/>
                    <a:pt x="21" y="32"/>
                    <a:pt x="21" y="32"/>
                  </a:cubicBezTo>
                  <a:cubicBezTo>
                    <a:pt x="21" y="33"/>
                    <a:pt x="21" y="33"/>
                    <a:pt x="21" y="33"/>
                  </a:cubicBezTo>
                  <a:cubicBezTo>
                    <a:pt x="21" y="33"/>
                    <a:pt x="21" y="33"/>
                    <a:pt x="21" y="34"/>
                  </a:cubicBezTo>
                  <a:cubicBezTo>
                    <a:pt x="20" y="34"/>
                    <a:pt x="20" y="34"/>
                    <a:pt x="20" y="34"/>
                  </a:cubicBezTo>
                  <a:cubicBezTo>
                    <a:pt x="20" y="34"/>
                    <a:pt x="21" y="34"/>
                    <a:pt x="21" y="35"/>
                  </a:cubicBezTo>
                  <a:cubicBezTo>
                    <a:pt x="21" y="35"/>
                    <a:pt x="21" y="35"/>
                    <a:pt x="20" y="36"/>
                  </a:cubicBezTo>
                  <a:cubicBezTo>
                    <a:pt x="20" y="36"/>
                    <a:pt x="20" y="36"/>
                    <a:pt x="20" y="36"/>
                  </a:cubicBezTo>
                  <a:cubicBezTo>
                    <a:pt x="20" y="37"/>
                    <a:pt x="20" y="37"/>
                    <a:pt x="20" y="38"/>
                  </a:cubicBezTo>
                  <a:cubicBezTo>
                    <a:pt x="20" y="38"/>
                    <a:pt x="20" y="38"/>
                    <a:pt x="21" y="39"/>
                  </a:cubicBezTo>
                  <a:cubicBezTo>
                    <a:pt x="21" y="39"/>
                    <a:pt x="21" y="39"/>
                    <a:pt x="21" y="39"/>
                  </a:cubicBezTo>
                  <a:cubicBezTo>
                    <a:pt x="21" y="39"/>
                    <a:pt x="21" y="39"/>
                    <a:pt x="21" y="39"/>
                  </a:cubicBezTo>
                  <a:cubicBezTo>
                    <a:pt x="21" y="39"/>
                    <a:pt x="21" y="40"/>
                    <a:pt x="22" y="40"/>
                  </a:cubicBezTo>
                  <a:cubicBezTo>
                    <a:pt x="22" y="40"/>
                    <a:pt x="23" y="40"/>
                    <a:pt x="23" y="40"/>
                  </a:cubicBezTo>
                  <a:cubicBezTo>
                    <a:pt x="23" y="40"/>
                    <a:pt x="23" y="41"/>
                    <a:pt x="23" y="41"/>
                  </a:cubicBezTo>
                  <a:cubicBezTo>
                    <a:pt x="23" y="41"/>
                    <a:pt x="23" y="41"/>
                    <a:pt x="23" y="42"/>
                  </a:cubicBezTo>
                  <a:cubicBezTo>
                    <a:pt x="24" y="42"/>
                    <a:pt x="24" y="41"/>
                    <a:pt x="25" y="42"/>
                  </a:cubicBezTo>
                  <a:cubicBezTo>
                    <a:pt x="25" y="42"/>
                    <a:pt x="25" y="42"/>
                    <a:pt x="25" y="42"/>
                  </a:cubicBezTo>
                  <a:cubicBezTo>
                    <a:pt x="26" y="42"/>
                    <a:pt x="26" y="42"/>
                    <a:pt x="26" y="42"/>
                  </a:cubicBezTo>
                  <a:cubicBezTo>
                    <a:pt x="27" y="43"/>
                    <a:pt x="27" y="43"/>
                    <a:pt x="28" y="43"/>
                  </a:cubicBezTo>
                  <a:cubicBezTo>
                    <a:pt x="28" y="43"/>
                    <a:pt x="28" y="43"/>
                    <a:pt x="29" y="43"/>
                  </a:cubicBezTo>
                  <a:cubicBezTo>
                    <a:pt x="29" y="43"/>
                    <a:pt x="29" y="44"/>
                    <a:pt x="29" y="44"/>
                  </a:cubicBezTo>
                  <a:cubicBezTo>
                    <a:pt x="30" y="44"/>
                    <a:pt x="30" y="44"/>
                    <a:pt x="30" y="45"/>
                  </a:cubicBezTo>
                  <a:cubicBezTo>
                    <a:pt x="30" y="45"/>
                    <a:pt x="31" y="45"/>
                    <a:pt x="31" y="45"/>
                  </a:cubicBezTo>
                  <a:cubicBezTo>
                    <a:pt x="31" y="45"/>
                    <a:pt x="32" y="46"/>
                    <a:pt x="32" y="46"/>
                  </a:cubicBezTo>
                  <a:cubicBezTo>
                    <a:pt x="32" y="46"/>
                    <a:pt x="33" y="46"/>
                    <a:pt x="33" y="46"/>
                  </a:cubicBezTo>
                  <a:cubicBezTo>
                    <a:pt x="34" y="46"/>
                    <a:pt x="34" y="46"/>
                    <a:pt x="35" y="47"/>
                  </a:cubicBezTo>
                  <a:cubicBezTo>
                    <a:pt x="35" y="47"/>
                    <a:pt x="35" y="47"/>
                    <a:pt x="36" y="48"/>
                  </a:cubicBezTo>
                  <a:cubicBezTo>
                    <a:pt x="36" y="48"/>
                    <a:pt x="36" y="48"/>
                    <a:pt x="37" y="48"/>
                  </a:cubicBezTo>
                  <a:cubicBezTo>
                    <a:pt x="37" y="48"/>
                    <a:pt x="37" y="48"/>
                    <a:pt x="38" y="49"/>
                  </a:cubicBezTo>
                  <a:cubicBezTo>
                    <a:pt x="38" y="49"/>
                    <a:pt x="39" y="49"/>
                    <a:pt x="39" y="49"/>
                  </a:cubicBezTo>
                  <a:cubicBezTo>
                    <a:pt x="40" y="49"/>
                    <a:pt x="40" y="49"/>
                    <a:pt x="41" y="49"/>
                  </a:cubicBezTo>
                  <a:cubicBezTo>
                    <a:pt x="41" y="49"/>
                    <a:pt x="41" y="49"/>
                    <a:pt x="41" y="49"/>
                  </a:cubicBezTo>
                  <a:cubicBezTo>
                    <a:pt x="42" y="49"/>
                    <a:pt x="42" y="49"/>
                    <a:pt x="42" y="49"/>
                  </a:cubicBezTo>
                  <a:cubicBezTo>
                    <a:pt x="42" y="49"/>
                    <a:pt x="42" y="49"/>
                    <a:pt x="43" y="49"/>
                  </a:cubicBezTo>
                  <a:cubicBezTo>
                    <a:pt x="43" y="49"/>
                    <a:pt x="43" y="49"/>
                    <a:pt x="43" y="49"/>
                  </a:cubicBezTo>
                  <a:cubicBezTo>
                    <a:pt x="43" y="48"/>
                    <a:pt x="43" y="48"/>
                    <a:pt x="44" y="48"/>
                  </a:cubicBezTo>
                  <a:cubicBezTo>
                    <a:pt x="44" y="48"/>
                    <a:pt x="44" y="47"/>
                    <a:pt x="45" y="47"/>
                  </a:cubicBezTo>
                  <a:cubicBezTo>
                    <a:pt x="45" y="47"/>
                    <a:pt x="45" y="47"/>
                    <a:pt x="46" y="47"/>
                  </a:cubicBezTo>
                  <a:cubicBezTo>
                    <a:pt x="46" y="47"/>
                    <a:pt x="47" y="47"/>
                    <a:pt x="47" y="48"/>
                  </a:cubicBezTo>
                  <a:cubicBezTo>
                    <a:pt x="47" y="48"/>
                    <a:pt x="47" y="48"/>
                    <a:pt x="48" y="49"/>
                  </a:cubicBezTo>
                  <a:cubicBezTo>
                    <a:pt x="48" y="49"/>
                    <a:pt x="48" y="50"/>
                    <a:pt x="49" y="50"/>
                  </a:cubicBezTo>
                  <a:cubicBezTo>
                    <a:pt x="49" y="51"/>
                    <a:pt x="49" y="51"/>
                    <a:pt x="50" y="52"/>
                  </a:cubicBezTo>
                  <a:cubicBezTo>
                    <a:pt x="50" y="52"/>
                    <a:pt x="50" y="52"/>
                    <a:pt x="50" y="52"/>
                  </a:cubicBezTo>
                  <a:cubicBezTo>
                    <a:pt x="50" y="52"/>
                    <a:pt x="50" y="52"/>
                    <a:pt x="50" y="52"/>
                  </a:cubicBezTo>
                  <a:cubicBezTo>
                    <a:pt x="50" y="51"/>
                    <a:pt x="50" y="51"/>
                    <a:pt x="50" y="51"/>
                  </a:cubicBezTo>
                  <a:cubicBezTo>
                    <a:pt x="50" y="50"/>
                    <a:pt x="51" y="50"/>
                    <a:pt x="51" y="50"/>
                  </a:cubicBezTo>
                  <a:cubicBezTo>
                    <a:pt x="51" y="50"/>
                    <a:pt x="51" y="49"/>
                    <a:pt x="51" y="49"/>
                  </a:cubicBezTo>
                  <a:cubicBezTo>
                    <a:pt x="51" y="49"/>
                    <a:pt x="51" y="48"/>
                    <a:pt x="51" y="48"/>
                  </a:cubicBezTo>
                  <a:cubicBezTo>
                    <a:pt x="52" y="48"/>
                    <a:pt x="52" y="47"/>
                    <a:pt x="52" y="47"/>
                  </a:cubicBezTo>
                  <a:cubicBezTo>
                    <a:pt x="53" y="47"/>
                    <a:pt x="53" y="47"/>
                    <a:pt x="53" y="47"/>
                  </a:cubicBezTo>
                  <a:cubicBezTo>
                    <a:pt x="54" y="47"/>
                    <a:pt x="55" y="48"/>
                    <a:pt x="55" y="47"/>
                  </a:cubicBezTo>
                  <a:cubicBezTo>
                    <a:pt x="55" y="47"/>
                    <a:pt x="55" y="47"/>
                    <a:pt x="55" y="46"/>
                  </a:cubicBezTo>
                  <a:cubicBezTo>
                    <a:pt x="55" y="46"/>
                    <a:pt x="55" y="46"/>
                    <a:pt x="55" y="46"/>
                  </a:cubicBezTo>
                  <a:cubicBezTo>
                    <a:pt x="54" y="46"/>
                    <a:pt x="54" y="46"/>
                    <a:pt x="54" y="45"/>
                  </a:cubicBezTo>
                  <a:cubicBezTo>
                    <a:pt x="53" y="45"/>
                    <a:pt x="53" y="44"/>
                    <a:pt x="53" y="44"/>
                  </a:cubicBezTo>
                  <a:cubicBezTo>
                    <a:pt x="54" y="44"/>
                    <a:pt x="54" y="44"/>
                    <a:pt x="55" y="44"/>
                  </a:cubicBezTo>
                  <a:cubicBezTo>
                    <a:pt x="55" y="44"/>
                    <a:pt x="55" y="43"/>
                    <a:pt x="55" y="43"/>
                  </a:cubicBezTo>
                  <a:cubicBezTo>
                    <a:pt x="55" y="43"/>
                    <a:pt x="55" y="42"/>
                    <a:pt x="55" y="42"/>
                  </a:cubicBezTo>
                  <a:cubicBezTo>
                    <a:pt x="56" y="42"/>
                    <a:pt x="56" y="42"/>
                    <a:pt x="57" y="42"/>
                  </a:cubicBezTo>
                  <a:cubicBezTo>
                    <a:pt x="57" y="42"/>
                    <a:pt x="57" y="42"/>
                    <a:pt x="58" y="42"/>
                  </a:cubicBezTo>
                  <a:cubicBezTo>
                    <a:pt x="58" y="42"/>
                    <a:pt x="58" y="42"/>
                    <a:pt x="59" y="42"/>
                  </a:cubicBezTo>
                  <a:cubicBezTo>
                    <a:pt x="59" y="42"/>
                    <a:pt x="59" y="42"/>
                    <a:pt x="59" y="42"/>
                  </a:cubicBezTo>
                  <a:cubicBezTo>
                    <a:pt x="59" y="42"/>
                    <a:pt x="60" y="42"/>
                    <a:pt x="60" y="42"/>
                  </a:cubicBezTo>
                  <a:cubicBezTo>
                    <a:pt x="60" y="42"/>
                    <a:pt x="60" y="42"/>
                    <a:pt x="61" y="41"/>
                  </a:cubicBezTo>
                  <a:cubicBezTo>
                    <a:pt x="61" y="41"/>
                    <a:pt x="61" y="41"/>
                    <a:pt x="61" y="41"/>
                  </a:cubicBezTo>
                  <a:cubicBezTo>
                    <a:pt x="62" y="41"/>
                    <a:pt x="62" y="41"/>
                    <a:pt x="62" y="41"/>
                  </a:cubicBezTo>
                  <a:cubicBezTo>
                    <a:pt x="62" y="41"/>
                    <a:pt x="62" y="41"/>
                    <a:pt x="62" y="41"/>
                  </a:cubicBezTo>
                  <a:cubicBezTo>
                    <a:pt x="62" y="41"/>
                    <a:pt x="62" y="41"/>
                    <a:pt x="63" y="40"/>
                  </a:cubicBezTo>
                  <a:cubicBezTo>
                    <a:pt x="63" y="40"/>
                    <a:pt x="63" y="40"/>
                    <a:pt x="63" y="40"/>
                  </a:cubicBezTo>
                  <a:cubicBezTo>
                    <a:pt x="63" y="40"/>
                    <a:pt x="63" y="41"/>
                    <a:pt x="63" y="41"/>
                  </a:cubicBezTo>
                  <a:cubicBezTo>
                    <a:pt x="64" y="41"/>
                    <a:pt x="64" y="40"/>
                    <a:pt x="64" y="40"/>
                  </a:cubicBezTo>
                  <a:cubicBezTo>
                    <a:pt x="64" y="39"/>
                    <a:pt x="64" y="39"/>
                    <a:pt x="64" y="39"/>
                  </a:cubicBezTo>
                  <a:cubicBezTo>
                    <a:pt x="64" y="39"/>
                    <a:pt x="64" y="39"/>
                    <a:pt x="64" y="39"/>
                  </a:cubicBezTo>
                  <a:cubicBezTo>
                    <a:pt x="64" y="38"/>
                    <a:pt x="64" y="38"/>
                    <a:pt x="64" y="38"/>
                  </a:cubicBezTo>
                  <a:cubicBezTo>
                    <a:pt x="64" y="37"/>
                    <a:pt x="64" y="37"/>
                    <a:pt x="64" y="36"/>
                  </a:cubicBezTo>
                  <a:cubicBezTo>
                    <a:pt x="65" y="36"/>
                    <a:pt x="65" y="36"/>
                    <a:pt x="65" y="36"/>
                  </a:cubicBezTo>
                  <a:cubicBezTo>
                    <a:pt x="65" y="36"/>
                    <a:pt x="65" y="36"/>
                    <a:pt x="66" y="35"/>
                  </a:cubicBezTo>
                  <a:cubicBezTo>
                    <a:pt x="66" y="35"/>
                    <a:pt x="66" y="34"/>
                    <a:pt x="66" y="34"/>
                  </a:cubicBezTo>
                  <a:cubicBezTo>
                    <a:pt x="66" y="34"/>
                    <a:pt x="67" y="34"/>
                    <a:pt x="67" y="34"/>
                  </a:cubicBezTo>
                  <a:cubicBezTo>
                    <a:pt x="67" y="33"/>
                    <a:pt x="67" y="33"/>
                    <a:pt x="67" y="32"/>
                  </a:cubicBezTo>
                  <a:cubicBezTo>
                    <a:pt x="67" y="32"/>
                    <a:pt x="67" y="32"/>
                    <a:pt x="66" y="31"/>
                  </a:cubicBezTo>
                  <a:cubicBezTo>
                    <a:pt x="66" y="31"/>
                    <a:pt x="65" y="32"/>
                    <a:pt x="65" y="32"/>
                  </a:cubicBezTo>
                  <a:cubicBezTo>
                    <a:pt x="64" y="32"/>
                    <a:pt x="64" y="31"/>
                    <a:pt x="63" y="32"/>
                  </a:cubicBezTo>
                  <a:cubicBezTo>
                    <a:pt x="63" y="32"/>
                    <a:pt x="63" y="32"/>
                    <a:pt x="63" y="32"/>
                  </a:cubicBezTo>
                  <a:cubicBezTo>
                    <a:pt x="63" y="32"/>
                    <a:pt x="62" y="32"/>
                    <a:pt x="62" y="32"/>
                  </a:cubicBezTo>
                  <a:cubicBezTo>
                    <a:pt x="62" y="32"/>
                    <a:pt x="61" y="33"/>
                    <a:pt x="61" y="33"/>
                  </a:cubicBezTo>
                  <a:cubicBezTo>
                    <a:pt x="61" y="33"/>
                    <a:pt x="60" y="33"/>
                    <a:pt x="60" y="33"/>
                  </a:cubicBezTo>
                  <a:cubicBezTo>
                    <a:pt x="60" y="33"/>
                    <a:pt x="59" y="33"/>
                    <a:pt x="59" y="33"/>
                  </a:cubicBezTo>
                  <a:cubicBezTo>
                    <a:pt x="58" y="33"/>
                    <a:pt x="58" y="33"/>
                    <a:pt x="58" y="34"/>
                  </a:cubicBezTo>
                  <a:cubicBezTo>
                    <a:pt x="58" y="34"/>
                    <a:pt x="58" y="34"/>
                    <a:pt x="58" y="35"/>
                  </a:cubicBezTo>
                  <a:cubicBezTo>
                    <a:pt x="57" y="35"/>
                    <a:pt x="58" y="36"/>
                    <a:pt x="57" y="36"/>
                  </a:cubicBezTo>
                  <a:cubicBezTo>
                    <a:pt x="57" y="37"/>
                    <a:pt x="57" y="37"/>
                    <a:pt x="57" y="37"/>
                  </a:cubicBezTo>
                  <a:cubicBezTo>
                    <a:pt x="57" y="37"/>
                    <a:pt x="57" y="37"/>
                    <a:pt x="57" y="37"/>
                  </a:cubicBezTo>
                  <a:cubicBezTo>
                    <a:pt x="56" y="37"/>
                    <a:pt x="56" y="38"/>
                    <a:pt x="56" y="38"/>
                  </a:cubicBezTo>
                  <a:cubicBezTo>
                    <a:pt x="56" y="38"/>
                    <a:pt x="56" y="39"/>
                    <a:pt x="56" y="39"/>
                  </a:cubicBezTo>
                  <a:cubicBezTo>
                    <a:pt x="56" y="39"/>
                    <a:pt x="56" y="39"/>
                    <a:pt x="56" y="39"/>
                  </a:cubicBezTo>
                  <a:cubicBezTo>
                    <a:pt x="56" y="39"/>
                    <a:pt x="56" y="39"/>
                    <a:pt x="56" y="39"/>
                  </a:cubicBezTo>
                  <a:cubicBezTo>
                    <a:pt x="55" y="39"/>
                    <a:pt x="55" y="39"/>
                    <a:pt x="55" y="39"/>
                  </a:cubicBezTo>
                  <a:cubicBezTo>
                    <a:pt x="54" y="39"/>
                    <a:pt x="54" y="39"/>
                    <a:pt x="54" y="39"/>
                  </a:cubicBezTo>
                  <a:cubicBezTo>
                    <a:pt x="54" y="40"/>
                    <a:pt x="55" y="40"/>
                    <a:pt x="54" y="41"/>
                  </a:cubicBezTo>
                  <a:cubicBezTo>
                    <a:pt x="54" y="41"/>
                    <a:pt x="54" y="41"/>
                    <a:pt x="53" y="41"/>
                  </a:cubicBezTo>
                  <a:cubicBezTo>
                    <a:pt x="53" y="40"/>
                    <a:pt x="53" y="40"/>
                    <a:pt x="53" y="40"/>
                  </a:cubicBezTo>
                  <a:cubicBezTo>
                    <a:pt x="52" y="40"/>
                    <a:pt x="52" y="40"/>
                    <a:pt x="52" y="40"/>
                  </a:cubicBezTo>
                  <a:cubicBezTo>
                    <a:pt x="52" y="40"/>
                    <a:pt x="51" y="40"/>
                    <a:pt x="51" y="40"/>
                  </a:cubicBezTo>
                  <a:cubicBezTo>
                    <a:pt x="51" y="40"/>
                    <a:pt x="50" y="40"/>
                    <a:pt x="50" y="41"/>
                  </a:cubicBezTo>
                  <a:cubicBezTo>
                    <a:pt x="50" y="41"/>
                    <a:pt x="49" y="41"/>
                    <a:pt x="49" y="41"/>
                  </a:cubicBezTo>
                  <a:cubicBezTo>
                    <a:pt x="48" y="41"/>
                    <a:pt x="48" y="41"/>
                    <a:pt x="48" y="41"/>
                  </a:cubicBezTo>
                  <a:cubicBezTo>
                    <a:pt x="47" y="41"/>
                    <a:pt x="47" y="41"/>
                    <a:pt x="46" y="41"/>
                  </a:cubicBezTo>
                  <a:cubicBezTo>
                    <a:pt x="46" y="41"/>
                    <a:pt x="46" y="41"/>
                    <a:pt x="46" y="41"/>
                  </a:cubicBezTo>
                  <a:cubicBezTo>
                    <a:pt x="46" y="40"/>
                    <a:pt x="45" y="40"/>
                    <a:pt x="45" y="40"/>
                  </a:cubicBezTo>
                  <a:cubicBezTo>
                    <a:pt x="44" y="40"/>
                    <a:pt x="44" y="40"/>
                    <a:pt x="44" y="40"/>
                  </a:cubicBezTo>
                  <a:cubicBezTo>
                    <a:pt x="43" y="40"/>
                    <a:pt x="43" y="40"/>
                    <a:pt x="43" y="39"/>
                  </a:cubicBezTo>
                  <a:cubicBezTo>
                    <a:pt x="43" y="39"/>
                    <a:pt x="43" y="39"/>
                    <a:pt x="43" y="39"/>
                  </a:cubicBezTo>
                  <a:cubicBezTo>
                    <a:pt x="43" y="39"/>
                    <a:pt x="43" y="39"/>
                    <a:pt x="43" y="38"/>
                  </a:cubicBezTo>
                  <a:cubicBezTo>
                    <a:pt x="43" y="38"/>
                    <a:pt x="43" y="38"/>
                    <a:pt x="43" y="38"/>
                  </a:cubicBezTo>
                  <a:cubicBezTo>
                    <a:pt x="43" y="37"/>
                    <a:pt x="43" y="37"/>
                    <a:pt x="43" y="37"/>
                  </a:cubicBezTo>
                  <a:cubicBezTo>
                    <a:pt x="43" y="37"/>
                    <a:pt x="43" y="36"/>
                    <a:pt x="43" y="36"/>
                  </a:cubicBezTo>
                  <a:cubicBezTo>
                    <a:pt x="42" y="36"/>
                    <a:pt x="42" y="35"/>
                    <a:pt x="42" y="35"/>
                  </a:cubicBezTo>
                  <a:cubicBezTo>
                    <a:pt x="42" y="35"/>
                    <a:pt x="42" y="35"/>
                    <a:pt x="41" y="35"/>
                  </a:cubicBezTo>
                  <a:cubicBezTo>
                    <a:pt x="41" y="34"/>
                    <a:pt x="41" y="34"/>
                    <a:pt x="41" y="33"/>
                  </a:cubicBezTo>
                  <a:cubicBezTo>
                    <a:pt x="41" y="33"/>
                    <a:pt x="41" y="32"/>
                    <a:pt x="41" y="32"/>
                  </a:cubicBezTo>
                  <a:cubicBezTo>
                    <a:pt x="40" y="31"/>
                    <a:pt x="40" y="31"/>
                    <a:pt x="40" y="30"/>
                  </a:cubicBezTo>
                  <a:cubicBezTo>
                    <a:pt x="40" y="30"/>
                    <a:pt x="40" y="29"/>
                    <a:pt x="40" y="28"/>
                  </a:cubicBezTo>
                  <a:cubicBezTo>
                    <a:pt x="40" y="28"/>
                    <a:pt x="41" y="28"/>
                    <a:pt x="41" y="28"/>
                  </a:cubicBezTo>
                  <a:cubicBezTo>
                    <a:pt x="41" y="26"/>
                    <a:pt x="41" y="26"/>
                    <a:pt x="41" y="26"/>
                  </a:cubicBezTo>
                  <a:cubicBezTo>
                    <a:pt x="41" y="26"/>
                    <a:pt x="41" y="26"/>
                    <a:pt x="41" y="26"/>
                  </a:cubicBezTo>
                  <a:cubicBezTo>
                    <a:pt x="41" y="25"/>
                    <a:pt x="41" y="25"/>
                    <a:pt x="41" y="24"/>
                  </a:cubicBezTo>
                  <a:cubicBezTo>
                    <a:pt x="42" y="23"/>
                    <a:pt x="42" y="23"/>
                    <a:pt x="42" y="23"/>
                  </a:cubicBezTo>
                  <a:cubicBezTo>
                    <a:pt x="42" y="22"/>
                    <a:pt x="42" y="22"/>
                    <a:pt x="42" y="22"/>
                  </a:cubicBezTo>
                  <a:cubicBezTo>
                    <a:pt x="43" y="21"/>
                    <a:pt x="43" y="21"/>
                    <a:pt x="43" y="21"/>
                  </a:cubicBezTo>
                  <a:cubicBezTo>
                    <a:pt x="44" y="20"/>
                    <a:pt x="44" y="20"/>
                    <a:pt x="44" y="20"/>
                  </a:cubicBezTo>
                  <a:cubicBezTo>
                    <a:pt x="44" y="19"/>
                    <a:pt x="44" y="19"/>
                    <a:pt x="44" y="19"/>
                  </a:cubicBezTo>
                  <a:cubicBezTo>
                    <a:pt x="44" y="19"/>
                    <a:pt x="44" y="19"/>
                    <a:pt x="44" y="19"/>
                  </a:cubicBezTo>
                  <a:cubicBezTo>
                    <a:pt x="43" y="19"/>
                    <a:pt x="43" y="19"/>
                    <a:pt x="43" y="19"/>
                  </a:cubicBezTo>
                  <a:cubicBezTo>
                    <a:pt x="43" y="19"/>
                    <a:pt x="43" y="19"/>
                    <a:pt x="42" y="19"/>
                  </a:cubicBezTo>
                  <a:cubicBezTo>
                    <a:pt x="42" y="19"/>
                    <a:pt x="42" y="19"/>
                    <a:pt x="41" y="19"/>
                  </a:cubicBezTo>
                  <a:cubicBezTo>
                    <a:pt x="40" y="18"/>
                    <a:pt x="40" y="18"/>
                    <a:pt x="39" y="18"/>
                  </a:cubicBezTo>
                  <a:cubicBezTo>
                    <a:pt x="39" y="18"/>
                    <a:pt x="38" y="17"/>
                    <a:pt x="38" y="17"/>
                  </a:cubicBezTo>
                  <a:cubicBezTo>
                    <a:pt x="38" y="17"/>
                    <a:pt x="39" y="17"/>
                    <a:pt x="39" y="16"/>
                  </a:cubicBezTo>
                  <a:cubicBezTo>
                    <a:pt x="39" y="16"/>
                    <a:pt x="38" y="16"/>
                    <a:pt x="38" y="15"/>
                  </a:cubicBezTo>
                  <a:cubicBezTo>
                    <a:pt x="38" y="15"/>
                    <a:pt x="38" y="15"/>
                    <a:pt x="38" y="14"/>
                  </a:cubicBezTo>
                  <a:cubicBezTo>
                    <a:pt x="38" y="14"/>
                    <a:pt x="38" y="14"/>
                    <a:pt x="38" y="13"/>
                  </a:cubicBezTo>
                  <a:cubicBezTo>
                    <a:pt x="38" y="13"/>
                    <a:pt x="38" y="13"/>
                    <a:pt x="38" y="13"/>
                  </a:cubicBezTo>
                  <a:cubicBezTo>
                    <a:pt x="38" y="13"/>
                    <a:pt x="37" y="13"/>
                    <a:pt x="37" y="13"/>
                  </a:cubicBezTo>
                  <a:cubicBezTo>
                    <a:pt x="37" y="12"/>
                    <a:pt x="37" y="12"/>
                    <a:pt x="37" y="11"/>
                  </a:cubicBezTo>
                  <a:cubicBezTo>
                    <a:pt x="37" y="11"/>
                    <a:pt x="37" y="11"/>
                    <a:pt x="37" y="10"/>
                  </a:cubicBezTo>
                  <a:cubicBezTo>
                    <a:pt x="36" y="10"/>
                    <a:pt x="37" y="10"/>
                    <a:pt x="36" y="9"/>
                  </a:cubicBezTo>
                  <a:cubicBezTo>
                    <a:pt x="36" y="9"/>
                    <a:pt x="36" y="9"/>
                    <a:pt x="36" y="8"/>
                  </a:cubicBezTo>
                  <a:cubicBezTo>
                    <a:pt x="36" y="8"/>
                    <a:pt x="35" y="8"/>
                    <a:pt x="35" y="8"/>
                  </a:cubicBezTo>
                  <a:cubicBezTo>
                    <a:pt x="34" y="8"/>
                    <a:pt x="34" y="8"/>
                    <a:pt x="33" y="8"/>
                  </a:cubicBezTo>
                  <a:cubicBezTo>
                    <a:pt x="33" y="8"/>
                    <a:pt x="33" y="8"/>
                    <a:pt x="32" y="8"/>
                  </a:cubicBezTo>
                  <a:cubicBezTo>
                    <a:pt x="32" y="8"/>
                    <a:pt x="32" y="8"/>
                    <a:pt x="32" y="8"/>
                  </a:cubicBezTo>
                  <a:cubicBezTo>
                    <a:pt x="31" y="9"/>
                    <a:pt x="32" y="9"/>
                    <a:pt x="31" y="9"/>
                  </a:cubicBezTo>
                  <a:cubicBezTo>
                    <a:pt x="31" y="10"/>
                    <a:pt x="31" y="10"/>
                    <a:pt x="31" y="10"/>
                  </a:cubicBezTo>
                  <a:cubicBezTo>
                    <a:pt x="30" y="10"/>
                    <a:pt x="30" y="10"/>
                    <a:pt x="29" y="10"/>
                  </a:cubicBezTo>
                  <a:cubicBezTo>
                    <a:pt x="29" y="10"/>
                    <a:pt x="29" y="9"/>
                    <a:pt x="28" y="9"/>
                  </a:cubicBezTo>
                  <a:cubicBezTo>
                    <a:pt x="27" y="8"/>
                    <a:pt x="27" y="8"/>
                    <a:pt x="27" y="8"/>
                  </a:cubicBezTo>
                  <a:cubicBezTo>
                    <a:pt x="27" y="8"/>
                    <a:pt x="27" y="8"/>
                    <a:pt x="27" y="7"/>
                  </a:cubicBezTo>
                  <a:cubicBezTo>
                    <a:pt x="27" y="7"/>
                    <a:pt x="28" y="7"/>
                    <a:pt x="27" y="6"/>
                  </a:cubicBezTo>
                  <a:cubicBezTo>
                    <a:pt x="27" y="6"/>
                    <a:pt x="27" y="6"/>
                    <a:pt x="27" y="5"/>
                  </a:cubicBezTo>
                  <a:cubicBezTo>
                    <a:pt x="27" y="5"/>
                    <a:pt x="27" y="5"/>
                    <a:pt x="26" y="4"/>
                  </a:cubicBezTo>
                  <a:cubicBezTo>
                    <a:pt x="26" y="4"/>
                    <a:pt x="26" y="4"/>
                    <a:pt x="26" y="4"/>
                  </a:cubicBezTo>
                  <a:cubicBezTo>
                    <a:pt x="25" y="3"/>
                    <a:pt x="25" y="3"/>
                    <a:pt x="25" y="3"/>
                  </a:cubicBezTo>
                  <a:cubicBezTo>
                    <a:pt x="25" y="3"/>
                    <a:pt x="25" y="3"/>
                    <a:pt x="25" y="2"/>
                  </a:cubicBezTo>
                  <a:cubicBezTo>
                    <a:pt x="20" y="3"/>
                    <a:pt x="20" y="3"/>
                    <a:pt x="20" y="3"/>
                  </a:cubicBezTo>
                  <a:cubicBezTo>
                    <a:pt x="20" y="4"/>
                    <a:pt x="20" y="4"/>
                    <a:pt x="20" y="4"/>
                  </a:cubicBezTo>
                  <a:cubicBezTo>
                    <a:pt x="13" y="4"/>
                    <a:pt x="13" y="4"/>
                    <a:pt x="13" y="4"/>
                  </a:cubicBezTo>
                  <a:cubicBezTo>
                    <a:pt x="13" y="4"/>
                    <a:pt x="13" y="4"/>
                    <a:pt x="12" y="4"/>
                  </a:cubicBezTo>
                  <a:cubicBezTo>
                    <a:pt x="12" y="4"/>
                    <a:pt x="12" y="3"/>
                    <a:pt x="11" y="3"/>
                  </a:cubicBezTo>
                  <a:cubicBezTo>
                    <a:pt x="11" y="3"/>
                    <a:pt x="10" y="3"/>
                    <a:pt x="10" y="3"/>
                  </a:cubicBezTo>
                  <a:cubicBezTo>
                    <a:pt x="10" y="3"/>
                    <a:pt x="10" y="2"/>
                    <a:pt x="9" y="2"/>
                  </a:cubicBezTo>
                  <a:cubicBezTo>
                    <a:pt x="9" y="2"/>
                    <a:pt x="9" y="2"/>
                    <a:pt x="8" y="2"/>
                  </a:cubicBezTo>
                  <a:cubicBezTo>
                    <a:pt x="8" y="2"/>
                    <a:pt x="8" y="2"/>
                    <a:pt x="8" y="2"/>
                  </a:cubicBezTo>
                  <a:cubicBezTo>
                    <a:pt x="8" y="1"/>
                    <a:pt x="7" y="2"/>
                    <a:pt x="7" y="1"/>
                  </a:cubicBezTo>
                  <a:cubicBezTo>
                    <a:pt x="7" y="1"/>
                    <a:pt x="7" y="1"/>
                    <a:pt x="7" y="1"/>
                  </a:cubicBezTo>
                  <a:cubicBezTo>
                    <a:pt x="6" y="1"/>
                    <a:pt x="6" y="1"/>
                    <a:pt x="6" y="1"/>
                  </a:cubicBezTo>
                  <a:cubicBezTo>
                    <a:pt x="5" y="1"/>
                    <a:pt x="5" y="1"/>
                    <a:pt x="5" y="1"/>
                  </a:cubicBezTo>
                  <a:cubicBezTo>
                    <a:pt x="6" y="0"/>
                    <a:pt x="6" y="0"/>
                    <a:pt x="6" y="0"/>
                  </a:cubicBezTo>
                  <a:cubicBezTo>
                    <a:pt x="5" y="0"/>
                    <a:pt x="5" y="0"/>
                    <a:pt x="5" y="0"/>
                  </a:cubicBezTo>
                  <a:cubicBezTo>
                    <a:pt x="5" y="0"/>
                    <a:pt x="4" y="0"/>
                    <a:pt x="4" y="0"/>
                  </a:cubicBezTo>
                  <a:cubicBezTo>
                    <a:pt x="3" y="0"/>
                    <a:pt x="2" y="0"/>
                    <a:pt x="2" y="0"/>
                  </a:cubicBezTo>
                  <a:cubicBezTo>
                    <a:pt x="0" y="0"/>
                    <a:pt x="0" y="0"/>
                    <a:pt x="0" y="0"/>
                  </a:cubicBezTo>
                  <a:cubicBezTo>
                    <a:pt x="0" y="0"/>
                    <a:pt x="0" y="1"/>
                    <a:pt x="0" y="1"/>
                  </a:cubicBezTo>
                  <a:cubicBezTo>
                    <a:pt x="0" y="2"/>
                    <a:pt x="0" y="2"/>
                    <a:pt x="0"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 name="Freeform 14"/>
            <p:cNvSpPr>
              <a:spLocks/>
            </p:cNvSpPr>
            <p:nvPr/>
          </p:nvSpPr>
          <p:spPr bwMode="auto">
            <a:xfrm>
              <a:off x="2714627" y="2903539"/>
              <a:ext cx="87313" cy="119063"/>
            </a:xfrm>
            <a:custGeom>
              <a:avLst/>
              <a:gdLst>
                <a:gd name="T0" fmla="*/ 2 w 8"/>
                <a:gd name="T1" fmla="*/ 11 h 11"/>
                <a:gd name="T2" fmla="*/ 3 w 8"/>
                <a:gd name="T3" fmla="*/ 10 h 11"/>
                <a:gd name="T4" fmla="*/ 4 w 8"/>
                <a:gd name="T5" fmla="*/ 10 h 11"/>
                <a:gd name="T6" fmla="*/ 6 w 8"/>
                <a:gd name="T7" fmla="*/ 10 h 11"/>
                <a:gd name="T8" fmla="*/ 6 w 8"/>
                <a:gd name="T9" fmla="*/ 9 h 11"/>
                <a:gd name="T10" fmla="*/ 7 w 8"/>
                <a:gd name="T11" fmla="*/ 7 h 11"/>
                <a:gd name="T12" fmla="*/ 7 w 8"/>
                <a:gd name="T13" fmla="*/ 6 h 11"/>
                <a:gd name="T14" fmla="*/ 8 w 8"/>
                <a:gd name="T15" fmla="*/ 5 h 11"/>
                <a:gd name="T16" fmla="*/ 8 w 8"/>
                <a:gd name="T17" fmla="*/ 5 h 11"/>
                <a:gd name="T18" fmla="*/ 7 w 8"/>
                <a:gd name="T19" fmla="*/ 3 h 11"/>
                <a:gd name="T20" fmla="*/ 7 w 8"/>
                <a:gd name="T21" fmla="*/ 2 h 11"/>
                <a:gd name="T22" fmla="*/ 6 w 8"/>
                <a:gd name="T23" fmla="*/ 2 h 11"/>
                <a:gd name="T24" fmla="*/ 5 w 8"/>
                <a:gd name="T25" fmla="*/ 2 h 11"/>
                <a:gd name="T26" fmla="*/ 4 w 8"/>
                <a:gd name="T27" fmla="*/ 1 h 11"/>
                <a:gd name="T28" fmla="*/ 3 w 8"/>
                <a:gd name="T29" fmla="*/ 1 h 11"/>
                <a:gd name="T30" fmla="*/ 2 w 8"/>
                <a:gd name="T31" fmla="*/ 0 h 11"/>
                <a:gd name="T32" fmla="*/ 2 w 8"/>
                <a:gd name="T33" fmla="*/ 0 h 11"/>
                <a:gd name="T34" fmla="*/ 2 w 8"/>
                <a:gd name="T35" fmla="*/ 1 h 11"/>
                <a:gd name="T36" fmla="*/ 1 w 8"/>
                <a:gd name="T37" fmla="*/ 2 h 11"/>
                <a:gd name="T38" fmla="*/ 1 w 8"/>
                <a:gd name="T39" fmla="*/ 5 h 11"/>
                <a:gd name="T40" fmla="*/ 2 w 8"/>
                <a:gd name="T41" fmla="*/ 7 h 11"/>
                <a:gd name="T42" fmla="*/ 2 w 8"/>
                <a:gd name="T43" fmla="*/ 8 h 11"/>
                <a:gd name="T44" fmla="*/ 1 w 8"/>
                <a:gd name="T45" fmla="*/ 9 h 11"/>
                <a:gd name="T46" fmla="*/ 0 w 8"/>
                <a:gd name="T47" fmla="*/ 10 h 11"/>
                <a:gd name="T48" fmla="*/ 0 w 8"/>
                <a:gd name="T49" fmla="*/ 10 h 11"/>
                <a:gd name="T50" fmla="*/ 1 w 8"/>
                <a:gd name="T51" fmla="*/ 11 h 11"/>
                <a:gd name="T52" fmla="*/ 2 w 8"/>
                <a:gd name="T5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2" y="11"/>
                  </a:moveTo>
                  <a:cubicBezTo>
                    <a:pt x="2" y="11"/>
                    <a:pt x="3" y="10"/>
                    <a:pt x="3" y="10"/>
                  </a:cubicBezTo>
                  <a:cubicBezTo>
                    <a:pt x="4" y="10"/>
                    <a:pt x="4" y="11"/>
                    <a:pt x="4" y="10"/>
                  </a:cubicBezTo>
                  <a:cubicBezTo>
                    <a:pt x="5" y="10"/>
                    <a:pt x="5" y="10"/>
                    <a:pt x="6" y="10"/>
                  </a:cubicBezTo>
                  <a:cubicBezTo>
                    <a:pt x="6" y="9"/>
                    <a:pt x="6" y="9"/>
                    <a:pt x="6" y="9"/>
                  </a:cubicBezTo>
                  <a:cubicBezTo>
                    <a:pt x="6" y="8"/>
                    <a:pt x="6" y="8"/>
                    <a:pt x="7" y="7"/>
                  </a:cubicBezTo>
                  <a:cubicBezTo>
                    <a:pt x="7" y="7"/>
                    <a:pt x="7" y="6"/>
                    <a:pt x="7" y="6"/>
                  </a:cubicBezTo>
                  <a:cubicBezTo>
                    <a:pt x="8" y="5"/>
                    <a:pt x="8" y="5"/>
                    <a:pt x="8" y="5"/>
                  </a:cubicBezTo>
                  <a:cubicBezTo>
                    <a:pt x="8" y="5"/>
                    <a:pt x="8" y="5"/>
                    <a:pt x="8" y="5"/>
                  </a:cubicBezTo>
                  <a:cubicBezTo>
                    <a:pt x="8" y="4"/>
                    <a:pt x="8" y="4"/>
                    <a:pt x="7" y="3"/>
                  </a:cubicBezTo>
                  <a:cubicBezTo>
                    <a:pt x="7" y="3"/>
                    <a:pt x="7" y="2"/>
                    <a:pt x="7" y="2"/>
                  </a:cubicBezTo>
                  <a:cubicBezTo>
                    <a:pt x="6" y="2"/>
                    <a:pt x="6" y="2"/>
                    <a:pt x="6" y="2"/>
                  </a:cubicBezTo>
                  <a:cubicBezTo>
                    <a:pt x="5" y="2"/>
                    <a:pt x="5" y="2"/>
                    <a:pt x="5" y="2"/>
                  </a:cubicBezTo>
                  <a:cubicBezTo>
                    <a:pt x="5" y="1"/>
                    <a:pt x="4" y="2"/>
                    <a:pt x="4" y="1"/>
                  </a:cubicBezTo>
                  <a:cubicBezTo>
                    <a:pt x="3" y="1"/>
                    <a:pt x="3" y="1"/>
                    <a:pt x="3" y="1"/>
                  </a:cubicBezTo>
                  <a:cubicBezTo>
                    <a:pt x="3" y="0"/>
                    <a:pt x="3" y="0"/>
                    <a:pt x="2" y="0"/>
                  </a:cubicBezTo>
                  <a:cubicBezTo>
                    <a:pt x="2" y="0"/>
                    <a:pt x="2" y="0"/>
                    <a:pt x="2" y="0"/>
                  </a:cubicBezTo>
                  <a:cubicBezTo>
                    <a:pt x="2" y="1"/>
                    <a:pt x="2" y="1"/>
                    <a:pt x="2" y="1"/>
                  </a:cubicBezTo>
                  <a:cubicBezTo>
                    <a:pt x="2" y="2"/>
                    <a:pt x="1" y="2"/>
                    <a:pt x="1" y="2"/>
                  </a:cubicBezTo>
                  <a:cubicBezTo>
                    <a:pt x="1" y="3"/>
                    <a:pt x="1" y="4"/>
                    <a:pt x="1" y="5"/>
                  </a:cubicBezTo>
                  <a:cubicBezTo>
                    <a:pt x="1" y="6"/>
                    <a:pt x="2" y="6"/>
                    <a:pt x="2" y="7"/>
                  </a:cubicBezTo>
                  <a:cubicBezTo>
                    <a:pt x="2" y="7"/>
                    <a:pt x="2" y="7"/>
                    <a:pt x="2" y="8"/>
                  </a:cubicBezTo>
                  <a:cubicBezTo>
                    <a:pt x="2" y="8"/>
                    <a:pt x="1" y="9"/>
                    <a:pt x="1" y="9"/>
                  </a:cubicBezTo>
                  <a:cubicBezTo>
                    <a:pt x="1" y="9"/>
                    <a:pt x="1" y="10"/>
                    <a:pt x="0" y="10"/>
                  </a:cubicBezTo>
                  <a:cubicBezTo>
                    <a:pt x="0" y="10"/>
                    <a:pt x="0" y="10"/>
                    <a:pt x="0" y="10"/>
                  </a:cubicBezTo>
                  <a:cubicBezTo>
                    <a:pt x="1" y="10"/>
                    <a:pt x="1" y="11"/>
                    <a:pt x="1" y="11"/>
                  </a:cubicBezTo>
                  <a:cubicBezTo>
                    <a:pt x="2" y="11"/>
                    <a:pt x="2" y="11"/>
                    <a:pt x="2"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 name="Freeform 15"/>
            <p:cNvSpPr>
              <a:spLocks/>
            </p:cNvSpPr>
            <p:nvPr/>
          </p:nvSpPr>
          <p:spPr bwMode="auto">
            <a:xfrm>
              <a:off x="2217739" y="2708276"/>
              <a:ext cx="366713" cy="357188"/>
            </a:xfrm>
            <a:custGeom>
              <a:avLst/>
              <a:gdLst>
                <a:gd name="T0" fmla="*/ 33 w 34"/>
                <a:gd name="T1" fmla="*/ 10 h 33"/>
                <a:gd name="T2" fmla="*/ 31 w 34"/>
                <a:gd name="T3" fmla="*/ 9 h 33"/>
                <a:gd name="T4" fmla="*/ 31 w 34"/>
                <a:gd name="T5" fmla="*/ 7 h 33"/>
                <a:gd name="T6" fmla="*/ 29 w 34"/>
                <a:gd name="T7" fmla="*/ 6 h 33"/>
                <a:gd name="T8" fmla="*/ 28 w 34"/>
                <a:gd name="T9" fmla="*/ 6 h 33"/>
                <a:gd name="T10" fmla="*/ 27 w 34"/>
                <a:gd name="T11" fmla="*/ 5 h 33"/>
                <a:gd name="T12" fmla="*/ 29 w 34"/>
                <a:gd name="T13" fmla="*/ 4 h 33"/>
                <a:gd name="T14" fmla="*/ 27 w 34"/>
                <a:gd name="T15" fmla="*/ 3 h 33"/>
                <a:gd name="T16" fmla="*/ 25 w 34"/>
                <a:gd name="T17" fmla="*/ 4 h 33"/>
                <a:gd name="T18" fmla="*/ 23 w 34"/>
                <a:gd name="T19" fmla="*/ 4 h 33"/>
                <a:gd name="T20" fmla="*/ 22 w 34"/>
                <a:gd name="T21" fmla="*/ 6 h 33"/>
                <a:gd name="T22" fmla="*/ 19 w 34"/>
                <a:gd name="T23" fmla="*/ 4 h 33"/>
                <a:gd name="T24" fmla="*/ 17 w 34"/>
                <a:gd name="T25" fmla="*/ 4 h 33"/>
                <a:gd name="T26" fmla="*/ 13 w 34"/>
                <a:gd name="T27" fmla="*/ 4 h 33"/>
                <a:gd name="T28" fmla="*/ 12 w 34"/>
                <a:gd name="T29" fmla="*/ 2 h 33"/>
                <a:gd name="T30" fmla="*/ 9 w 34"/>
                <a:gd name="T31" fmla="*/ 2 h 33"/>
                <a:gd name="T32" fmla="*/ 9 w 34"/>
                <a:gd name="T33" fmla="*/ 0 h 33"/>
                <a:gd name="T34" fmla="*/ 8 w 34"/>
                <a:gd name="T35" fmla="*/ 1 h 33"/>
                <a:gd name="T36" fmla="*/ 8 w 34"/>
                <a:gd name="T37" fmla="*/ 2 h 33"/>
                <a:gd name="T38" fmla="*/ 5 w 34"/>
                <a:gd name="T39" fmla="*/ 3 h 33"/>
                <a:gd name="T40" fmla="*/ 4 w 34"/>
                <a:gd name="T41" fmla="*/ 3 h 33"/>
                <a:gd name="T42" fmla="*/ 3 w 34"/>
                <a:gd name="T43" fmla="*/ 2 h 33"/>
                <a:gd name="T44" fmla="*/ 1 w 34"/>
                <a:gd name="T45" fmla="*/ 4 h 33"/>
                <a:gd name="T46" fmla="*/ 1 w 34"/>
                <a:gd name="T47" fmla="*/ 7 h 33"/>
                <a:gd name="T48" fmla="*/ 1 w 34"/>
                <a:gd name="T49" fmla="*/ 9 h 33"/>
                <a:gd name="T50" fmla="*/ 2 w 34"/>
                <a:gd name="T51" fmla="*/ 11 h 33"/>
                <a:gd name="T52" fmla="*/ 2 w 34"/>
                <a:gd name="T53" fmla="*/ 14 h 33"/>
                <a:gd name="T54" fmla="*/ 6 w 34"/>
                <a:gd name="T55" fmla="*/ 15 h 33"/>
                <a:gd name="T56" fmla="*/ 8 w 34"/>
                <a:gd name="T57" fmla="*/ 16 h 33"/>
                <a:gd name="T58" fmla="*/ 9 w 34"/>
                <a:gd name="T59" fmla="*/ 17 h 33"/>
                <a:gd name="T60" fmla="*/ 12 w 34"/>
                <a:gd name="T61" fmla="*/ 17 h 33"/>
                <a:gd name="T62" fmla="*/ 14 w 34"/>
                <a:gd name="T63" fmla="*/ 17 h 33"/>
                <a:gd name="T64" fmla="*/ 13 w 34"/>
                <a:gd name="T65" fmla="*/ 20 h 33"/>
                <a:gd name="T66" fmla="*/ 13 w 34"/>
                <a:gd name="T67" fmla="*/ 24 h 33"/>
                <a:gd name="T68" fmla="*/ 13 w 34"/>
                <a:gd name="T69" fmla="*/ 26 h 33"/>
                <a:gd name="T70" fmla="*/ 15 w 34"/>
                <a:gd name="T71" fmla="*/ 28 h 33"/>
                <a:gd name="T72" fmla="*/ 15 w 34"/>
                <a:gd name="T73" fmla="*/ 31 h 33"/>
                <a:gd name="T74" fmla="*/ 16 w 34"/>
                <a:gd name="T75" fmla="*/ 32 h 33"/>
                <a:gd name="T76" fmla="*/ 19 w 34"/>
                <a:gd name="T77" fmla="*/ 33 h 33"/>
                <a:gd name="T78" fmla="*/ 22 w 34"/>
                <a:gd name="T79" fmla="*/ 30 h 33"/>
                <a:gd name="T80" fmla="*/ 24 w 34"/>
                <a:gd name="T81" fmla="*/ 28 h 33"/>
                <a:gd name="T82" fmla="*/ 22 w 34"/>
                <a:gd name="T83" fmla="*/ 26 h 33"/>
                <a:gd name="T84" fmla="*/ 21 w 34"/>
                <a:gd name="T85" fmla="*/ 23 h 33"/>
                <a:gd name="T86" fmla="*/ 23 w 34"/>
                <a:gd name="T87" fmla="*/ 23 h 33"/>
                <a:gd name="T88" fmla="*/ 24 w 34"/>
                <a:gd name="T89" fmla="*/ 24 h 33"/>
                <a:gd name="T90" fmla="*/ 27 w 34"/>
                <a:gd name="T91" fmla="*/ 23 h 33"/>
                <a:gd name="T92" fmla="*/ 29 w 34"/>
                <a:gd name="T93" fmla="*/ 22 h 33"/>
                <a:gd name="T94" fmla="*/ 30 w 34"/>
                <a:gd name="T95" fmla="*/ 21 h 33"/>
                <a:gd name="T96" fmla="*/ 31 w 34"/>
                <a:gd name="T97" fmla="*/ 20 h 33"/>
                <a:gd name="T98" fmla="*/ 30 w 34"/>
                <a:gd name="T99" fmla="*/ 17 h 33"/>
                <a:gd name="T100" fmla="*/ 30 w 34"/>
                <a:gd name="T101" fmla="*/ 15 h 33"/>
                <a:gd name="T102" fmla="*/ 32 w 34"/>
                <a:gd name="T103" fmla="*/ 14 h 33"/>
                <a:gd name="T104" fmla="*/ 32 w 34"/>
                <a:gd name="T105" fmla="*/ 13 h 33"/>
                <a:gd name="T106" fmla="*/ 34 w 34"/>
                <a:gd name="T107" fmla="*/ 11 h 33"/>
                <a:gd name="T108" fmla="*/ 34 w 34"/>
                <a:gd name="T10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3">
                  <a:moveTo>
                    <a:pt x="34" y="10"/>
                  </a:moveTo>
                  <a:cubicBezTo>
                    <a:pt x="33" y="10"/>
                    <a:pt x="33" y="10"/>
                    <a:pt x="33" y="10"/>
                  </a:cubicBezTo>
                  <a:cubicBezTo>
                    <a:pt x="32" y="10"/>
                    <a:pt x="32" y="10"/>
                    <a:pt x="31" y="10"/>
                  </a:cubicBezTo>
                  <a:cubicBezTo>
                    <a:pt x="31" y="10"/>
                    <a:pt x="31" y="10"/>
                    <a:pt x="31" y="9"/>
                  </a:cubicBezTo>
                  <a:cubicBezTo>
                    <a:pt x="30" y="9"/>
                    <a:pt x="31" y="9"/>
                    <a:pt x="31" y="8"/>
                  </a:cubicBezTo>
                  <a:cubicBezTo>
                    <a:pt x="31" y="8"/>
                    <a:pt x="31" y="7"/>
                    <a:pt x="31" y="7"/>
                  </a:cubicBezTo>
                  <a:cubicBezTo>
                    <a:pt x="31" y="6"/>
                    <a:pt x="31" y="6"/>
                    <a:pt x="30" y="6"/>
                  </a:cubicBezTo>
                  <a:cubicBezTo>
                    <a:pt x="30" y="6"/>
                    <a:pt x="30" y="6"/>
                    <a:pt x="29" y="6"/>
                  </a:cubicBezTo>
                  <a:cubicBezTo>
                    <a:pt x="29" y="6"/>
                    <a:pt x="28" y="6"/>
                    <a:pt x="28" y="6"/>
                  </a:cubicBezTo>
                  <a:cubicBezTo>
                    <a:pt x="28" y="6"/>
                    <a:pt x="28" y="6"/>
                    <a:pt x="28" y="6"/>
                  </a:cubicBezTo>
                  <a:cubicBezTo>
                    <a:pt x="28" y="6"/>
                    <a:pt x="28" y="6"/>
                    <a:pt x="28" y="6"/>
                  </a:cubicBezTo>
                  <a:cubicBezTo>
                    <a:pt x="27" y="6"/>
                    <a:pt x="27" y="6"/>
                    <a:pt x="27" y="5"/>
                  </a:cubicBezTo>
                  <a:cubicBezTo>
                    <a:pt x="27" y="5"/>
                    <a:pt x="27" y="5"/>
                    <a:pt x="27" y="4"/>
                  </a:cubicBezTo>
                  <a:cubicBezTo>
                    <a:pt x="28" y="4"/>
                    <a:pt x="29" y="4"/>
                    <a:pt x="29" y="4"/>
                  </a:cubicBezTo>
                  <a:cubicBezTo>
                    <a:pt x="29" y="3"/>
                    <a:pt x="28" y="3"/>
                    <a:pt x="28" y="3"/>
                  </a:cubicBezTo>
                  <a:cubicBezTo>
                    <a:pt x="28" y="3"/>
                    <a:pt x="28" y="3"/>
                    <a:pt x="27" y="3"/>
                  </a:cubicBezTo>
                  <a:cubicBezTo>
                    <a:pt x="27" y="3"/>
                    <a:pt x="26" y="3"/>
                    <a:pt x="26" y="3"/>
                  </a:cubicBezTo>
                  <a:cubicBezTo>
                    <a:pt x="26" y="4"/>
                    <a:pt x="26" y="4"/>
                    <a:pt x="25" y="4"/>
                  </a:cubicBezTo>
                  <a:cubicBezTo>
                    <a:pt x="25" y="4"/>
                    <a:pt x="24" y="4"/>
                    <a:pt x="24" y="4"/>
                  </a:cubicBezTo>
                  <a:cubicBezTo>
                    <a:pt x="24" y="4"/>
                    <a:pt x="23" y="4"/>
                    <a:pt x="23" y="4"/>
                  </a:cubicBezTo>
                  <a:cubicBezTo>
                    <a:pt x="23" y="4"/>
                    <a:pt x="22" y="4"/>
                    <a:pt x="22" y="5"/>
                  </a:cubicBezTo>
                  <a:cubicBezTo>
                    <a:pt x="22" y="5"/>
                    <a:pt x="22" y="5"/>
                    <a:pt x="22" y="6"/>
                  </a:cubicBezTo>
                  <a:cubicBezTo>
                    <a:pt x="21" y="6"/>
                    <a:pt x="21" y="5"/>
                    <a:pt x="20" y="5"/>
                  </a:cubicBezTo>
                  <a:cubicBezTo>
                    <a:pt x="19" y="5"/>
                    <a:pt x="19" y="5"/>
                    <a:pt x="19" y="4"/>
                  </a:cubicBezTo>
                  <a:cubicBezTo>
                    <a:pt x="18" y="4"/>
                    <a:pt x="18" y="4"/>
                    <a:pt x="18" y="4"/>
                  </a:cubicBezTo>
                  <a:cubicBezTo>
                    <a:pt x="18" y="4"/>
                    <a:pt x="17" y="4"/>
                    <a:pt x="17" y="4"/>
                  </a:cubicBezTo>
                  <a:cubicBezTo>
                    <a:pt x="16" y="4"/>
                    <a:pt x="16" y="4"/>
                    <a:pt x="15" y="4"/>
                  </a:cubicBezTo>
                  <a:cubicBezTo>
                    <a:pt x="14" y="4"/>
                    <a:pt x="13" y="5"/>
                    <a:pt x="13" y="4"/>
                  </a:cubicBezTo>
                  <a:cubicBezTo>
                    <a:pt x="12" y="4"/>
                    <a:pt x="13" y="3"/>
                    <a:pt x="12" y="3"/>
                  </a:cubicBezTo>
                  <a:cubicBezTo>
                    <a:pt x="12" y="2"/>
                    <a:pt x="12" y="2"/>
                    <a:pt x="12" y="2"/>
                  </a:cubicBezTo>
                  <a:cubicBezTo>
                    <a:pt x="12" y="2"/>
                    <a:pt x="11" y="2"/>
                    <a:pt x="11" y="2"/>
                  </a:cubicBezTo>
                  <a:cubicBezTo>
                    <a:pt x="10" y="2"/>
                    <a:pt x="10" y="2"/>
                    <a:pt x="9" y="2"/>
                  </a:cubicBezTo>
                  <a:cubicBezTo>
                    <a:pt x="9" y="1"/>
                    <a:pt x="10" y="1"/>
                    <a:pt x="9" y="0"/>
                  </a:cubicBezTo>
                  <a:cubicBezTo>
                    <a:pt x="9" y="0"/>
                    <a:pt x="9" y="0"/>
                    <a:pt x="9" y="0"/>
                  </a:cubicBezTo>
                  <a:cubicBezTo>
                    <a:pt x="8" y="0"/>
                    <a:pt x="8" y="0"/>
                    <a:pt x="7" y="0"/>
                  </a:cubicBezTo>
                  <a:cubicBezTo>
                    <a:pt x="7" y="0"/>
                    <a:pt x="8" y="0"/>
                    <a:pt x="8" y="1"/>
                  </a:cubicBezTo>
                  <a:cubicBezTo>
                    <a:pt x="8" y="1"/>
                    <a:pt x="9" y="1"/>
                    <a:pt x="8" y="1"/>
                  </a:cubicBezTo>
                  <a:cubicBezTo>
                    <a:pt x="8" y="2"/>
                    <a:pt x="8" y="2"/>
                    <a:pt x="8" y="2"/>
                  </a:cubicBezTo>
                  <a:cubicBezTo>
                    <a:pt x="7" y="2"/>
                    <a:pt x="7" y="2"/>
                    <a:pt x="6" y="2"/>
                  </a:cubicBezTo>
                  <a:cubicBezTo>
                    <a:pt x="6" y="2"/>
                    <a:pt x="6" y="3"/>
                    <a:pt x="5" y="3"/>
                  </a:cubicBezTo>
                  <a:cubicBezTo>
                    <a:pt x="5" y="3"/>
                    <a:pt x="5" y="4"/>
                    <a:pt x="4" y="4"/>
                  </a:cubicBezTo>
                  <a:cubicBezTo>
                    <a:pt x="4" y="4"/>
                    <a:pt x="4" y="3"/>
                    <a:pt x="4" y="3"/>
                  </a:cubicBezTo>
                  <a:cubicBezTo>
                    <a:pt x="4" y="3"/>
                    <a:pt x="4" y="2"/>
                    <a:pt x="4" y="2"/>
                  </a:cubicBezTo>
                  <a:cubicBezTo>
                    <a:pt x="3" y="2"/>
                    <a:pt x="3" y="2"/>
                    <a:pt x="3" y="2"/>
                  </a:cubicBezTo>
                  <a:cubicBezTo>
                    <a:pt x="3" y="3"/>
                    <a:pt x="2" y="2"/>
                    <a:pt x="2" y="3"/>
                  </a:cubicBezTo>
                  <a:cubicBezTo>
                    <a:pt x="1" y="3"/>
                    <a:pt x="1" y="4"/>
                    <a:pt x="1" y="4"/>
                  </a:cubicBezTo>
                  <a:cubicBezTo>
                    <a:pt x="1" y="5"/>
                    <a:pt x="1" y="5"/>
                    <a:pt x="1" y="5"/>
                  </a:cubicBezTo>
                  <a:cubicBezTo>
                    <a:pt x="1" y="6"/>
                    <a:pt x="1" y="6"/>
                    <a:pt x="1" y="7"/>
                  </a:cubicBezTo>
                  <a:cubicBezTo>
                    <a:pt x="0" y="7"/>
                    <a:pt x="0" y="7"/>
                    <a:pt x="0" y="8"/>
                  </a:cubicBezTo>
                  <a:cubicBezTo>
                    <a:pt x="0" y="8"/>
                    <a:pt x="1" y="8"/>
                    <a:pt x="1" y="9"/>
                  </a:cubicBezTo>
                  <a:cubicBezTo>
                    <a:pt x="1" y="9"/>
                    <a:pt x="1" y="9"/>
                    <a:pt x="1" y="10"/>
                  </a:cubicBezTo>
                  <a:cubicBezTo>
                    <a:pt x="1" y="10"/>
                    <a:pt x="2" y="10"/>
                    <a:pt x="2" y="11"/>
                  </a:cubicBezTo>
                  <a:cubicBezTo>
                    <a:pt x="2" y="12"/>
                    <a:pt x="2" y="12"/>
                    <a:pt x="2" y="12"/>
                  </a:cubicBezTo>
                  <a:cubicBezTo>
                    <a:pt x="2" y="13"/>
                    <a:pt x="2" y="14"/>
                    <a:pt x="2" y="14"/>
                  </a:cubicBezTo>
                  <a:cubicBezTo>
                    <a:pt x="3" y="15"/>
                    <a:pt x="3" y="15"/>
                    <a:pt x="4" y="15"/>
                  </a:cubicBezTo>
                  <a:cubicBezTo>
                    <a:pt x="5" y="15"/>
                    <a:pt x="5" y="15"/>
                    <a:pt x="6" y="15"/>
                  </a:cubicBezTo>
                  <a:cubicBezTo>
                    <a:pt x="7" y="15"/>
                    <a:pt x="7" y="15"/>
                    <a:pt x="8" y="15"/>
                  </a:cubicBezTo>
                  <a:cubicBezTo>
                    <a:pt x="8" y="15"/>
                    <a:pt x="8" y="16"/>
                    <a:pt x="8" y="16"/>
                  </a:cubicBezTo>
                  <a:cubicBezTo>
                    <a:pt x="8" y="16"/>
                    <a:pt x="8" y="16"/>
                    <a:pt x="8" y="16"/>
                  </a:cubicBezTo>
                  <a:cubicBezTo>
                    <a:pt x="8" y="17"/>
                    <a:pt x="9" y="17"/>
                    <a:pt x="9" y="17"/>
                  </a:cubicBezTo>
                  <a:cubicBezTo>
                    <a:pt x="9" y="17"/>
                    <a:pt x="10" y="17"/>
                    <a:pt x="10" y="17"/>
                  </a:cubicBezTo>
                  <a:cubicBezTo>
                    <a:pt x="11" y="17"/>
                    <a:pt x="12" y="17"/>
                    <a:pt x="12" y="17"/>
                  </a:cubicBezTo>
                  <a:cubicBezTo>
                    <a:pt x="13" y="17"/>
                    <a:pt x="13" y="17"/>
                    <a:pt x="13" y="17"/>
                  </a:cubicBezTo>
                  <a:cubicBezTo>
                    <a:pt x="14" y="17"/>
                    <a:pt x="14" y="17"/>
                    <a:pt x="14" y="17"/>
                  </a:cubicBezTo>
                  <a:cubicBezTo>
                    <a:pt x="14" y="18"/>
                    <a:pt x="14" y="18"/>
                    <a:pt x="13" y="19"/>
                  </a:cubicBezTo>
                  <a:cubicBezTo>
                    <a:pt x="13" y="20"/>
                    <a:pt x="13" y="20"/>
                    <a:pt x="13" y="20"/>
                  </a:cubicBezTo>
                  <a:cubicBezTo>
                    <a:pt x="13" y="21"/>
                    <a:pt x="13" y="22"/>
                    <a:pt x="13" y="22"/>
                  </a:cubicBezTo>
                  <a:cubicBezTo>
                    <a:pt x="13" y="23"/>
                    <a:pt x="13" y="23"/>
                    <a:pt x="13" y="24"/>
                  </a:cubicBezTo>
                  <a:cubicBezTo>
                    <a:pt x="13" y="24"/>
                    <a:pt x="14" y="24"/>
                    <a:pt x="14" y="25"/>
                  </a:cubicBezTo>
                  <a:cubicBezTo>
                    <a:pt x="14" y="25"/>
                    <a:pt x="13" y="25"/>
                    <a:pt x="13" y="26"/>
                  </a:cubicBezTo>
                  <a:cubicBezTo>
                    <a:pt x="13" y="26"/>
                    <a:pt x="13" y="27"/>
                    <a:pt x="13" y="27"/>
                  </a:cubicBezTo>
                  <a:cubicBezTo>
                    <a:pt x="14" y="28"/>
                    <a:pt x="14" y="27"/>
                    <a:pt x="15" y="28"/>
                  </a:cubicBezTo>
                  <a:cubicBezTo>
                    <a:pt x="15" y="28"/>
                    <a:pt x="15" y="29"/>
                    <a:pt x="15" y="29"/>
                  </a:cubicBezTo>
                  <a:cubicBezTo>
                    <a:pt x="15" y="30"/>
                    <a:pt x="15" y="30"/>
                    <a:pt x="15" y="31"/>
                  </a:cubicBezTo>
                  <a:cubicBezTo>
                    <a:pt x="16" y="31"/>
                    <a:pt x="16" y="32"/>
                    <a:pt x="16" y="32"/>
                  </a:cubicBezTo>
                  <a:cubicBezTo>
                    <a:pt x="16" y="32"/>
                    <a:pt x="16" y="32"/>
                    <a:pt x="16" y="32"/>
                  </a:cubicBezTo>
                  <a:cubicBezTo>
                    <a:pt x="16" y="32"/>
                    <a:pt x="17" y="33"/>
                    <a:pt x="17" y="33"/>
                  </a:cubicBezTo>
                  <a:cubicBezTo>
                    <a:pt x="18" y="33"/>
                    <a:pt x="18" y="33"/>
                    <a:pt x="19" y="33"/>
                  </a:cubicBezTo>
                  <a:cubicBezTo>
                    <a:pt x="20" y="32"/>
                    <a:pt x="20" y="32"/>
                    <a:pt x="20" y="32"/>
                  </a:cubicBezTo>
                  <a:cubicBezTo>
                    <a:pt x="21" y="31"/>
                    <a:pt x="21" y="31"/>
                    <a:pt x="22" y="30"/>
                  </a:cubicBezTo>
                  <a:cubicBezTo>
                    <a:pt x="22" y="30"/>
                    <a:pt x="23" y="30"/>
                    <a:pt x="23" y="29"/>
                  </a:cubicBezTo>
                  <a:cubicBezTo>
                    <a:pt x="24" y="29"/>
                    <a:pt x="24" y="28"/>
                    <a:pt x="24" y="28"/>
                  </a:cubicBezTo>
                  <a:cubicBezTo>
                    <a:pt x="24" y="27"/>
                    <a:pt x="23" y="28"/>
                    <a:pt x="22" y="28"/>
                  </a:cubicBezTo>
                  <a:cubicBezTo>
                    <a:pt x="22" y="27"/>
                    <a:pt x="22" y="26"/>
                    <a:pt x="22" y="26"/>
                  </a:cubicBezTo>
                  <a:cubicBezTo>
                    <a:pt x="22" y="25"/>
                    <a:pt x="22" y="25"/>
                    <a:pt x="22" y="25"/>
                  </a:cubicBezTo>
                  <a:cubicBezTo>
                    <a:pt x="22" y="24"/>
                    <a:pt x="20" y="23"/>
                    <a:pt x="21" y="23"/>
                  </a:cubicBezTo>
                  <a:cubicBezTo>
                    <a:pt x="21" y="23"/>
                    <a:pt x="21" y="23"/>
                    <a:pt x="22" y="23"/>
                  </a:cubicBezTo>
                  <a:cubicBezTo>
                    <a:pt x="22" y="23"/>
                    <a:pt x="22" y="23"/>
                    <a:pt x="23" y="23"/>
                  </a:cubicBezTo>
                  <a:cubicBezTo>
                    <a:pt x="23" y="23"/>
                    <a:pt x="23" y="23"/>
                    <a:pt x="24" y="23"/>
                  </a:cubicBezTo>
                  <a:cubicBezTo>
                    <a:pt x="24" y="23"/>
                    <a:pt x="24" y="23"/>
                    <a:pt x="24" y="24"/>
                  </a:cubicBezTo>
                  <a:cubicBezTo>
                    <a:pt x="25" y="24"/>
                    <a:pt x="25" y="24"/>
                    <a:pt x="25" y="24"/>
                  </a:cubicBezTo>
                  <a:cubicBezTo>
                    <a:pt x="26" y="24"/>
                    <a:pt x="26" y="23"/>
                    <a:pt x="27" y="23"/>
                  </a:cubicBezTo>
                  <a:cubicBezTo>
                    <a:pt x="27" y="23"/>
                    <a:pt x="27" y="23"/>
                    <a:pt x="27" y="23"/>
                  </a:cubicBezTo>
                  <a:cubicBezTo>
                    <a:pt x="28" y="23"/>
                    <a:pt x="28" y="23"/>
                    <a:pt x="29" y="22"/>
                  </a:cubicBezTo>
                  <a:cubicBezTo>
                    <a:pt x="29" y="22"/>
                    <a:pt x="29" y="22"/>
                    <a:pt x="30" y="22"/>
                  </a:cubicBezTo>
                  <a:cubicBezTo>
                    <a:pt x="30" y="22"/>
                    <a:pt x="30" y="22"/>
                    <a:pt x="30" y="21"/>
                  </a:cubicBezTo>
                  <a:cubicBezTo>
                    <a:pt x="31" y="21"/>
                    <a:pt x="31" y="21"/>
                    <a:pt x="31" y="20"/>
                  </a:cubicBezTo>
                  <a:cubicBezTo>
                    <a:pt x="31" y="20"/>
                    <a:pt x="31" y="20"/>
                    <a:pt x="31" y="20"/>
                  </a:cubicBezTo>
                  <a:cubicBezTo>
                    <a:pt x="31" y="20"/>
                    <a:pt x="31" y="19"/>
                    <a:pt x="31" y="19"/>
                  </a:cubicBezTo>
                  <a:cubicBezTo>
                    <a:pt x="30" y="18"/>
                    <a:pt x="30" y="18"/>
                    <a:pt x="30" y="17"/>
                  </a:cubicBezTo>
                  <a:cubicBezTo>
                    <a:pt x="30" y="17"/>
                    <a:pt x="30" y="16"/>
                    <a:pt x="30" y="16"/>
                  </a:cubicBezTo>
                  <a:cubicBezTo>
                    <a:pt x="30" y="16"/>
                    <a:pt x="30" y="16"/>
                    <a:pt x="30" y="15"/>
                  </a:cubicBezTo>
                  <a:cubicBezTo>
                    <a:pt x="30" y="15"/>
                    <a:pt x="31" y="15"/>
                    <a:pt x="31" y="15"/>
                  </a:cubicBezTo>
                  <a:cubicBezTo>
                    <a:pt x="32" y="15"/>
                    <a:pt x="32" y="15"/>
                    <a:pt x="32" y="14"/>
                  </a:cubicBezTo>
                  <a:cubicBezTo>
                    <a:pt x="32" y="14"/>
                    <a:pt x="32" y="14"/>
                    <a:pt x="32" y="14"/>
                  </a:cubicBezTo>
                  <a:cubicBezTo>
                    <a:pt x="31" y="13"/>
                    <a:pt x="32" y="13"/>
                    <a:pt x="32" y="13"/>
                  </a:cubicBezTo>
                  <a:cubicBezTo>
                    <a:pt x="32" y="12"/>
                    <a:pt x="32" y="12"/>
                    <a:pt x="33" y="12"/>
                  </a:cubicBezTo>
                  <a:cubicBezTo>
                    <a:pt x="33" y="11"/>
                    <a:pt x="33" y="11"/>
                    <a:pt x="34" y="11"/>
                  </a:cubicBezTo>
                  <a:cubicBezTo>
                    <a:pt x="34" y="11"/>
                    <a:pt x="34" y="11"/>
                    <a:pt x="34" y="10"/>
                  </a:cubicBezTo>
                  <a:cubicBezTo>
                    <a:pt x="34" y="10"/>
                    <a:pt x="34" y="10"/>
                    <a:pt x="34"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 name="Freeform 16"/>
            <p:cNvSpPr>
              <a:spLocks/>
            </p:cNvSpPr>
            <p:nvPr/>
          </p:nvSpPr>
          <p:spPr bwMode="auto">
            <a:xfrm>
              <a:off x="2693989" y="4027489"/>
              <a:ext cx="150813" cy="150813"/>
            </a:xfrm>
            <a:custGeom>
              <a:avLst/>
              <a:gdLst>
                <a:gd name="T0" fmla="*/ 12 w 14"/>
                <a:gd name="T1" fmla="*/ 7 h 14"/>
                <a:gd name="T2" fmla="*/ 11 w 14"/>
                <a:gd name="T3" fmla="*/ 6 h 14"/>
                <a:gd name="T4" fmla="*/ 10 w 14"/>
                <a:gd name="T5" fmla="*/ 4 h 14"/>
                <a:gd name="T6" fmla="*/ 9 w 14"/>
                <a:gd name="T7" fmla="*/ 4 h 14"/>
                <a:gd name="T8" fmla="*/ 8 w 14"/>
                <a:gd name="T9" fmla="*/ 4 h 14"/>
                <a:gd name="T10" fmla="*/ 8 w 14"/>
                <a:gd name="T11" fmla="*/ 3 h 14"/>
                <a:gd name="T12" fmla="*/ 7 w 14"/>
                <a:gd name="T13" fmla="*/ 3 h 14"/>
                <a:gd name="T14" fmla="*/ 6 w 14"/>
                <a:gd name="T15" fmla="*/ 1 h 14"/>
                <a:gd name="T16" fmla="*/ 5 w 14"/>
                <a:gd name="T17" fmla="*/ 2 h 14"/>
                <a:gd name="T18" fmla="*/ 5 w 14"/>
                <a:gd name="T19" fmla="*/ 2 h 14"/>
                <a:gd name="T20" fmla="*/ 4 w 14"/>
                <a:gd name="T21" fmla="*/ 1 h 14"/>
                <a:gd name="T22" fmla="*/ 4 w 14"/>
                <a:gd name="T23" fmla="*/ 0 h 14"/>
                <a:gd name="T24" fmla="*/ 3 w 14"/>
                <a:gd name="T25" fmla="*/ 0 h 14"/>
                <a:gd name="T26" fmla="*/ 2 w 14"/>
                <a:gd name="T27" fmla="*/ 0 h 14"/>
                <a:gd name="T28" fmla="*/ 1 w 14"/>
                <a:gd name="T29" fmla="*/ 0 h 14"/>
                <a:gd name="T30" fmla="*/ 0 w 14"/>
                <a:gd name="T31" fmla="*/ 0 h 14"/>
                <a:gd name="T32" fmla="*/ 0 w 14"/>
                <a:gd name="T33" fmla="*/ 0 h 14"/>
                <a:gd name="T34" fmla="*/ 0 w 14"/>
                <a:gd name="T35" fmla="*/ 0 h 14"/>
                <a:gd name="T36" fmla="*/ 0 w 14"/>
                <a:gd name="T37" fmla="*/ 1 h 14"/>
                <a:gd name="T38" fmla="*/ 0 w 14"/>
                <a:gd name="T39" fmla="*/ 3 h 14"/>
                <a:gd name="T40" fmla="*/ 0 w 14"/>
                <a:gd name="T41" fmla="*/ 4 h 14"/>
                <a:gd name="T42" fmla="*/ 0 w 14"/>
                <a:gd name="T43" fmla="*/ 6 h 14"/>
                <a:gd name="T44" fmla="*/ 0 w 14"/>
                <a:gd name="T45" fmla="*/ 7 h 14"/>
                <a:gd name="T46" fmla="*/ 0 w 14"/>
                <a:gd name="T47" fmla="*/ 8 h 14"/>
                <a:gd name="T48" fmla="*/ 0 w 14"/>
                <a:gd name="T49" fmla="*/ 9 h 14"/>
                <a:gd name="T50" fmla="*/ 0 w 14"/>
                <a:gd name="T51" fmla="*/ 10 h 14"/>
                <a:gd name="T52" fmla="*/ 0 w 14"/>
                <a:gd name="T53" fmla="*/ 11 h 14"/>
                <a:gd name="T54" fmla="*/ 1 w 14"/>
                <a:gd name="T55" fmla="*/ 11 h 14"/>
                <a:gd name="T56" fmla="*/ 2 w 14"/>
                <a:gd name="T57" fmla="*/ 12 h 14"/>
                <a:gd name="T58" fmla="*/ 2 w 14"/>
                <a:gd name="T59" fmla="*/ 12 h 14"/>
                <a:gd name="T60" fmla="*/ 3 w 14"/>
                <a:gd name="T61" fmla="*/ 12 h 14"/>
                <a:gd name="T62" fmla="*/ 4 w 14"/>
                <a:gd name="T63" fmla="*/ 12 h 14"/>
                <a:gd name="T64" fmla="*/ 5 w 14"/>
                <a:gd name="T65" fmla="*/ 13 h 14"/>
                <a:gd name="T66" fmla="*/ 6 w 14"/>
                <a:gd name="T67" fmla="*/ 14 h 14"/>
                <a:gd name="T68" fmla="*/ 7 w 14"/>
                <a:gd name="T69" fmla="*/ 13 h 14"/>
                <a:gd name="T70" fmla="*/ 8 w 14"/>
                <a:gd name="T71" fmla="*/ 13 h 14"/>
                <a:gd name="T72" fmla="*/ 9 w 14"/>
                <a:gd name="T73" fmla="*/ 13 h 14"/>
                <a:gd name="T74" fmla="*/ 9 w 14"/>
                <a:gd name="T75" fmla="*/ 14 h 14"/>
                <a:gd name="T76" fmla="*/ 11 w 14"/>
                <a:gd name="T77" fmla="*/ 13 h 14"/>
                <a:gd name="T78" fmla="*/ 11 w 14"/>
                <a:gd name="T79" fmla="*/ 12 h 14"/>
                <a:gd name="T80" fmla="*/ 12 w 14"/>
                <a:gd name="T81" fmla="*/ 11 h 14"/>
                <a:gd name="T82" fmla="*/ 12 w 14"/>
                <a:gd name="T83" fmla="*/ 10 h 14"/>
                <a:gd name="T84" fmla="*/ 13 w 14"/>
                <a:gd name="T85" fmla="*/ 9 h 14"/>
                <a:gd name="T86" fmla="*/ 14 w 14"/>
                <a:gd name="T87" fmla="*/ 8 h 14"/>
                <a:gd name="T88" fmla="*/ 14 w 14"/>
                <a:gd name="T89" fmla="*/ 8 h 14"/>
                <a:gd name="T90" fmla="*/ 12 w 14"/>
                <a:gd name="T9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4">
                  <a:moveTo>
                    <a:pt x="12" y="7"/>
                  </a:moveTo>
                  <a:cubicBezTo>
                    <a:pt x="11" y="7"/>
                    <a:pt x="11" y="6"/>
                    <a:pt x="11" y="6"/>
                  </a:cubicBezTo>
                  <a:cubicBezTo>
                    <a:pt x="11" y="5"/>
                    <a:pt x="11" y="5"/>
                    <a:pt x="10" y="4"/>
                  </a:cubicBezTo>
                  <a:cubicBezTo>
                    <a:pt x="10" y="4"/>
                    <a:pt x="10" y="5"/>
                    <a:pt x="9" y="4"/>
                  </a:cubicBezTo>
                  <a:cubicBezTo>
                    <a:pt x="9" y="4"/>
                    <a:pt x="9" y="4"/>
                    <a:pt x="8" y="4"/>
                  </a:cubicBezTo>
                  <a:cubicBezTo>
                    <a:pt x="8" y="3"/>
                    <a:pt x="8" y="3"/>
                    <a:pt x="8" y="3"/>
                  </a:cubicBezTo>
                  <a:cubicBezTo>
                    <a:pt x="7" y="3"/>
                    <a:pt x="7" y="3"/>
                    <a:pt x="7" y="3"/>
                  </a:cubicBezTo>
                  <a:cubicBezTo>
                    <a:pt x="6" y="2"/>
                    <a:pt x="6" y="2"/>
                    <a:pt x="6" y="1"/>
                  </a:cubicBezTo>
                  <a:cubicBezTo>
                    <a:pt x="6" y="1"/>
                    <a:pt x="5" y="1"/>
                    <a:pt x="5" y="2"/>
                  </a:cubicBezTo>
                  <a:cubicBezTo>
                    <a:pt x="5" y="2"/>
                    <a:pt x="5" y="2"/>
                    <a:pt x="5" y="2"/>
                  </a:cubicBezTo>
                  <a:cubicBezTo>
                    <a:pt x="4" y="2"/>
                    <a:pt x="4" y="2"/>
                    <a:pt x="4" y="1"/>
                  </a:cubicBezTo>
                  <a:cubicBezTo>
                    <a:pt x="4" y="1"/>
                    <a:pt x="4" y="0"/>
                    <a:pt x="4" y="0"/>
                  </a:cubicBezTo>
                  <a:cubicBezTo>
                    <a:pt x="4" y="0"/>
                    <a:pt x="3" y="0"/>
                    <a:pt x="3" y="0"/>
                  </a:cubicBezTo>
                  <a:cubicBezTo>
                    <a:pt x="3" y="0"/>
                    <a:pt x="2" y="0"/>
                    <a:pt x="2" y="0"/>
                  </a:cubicBezTo>
                  <a:cubicBezTo>
                    <a:pt x="2" y="0"/>
                    <a:pt x="2" y="0"/>
                    <a:pt x="1" y="0"/>
                  </a:cubicBezTo>
                  <a:cubicBezTo>
                    <a:pt x="0" y="0"/>
                    <a:pt x="0" y="0"/>
                    <a:pt x="0" y="0"/>
                  </a:cubicBezTo>
                  <a:cubicBezTo>
                    <a:pt x="0" y="0"/>
                    <a:pt x="0" y="0"/>
                    <a:pt x="0" y="0"/>
                  </a:cubicBezTo>
                  <a:cubicBezTo>
                    <a:pt x="0" y="0"/>
                    <a:pt x="0" y="0"/>
                    <a:pt x="0" y="0"/>
                  </a:cubicBezTo>
                  <a:cubicBezTo>
                    <a:pt x="0" y="1"/>
                    <a:pt x="0" y="1"/>
                    <a:pt x="0" y="1"/>
                  </a:cubicBezTo>
                  <a:cubicBezTo>
                    <a:pt x="0" y="2"/>
                    <a:pt x="0" y="2"/>
                    <a:pt x="0" y="3"/>
                  </a:cubicBezTo>
                  <a:cubicBezTo>
                    <a:pt x="0" y="3"/>
                    <a:pt x="0" y="4"/>
                    <a:pt x="0" y="4"/>
                  </a:cubicBezTo>
                  <a:cubicBezTo>
                    <a:pt x="0" y="5"/>
                    <a:pt x="0" y="5"/>
                    <a:pt x="0" y="6"/>
                  </a:cubicBezTo>
                  <a:cubicBezTo>
                    <a:pt x="0" y="6"/>
                    <a:pt x="0" y="6"/>
                    <a:pt x="0" y="7"/>
                  </a:cubicBezTo>
                  <a:cubicBezTo>
                    <a:pt x="0" y="7"/>
                    <a:pt x="0" y="8"/>
                    <a:pt x="0" y="8"/>
                  </a:cubicBezTo>
                  <a:cubicBezTo>
                    <a:pt x="0" y="8"/>
                    <a:pt x="0" y="9"/>
                    <a:pt x="0" y="9"/>
                  </a:cubicBezTo>
                  <a:cubicBezTo>
                    <a:pt x="0" y="9"/>
                    <a:pt x="0" y="10"/>
                    <a:pt x="0" y="10"/>
                  </a:cubicBezTo>
                  <a:cubicBezTo>
                    <a:pt x="0" y="10"/>
                    <a:pt x="0" y="11"/>
                    <a:pt x="0" y="11"/>
                  </a:cubicBezTo>
                  <a:cubicBezTo>
                    <a:pt x="1" y="11"/>
                    <a:pt x="1" y="11"/>
                    <a:pt x="1" y="11"/>
                  </a:cubicBezTo>
                  <a:cubicBezTo>
                    <a:pt x="1" y="11"/>
                    <a:pt x="1" y="11"/>
                    <a:pt x="2" y="12"/>
                  </a:cubicBezTo>
                  <a:cubicBezTo>
                    <a:pt x="2" y="12"/>
                    <a:pt x="2" y="12"/>
                    <a:pt x="2" y="12"/>
                  </a:cubicBezTo>
                  <a:cubicBezTo>
                    <a:pt x="2" y="12"/>
                    <a:pt x="3" y="12"/>
                    <a:pt x="3" y="12"/>
                  </a:cubicBezTo>
                  <a:cubicBezTo>
                    <a:pt x="3" y="12"/>
                    <a:pt x="4" y="12"/>
                    <a:pt x="4" y="12"/>
                  </a:cubicBezTo>
                  <a:cubicBezTo>
                    <a:pt x="5" y="13"/>
                    <a:pt x="5" y="13"/>
                    <a:pt x="5" y="13"/>
                  </a:cubicBezTo>
                  <a:cubicBezTo>
                    <a:pt x="5" y="13"/>
                    <a:pt x="6" y="13"/>
                    <a:pt x="6" y="14"/>
                  </a:cubicBezTo>
                  <a:cubicBezTo>
                    <a:pt x="6" y="14"/>
                    <a:pt x="7" y="13"/>
                    <a:pt x="7" y="13"/>
                  </a:cubicBezTo>
                  <a:cubicBezTo>
                    <a:pt x="7" y="13"/>
                    <a:pt x="8" y="13"/>
                    <a:pt x="8" y="13"/>
                  </a:cubicBezTo>
                  <a:cubicBezTo>
                    <a:pt x="8" y="13"/>
                    <a:pt x="8" y="13"/>
                    <a:pt x="9" y="13"/>
                  </a:cubicBezTo>
                  <a:cubicBezTo>
                    <a:pt x="9" y="13"/>
                    <a:pt x="9" y="14"/>
                    <a:pt x="9" y="14"/>
                  </a:cubicBezTo>
                  <a:cubicBezTo>
                    <a:pt x="10" y="14"/>
                    <a:pt x="10" y="13"/>
                    <a:pt x="11" y="13"/>
                  </a:cubicBezTo>
                  <a:cubicBezTo>
                    <a:pt x="11" y="12"/>
                    <a:pt x="11" y="12"/>
                    <a:pt x="11" y="12"/>
                  </a:cubicBezTo>
                  <a:cubicBezTo>
                    <a:pt x="12" y="12"/>
                    <a:pt x="12" y="12"/>
                    <a:pt x="12" y="11"/>
                  </a:cubicBezTo>
                  <a:cubicBezTo>
                    <a:pt x="12" y="11"/>
                    <a:pt x="12" y="11"/>
                    <a:pt x="12" y="10"/>
                  </a:cubicBezTo>
                  <a:cubicBezTo>
                    <a:pt x="13" y="10"/>
                    <a:pt x="13" y="9"/>
                    <a:pt x="13" y="9"/>
                  </a:cubicBezTo>
                  <a:cubicBezTo>
                    <a:pt x="14" y="9"/>
                    <a:pt x="14" y="8"/>
                    <a:pt x="14" y="8"/>
                  </a:cubicBezTo>
                  <a:cubicBezTo>
                    <a:pt x="14" y="8"/>
                    <a:pt x="14" y="8"/>
                    <a:pt x="14" y="8"/>
                  </a:cubicBezTo>
                  <a:cubicBezTo>
                    <a:pt x="13" y="8"/>
                    <a:pt x="12" y="8"/>
                    <a:pt x="12"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 name="Freeform 17"/>
            <p:cNvSpPr>
              <a:spLocks/>
            </p:cNvSpPr>
            <p:nvPr/>
          </p:nvSpPr>
          <p:spPr bwMode="auto">
            <a:xfrm>
              <a:off x="3740152" y="2222501"/>
              <a:ext cx="238125" cy="193675"/>
            </a:xfrm>
            <a:custGeom>
              <a:avLst/>
              <a:gdLst>
                <a:gd name="T0" fmla="*/ 13 w 22"/>
                <a:gd name="T1" fmla="*/ 5 h 18"/>
                <a:gd name="T2" fmla="*/ 22 w 22"/>
                <a:gd name="T3" fmla="*/ 5 h 18"/>
                <a:gd name="T4" fmla="*/ 22 w 22"/>
                <a:gd name="T5" fmla="*/ 0 h 18"/>
                <a:gd name="T6" fmla="*/ 21 w 22"/>
                <a:gd name="T7" fmla="*/ 0 h 18"/>
                <a:gd name="T8" fmla="*/ 10 w 22"/>
                <a:gd name="T9" fmla="*/ 0 h 18"/>
                <a:gd name="T10" fmla="*/ 10 w 22"/>
                <a:gd name="T11" fmla="*/ 0 h 18"/>
                <a:gd name="T12" fmla="*/ 10 w 22"/>
                <a:gd name="T13" fmla="*/ 2 h 18"/>
                <a:gd name="T14" fmla="*/ 9 w 22"/>
                <a:gd name="T15" fmla="*/ 3 h 18"/>
                <a:gd name="T16" fmla="*/ 8 w 22"/>
                <a:gd name="T17" fmla="*/ 3 h 18"/>
                <a:gd name="T18" fmla="*/ 7 w 22"/>
                <a:gd name="T19" fmla="*/ 4 h 18"/>
                <a:gd name="T20" fmla="*/ 6 w 22"/>
                <a:gd name="T21" fmla="*/ 6 h 18"/>
                <a:gd name="T22" fmla="*/ 6 w 22"/>
                <a:gd name="T23" fmla="*/ 7 h 18"/>
                <a:gd name="T24" fmla="*/ 6 w 22"/>
                <a:gd name="T25" fmla="*/ 8 h 18"/>
                <a:gd name="T26" fmla="*/ 5 w 22"/>
                <a:gd name="T27" fmla="*/ 9 h 18"/>
                <a:gd name="T28" fmla="*/ 4 w 22"/>
                <a:gd name="T29" fmla="*/ 10 h 18"/>
                <a:gd name="T30" fmla="*/ 4 w 22"/>
                <a:gd name="T31" fmla="*/ 11 h 18"/>
                <a:gd name="T32" fmla="*/ 3 w 22"/>
                <a:gd name="T33" fmla="*/ 12 h 18"/>
                <a:gd name="T34" fmla="*/ 3 w 22"/>
                <a:gd name="T35" fmla="*/ 13 h 18"/>
                <a:gd name="T36" fmla="*/ 2 w 22"/>
                <a:gd name="T37" fmla="*/ 14 h 18"/>
                <a:gd name="T38" fmla="*/ 1 w 22"/>
                <a:gd name="T39" fmla="*/ 15 h 18"/>
                <a:gd name="T40" fmla="*/ 1 w 22"/>
                <a:gd name="T41" fmla="*/ 16 h 18"/>
                <a:gd name="T42" fmla="*/ 0 w 22"/>
                <a:gd name="T43" fmla="*/ 17 h 18"/>
                <a:gd name="T44" fmla="*/ 0 w 22"/>
                <a:gd name="T45" fmla="*/ 18 h 18"/>
                <a:gd name="T46" fmla="*/ 0 w 22"/>
                <a:gd name="T47" fmla="*/ 18 h 18"/>
                <a:gd name="T48" fmla="*/ 11 w 22"/>
                <a:gd name="T49" fmla="*/ 18 h 18"/>
                <a:gd name="T50" fmla="*/ 11 w 22"/>
                <a:gd name="T51" fmla="*/ 15 h 18"/>
                <a:gd name="T52" fmla="*/ 11 w 22"/>
                <a:gd name="T53" fmla="*/ 13 h 18"/>
                <a:gd name="T54" fmla="*/ 11 w 22"/>
                <a:gd name="T55" fmla="*/ 13 h 18"/>
                <a:gd name="T56" fmla="*/ 12 w 22"/>
                <a:gd name="T57" fmla="*/ 13 h 18"/>
                <a:gd name="T58" fmla="*/ 13 w 22"/>
                <a:gd name="T59" fmla="*/ 12 h 18"/>
                <a:gd name="T60" fmla="*/ 13 w 22"/>
                <a:gd name="T6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18">
                  <a:moveTo>
                    <a:pt x="13" y="5"/>
                  </a:moveTo>
                  <a:cubicBezTo>
                    <a:pt x="22" y="5"/>
                    <a:pt x="22" y="5"/>
                    <a:pt x="22" y="5"/>
                  </a:cubicBezTo>
                  <a:cubicBezTo>
                    <a:pt x="22" y="0"/>
                    <a:pt x="22" y="0"/>
                    <a:pt x="22" y="0"/>
                  </a:cubicBezTo>
                  <a:cubicBezTo>
                    <a:pt x="21" y="0"/>
                    <a:pt x="21" y="0"/>
                    <a:pt x="21" y="0"/>
                  </a:cubicBezTo>
                  <a:cubicBezTo>
                    <a:pt x="10" y="0"/>
                    <a:pt x="10" y="0"/>
                    <a:pt x="10" y="0"/>
                  </a:cubicBezTo>
                  <a:cubicBezTo>
                    <a:pt x="10" y="0"/>
                    <a:pt x="10" y="0"/>
                    <a:pt x="10" y="0"/>
                  </a:cubicBezTo>
                  <a:cubicBezTo>
                    <a:pt x="10" y="1"/>
                    <a:pt x="10" y="1"/>
                    <a:pt x="10" y="2"/>
                  </a:cubicBezTo>
                  <a:cubicBezTo>
                    <a:pt x="9" y="2"/>
                    <a:pt x="9" y="3"/>
                    <a:pt x="9" y="3"/>
                  </a:cubicBezTo>
                  <a:cubicBezTo>
                    <a:pt x="8" y="3"/>
                    <a:pt x="8" y="3"/>
                    <a:pt x="8" y="3"/>
                  </a:cubicBezTo>
                  <a:cubicBezTo>
                    <a:pt x="8" y="4"/>
                    <a:pt x="7" y="4"/>
                    <a:pt x="7" y="4"/>
                  </a:cubicBezTo>
                  <a:cubicBezTo>
                    <a:pt x="7" y="5"/>
                    <a:pt x="7" y="5"/>
                    <a:pt x="6" y="6"/>
                  </a:cubicBezTo>
                  <a:cubicBezTo>
                    <a:pt x="6" y="6"/>
                    <a:pt x="6" y="6"/>
                    <a:pt x="6" y="7"/>
                  </a:cubicBezTo>
                  <a:cubicBezTo>
                    <a:pt x="6" y="8"/>
                    <a:pt x="7" y="8"/>
                    <a:pt x="6" y="8"/>
                  </a:cubicBezTo>
                  <a:cubicBezTo>
                    <a:pt x="6" y="9"/>
                    <a:pt x="6" y="9"/>
                    <a:pt x="5" y="9"/>
                  </a:cubicBezTo>
                  <a:cubicBezTo>
                    <a:pt x="5" y="9"/>
                    <a:pt x="5" y="9"/>
                    <a:pt x="4" y="10"/>
                  </a:cubicBezTo>
                  <a:cubicBezTo>
                    <a:pt x="4" y="10"/>
                    <a:pt x="4" y="10"/>
                    <a:pt x="4" y="11"/>
                  </a:cubicBezTo>
                  <a:cubicBezTo>
                    <a:pt x="3" y="11"/>
                    <a:pt x="3" y="11"/>
                    <a:pt x="3" y="12"/>
                  </a:cubicBezTo>
                  <a:cubicBezTo>
                    <a:pt x="3" y="12"/>
                    <a:pt x="3" y="12"/>
                    <a:pt x="3" y="13"/>
                  </a:cubicBezTo>
                  <a:cubicBezTo>
                    <a:pt x="2" y="14"/>
                    <a:pt x="2" y="14"/>
                    <a:pt x="2" y="14"/>
                  </a:cubicBezTo>
                  <a:cubicBezTo>
                    <a:pt x="2" y="15"/>
                    <a:pt x="2" y="15"/>
                    <a:pt x="1" y="15"/>
                  </a:cubicBezTo>
                  <a:cubicBezTo>
                    <a:pt x="1" y="16"/>
                    <a:pt x="1" y="16"/>
                    <a:pt x="1" y="16"/>
                  </a:cubicBezTo>
                  <a:cubicBezTo>
                    <a:pt x="0" y="16"/>
                    <a:pt x="0" y="17"/>
                    <a:pt x="0" y="17"/>
                  </a:cubicBezTo>
                  <a:cubicBezTo>
                    <a:pt x="0" y="17"/>
                    <a:pt x="0" y="18"/>
                    <a:pt x="0" y="18"/>
                  </a:cubicBezTo>
                  <a:cubicBezTo>
                    <a:pt x="0" y="18"/>
                    <a:pt x="0" y="18"/>
                    <a:pt x="0" y="18"/>
                  </a:cubicBezTo>
                  <a:cubicBezTo>
                    <a:pt x="11" y="18"/>
                    <a:pt x="11" y="18"/>
                    <a:pt x="11" y="18"/>
                  </a:cubicBezTo>
                  <a:cubicBezTo>
                    <a:pt x="11" y="15"/>
                    <a:pt x="11" y="15"/>
                    <a:pt x="11" y="15"/>
                  </a:cubicBezTo>
                  <a:cubicBezTo>
                    <a:pt x="10" y="14"/>
                    <a:pt x="10" y="14"/>
                    <a:pt x="11" y="13"/>
                  </a:cubicBezTo>
                  <a:cubicBezTo>
                    <a:pt x="11" y="13"/>
                    <a:pt x="11" y="13"/>
                    <a:pt x="11" y="13"/>
                  </a:cubicBezTo>
                  <a:cubicBezTo>
                    <a:pt x="12" y="13"/>
                    <a:pt x="12" y="13"/>
                    <a:pt x="12" y="13"/>
                  </a:cubicBezTo>
                  <a:cubicBezTo>
                    <a:pt x="13" y="13"/>
                    <a:pt x="13" y="12"/>
                    <a:pt x="13" y="12"/>
                  </a:cubicBezTo>
                  <a:cubicBezTo>
                    <a:pt x="13" y="5"/>
                    <a:pt x="13" y="5"/>
                    <a:pt x="13"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 name="Freeform 18"/>
            <p:cNvSpPr>
              <a:spLocks/>
            </p:cNvSpPr>
            <p:nvPr/>
          </p:nvSpPr>
          <p:spPr bwMode="auto">
            <a:xfrm>
              <a:off x="4592639" y="1658939"/>
              <a:ext cx="98425" cy="98425"/>
            </a:xfrm>
            <a:custGeom>
              <a:avLst/>
              <a:gdLst>
                <a:gd name="T0" fmla="*/ 3 w 9"/>
                <a:gd name="T1" fmla="*/ 1 h 9"/>
                <a:gd name="T2" fmla="*/ 2 w 9"/>
                <a:gd name="T3" fmla="*/ 1 h 9"/>
                <a:gd name="T4" fmla="*/ 1 w 9"/>
                <a:gd name="T5" fmla="*/ 1 h 9"/>
                <a:gd name="T6" fmla="*/ 0 w 9"/>
                <a:gd name="T7" fmla="*/ 1 h 9"/>
                <a:gd name="T8" fmla="*/ 0 w 9"/>
                <a:gd name="T9" fmla="*/ 2 h 9"/>
                <a:gd name="T10" fmla="*/ 1 w 9"/>
                <a:gd name="T11" fmla="*/ 3 h 9"/>
                <a:gd name="T12" fmla="*/ 1 w 9"/>
                <a:gd name="T13" fmla="*/ 4 h 9"/>
                <a:gd name="T14" fmla="*/ 1 w 9"/>
                <a:gd name="T15" fmla="*/ 5 h 9"/>
                <a:gd name="T16" fmla="*/ 2 w 9"/>
                <a:gd name="T17" fmla="*/ 5 h 9"/>
                <a:gd name="T18" fmla="*/ 2 w 9"/>
                <a:gd name="T19" fmla="*/ 6 h 9"/>
                <a:gd name="T20" fmla="*/ 2 w 9"/>
                <a:gd name="T21" fmla="*/ 7 h 9"/>
                <a:gd name="T22" fmla="*/ 3 w 9"/>
                <a:gd name="T23" fmla="*/ 7 h 9"/>
                <a:gd name="T24" fmla="*/ 4 w 9"/>
                <a:gd name="T25" fmla="*/ 7 h 9"/>
                <a:gd name="T26" fmla="*/ 5 w 9"/>
                <a:gd name="T27" fmla="*/ 7 h 9"/>
                <a:gd name="T28" fmla="*/ 6 w 9"/>
                <a:gd name="T29" fmla="*/ 9 h 9"/>
                <a:gd name="T30" fmla="*/ 6 w 9"/>
                <a:gd name="T31" fmla="*/ 9 h 9"/>
                <a:gd name="T32" fmla="*/ 6 w 9"/>
                <a:gd name="T33" fmla="*/ 8 h 9"/>
                <a:gd name="T34" fmla="*/ 7 w 9"/>
                <a:gd name="T35" fmla="*/ 7 h 9"/>
                <a:gd name="T36" fmla="*/ 8 w 9"/>
                <a:gd name="T37" fmla="*/ 7 h 9"/>
                <a:gd name="T38" fmla="*/ 9 w 9"/>
                <a:gd name="T39" fmla="*/ 6 h 9"/>
                <a:gd name="T40" fmla="*/ 9 w 9"/>
                <a:gd name="T41" fmla="*/ 5 h 9"/>
                <a:gd name="T42" fmla="*/ 8 w 9"/>
                <a:gd name="T43" fmla="*/ 4 h 9"/>
                <a:gd name="T44" fmla="*/ 9 w 9"/>
                <a:gd name="T45" fmla="*/ 3 h 9"/>
                <a:gd name="T46" fmla="*/ 8 w 9"/>
                <a:gd name="T47" fmla="*/ 2 h 9"/>
                <a:gd name="T48" fmla="*/ 7 w 9"/>
                <a:gd name="T49" fmla="*/ 1 h 9"/>
                <a:gd name="T50" fmla="*/ 7 w 9"/>
                <a:gd name="T51" fmla="*/ 1 h 9"/>
                <a:gd name="T52" fmla="*/ 6 w 9"/>
                <a:gd name="T53" fmla="*/ 2 h 9"/>
                <a:gd name="T54" fmla="*/ 6 w 9"/>
                <a:gd name="T55" fmla="*/ 1 h 9"/>
                <a:gd name="T56" fmla="*/ 5 w 9"/>
                <a:gd name="T57" fmla="*/ 1 h 9"/>
                <a:gd name="T58" fmla="*/ 4 w 9"/>
                <a:gd name="T59" fmla="*/ 1 h 9"/>
                <a:gd name="T60" fmla="*/ 3 w 9"/>
                <a:gd name="T6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9">
                  <a:moveTo>
                    <a:pt x="3" y="1"/>
                  </a:moveTo>
                  <a:cubicBezTo>
                    <a:pt x="3" y="1"/>
                    <a:pt x="2" y="1"/>
                    <a:pt x="2" y="1"/>
                  </a:cubicBezTo>
                  <a:cubicBezTo>
                    <a:pt x="2" y="1"/>
                    <a:pt x="1" y="0"/>
                    <a:pt x="1" y="1"/>
                  </a:cubicBezTo>
                  <a:cubicBezTo>
                    <a:pt x="1" y="1"/>
                    <a:pt x="1" y="1"/>
                    <a:pt x="0" y="1"/>
                  </a:cubicBezTo>
                  <a:cubicBezTo>
                    <a:pt x="0" y="2"/>
                    <a:pt x="0" y="2"/>
                    <a:pt x="0" y="2"/>
                  </a:cubicBezTo>
                  <a:cubicBezTo>
                    <a:pt x="0" y="2"/>
                    <a:pt x="1" y="2"/>
                    <a:pt x="1" y="3"/>
                  </a:cubicBezTo>
                  <a:cubicBezTo>
                    <a:pt x="1" y="3"/>
                    <a:pt x="1" y="4"/>
                    <a:pt x="1" y="4"/>
                  </a:cubicBezTo>
                  <a:cubicBezTo>
                    <a:pt x="1" y="4"/>
                    <a:pt x="1" y="4"/>
                    <a:pt x="1" y="5"/>
                  </a:cubicBezTo>
                  <a:cubicBezTo>
                    <a:pt x="2" y="5"/>
                    <a:pt x="2" y="5"/>
                    <a:pt x="2" y="5"/>
                  </a:cubicBezTo>
                  <a:cubicBezTo>
                    <a:pt x="2" y="5"/>
                    <a:pt x="2" y="5"/>
                    <a:pt x="2" y="6"/>
                  </a:cubicBezTo>
                  <a:cubicBezTo>
                    <a:pt x="3" y="6"/>
                    <a:pt x="2" y="6"/>
                    <a:pt x="2" y="7"/>
                  </a:cubicBezTo>
                  <a:cubicBezTo>
                    <a:pt x="2" y="7"/>
                    <a:pt x="3" y="7"/>
                    <a:pt x="3" y="7"/>
                  </a:cubicBezTo>
                  <a:cubicBezTo>
                    <a:pt x="4" y="7"/>
                    <a:pt x="4" y="7"/>
                    <a:pt x="4" y="7"/>
                  </a:cubicBezTo>
                  <a:cubicBezTo>
                    <a:pt x="5" y="7"/>
                    <a:pt x="5" y="7"/>
                    <a:pt x="5" y="7"/>
                  </a:cubicBezTo>
                  <a:cubicBezTo>
                    <a:pt x="6" y="8"/>
                    <a:pt x="5" y="8"/>
                    <a:pt x="6" y="9"/>
                  </a:cubicBezTo>
                  <a:cubicBezTo>
                    <a:pt x="6" y="9"/>
                    <a:pt x="6" y="9"/>
                    <a:pt x="6" y="9"/>
                  </a:cubicBezTo>
                  <a:cubicBezTo>
                    <a:pt x="6" y="8"/>
                    <a:pt x="6" y="8"/>
                    <a:pt x="6" y="8"/>
                  </a:cubicBezTo>
                  <a:cubicBezTo>
                    <a:pt x="7" y="8"/>
                    <a:pt x="7" y="8"/>
                    <a:pt x="7" y="7"/>
                  </a:cubicBezTo>
                  <a:cubicBezTo>
                    <a:pt x="7" y="7"/>
                    <a:pt x="7" y="7"/>
                    <a:pt x="8" y="7"/>
                  </a:cubicBezTo>
                  <a:cubicBezTo>
                    <a:pt x="8" y="7"/>
                    <a:pt x="9" y="7"/>
                    <a:pt x="9" y="6"/>
                  </a:cubicBezTo>
                  <a:cubicBezTo>
                    <a:pt x="9" y="6"/>
                    <a:pt x="9" y="5"/>
                    <a:pt x="9" y="5"/>
                  </a:cubicBezTo>
                  <a:cubicBezTo>
                    <a:pt x="9" y="5"/>
                    <a:pt x="8" y="5"/>
                    <a:pt x="8" y="4"/>
                  </a:cubicBezTo>
                  <a:cubicBezTo>
                    <a:pt x="8" y="4"/>
                    <a:pt x="9" y="4"/>
                    <a:pt x="9" y="3"/>
                  </a:cubicBezTo>
                  <a:cubicBezTo>
                    <a:pt x="9" y="3"/>
                    <a:pt x="8" y="3"/>
                    <a:pt x="8" y="2"/>
                  </a:cubicBezTo>
                  <a:cubicBezTo>
                    <a:pt x="8" y="2"/>
                    <a:pt x="8" y="2"/>
                    <a:pt x="7" y="1"/>
                  </a:cubicBezTo>
                  <a:cubicBezTo>
                    <a:pt x="7" y="1"/>
                    <a:pt x="7" y="1"/>
                    <a:pt x="7" y="1"/>
                  </a:cubicBezTo>
                  <a:cubicBezTo>
                    <a:pt x="7" y="2"/>
                    <a:pt x="7" y="2"/>
                    <a:pt x="6" y="2"/>
                  </a:cubicBezTo>
                  <a:cubicBezTo>
                    <a:pt x="6" y="2"/>
                    <a:pt x="6" y="1"/>
                    <a:pt x="6" y="1"/>
                  </a:cubicBezTo>
                  <a:cubicBezTo>
                    <a:pt x="5" y="1"/>
                    <a:pt x="5" y="1"/>
                    <a:pt x="5" y="1"/>
                  </a:cubicBezTo>
                  <a:cubicBezTo>
                    <a:pt x="5" y="1"/>
                    <a:pt x="4" y="1"/>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 name="Freeform 19"/>
            <p:cNvSpPr>
              <a:spLocks/>
            </p:cNvSpPr>
            <p:nvPr/>
          </p:nvSpPr>
          <p:spPr bwMode="auto">
            <a:xfrm>
              <a:off x="4452939" y="2049464"/>
              <a:ext cx="420688" cy="431800"/>
            </a:xfrm>
            <a:custGeom>
              <a:avLst/>
              <a:gdLst>
                <a:gd name="T0" fmla="*/ 33 w 39"/>
                <a:gd name="T1" fmla="*/ 2 h 40"/>
                <a:gd name="T2" fmla="*/ 31 w 39"/>
                <a:gd name="T3" fmla="*/ 1 h 40"/>
                <a:gd name="T4" fmla="*/ 29 w 39"/>
                <a:gd name="T5" fmla="*/ 1 h 40"/>
                <a:gd name="T6" fmla="*/ 27 w 39"/>
                <a:gd name="T7" fmla="*/ 2 h 40"/>
                <a:gd name="T8" fmla="*/ 25 w 39"/>
                <a:gd name="T9" fmla="*/ 4 h 40"/>
                <a:gd name="T10" fmla="*/ 26 w 39"/>
                <a:gd name="T11" fmla="*/ 7 h 40"/>
                <a:gd name="T12" fmla="*/ 23 w 39"/>
                <a:gd name="T13" fmla="*/ 8 h 40"/>
                <a:gd name="T14" fmla="*/ 21 w 39"/>
                <a:gd name="T15" fmla="*/ 7 h 40"/>
                <a:gd name="T16" fmla="*/ 17 w 39"/>
                <a:gd name="T17" fmla="*/ 6 h 40"/>
                <a:gd name="T18" fmla="*/ 15 w 39"/>
                <a:gd name="T19" fmla="*/ 5 h 40"/>
                <a:gd name="T20" fmla="*/ 14 w 39"/>
                <a:gd name="T21" fmla="*/ 2 h 40"/>
                <a:gd name="T22" fmla="*/ 12 w 39"/>
                <a:gd name="T23" fmla="*/ 2 h 40"/>
                <a:gd name="T24" fmla="*/ 9 w 39"/>
                <a:gd name="T25" fmla="*/ 1 h 40"/>
                <a:gd name="T26" fmla="*/ 5 w 39"/>
                <a:gd name="T27" fmla="*/ 0 h 40"/>
                <a:gd name="T28" fmla="*/ 5 w 39"/>
                <a:gd name="T29" fmla="*/ 0 h 40"/>
                <a:gd name="T30" fmla="*/ 5 w 39"/>
                <a:gd name="T31" fmla="*/ 3 h 40"/>
                <a:gd name="T32" fmla="*/ 4 w 39"/>
                <a:gd name="T33" fmla="*/ 3 h 40"/>
                <a:gd name="T34" fmla="*/ 2 w 39"/>
                <a:gd name="T35" fmla="*/ 5 h 40"/>
                <a:gd name="T36" fmla="*/ 2 w 39"/>
                <a:gd name="T37" fmla="*/ 6 h 40"/>
                <a:gd name="T38" fmla="*/ 1 w 39"/>
                <a:gd name="T39" fmla="*/ 9 h 40"/>
                <a:gd name="T40" fmla="*/ 0 w 39"/>
                <a:gd name="T41" fmla="*/ 9 h 40"/>
                <a:gd name="T42" fmla="*/ 0 w 39"/>
                <a:gd name="T43" fmla="*/ 10 h 40"/>
                <a:gd name="T44" fmla="*/ 1 w 39"/>
                <a:gd name="T45" fmla="*/ 13 h 40"/>
                <a:gd name="T46" fmla="*/ 1 w 39"/>
                <a:gd name="T47" fmla="*/ 15 h 40"/>
                <a:gd name="T48" fmla="*/ 1 w 39"/>
                <a:gd name="T49" fmla="*/ 19 h 40"/>
                <a:gd name="T50" fmla="*/ 1 w 39"/>
                <a:gd name="T51" fmla="*/ 20 h 40"/>
                <a:gd name="T52" fmla="*/ 1 w 39"/>
                <a:gd name="T53" fmla="*/ 23 h 40"/>
                <a:gd name="T54" fmla="*/ 3 w 39"/>
                <a:gd name="T55" fmla="*/ 25 h 40"/>
                <a:gd name="T56" fmla="*/ 4 w 39"/>
                <a:gd name="T57" fmla="*/ 26 h 40"/>
                <a:gd name="T58" fmla="*/ 6 w 39"/>
                <a:gd name="T59" fmla="*/ 27 h 40"/>
                <a:gd name="T60" fmla="*/ 8 w 39"/>
                <a:gd name="T61" fmla="*/ 28 h 40"/>
                <a:gd name="T62" fmla="*/ 9 w 39"/>
                <a:gd name="T63" fmla="*/ 29 h 40"/>
                <a:gd name="T64" fmla="*/ 11 w 39"/>
                <a:gd name="T65" fmla="*/ 30 h 40"/>
                <a:gd name="T66" fmla="*/ 13 w 39"/>
                <a:gd name="T67" fmla="*/ 30 h 40"/>
                <a:gd name="T68" fmla="*/ 14 w 39"/>
                <a:gd name="T69" fmla="*/ 30 h 40"/>
                <a:gd name="T70" fmla="*/ 16 w 39"/>
                <a:gd name="T71" fmla="*/ 29 h 40"/>
                <a:gd name="T72" fmla="*/ 17 w 39"/>
                <a:gd name="T73" fmla="*/ 29 h 40"/>
                <a:gd name="T74" fmla="*/ 21 w 39"/>
                <a:gd name="T75" fmla="*/ 31 h 40"/>
                <a:gd name="T76" fmla="*/ 23 w 39"/>
                <a:gd name="T77" fmla="*/ 32 h 40"/>
                <a:gd name="T78" fmla="*/ 26 w 39"/>
                <a:gd name="T79" fmla="*/ 34 h 40"/>
                <a:gd name="T80" fmla="*/ 29 w 39"/>
                <a:gd name="T81" fmla="*/ 36 h 40"/>
                <a:gd name="T82" fmla="*/ 31 w 39"/>
                <a:gd name="T83" fmla="*/ 37 h 40"/>
                <a:gd name="T84" fmla="*/ 34 w 39"/>
                <a:gd name="T85" fmla="*/ 38 h 40"/>
                <a:gd name="T86" fmla="*/ 36 w 39"/>
                <a:gd name="T87" fmla="*/ 40 h 40"/>
                <a:gd name="T88" fmla="*/ 39 w 39"/>
                <a:gd name="T89" fmla="*/ 38 h 40"/>
                <a:gd name="T90" fmla="*/ 38 w 39"/>
                <a:gd name="T91" fmla="*/ 20 h 40"/>
                <a:gd name="T92" fmla="*/ 38 w 39"/>
                <a:gd name="T93" fmla="*/ 10 h 40"/>
                <a:gd name="T94" fmla="*/ 37 w 39"/>
                <a:gd name="T95" fmla="*/ 6 h 40"/>
                <a:gd name="T96" fmla="*/ 38 w 39"/>
                <a:gd name="T97" fmla="*/ 5 h 40"/>
                <a:gd name="T98" fmla="*/ 38 w 39"/>
                <a:gd name="T99" fmla="*/ 4 h 40"/>
                <a:gd name="T100" fmla="*/ 34 w 39"/>
                <a:gd name="T10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40">
                  <a:moveTo>
                    <a:pt x="33" y="3"/>
                  </a:moveTo>
                  <a:cubicBezTo>
                    <a:pt x="33" y="3"/>
                    <a:pt x="33" y="3"/>
                    <a:pt x="33" y="2"/>
                  </a:cubicBezTo>
                  <a:cubicBezTo>
                    <a:pt x="33" y="2"/>
                    <a:pt x="32" y="2"/>
                    <a:pt x="32" y="2"/>
                  </a:cubicBezTo>
                  <a:cubicBezTo>
                    <a:pt x="32" y="1"/>
                    <a:pt x="31" y="2"/>
                    <a:pt x="31" y="1"/>
                  </a:cubicBezTo>
                  <a:cubicBezTo>
                    <a:pt x="31" y="1"/>
                    <a:pt x="31" y="1"/>
                    <a:pt x="30" y="1"/>
                  </a:cubicBezTo>
                  <a:cubicBezTo>
                    <a:pt x="30" y="0"/>
                    <a:pt x="30" y="0"/>
                    <a:pt x="29" y="1"/>
                  </a:cubicBezTo>
                  <a:cubicBezTo>
                    <a:pt x="29" y="1"/>
                    <a:pt x="29" y="1"/>
                    <a:pt x="28" y="1"/>
                  </a:cubicBezTo>
                  <a:cubicBezTo>
                    <a:pt x="28" y="2"/>
                    <a:pt x="28" y="2"/>
                    <a:pt x="27" y="2"/>
                  </a:cubicBezTo>
                  <a:cubicBezTo>
                    <a:pt x="26" y="2"/>
                    <a:pt x="26" y="2"/>
                    <a:pt x="26" y="3"/>
                  </a:cubicBezTo>
                  <a:cubicBezTo>
                    <a:pt x="25" y="3"/>
                    <a:pt x="25" y="3"/>
                    <a:pt x="25" y="4"/>
                  </a:cubicBezTo>
                  <a:cubicBezTo>
                    <a:pt x="25" y="5"/>
                    <a:pt x="26" y="5"/>
                    <a:pt x="26" y="5"/>
                  </a:cubicBezTo>
                  <a:cubicBezTo>
                    <a:pt x="26" y="6"/>
                    <a:pt x="26" y="6"/>
                    <a:pt x="26" y="7"/>
                  </a:cubicBezTo>
                  <a:cubicBezTo>
                    <a:pt x="25" y="7"/>
                    <a:pt x="25" y="8"/>
                    <a:pt x="25" y="8"/>
                  </a:cubicBezTo>
                  <a:cubicBezTo>
                    <a:pt x="24" y="8"/>
                    <a:pt x="24" y="8"/>
                    <a:pt x="23" y="8"/>
                  </a:cubicBezTo>
                  <a:cubicBezTo>
                    <a:pt x="23" y="8"/>
                    <a:pt x="22" y="8"/>
                    <a:pt x="22" y="7"/>
                  </a:cubicBezTo>
                  <a:cubicBezTo>
                    <a:pt x="21" y="7"/>
                    <a:pt x="21" y="7"/>
                    <a:pt x="21" y="7"/>
                  </a:cubicBezTo>
                  <a:cubicBezTo>
                    <a:pt x="20" y="6"/>
                    <a:pt x="19" y="7"/>
                    <a:pt x="18" y="6"/>
                  </a:cubicBezTo>
                  <a:cubicBezTo>
                    <a:pt x="18" y="6"/>
                    <a:pt x="17" y="6"/>
                    <a:pt x="17" y="6"/>
                  </a:cubicBezTo>
                  <a:cubicBezTo>
                    <a:pt x="16" y="6"/>
                    <a:pt x="16" y="6"/>
                    <a:pt x="15" y="5"/>
                  </a:cubicBezTo>
                  <a:cubicBezTo>
                    <a:pt x="15" y="5"/>
                    <a:pt x="15" y="5"/>
                    <a:pt x="15" y="5"/>
                  </a:cubicBezTo>
                  <a:cubicBezTo>
                    <a:pt x="14" y="4"/>
                    <a:pt x="14" y="4"/>
                    <a:pt x="14" y="3"/>
                  </a:cubicBezTo>
                  <a:cubicBezTo>
                    <a:pt x="14" y="3"/>
                    <a:pt x="14" y="3"/>
                    <a:pt x="14" y="2"/>
                  </a:cubicBezTo>
                  <a:cubicBezTo>
                    <a:pt x="13" y="2"/>
                    <a:pt x="13" y="2"/>
                    <a:pt x="13" y="2"/>
                  </a:cubicBezTo>
                  <a:cubicBezTo>
                    <a:pt x="12" y="2"/>
                    <a:pt x="12" y="2"/>
                    <a:pt x="12" y="2"/>
                  </a:cubicBezTo>
                  <a:cubicBezTo>
                    <a:pt x="11" y="2"/>
                    <a:pt x="10" y="2"/>
                    <a:pt x="10" y="2"/>
                  </a:cubicBezTo>
                  <a:cubicBezTo>
                    <a:pt x="10" y="1"/>
                    <a:pt x="10" y="1"/>
                    <a:pt x="9" y="1"/>
                  </a:cubicBezTo>
                  <a:cubicBezTo>
                    <a:pt x="9" y="0"/>
                    <a:pt x="9" y="0"/>
                    <a:pt x="8" y="0"/>
                  </a:cubicBezTo>
                  <a:cubicBezTo>
                    <a:pt x="7" y="0"/>
                    <a:pt x="7" y="0"/>
                    <a:pt x="5" y="0"/>
                  </a:cubicBezTo>
                  <a:cubicBezTo>
                    <a:pt x="5" y="0"/>
                    <a:pt x="5" y="0"/>
                    <a:pt x="5" y="0"/>
                  </a:cubicBezTo>
                  <a:cubicBezTo>
                    <a:pt x="5" y="0"/>
                    <a:pt x="5" y="0"/>
                    <a:pt x="5" y="0"/>
                  </a:cubicBezTo>
                  <a:cubicBezTo>
                    <a:pt x="5" y="1"/>
                    <a:pt x="5" y="1"/>
                    <a:pt x="5" y="2"/>
                  </a:cubicBezTo>
                  <a:cubicBezTo>
                    <a:pt x="5" y="2"/>
                    <a:pt x="5" y="2"/>
                    <a:pt x="5" y="3"/>
                  </a:cubicBezTo>
                  <a:cubicBezTo>
                    <a:pt x="5" y="3"/>
                    <a:pt x="5" y="3"/>
                    <a:pt x="4" y="3"/>
                  </a:cubicBezTo>
                  <a:cubicBezTo>
                    <a:pt x="4" y="3"/>
                    <a:pt x="4" y="3"/>
                    <a:pt x="4" y="3"/>
                  </a:cubicBezTo>
                  <a:cubicBezTo>
                    <a:pt x="3" y="3"/>
                    <a:pt x="3" y="3"/>
                    <a:pt x="3" y="4"/>
                  </a:cubicBezTo>
                  <a:cubicBezTo>
                    <a:pt x="3" y="4"/>
                    <a:pt x="3" y="4"/>
                    <a:pt x="2" y="5"/>
                  </a:cubicBezTo>
                  <a:cubicBezTo>
                    <a:pt x="2" y="5"/>
                    <a:pt x="2" y="5"/>
                    <a:pt x="2" y="5"/>
                  </a:cubicBezTo>
                  <a:cubicBezTo>
                    <a:pt x="1" y="5"/>
                    <a:pt x="2" y="6"/>
                    <a:pt x="2" y="6"/>
                  </a:cubicBezTo>
                  <a:cubicBezTo>
                    <a:pt x="2" y="7"/>
                    <a:pt x="2" y="7"/>
                    <a:pt x="2" y="8"/>
                  </a:cubicBezTo>
                  <a:cubicBezTo>
                    <a:pt x="2" y="8"/>
                    <a:pt x="1" y="8"/>
                    <a:pt x="1" y="9"/>
                  </a:cubicBezTo>
                  <a:cubicBezTo>
                    <a:pt x="1" y="9"/>
                    <a:pt x="1" y="9"/>
                    <a:pt x="0" y="9"/>
                  </a:cubicBezTo>
                  <a:cubicBezTo>
                    <a:pt x="0" y="9"/>
                    <a:pt x="0" y="9"/>
                    <a:pt x="0" y="9"/>
                  </a:cubicBezTo>
                  <a:cubicBezTo>
                    <a:pt x="0" y="9"/>
                    <a:pt x="0" y="9"/>
                    <a:pt x="0" y="10"/>
                  </a:cubicBezTo>
                  <a:cubicBezTo>
                    <a:pt x="0" y="10"/>
                    <a:pt x="0" y="10"/>
                    <a:pt x="0" y="10"/>
                  </a:cubicBezTo>
                  <a:cubicBezTo>
                    <a:pt x="1" y="11"/>
                    <a:pt x="0" y="11"/>
                    <a:pt x="0" y="12"/>
                  </a:cubicBezTo>
                  <a:cubicBezTo>
                    <a:pt x="1" y="12"/>
                    <a:pt x="1" y="12"/>
                    <a:pt x="1" y="13"/>
                  </a:cubicBezTo>
                  <a:cubicBezTo>
                    <a:pt x="1" y="13"/>
                    <a:pt x="1" y="13"/>
                    <a:pt x="1" y="14"/>
                  </a:cubicBezTo>
                  <a:cubicBezTo>
                    <a:pt x="1" y="15"/>
                    <a:pt x="1" y="15"/>
                    <a:pt x="1" y="15"/>
                  </a:cubicBezTo>
                  <a:cubicBezTo>
                    <a:pt x="1" y="16"/>
                    <a:pt x="1" y="16"/>
                    <a:pt x="1" y="17"/>
                  </a:cubicBezTo>
                  <a:cubicBezTo>
                    <a:pt x="1" y="18"/>
                    <a:pt x="1" y="18"/>
                    <a:pt x="1" y="19"/>
                  </a:cubicBezTo>
                  <a:cubicBezTo>
                    <a:pt x="1" y="19"/>
                    <a:pt x="1" y="20"/>
                    <a:pt x="1" y="20"/>
                  </a:cubicBezTo>
                  <a:cubicBezTo>
                    <a:pt x="1" y="20"/>
                    <a:pt x="1" y="20"/>
                    <a:pt x="1" y="20"/>
                  </a:cubicBezTo>
                  <a:cubicBezTo>
                    <a:pt x="1" y="21"/>
                    <a:pt x="1" y="21"/>
                    <a:pt x="1" y="22"/>
                  </a:cubicBezTo>
                  <a:cubicBezTo>
                    <a:pt x="1" y="23"/>
                    <a:pt x="1" y="23"/>
                    <a:pt x="1" y="23"/>
                  </a:cubicBezTo>
                  <a:cubicBezTo>
                    <a:pt x="1" y="24"/>
                    <a:pt x="2" y="24"/>
                    <a:pt x="2" y="25"/>
                  </a:cubicBezTo>
                  <a:cubicBezTo>
                    <a:pt x="2" y="25"/>
                    <a:pt x="2" y="25"/>
                    <a:pt x="3" y="25"/>
                  </a:cubicBezTo>
                  <a:cubicBezTo>
                    <a:pt x="3" y="25"/>
                    <a:pt x="3" y="25"/>
                    <a:pt x="3" y="25"/>
                  </a:cubicBezTo>
                  <a:cubicBezTo>
                    <a:pt x="4" y="25"/>
                    <a:pt x="4" y="25"/>
                    <a:pt x="4" y="26"/>
                  </a:cubicBezTo>
                  <a:cubicBezTo>
                    <a:pt x="5" y="26"/>
                    <a:pt x="5" y="26"/>
                    <a:pt x="5" y="26"/>
                  </a:cubicBezTo>
                  <a:cubicBezTo>
                    <a:pt x="5" y="26"/>
                    <a:pt x="6" y="26"/>
                    <a:pt x="6" y="27"/>
                  </a:cubicBezTo>
                  <a:cubicBezTo>
                    <a:pt x="6" y="27"/>
                    <a:pt x="6" y="28"/>
                    <a:pt x="6" y="28"/>
                  </a:cubicBezTo>
                  <a:cubicBezTo>
                    <a:pt x="7" y="28"/>
                    <a:pt x="7" y="28"/>
                    <a:pt x="8" y="28"/>
                  </a:cubicBezTo>
                  <a:cubicBezTo>
                    <a:pt x="8" y="28"/>
                    <a:pt x="8" y="29"/>
                    <a:pt x="8" y="29"/>
                  </a:cubicBezTo>
                  <a:cubicBezTo>
                    <a:pt x="9" y="29"/>
                    <a:pt x="9" y="29"/>
                    <a:pt x="9" y="29"/>
                  </a:cubicBezTo>
                  <a:cubicBezTo>
                    <a:pt x="10" y="29"/>
                    <a:pt x="10" y="29"/>
                    <a:pt x="11" y="29"/>
                  </a:cubicBezTo>
                  <a:cubicBezTo>
                    <a:pt x="11" y="30"/>
                    <a:pt x="11" y="30"/>
                    <a:pt x="11" y="30"/>
                  </a:cubicBezTo>
                  <a:cubicBezTo>
                    <a:pt x="12" y="30"/>
                    <a:pt x="12" y="31"/>
                    <a:pt x="12" y="31"/>
                  </a:cubicBezTo>
                  <a:cubicBezTo>
                    <a:pt x="12" y="31"/>
                    <a:pt x="13" y="31"/>
                    <a:pt x="13" y="30"/>
                  </a:cubicBezTo>
                  <a:cubicBezTo>
                    <a:pt x="13" y="30"/>
                    <a:pt x="13" y="30"/>
                    <a:pt x="14" y="30"/>
                  </a:cubicBezTo>
                  <a:cubicBezTo>
                    <a:pt x="14" y="30"/>
                    <a:pt x="14" y="30"/>
                    <a:pt x="14" y="30"/>
                  </a:cubicBezTo>
                  <a:cubicBezTo>
                    <a:pt x="14" y="30"/>
                    <a:pt x="14" y="30"/>
                    <a:pt x="15" y="29"/>
                  </a:cubicBezTo>
                  <a:cubicBezTo>
                    <a:pt x="15" y="29"/>
                    <a:pt x="15" y="29"/>
                    <a:pt x="16" y="29"/>
                  </a:cubicBezTo>
                  <a:cubicBezTo>
                    <a:pt x="16" y="29"/>
                    <a:pt x="16" y="29"/>
                    <a:pt x="16" y="28"/>
                  </a:cubicBezTo>
                  <a:cubicBezTo>
                    <a:pt x="16" y="28"/>
                    <a:pt x="16" y="29"/>
                    <a:pt x="17" y="29"/>
                  </a:cubicBezTo>
                  <a:cubicBezTo>
                    <a:pt x="17" y="29"/>
                    <a:pt x="18" y="29"/>
                    <a:pt x="18" y="30"/>
                  </a:cubicBezTo>
                  <a:cubicBezTo>
                    <a:pt x="19" y="30"/>
                    <a:pt x="20" y="31"/>
                    <a:pt x="21" y="31"/>
                  </a:cubicBezTo>
                  <a:cubicBezTo>
                    <a:pt x="21" y="31"/>
                    <a:pt x="22" y="31"/>
                    <a:pt x="23" y="32"/>
                  </a:cubicBezTo>
                  <a:cubicBezTo>
                    <a:pt x="23" y="32"/>
                    <a:pt x="23" y="32"/>
                    <a:pt x="23" y="32"/>
                  </a:cubicBezTo>
                  <a:cubicBezTo>
                    <a:pt x="23" y="33"/>
                    <a:pt x="24" y="33"/>
                    <a:pt x="24" y="33"/>
                  </a:cubicBezTo>
                  <a:cubicBezTo>
                    <a:pt x="25" y="33"/>
                    <a:pt x="25" y="33"/>
                    <a:pt x="26" y="34"/>
                  </a:cubicBezTo>
                  <a:cubicBezTo>
                    <a:pt x="27" y="34"/>
                    <a:pt x="27" y="35"/>
                    <a:pt x="28" y="35"/>
                  </a:cubicBezTo>
                  <a:cubicBezTo>
                    <a:pt x="28" y="35"/>
                    <a:pt x="29" y="35"/>
                    <a:pt x="29" y="36"/>
                  </a:cubicBezTo>
                  <a:cubicBezTo>
                    <a:pt x="29" y="36"/>
                    <a:pt x="30" y="36"/>
                    <a:pt x="30" y="36"/>
                  </a:cubicBezTo>
                  <a:cubicBezTo>
                    <a:pt x="30" y="37"/>
                    <a:pt x="31" y="37"/>
                    <a:pt x="31" y="37"/>
                  </a:cubicBezTo>
                  <a:cubicBezTo>
                    <a:pt x="32" y="37"/>
                    <a:pt x="32" y="38"/>
                    <a:pt x="33" y="38"/>
                  </a:cubicBezTo>
                  <a:cubicBezTo>
                    <a:pt x="33" y="38"/>
                    <a:pt x="34" y="38"/>
                    <a:pt x="34" y="38"/>
                  </a:cubicBezTo>
                  <a:cubicBezTo>
                    <a:pt x="35" y="39"/>
                    <a:pt x="35" y="39"/>
                    <a:pt x="35" y="39"/>
                  </a:cubicBezTo>
                  <a:cubicBezTo>
                    <a:pt x="36" y="39"/>
                    <a:pt x="36" y="40"/>
                    <a:pt x="36" y="40"/>
                  </a:cubicBezTo>
                  <a:cubicBezTo>
                    <a:pt x="36" y="38"/>
                    <a:pt x="36" y="38"/>
                    <a:pt x="36" y="38"/>
                  </a:cubicBezTo>
                  <a:cubicBezTo>
                    <a:pt x="39" y="38"/>
                    <a:pt x="39" y="38"/>
                    <a:pt x="39" y="38"/>
                  </a:cubicBezTo>
                  <a:cubicBezTo>
                    <a:pt x="39" y="32"/>
                    <a:pt x="39" y="32"/>
                    <a:pt x="39" y="32"/>
                  </a:cubicBezTo>
                  <a:cubicBezTo>
                    <a:pt x="39" y="32"/>
                    <a:pt x="39" y="26"/>
                    <a:pt x="38" y="20"/>
                  </a:cubicBezTo>
                  <a:cubicBezTo>
                    <a:pt x="38" y="16"/>
                    <a:pt x="38" y="11"/>
                    <a:pt x="38" y="11"/>
                  </a:cubicBezTo>
                  <a:cubicBezTo>
                    <a:pt x="38" y="11"/>
                    <a:pt x="38" y="11"/>
                    <a:pt x="38" y="10"/>
                  </a:cubicBezTo>
                  <a:cubicBezTo>
                    <a:pt x="38" y="9"/>
                    <a:pt x="37" y="8"/>
                    <a:pt x="37" y="7"/>
                  </a:cubicBezTo>
                  <a:cubicBezTo>
                    <a:pt x="37" y="7"/>
                    <a:pt x="37" y="7"/>
                    <a:pt x="37" y="6"/>
                  </a:cubicBezTo>
                  <a:cubicBezTo>
                    <a:pt x="37" y="6"/>
                    <a:pt x="37" y="6"/>
                    <a:pt x="37" y="5"/>
                  </a:cubicBezTo>
                  <a:cubicBezTo>
                    <a:pt x="37" y="5"/>
                    <a:pt x="38" y="5"/>
                    <a:pt x="38" y="5"/>
                  </a:cubicBezTo>
                  <a:cubicBezTo>
                    <a:pt x="38" y="5"/>
                    <a:pt x="38" y="5"/>
                    <a:pt x="38" y="5"/>
                  </a:cubicBezTo>
                  <a:cubicBezTo>
                    <a:pt x="38" y="5"/>
                    <a:pt x="38" y="4"/>
                    <a:pt x="38" y="4"/>
                  </a:cubicBezTo>
                  <a:cubicBezTo>
                    <a:pt x="37" y="4"/>
                    <a:pt x="36" y="4"/>
                    <a:pt x="36" y="4"/>
                  </a:cubicBezTo>
                  <a:cubicBezTo>
                    <a:pt x="35" y="4"/>
                    <a:pt x="35" y="4"/>
                    <a:pt x="34" y="3"/>
                  </a:cubicBezTo>
                  <a:cubicBezTo>
                    <a:pt x="34" y="3"/>
                    <a:pt x="33" y="4"/>
                    <a:pt x="33"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 name="Freeform 20"/>
            <p:cNvSpPr>
              <a:spLocks/>
            </p:cNvSpPr>
            <p:nvPr/>
          </p:nvSpPr>
          <p:spPr bwMode="auto">
            <a:xfrm>
              <a:off x="4841877" y="2481264"/>
              <a:ext cx="0" cy="1111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 name="Freeform 21"/>
            <p:cNvSpPr>
              <a:spLocks/>
            </p:cNvSpPr>
            <p:nvPr/>
          </p:nvSpPr>
          <p:spPr bwMode="auto">
            <a:xfrm>
              <a:off x="5122864" y="2038351"/>
              <a:ext cx="107950" cy="130175"/>
            </a:xfrm>
            <a:custGeom>
              <a:avLst/>
              <a:gdLst>
                <a:gd name="T0" fmla="*/ 9 w 10"/>
                <a:gd name="T1" fmla="*/ 2 h 12"/>
                <a:gd name="T2" fmla="*/ 9 w 10"/>
                <a:gd name="T3" fmla="*/ 1 h 12"/>
                <a:gd name="T4" fmla="*/ 9 w 10"/>
                <a:gd name="T5" fmla="*/ 0 h 12"/>
                <a:gd name="T6" fmla="*/ 9 w 10"/>
                <a:gd name="T7" fmla="*/ 0 h 12"/>
                <a:gd name="T8" fmla="*/ 8 w 10"/>
                <a:gd name="T9" fmla="*/ 1 h 12"/>
                <a:gd name="T10" fmla="*/ 6 w 10"/>
                <a:gd name="T11" fmla="*/ 2 h 12"/>
                <a:gd name="T12" fmla="*/ 5 w 10"/>
                <a:gd name="T13" fmla="*/ 3 h 12"/>
                <a:gd name="T14" fmla="*/ 4 w 10"/>
                <a:gd name="T15" fmla="*/ 4 h 12"/>
                <a:gd name="T16" fmla="*/ 3 w 10"/>
                <a:gd name="T17" fmla="*/ 3 h 12"/>
                <a:gd name="T18" fmla="*/ 2 w 10"/>
                <a:gd name="T19" fmla="*/ 2 h 12"/>
                <a:gd name="T20" fmla="*/ 1 w 10"/>
                <a:gd name="T21" fmla="*/ 2 h 12"/>
                <a:gd name="T22" fmla="*/ 1 w 10"/>
                <a:gd name="T23" fmla="*/ 2 h 12"/>
                <a:gd name="T24" fmla="*/ 1 w 10"/>
                <a:gd name="T25" fmla="*/ 3 h 12"/>
                <a:gd name="T26" fmla="*/ 0 w 10"/>
                <a:gd name="T27" fmla="*/ 4 h 12"/>
                <a:gd name="T28" fmla="*/ 1 w 10"/>
                <a:gd name="T29" fmla="*/ 6 h 12"/>
                <a:gd name="T30" fmla="*/ 1 w 10"/>
                <a:gd name="T31" fmla="*/ 8 h 12"/>
                <a:gd name="T32" fmla="*/ 0 w 10"/>
                <a:gd name="T33" fmla="*/ 10 h 12"/>
                <a:gd name="T34" fmla="*/ 0 w 10"/>
                <a:gd name="T35" fmla="*/ 12 h 12"/>
                <a:gd name="T36" fmla="*/ 0 w 10"/>
                <a:gd name="T37" fmla="*/ 12 h 12"/>
                <a:gd name="T38" fmla="*/ 1 w 10"/>
                <a:gd name="T39" fmla="*/ 12 h 12"/>
                <a:gd name="T40" fmla="*/ 2 w 10"/>
                <a:gd name="T41" fmla="*/ 12 h 12"/>
                <a:gd name="T42" fmla="*/ 3 w 10"/>
                <a:gd name="T43" fmla="*/ 12 h 12"/>
                <a:gd name="T44" fmla="*/ 4 w 10"/>
                <a:gd name="T45" fmla="*/ 11 h 12"/>
                <a:gd name="T46" fmla="*/ 4 w 10"/>
                <a:gd name="T47" fmla="*/ 10 h 12"/>
                <a:gd name="T48" fmla="*/ 6 w 10"/>
                <a:gd name="T49" fmla="*/ 10 h 12"/>
                <a:gd name="T50" fmla="*/ 6 w 10"/>
                <a:gd name="T51" fmla="*/ 9 h 12"/>
                <a:gd name="T52" fmla="*/ 6 w 10"/>
                <a:gd name="T53" fmla="*/ 8 h 12"/>
                <a:gd name="T54" fmla="*/ 5 w 10"/>
                <a:gd name="T55" fmla="*/ 8 h 12"/>
                <a:gd name="T56" fmla="*/ 4 w 10"/>
                <a:gd name="T57" fmla="*/ 7 h 12"/>
                <a:gd name="T58" fmla="*/ 5 w 10"/>
                <a:gd name="T59" fmla="*/ 6 h 12"/>
                <a:gd name="T60" fmla="*/ 7 w 10"/>
                <a:gd name="T61" fmla="*/ 5 h 12"/>
                <a:gd name="T62" fmla="*/ 8 w 10"/>
                <a:gd name="T63" fmla="*/ 5 h 12"/>
                <a:gd name="T64" fmla="*/ 9 w 10"/>
                <a:gd name="T65" fmla="*/ 4 h 12"/>
                <a:gd name="T66" fmla="*/ 10 w 10"/>
                <a:gd name="T67" fmla="*/ 4 h 12"/>
                <a:gd name="T68" fmla="*/ 9 w 10"/>
                <a:gd name="T69" fmla="*/ 4 h 12"/>
                <a:gd name="T70" fmla="*/ 9 w 10"/>
                <a:gd name="T7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2">
                  <a:moveTo>
                    <a:pt x="9" y="2"/>
                  </a:moveTo>
                  <a:cubicBezTo>
                    <a:pt x="9" y="2"/>
                    <a:pt x="9" y="2"/>
                    <a:pt x="9" y="1"/>
                  </a:cubicBezTo>
                  <a:cubicBezTo>
                    <a:pt x="9" y="1"/>
                    <a:pt x="9" y="1"/>
                    <a:pt x="9" y="0"/>
                  </a:cubicBezTo>
                  <a:cubicBezTo>
                    <a:pt x="9" y="0"/>
                    <a:pt x="9" y="0"/>
                    <a:pt x="9" y="0"/>
                  </a:cubicBezTo>
                  <a:cubicBezTo>
                    <a:pt x="8" y="1"/>
                    <a:pt x="8" y="1"/>
                    <a:pt x="8" y="1"/>
                  </a:cubicBezTo>
                  <a:cubicBezTo>
                    <a:pt x="7" y="1"/>
                    <a:pt x="7" y="2"/>
                    <a:pt x="6" y="2"/>
                  </a:cubicBezTo>
                  <a:cubicBezTo>
                    <a:pt x="6" y="2"/>
                    <a:pt x="6" y="2"/>
                    <a:pt x="5" y="3"/>
                  </a:cubicBezTo>
                  <a:cubicBezTo>
                    <a:pt x="5" y="3"/>
                    <a:pt x="5" y="4"/>
                    <a:pt x="4" y="4"/>
                  </a:cubicBezTo>
                  <a:cubicBezTo>
                    <a:pt x="4" y="4"/>
                    <a:pt x="3" y="3"/>
                    <a:pt x="3" y="3"/>
                  </a:cubicBezTo>
                  <a:cubicBezTo>
                    <a:pt x="3" y="3"/>
                    <a:pt x="2" y="2"/>
                    <a:pt x="2" y="2"/>
                  </a:cubicBezTo>
                  <a:cubicBezTo>
                    <a:pt x="2" y="2"/>
                    <a:pt x="2" y="2"/>
                    <a:pt x="1" y="2"/>
                  </a:cubicBezTo>
                  <a:cubicBezTo>
                    <a:pt x="1" y="2"/>
                    <a:pt x="1" y="2"/>
                    <a:pt x="1" y="2"/>
                  </a:cubicBezTo>
                  <a:cubicBezTo>
                    <a:pt x="1" y="2"/>
                    <a:pt x="1" y="2"/>
                    <a:pt x="1" y="3"/>
                  </a:cubicBezTo>
                  <a:cubicBezTo>
                    <a:pt x="0" y="3"/>
                    <a:pt x="0" y="4"/>
                    <a:pt x="0" y="4"/>
                  </a:cubicBezTo>
                  <a:cubicBezTo>
                    <a:pt x="0" y="5"/>
                    <a:pt x="1" y="6"/>
                    <a:pt x="1" y="6"/>
                  </a:cubicBezTo>
                  <a:cubicBezTo>
                    <a:pt x="1" y="7"/>
                    <a:pt x="1" y="7"/>
                    <a:pt x="1" y="8"/>
                  </a:cubicBezTo>
                  <a:cubicBezTo>
                    <a:pt x="1" y="9"/>
                    <a:pt x="1" y="9"/>
                    <a:pt x="0" y="10"/>
                  </a:cubicBezTo>
                  <a:cubicBezTo>
                    <a:pt x="0" y="10"/>
                    <a:pt x="0" y="11"/>
                    <a:pt x="0" y="12"/>
                  </a:cubicBezTo>
                  <a:cubicBezTo>
                    <a:pt x="0" y="12"/>
                    <a:pt x="0" y="12"/>
                    <a:pt x="0" y="12"/>
                  </a:cubicBezTo>
                  <a:cubicBezTo>
                    <a:pt x="0" y="12"/>
                    <a:pt x="0" y="12"/>
                    <a:pt x="1" y="12"/>
                  </a:cubicBezTo>
                  <a:cubicBezTo>
                    <a:pt x="1" y="12"/>
                    <a:pt x="2" y="12"/>
                    <a:pt x="2" y="12"/>
                  </a:cubicBezTo>
                  <a:cubicBezTo>
                    <a:pt x="3" y="12"/>
                    <a:pt x="3" y="12"/>
                    <a:pt x="3" y="12"/>
                  </a:cubicBezTo>
                  <a:cubicBezTo>
                    <a:pt x="3" y="12"/>
                    <a:pt x="3" y="11"/>
                    <a:pt x="4" y="11"/>
                  </a:cubicBezTo>
                  <a:cubicBezTo>
                    <a:pt x="4" y="11"/>
                    <a:pt x="4" y="11"/>
                    <a:pt x="4" y="10"/>
                  </a:cubicBezTo>
                  <a:cubicBezTo>
                    <a:pt x="5" y="10"/>
                    <a:pt x="6" y="11"/>
                    <a:pt x="6" y="10"/>
                  </a:cubicBezTo>
                  <a:cubicBezTo>
                    <a:pt x="7" y="10"/>
                    <a:pt x="6" y="9"/>
                    <a:pt x="6" y="9"/>
                  </a:cubicBezTo>
                  <a:cubicBezTo>
                    <a:pt x="6" y="8"/>
                    <a:pt x="6" y="8"/>
                    <a:pt x="6" y="8"/>
                  </a:cubicBezTo>
                  <a:cubicBezTo>
                    <a:pt x="6" y="7"/>
                    <a:pt x="5" y="8"/>
                    <a:pt x="5" y="8"/>
                  </a:cubicBezTo>
                  <a:cubicBezTo>
                    <a:pt x="5" y="7"/>
                    <a:pt x="4" y="7"/>
                    <a:pt x="4" y="7"/>
                  </a:cubicBezTo>
                  <a:cubicBezTo>
                    <a:pt x="4" y="6"/>
                    <a:pt x="5" y="6"/>
                    <a:pt x="5" y="6"/>
                  </a:cubicBezTo>
                  <a:cubicBezTo>
                    <a:pt x="6" y="5"/>
                    <a:pt x="6" y="5"/>
                    <a:pt x="7" y="5"/>
                  </a:cubicBezTo>
                  <a:cubicBezTo>
                    <a:pt x="7" y="5"/>
                    <a:pt x="8" y="5"/>
                    <a:pt x="8" y="5"/>
                  </a:cubicBezTo>
                  <a:cubicBezTo>
                    <a:pt x="8" y="5"/>
                    <a:pt x="9" y="5"/>
                    <a:pt x="9" y="4"/>
                  </a:cubicBezTo>
                  <a:cubicBezTo>
                    <a:pt x="9" y="4"/>
                    <a:pt x="9" y="4"/>
                    <a:pt x="10" y="4"/>
                  </a:cubicBezTo>
                  <a:cubicBezTo>
                    <a:pt x="9" y="4"/>
                    <a:pt x="9" y="4"/>
                    <a:pt x="9" y="4"/>
                  </a:cubicBezTo>
                  <a:cubicBezTo>
                    <a:pt x="9" y="3"/>
                    <a:pt x="9" y="3"/>
                    <a:pt x="9"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 name="Freeform 22"/>
            <p:cNvSpPr>
              <a:spLocks/>
            </p:cNvSpPr>
            <p:nvPr/>
          </p:nvSpPr>
          <p:spPr bwMode="auto">
            <a:xfrm>
              <a:off x="4583114" y="2740026"/>
              <a:ext cx="355600" cy="271463"/>
            </a:xfrm>
            <a:custGeom>
              <a:avLst/>
              <a:gdLst>
                <a:gd name="T0" fmla="*/ 31 w 33"/>
                <a:gd name="T1" fmla="*/ 14 h 25"/>
                <a:gd name="T2" fmla="*/ 30 w 33"/>
                <a:gd name="T3" fmla="*/ 12 h 25"/>
                <a:gd name="T4" fmla="*/ 28 w 33"/>
                <a:gd name="T5" fmla="*/ 9 h 25"/>
                <a:gd name="T6" fmla="*/ 26 w 33"/>
                <a:gd name="T7" fmla="*/ 7 h 25"/>
                <a:gd name="T8" fmla="*/ 24 w 33"/>
                <a:gd name="T9" fmla="*/ 6 h 25"/>
                <a:gd name="T10" fmla="*/ 24 w 33"/>
                <a:gd name="T11" fmla="*/ 3 h 25"/>
                <a:gd name="T12" fmla="*/ 22 w 33"/>
                <a:gd name="T13" fmla="*/ 0 h 25"/>
                <a:gd name="T14" fmla="*/ 21 w 33"/>
                <a:gd name="T15" fmla="*/ 0 h 25"/>
                <a:gd name="T16" fmla="*/ 19 w 33"/>
                <a:gd name="T17" fmla="*/ 1 h 25"/>
                <a:gd name="T18" fmla="*/ 18 w 33"/>
                <a:gd name="T19" fmla="*/ 2 h 25"/>
                <a:gd name="T20" fmla="*/ 17 w 33"/>
                <a:gd name="T21" fmla="*/ 4 h 25"/>
                <a:gd name="T22" fmla="*/ 16 w 33"/>
                <a:gd name="T23" fmla="*/ 5 h 25"/>
                <a:gd name="T24" fmla="*/ 14 w 33"/>
                <a:gd name="T25" fmla="*/ 6 h 25"/>
                <a:gd name="T26" fmla="*/ 12 w 33"/>
                <a:gd name="T27" fmla="*/ 6 h 25"/>
                <a:gd name="T28" fmla="*/ 10 w 33"/>
                <a:gd name="T29" fmla="*/ 7 h 25"/>
                <a:gd name="T30" fmla="*/ 9 w 33"/>
                <a:gd name="T31" fmla="*/ 9 h 25"/>
                <a:gd name="T32" fmla="*/ 7 w 33"/>
                <a:gd name="T33" fmla="*/ 10 h 25"/>
                <a:gd name="T34" fmla="*/ 6 w 33"/>
                <a:gd name="T35" fmla="*/ 10 h 25"/>
                <a:gd name="T36" fmla="*/ 4 w 33"/>
                <a:gd name="T37" fmla="*/ 10 h 25"/>
                <a:gd name="T38" fmla="*/ 3 w 33"/>
                <a:gd name="T39" fmla="*/ 10 h 25"/>
                <a:gd name="T40" fmla="*/ 2 w 33"/>
                <a:gd name="T41" fmla="*/ 13 h 25"/>
                <a:gd name="T42" fmla="*/ 1 w 33"/>
                <a:gd name="T43" fmla="*/ 14 h 25"/>
                <a:gd name="T44" fmla="*/ 1 w 33"/>
                <a:gd name="T45" fmla="*/ 16 h 25"/>
                <a:gd name="T46" fmla="*/ 1 w 33"/>
                <a:gd name="T47" fmla="*/ 17 h 25"/>
                <a:gd name="T48" fmla="*/ 2 w 33"/>
                <a:gd name="T49" fmla="*/ 19 h 25"/>
                <a:gd name="T50" fmla="*/ 4 w 33"/>
                <a:gd name="T51" fmla="*/ 22 h 25"/>
                <a:gd name="T52" fmla="*/ 5 w 33"/>
                <a:gd name="T53" fmla="*/ 25 h 25"/>
                <a:gd name="T54" fmla="*/ 6 w 33"/>
                <a:gd name="T55" fmla="*/ 23 h 25"/>
                <a:gd name="T56" fmla="*/ 7 w 33"/>
                <a:gd name="T57" fmla="*/ 21 h 25"/>
                <a:gd name="T58" fmla="*/ 10 w 33"/>
                <a:gd name="T59" fmla="*/ 21 h 25"/>
                <a:gd name="T60" fmla="*/ 11 w 33"/>
                <a:gd name="T61" fmla="*/ 21 h 25"/>
                <a:gd name="T62" fmla="*/ 12 w 33"/>
                <a:gd name="T63" fmla="*/ 20 h 25"/>
                <a:gd name="T64" fmla="*/ 13 w 33"/>
                <a:gd name="T65" fmla="*/ 17 h 25"/>
                <a:gd name="T66" fmla="*/ 15 w 33"/>
                <a:gd name="T67" fmla="*/ 17 h 25"/>
                <a:gd name="T68" fmla="*/ 16 w 33"/>
                <a:gd name="T69" fmla="*/ 19 h 25"/>
                <a:gd name="T70" fmla="*/ 18 w 33"/>
                <a:gd name="T71" fmla="*/ 19 h 25"/>
                <a:gd name="T72" fmla="*/ 20 w 33"/>
                <a:gd name="T73" fmla="*/ 19 h 25"/>
                <a:gd name="T74" fmla="*/ 22 w 33"/>
                <a:gd name="T75" fmla="*/ 18 h 25"/>
                <a:gd name="T76" fmla="*/ 23 w 33"/>
                <a:gd name="T77" fmla="*/ 18 h 25"/>
                <a:gd name="T78" fmla="*/ 25 w 33"/>
                <a:gd name="T79" fmla="*/ 18 h 25"/>
                <a:gd name="T80" fmla="*/ 27 w 33"/>
                <a:gd name="T81" fmla="*/ 17 h 25"/>
                <a:gd name="T82" fmla="*/ 28 w 33"/>
                <a:gd name="T83" fmla="*/ 17 h 25"/>
                <a:gd name="T84" fmla="*/ 30 w 33"/>
                <a:gd name="T85" fmla="*/ 17 h 25"/>
                <a:gd name="T86" fmla="*/ 31 w 33"/>
                <a:gd name="T87" fmla="*/ 17 h 25"/>
                <a:gd name="T88" fmla="*/ 33 w 33"/>
                <a:gd name="T89" fmla="*/ 17 h 25"/>
                <a:gd name="T90" fmla="*/ 33 w 33"/>
                <a:gd name="T9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25">
                  <a:moveTo>
                    <a:pt x="32" y="15"/>
                  </a:moveTo>
                  <a:cubicBezTo>
                    <a:pt x="32" y="14"/>
                    <a:pt x="32" y="14"/>
                    <a:pt x="31" y="14"/>
                  </a:cubicBezTo>
                  <a:cubicBezTo>
                    <a:pt x="30" y="13"/>
                    <a:pt x="30" y="13"/>
                    <a:pt x="30" y="13"/>
                  </a:cubicBezTo>
                  <a:cubicBezTo>
                    <a:pt x="30" y="12"/>
                    <a:pt x="30" y="12"/>
                    <a:pt x="30" y="12"/>
                  </a:cubicBezTo>
                  <a:cubicBezTo>
                    <a:pt x="29" y="11"/>
                    <a:pt x="28" y="12"/>
                    <a:pt x="28" y="11"/>
                  </a:cubicBezTo>
                  <a:cubicBezTo>
                    <a:pt x="28" y="10"/>
                    <a:pt x="29" y="10"/>
                    <a:pt x="28" y="9"/>
                  </a:cubicBezTo>
                  <a:cubicBezTo>
                    <a:pt x="28" y="9"/>
                    <a:pt x="28" y="9"/>
                    <a:pt x="28" y="9"/>
                  </a:cubicBezTo>
                  <a:cubicBezTo>
                    <a:pt x="27" y="8"/>
                    <a:pt x="27" y="8"/>
                    <a:pt x="26" y="7"/>
                  </a:cubicBezTo>
                  <a:cubicBezTo>
                    <a:pt x="25" y="7"/>
                    <a:pt x="25" y="7"/>
                    <a:pt x="24" y="6"/>
                  </a:cubicBezTo>
                  <a:cubicBezTo>
                    <a:pt x="24" y="6"/>
                    <a:pt x="24" y="6"/>
                    <a:pt x="24" y="6"/>
                  </a:cubicBezTo>
                  <a:cubicBezTo>
                    <a:pt x="23" y="5"/>
                    <a:pt x="24" y="5"/>
                    <a:pt x="24" y="4"/>
                  </a:cubicBezTo>
                  <a:cubicBezTo>
                    <a:pt x="24" y="4"/>
                    <a:pt x="24" y="3"/>
                    <a:pt x="24" y="3"/>
                  </a:cubicBezTo>
                  <a:cubicBezTo>
                    <a:pt x="24" y="2"/>
                    <a:pt x="23" y="2"/>
                    <a:pt x="23" y="2"/>
                  </a:cubicBezTo>
                  <a:cubicBezTo>
                    <a:pt x="23" y="1"/>
                    <a:pt x="22" y="1"/>
                    <a:pt x="22" y="0"/>
                  </a:cubicBezTo>
                  <a:cubicBezTo>
                    <a:pt x="22" y="0"/>
                    <a:pt x="22" y="0"/>
                    <a:pt x="22" y="0"/>
                  </a:cubicBezTo>
                  <a:cubicBezTo>
                    <a:pt x="21" y="0"/>
                    <a:pt x="21" y="0"/>
                    <a:pt x="21" y="0"/>
                  </a:cubicBezTo>
                  <a:cubicBezTo>
                    <a:pt x="20" y="0"/>
                    <a:pt x="20" y="0"/>
                    <a:pt x="20" y="1"/>
                  </a:cubicBezTo>
                  <a:cubicBezTo>
                    <a:pt x="19" y="1"/>
                    <a:pt x="19" y="1"/>
                    <a:pt x="19" y="1"/>
                  </a:cubicBezTo>
                  <a:cubicBezTo>
                    <a:pt x="19" y="1"/>
                    <a:pt x="19" y="2"/>
                    <a:pt x="19" y="2"/>
                  </a:cubicBezTo>
                  <a:cubicBezTo>
                    <a:pt x="19" y="2"/>
                    <a:pt x="19" y="2"/>
                    <a:pt x="18" y="2"/>
                  </a:cubicBezTo>
                  <a:cubicBezTo>
                    <a:pt x="18" y="3"/>
                    <a:pt x="18" y="3"/>
                    <a:pt x="18" y="3"/>
                  </a:cubicBezTo>
                  <a:cubicBezTo>
                    <a:pt x="17" y="4"/>
                    <a:pt x="17" y="4"/>
                    <a:pt x="17" y="4"/>
                  </a:cubicBezTo>
                  <a:cubicBezTo>
                    <a:pt x="17" y="4"/>
                    <a:pt x="17" y="4"/>
                    <a:pt x="17" y="4"/>
                  </a:cubicBezTo>
                  <a:cubicBezTo>
                    <a:pt x="16" y="5"/>
                    <a:pt x="16" y="5"/>
                    <a:pt x="16" y="5"/>
                  </a:cubicBezTo>
                  <a:cubicBezTo>
                    <a:pt x="16" y="5"/>
                    <a:pt x="16" y="5"/>
                    <a:pt x="15" y="5"/>
                  </a:cubicBezTo>
                  <a:cubicBezTo>
                    <a:pt x="15" y="5"/>
                    <a:pt x="15" y="5"/>
                    <a:pt x="14" y="6"/>
                  </a:cubicBezTo>
                  <a:cubicBezTo>
                    <a:pt x="14" y="6"/>
                    <a:pt x="14" y="6"/>
                    <a:pt x="13" y="6"/>
                  </a:cubicBezTo>
                  <a:cubicBezTo>
                    <a:pt x="13" y="6"/>
                    <a:pt x="13" y="6"/>
                    <a:pt x="12" y="6"/>
                  </a:cubicBezTo>
                  <a:cubicBezTo>
                    <a:pt x="12" y="6"/>
                    <a:pt x="11" y="6"/>
                    <a:pt x="11" y="6"/>
                  </a:cubicBezTo>
                  <a:cubicBezTo>
                    <a:pt x="10" y="6"/>
                    <a:pt x="10" y="6"/>
                    <a:pt x="10" y="7"/>
                  </a:cubicBezTo>
                  <a:cubicBezTo>
                    <a:pt x="9" y="7"/>
                    <a:pt x="9" y="7"/>
                    <a:pt x="9" y="8"/>
                  </a:cubicBezTo>
                  <a:cubicBezTo>
                    <a:pt x="9" y="8"/>
                    <a:pt x="9" y="8"/>
                    <a:pt x="9" y="9"/>
                  </a:cubicBezTo>
                  <a:cubicBezTo>
                    <a:pt x="8" y="9"/>
                    <a:pt x="8" y="8"/>
                    <a:pt x="8" y="9"/>
                  </a:cubicBezTo>
                  <a:cubicBezTo>
                    <a:pt x="7" y="9"/>
                    <a:pt x="7" y="10"/>
                    <a:pt x="7" y="10"/>
                  </a:cubicBezTo>
                  <a:cubicBezTo>
                    <a:pt x="6" y="10"/>
                    <a:pt x="6" y="9"/>
                    <a:pt x="6" y="9"/>
                  </a:cubicBezTo>
                  <a:cubicBezTo>
                    <a:pt x="6" y="9"/>
                    <a:pt x="6" y="9"/>
                    <a:pt x="6" y="10"/>
                  </a:cubicBezTo>
                  <a:cubicBezTo>
                    <a:pt x="5" y="10"/>
                    <a:pt x="5" y="10"/>
                    <a:pt x="5" y="10"/>
                  </a:cubicBezTo>
                  <a:cubicBezTo>
                    <a:pt x="4" y="10"/>
                    <a:pt x="4" y="10"/>
                    <a:pt x="4" y="10"/>
                  </a:cubicBezTo>
                  <a:cubicBezTo>
                    <a:pt x="3" y="10"/>
                    <a:pt x="3" y="10"/>
                    <a:pt x="3" y="10"/>
                  </a:cubicBezTo>
                  <a:cubicBezTo>
                    <a:pt x="3" y="10"/>
                    <a:pt x="3" y="10"/>
                    <a:pt x="3" y="10"/>
                  </a:cubicBezTo>
                  <a:cubicBezTo>
                    <a:pt x="3" y="11"/>
                    <a:pt x="2" y="11"/>
                    <a:pt x="2" y="12"/>
                  </a:cubicBezTo>
                  <a:cubicBezTo>
                    <a:pt x="2" y="12"/>
                    <a:pt x="2" y="12"/>
                    <a:pt x="2" y="13"/>
                  </a:cubicBezTo>
                  <a:cubicBezTo>
                    <a:pt x="2" y="13"/>
                    <a:pt x="2" y="13"/>
                    <a:pt x="1" y="13"/>
                  </a:cubicBezTo>
                  <a:cubicBezTo>
                    <a:pt x="1" y="14"/>
                    <a:pt x="1" y="13"/>
                    <a:pt x="1" y="14"/>
                  </a:cubicBezTo>
                  <a:cubicBezTo>
                    <a:pt x="1" y="14"/>
                    <a:pt x="1" y="14"/>
                    <a:pt x="1" y="15"/>
                  </a:cubicBezTo>
                  <a:cubicBezTo>
                    <a:pt x="1" y="15"/>
                    <a:pt x="2" y="16"/>
                    <a:pt x="1" y="16"/>
                  </a:cubicBezTo>
                  <a:cubicBezTo>
                    <a:pt x="1" y="16"/>
                    <a:pt x="1" y="16"/>
                    <a:pt x="1" y="16"/>
                  </a:cubicBezTo>
                  <a:cubicBezTo>
                    <a:pt x="0" y="16"/>
                    <a:pt x="1" y="16"/>
                    <a:pt x="1" y="17"/>
                  </a:cubicBezTo>
                  <a:cubicBezTo>
                    <a:pt x="1" y="17"/>
                    <a:pt x="1" y="17"/>
                    <a:pt x="1" y="18"/>
                  </a:cubicBezTo>
                  <a:cubicBezTo>
                    <a:pt x="1" y="18"/>
                    <a:pt x="2" y="18"/>
                    <a:pt x="2" y="19"/>
                  </a:cubicBezTo>
                  <a:cubicBezTo>
                    <a:pt x="3" y="19"/>
                    <a:pt x="3" y="20"/>
                    <a:pt x="3" y="20"/>
                  </a:cubicBezTo>
                  <a:cubicBezTo>
                    <a:pt x="4" y="21"/>
                    <a:pt x="4" y="21"/>
                    <a:pt x="4" y="22"/>
                  </a:cubicBezTo>
                  <a:cubicBezTo>
                    <a:pt x="4" y="22"/>
                    <a:pt x="4" y="22"/>
                    <a:pt x="4" y="23"/>
                  </a:cubicBezTo>
                  <a:cubicBezTo>
                    <a:pt x="4" y="24"/>
                    <a:pt x="5" y="24"/>
                    <a:pt x="5" y="25"/>
                  </a:cubicBezTo>
                  <a:cubicBezTo>
                    <a:pt x="5" y="25"/>
                    <a:pt x="5" y="25"/>
                    <a:pt x="5" y="25"/>
                  </a:cubicBezTo>
                  <a:cubicBezTo>
                    <a:pt x="5" y="24"/>
                    <a:pt x="6" y="24"/>
                    <a:pt x="6" y="23"/>
                  </a:cubicBezTo>
                  <a:cubicBezTo>
                    <a:pt x="6" y="23"/>
                    <a:pt x="6" y="23"/>
                    <a:pt x="6" y="22"/>
                  </a:cubicBezTo>
                  <a:cubicBezTo>
                    <a:pt x="7" y="22"/>
                    <a:pt x="6" y="21"/>
                    <a:pt x="7" y="21"/>
                  </a:cubicBezTo>
                  <a:cubicBezTo>
                    <a:pt x="8" y="20"/>
                    <a:pt x="8" y="21"/>
                    <a:pt x="9" y="21"/>
                  </a:cubicBezTo>
                  <a:cubicBezTo>
                    <a:pt x="9" y="21"/>
                    <a:pt x="9" y="21"/>
                    <a:pt x="10" y="21"/>
                  </a:cubicBezTo>
                  <a:cubicBezTo>
                    <a:pt x="10" y="21"/>
                    <a:pt x="11" y="21"/>
                    <a:pt x="11" y="21"/>
                  </a:cubicBezTo>
                  <a:cubicBezTo>
                    <a:pt x="11" y="21"/>
                    <a:pt x="11" y="21"/>
                    <a:pt x="11" y="21"/>
                  </a:cubicBezTo>
                  <a:cubicBezTo>
                    <a:pt x="11" y="21"/>
                    <a:pt x="11" y="21"/>
                    <a:pt x="12" y="21"/>
                  </a:cubicBezTo>
                  <a:cubicBezTo>
                    <a:pt x="12" y="20"/>
                    <a:pt x="11" y="20"/>
                    <a:pt x="12" y="20"/>
                  </a:cubicBezTo>
                  <a:cubicBezTo>
                    <a:pt x="12" y="19"/>
                    <a:pt x="12" y="19"/>
                    <a:pt x="12" y="18"/>
                  </a:cubicBezTo>
                  <a:cubicBezTo>
                    <a:pt x="12" y="18"/>
                    <a:pt x="12" y="18"/>
                    <a:pt x="13" y="17"/>
                  </a:cubicBezTo>
                  <a:cubicBezTo>
                    <a:pt x="13" y="17"/>
                    <a:pt x="13" y="17"/>
                    <a:pt x="14" y="17"/>
                  </a:cubicBezTo>
                  <a:cubicBezTo>
                    <a:pt x="14" y="17"/>
                    <a:pt x="14" y="17"/>
                    <a:pt x="15" y="17"/>
                  </a:cubicBezTo>
                  <a:cubicBezTo>
                    <a:pt x="15" y="17"/>
                    <a:pt x="15" y="17"/>
                    <a:pt x="16" y="18"/>
                  </a:cubicBezTo>
                  <a:cubicBezTo>
                    <a:pt x="16" y="18"/>
                    <a:pt x="16" y="18"/>
                    <a:pt x="16" y="19"/>
                  </a:cubicBezTo>
                  <a:cubicBezTo>
                    <a:pt x="17" y="19"/>
                    <a:pt x="17" y="19"/>
                    <a:pt x="17" y="19"/>
                  </a:cubicBezTo>
                  <a:cubicBezTo>
                    <a:pt x="17" y="19"/>
                    <a:pt x="18" y="19"/>
                    <a:pt x="18" y="19"/>
                  </a:cubicBezTo>
                  <a:cubicBezTo>
                    <a:pt x="19" y="19"/>
                    <a:pt x="19" y="19"/>
                    <a:pt x="19" y="19"/>
                  </a:cubicBezTo>
                  <a:cubicBezTo>
                    <a:pt x="20" y="19"/>
                    <a:pt x="20" y="19"/>
                    <a:pt x="20" y="19"/>
                  </a:cubicBezTo>
                  <a:cubicBezTo>
                    <a:pt x="21" y="19"/>
                    <a:pt x="21" y="20"/>
                    <a:pt x="22" y="20"/>
                  </a:cubicBezTo>
                  <a:cubicBezTo>
                    <a:pt x="22" y="18"/>
                    <a:pt x="22" y="18"/>
                    <a:pt x="22" y="18"/>
                  </a:cubicBezTo>
                  <a:cubicBezTo>
                    <a:pt x="22" y="18"/>
                    <a:pt x="22" y="18"/>
                    <a:pt x="22" y="18"/>
                  </a:cubicBezTo>
                  <a:cubicBezTo>
                    <a:pt x="23" y="18"/>
                    <a:pt x="23" y="18"/>
                    <a:pt x="23" y="18"/>
                  </a:cubicBezTo>
                  <a:cubicBezTo>
                    <a:pt x="24" y="18"/>
                    <a:pt x="24" y="18"/>
                    <a:pt x="24" y="18"/>
                  </a:cubicBezTo>
                  <a:cubicBezTo>
                    <a:pt x="25" y="18"/>
                    <a:pt x="25" y="18"/>
                    <a:pt x="25" y="18"/>
                  </a:cubicBezTo>
                  <a:cubicBezTo>
                    <a:pt x="25" y="17"/>
                    <a:pt x="26" y="17"/>
                    <a:pt x="26" y="17"/>
                  </a:cubicBezTo>
                  <a:cubicBezTo>
                    <a:pt x="26" y="17"/>
                    <a:pt x="26" y="17"/>
                    <a:pt x="27" y="17"/>
                  </a:cubicBezTo>
                  <a:cubicBezTo>
                    <a:pt x="27" y="17"/>
                    <a:pt x="27" y="17"/>
                    <a:pt x="27" y="17"/>
                  </a:cubicBezTo>
                  <a:cubicBezTo>
                    <a:pt x="28" y="17"/>
                    <a:pt x="28" y="17"/>
                    <a:pt x="28" y="17"/>
                  </a:cubicBezTo>
                  <a:cubicBezTo>
                    <a:pt x="29" y="16"/>
                    <a:pt x="29" y="16"/>
                    <a:pt x="29" y="16"/>
                  </a:cubicBezTo>
                  <a:cubicBezTo>
                    <a:pt x="29" y="16"/>
                    <a:pt x="29" y="16"/>
                    <a:pt x="30" y="17"/>
                  </a:cubicBezTo>
                  <a:cubicBezTo>
                    <a:pt x="30" y="17"/>
                    <a:pt x="30" y="17"/>
                    <a:pt x="31" y="17"/>
                  </a:cubicBezTo>
                  <a:cubicBezTo>
                    <a:pt x="31" y="17"/>
                    <a:pt x="31" y="17"/>
                    <a:pt x="31" y="17"/>
                  </a:cubicBezTo>
                  <a:cubicBezTo>
                    <a:pt x="32" y="17"/>
                    <a:pt x="32" y="17"/>
                    <a:pt x="33" y="17"/>
                  </a:cubicBezTo>
                  <a:cubicBezTo>
                    <a:pt x="33" y="17"/>
                    <a:pt x="33" y="17"/>
                    <a:pt x="33" y="17"/>
                  </a:cubicBezTo>
                  <a:cubicBezTo>
                    <a:pt x="33" y="16"/>
                    <a:pt x="33" y="16"/>
                    <a:pt x="33" y="16"/>
                  </a:cubicBezTo>
                  <a:cubicBezTo>
                    <a:pt x="33" y="16"/>
                    <a:pt x="33" y="16"/>
                    <a:pt x="33" y="15"/>
                  </a:cubicBezTo>
                  <a:cubicBezTo>
                    <a:pt x="33" y="15"/>
                    <a:pt x="33" y="15"/>
                    <a:pt x="32" y="1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 name="Freeform 23"/>
            <p:cNvSpPr>
              <a:spLocks/>
            </p:cNvSpPr>
            <p:nvPr/>
          </p:nvSpPr>
          <p:spPr bwMode="auto">
            <a:xfrm>
              <a:off x="4441827" y="3000376"/>
              <a:ext cx="150813" cy="193675"/>
            </a:xfrm>
            <a:custGeom>
              <a:avLst/>
              <a:gdLst>
                <a:gd name="T0" fmla="*/ 6 w 14"/>
                <a:gd name="T1" fmla="*/ 16 h 18"/>
                <a:gd name="T2" fmla="*/ 6 w 14"/>
                <a:gd name="T3" fmla="*/ 15 h 18"/>
                <a:gd name="T4" fmla="*/ 6 w 14"/>
                <a:gd name="T5" fmla="*/ 14 h 18"/>
                <a:gd name="T6" fmla="*/ 7 w 14"/>
                <a:gd name="T7" fmla="*/ 14 h 18"/>
                <a:gd name="T8" fmla="*/ 8 w 14"/>
                <a:gd name="T9" fmla="*/ 14 h 18"/>
                <a:gd name="T10" fmla="*/ 9 w 14"/>
                <a:gd name="T11" fmla="*/ 14 h 18"/>
                <a:gd name="T12" fmla="*/ 9 w 14"/>
                <a:gd name="T13" fmla="*/ 13 h 18"/>
                <a:gd name="T14" fmla="*/ 10 w 14"/>
                <a:gd name="T15" fmla="*/ 13 h 18"/>
                <a:gd name="T16" fmla="*/ 10 w 14"/>
                <a:gd name="T17" fmla="*/ 14 h 18"/>
                <a:gd name="T18" fmla="*/ 10 w 14"/>
                <a:gd name="T19" fmla="*/ 14 h 18"/>
                <a:gd name="T20" fmla="*/ 11 w 14"/>
                <a:gd name="T21" fmla="*/ 14 h 18"/>
                <a:gd name="T22" fmla="*/ 12 w 14"/>
                <a:gd name="T23" fmla="*/ 14 h 18"/>
                <a:gd name="T24" fmla="*/ 12 w 14"/>
                <a:gd name="T25" fmla="*/ 14 h 18"/>
                <a:gd name="T26" fmla="*/ 13 w 14"/>
                <a:gd name="T27" fmla="*/ 14 h 18"/>
                <a:gd name="T28" fmla="*/ 13 w 14"/>
                <a:gd name="T29" fmla="*/ 13 h 18"/>
                <a:gd name="T30" fmla="*/ 13 w 14"/>
                <a:gd name="T31" fmla="*/ 12 h 18"/>
                <a:gd name="T32" fmla="*/ 13 w 14"/>
                <a:gd name="T33" fmla="*/ 10 h 18"/>
                <a:gd name="T34" fmla="*/ 13 w 14"/>
                <a:gd name="T35" fmla="*/ 8 h 18"/>
                <a:gd name="T36" fmla="*/ 12 w 14"/>
                <a:gd name="T37" fmla="*/ 7 h 18"/>
                <a:gd name="T38" fmla="*/ 12 w 14"/>
                <a:gd name="T39" fmla="*/ 6 h 18"/>
                <a:gd name="T40" fmla="*/ 13 w 14"/>
                <a:gd name="T41" fmla="*/ 6 h 18"/>
                <a:gd name="T42" fmla="*/ 14 w 14"/>
                <a:gd name="T43" fmla="*/ 5 h 18"/>
                <a:gd name="T44" fmla="*/ 13 w 14"/>
                <a:gd name="T45" fmla="*/ 4 h 18"/>
                <a:gd name="T46" fmla="*/ 12 w 14"/>
                <a:gd name="T47" fmla="*/ 3 h 18"/>
                <a:gd name="T48" fmla="*/ 11 w 14"/>
                <a:gd name="T49" fmla="*/ 3 h 18"/>
                <a:gd name="T50" fmla="*/ 10 w 14"/>
                <a:gd name="T51" fmla="*/ 4 h 18"/>
                <a:gd name="T52" fmla="*/ 10 w 14"/>
                <a:gd name="T53" fmla="*/ 3 h 18"/>
                <a:gd name="T54" fmla="*/ 10 w 14"/>
                <a:gd name="T55" fmla="*/ 2 h 18"/>
                <a:gd name="T56" fmla="*/ 11 w 14"/>
                <a:gd name="T57" fmla="*/ 1 h 18"/>
                <a:gd name="T58" fmla="*/ 10 w 14"/>
                <a:gd name="T59" fmla="*/ 1 h 18"/>
                <a:gd name="T60" fmla="*/ 9 w 14"/>
                <a:gd name="T61" fmla="*/ 1 h 18"/>
                <a:gd name="T62" fmla="*/ 8 w 14"/>
                <a:gd name="T63" fmla="*/ 1 h 18"/>
                <a:gd name="T64" fmla="*/ 7 w 14"/>
                <a:gd name="T65" fmla="*/ 1 h 18"/>
                <a:gd name="T66" fmla="*/ 6 w 14"/>
                <a:gd name="T67" fmla="*/ 1 h 18"/>
                <a:gd name="T68" fmla="*/ 6 w 14"/>
                <a:gd name="T69" fmla="*/ 1 h 18"/>
                <a:gd name="T70" fmla="*/ 6 w 14"/>
                <a:gd name="T71" fmla="*/ 2 h 18"/>
                <a:gd name="T72" fmla="*/ 6 w 14"/>
                <a:gd name="T73" fmla="*/ 4 h 18"/>
                <a:gd name="T74" fmla="*/ 5 w 14"/>
                <a:gd name="T75" fmla="*/ 4 h 18"/>
                <a:gd name="T76" fmla="*/ 4 w 14"/>
                <a:gd name="T77" fmla="*/ 4 h 18"/>
                <a:gd name="T78" fmla="*/ 3 w 14"/>
                <a:gd name="T79" fmla="*/ 4 h 18"/>
                <a:gd name="T80" fmla="*/ 2 w 14"/>
                <a:gd name="T81" fmla="*/ 5 h 18"/>
                <a:gd name="T82" fmla="*/ 1 w 14"/>
                <a:gd name="T83" fmla="*/ 5 h 18"/>
                <a:gd name="T84" fmla="*/ 1 w 14"/>
                <a:gd name="T85" fmla="*/ 4 h 18"/>
                <a:gd name="T86" fmla="*/ 1 w 14"/>
                <a:gd name="T87" fmla="*/ 6 h 18"/>
                <a:gd name="T88" fmla="*/ 0 w 14"/>
                <a:gd name="T89" fmla="*/ 9 h 18"/>
                <a:gd name="T90" fmla="*/ 0 w 14"/>
                <a:gd name="T91" fmla="*/ 10 h 18"/>
                <a:gd name="T92" fmla="*/ 0 w 14"/>
                <a:gd name="T93" fmla="*/ 12 h 18"/>
                <a:gd name="T94" fmla="*/ 1 w 14"/>
                <a:gd name="T95" fmla="*/ 13 h 18"/>
                <a:gd name="T96" fmla="*/ 2 w 14"/>
                <a:gd name="T97" fmla="*/ 14 h 18"/>
                <a:gd name="T98" fmla="*/ 3 w 14"/>
                <a:gd name="T99" fmla="*/ 16 h 18"/>
                <a:gd name="T100" fmla="*/ 3 w 14"/>
                <a:gd name="T101" fmla="*/ 17 h 18"/>
                <a:gd name="T102" fmla="*/ 4 w 14"/>
                <a:gd name="T103" fmla="*/ 17 h 18"/>
                <a:gd name="T104" fmla="*/ 5 w 14"/>
                <a:gd name="T105" fmla="*/ 18 h 18"/>
                <a:gd name="T106" fmla="*/ 5 w 14"/>
                <a:gd name="T107" fmla="*/ 18 h 18"/>
                <a:gd name="T108" fmla="*/ 5 w 14"/>
                <a:gd name="T109" fmla="*/ 18 h 18"/>
                <a:gd name="T110" fmla="*/ 6 w 14"/>
                <a:gd name="T111" fmla="*/ 17 h 18"/>
                <a:gd name="T112" fmla="*/ 6 w 14"/>
                <a:gd name="T11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 h="18">
                  <a:moveTo>
                    <a:pt x="6" y="16"/>
                  </a:moveTo>
                  <a:cubicBezTo>
                    <a:pt x="6" y="16"/>
                    <a:pt x="6" y="15"/>
                    <a:pt x="6" y="15"/>
                  </a:cubicBezTo>
                  <a:cubicBezTo>
                    <a:pt x="6" y="15"/>
                    <a:pt x="6" y="14"/>
                    <a:pt x="6" y="14"/>
                  </a:cubicBezTo>
                  <a:cubicBezTo>
                    <a:pt x="7" y="14"/>
                    <a:pt x="7" y="14"/>
                    <a:pt x="7" y="14"/>
                  </a:cubicBezTo>
                  <a:cubicBezTo>
                    <a:pt x="8" y="14"/>
                    <a:pt x="8" y="14"/>
                    <a:pt x="8" y="14"/>
                  </a:cubicBezTo>
                  <a:cubicBezTo>
                    <a:pt x="8" y="14"/>
                    <a:pt x="9" y="14"/>
                    <a:pt x="9" y="14"/>
                  </a:cubicBezTo>
                  <a:cubicBezTo>
                    <a:pt x="9" y="13"/>
                    <a:pt x="9" y="13"/>
                    <a:pt x="9" y="13"/>
                  </a:cubicBezTo>
                  <a:cubicBezTo>
                    <a:pt x="9" y="13"/>
                    <a:pt x="9" y="13"/>
                    <a:pt x="10" y="13"/>
                  </a:cubicBezTo>
                  <a:cubicBezTo>
                    <a:pt x="10" y="13"/>
                    <a:pt x="10" y="14"/>
                    <a:pt x="10" y="14"/>
                  </a:cubicBezTo>
                  <a:cubicBezTo>
                    <a:pt x="10" y="14"/>
                    <a:pt x="10" y="14"/>
                    <a:pt x="10" y="14"/>
                  </a:cubicBezTo>
                  <a:cubicBezTo>
                    <a:pt x="11" y="15"/>
                    <a:pt x="11" y="14"/>
                    <a:pt x="11" y="14"/>
                  </a:cubicBezTo>
                  <a:cubicBezTo>
                    <a:pt x="11" y="14"/>
                    <a:pt x="11" y="14"/>
                    <a:pt x="12" y="14"/>
                  </a:cubicBezTo>
                  <a:cubicBezTo>
                    <a:pt x="12" y="14"/>
                    <a:pt x="12" y="14"/>
                    <a:pt x="12" y="14"/>
                  </a:cubicBezTo>
                  <a:cubicBezTo>
                    <a:pt x="12" y="14"/>
                    <a:pt x="12" y="14"/>
                    <a:pt x="13" y="14"/>
                  </a:cubicBezTo>
                  <a:cubicBezTo>
                    <a:pt x="13" y="14"/>
                    <a:pt x="13" y="14"/>
                    <a:pt x="13" y="13"/>
                  </a:cubicBezTo>
                  <a:cubicBezTo>
                    <a:pt x="13" y="13"/>
                    <a:pt x="13" y="12"/>
                    <a:pt x="13" y="12"/>
                  </a:cubicBezTo>
                  <a:cubicBezTo>
                    <a:pt x="13" y="11"/>
                    <a:pt x="13" y="10"/>
                    <a:pt x="13" y="10"/>
                  </a:cubicBezTo>
                  <a:cubicBezTo>
                    <a:pt x="13" y="9"/>
                    <a:pt x="13" y="9"/>
                    <a:pt x="13" y="8"/>
                  </a:cubicBezTo>
                  <a:cubicBezTo>
                    <a:pt x="12" y="8"/>
                    <a:pt x="12" y="8"/>
                    <a:pt x="12" y="7"/>
                  </a:cubicBezTo>
                  <a:cubicBezTo>
                    <a:pt x="12" y="7"/>
                    <a:pt x="12" y="6"/>
                    <a:pt x="12" y="6"/>
                  </a:cubicBezTo>
                  <a:cubicBezTo>
                    <a:pt x="12" y="6"/>
                    <a:pt x="13" y="6"/>
                    <a:pt x="13" y="6"/>
                  </a:cubicBezTo>
                  <a:cubicBezTo>
                    <a:pt x="13" y="5"/>
                    <a:pt x="14" y="5"/>
                    <a:pt x="14" y="5"/>
                  </a:cubicBezTo>
                  <a:cubicBezTo>
                    <a:pt x="13" y="4"/>
                    <a:pt x="13" y="4"/>
                    <a:pt x="13" y="4"/>
                  </a:cubicBezTo>
                  <a:cubicBezTo>
                    <a:pt x="13" y="4"/>
                    <a:pt x="13" y="4"/>
                    <a:pt x="12" y="3"/>
                  </a:cubicBezTo>
                  <a:cubicBezTo>
                    <a:pt x="12" y="3"/>
                    <a:pt x="12" y="3"/>
                    <a:pt x="11" y="3"/>
                  </a:cubicBezTo>
                  <a:cubicBezTo>
                    <a:pt x="11" y="4"/>
                    <a:pt x="11" y="4"/>
                    <a:pt x="10" y="4"/>
                  </a:cubicBezTo>
                  <a:cubicBezTo>
                    <a:pt x="10" y="4"/>
                    <a:pt x="10" y="4"/>
                    <a:pt x="10" y="3"/>
                  </a:cubicBezTo>
                  <a:cubicBezTo>
                    <a:pt x="10" y="3"/>
                    <a:pt x="10" y="3"/>
                    <a:pt x="10" y="2"/>
                  </a:cubicBezTo>
                  <a:cubicBezTo>
                    <a:pt x="11" y="2"/>
                    <a:pt x="11" y="1"/>
                    <a:pt x="11" y="1"/>
                  </a:cubicBezTo>
                  <a:cubicBezTo>
                    <a:pt x="10" y="1"/>
                    <a:pt x="10" y="1"/>
                    <a:pt x="10" y="1"/>
                  </a:cubicBezTo>
                  <a:cubicBezTo>
                    <a:pt x="10" y="1"/>
                    <a:pt x="9" y="1"/>
                    <a:pt x="9" y="1"/>
                  </a:cubicBezTo>
                  <a:cubicBezTo>
                    <a:pt x="8" y="1"/>
                    <a:pt x="8" y="1"/>
                    <a:pt x="8" y="1"/>
                  </a:cubicBezTo>
                  <a:cubicBezTo>
                    <a:pt x="7" y="1"/>
                    <a:pt x="7" y="0"/>
                    <a:pt x="7" y="1"/>
                  </a:cubicBezTo>
                  <a:cubicBezTo>
                    <a:pt x="6" y="1"/>
                    <a:pt x="6" y="1"/>
                    <a:pt x="6" y="1"/>
                  </a:cubicBezTo>
                  <a:cubicBezTo>
                    <a:pt x="6" y="1"/>
                    <a:pt x="6" y="1"/>
                    <a:pt x="6" y="1"/>
                  </a:cubicBezTo>
                  <a:cubicBezTo>
                    <a:pt x="6" y="2"/>
                    <a:pt x="6" y="2"/>
                    <a:pt x="6" y="2"/>
                  </a:cubicBezTo>
                  <a:cubicBezTo>
                    <a:pt x="6" y="3"/>
                    <a:pt x="6" y="3"/>
                    <a:pt x="6" y="4"/>
                  </a:cubicBezTo>
                  <a:cubicBezTo>
                    <a:pt x="5" y="4"/>
                    <a:pt x="6" y="4"/>
                    <a:pt x="5" y="4"/>
                  </a:cubicBezTo>
                  <a:cubicBezTo>
                    <a:pt x="5" y="4"/>
                    <a:pt x="5" y="4"/>
                    <a:pt x="4" y="4"/>
                  </a:cubicBezTo>
                  <a:cubicBezTo>
                    <a:pt x="4" y="4"/>
                    <a:pt x="4" y="4"/>
                    <a:pt x="3" y="4"/>
                  </a:cubicBezTo>
                  <a:cubicBezTo>
                    <a:pt x="3" y="4"/>
                    <a:pt x="2" y="4"/>
                    <a:pt x="2" y="5"/>
                  </a:cubicBezTo>
                  <a:cubicBezTo>
                    <a:pt x="2" y="5"/>
                    <a:pt x="2" y="5"/>
                    <a:pt x="1" y="5"/>
                  </a:cubicBezTo>
                  <a:cubicBezTo>
                    <a:pt x="1" y="4"/>
                    <a:pt x="1" y="4"/>
                    <a:pt x="1" y="4"/>
                  </a:cubicBezTo>
                  <a:cubicBezTo>
                    <a:pt x="1" y="5"/>
                    <a:pt x="1" y="5"/>
                    <a:pt x="1" y="6"/>
                  </a:cubicBezTo>
                  <a:cubicBezTo>
                    <a:pt x="1" y="7"/>
                    <a:pt x="0" y="8"/>
                    <a:pt x="0" y="9"/>
                  </a:cubicBezTo>
                  <a:cubicBezTo>
                    <a:pt x="0" y="9"/>
                    <a:pt x="0" y="10"/>
                    <a:pt x="0" y="10"/>
                  </a:cubicBezTo>
                  <a:cubicBezTo>
                    <a:pt x="0" y="11"/>
                    <a:pt x="0" y="11"/>
                    <a:pt x="0" y="12"/>
                  </a:cubicBezTo>
                  <a:cubicBezTo>
                    <a:pt x="1" y="13"/>
                    <a:pt x="1" y="13"/>
                    <a:pt x="1" y="13"/>
                  </a:cubicBezTo>
                  <a:cubicBezTo>
                    <a:pt x="1" y="14"/>
                    <a:pt x="1" y="14"/>
                    <a:pt x="2" y="14"/>
                  </a:cubicBezTo>
                  <a:cubicBezTo>
                    <a:pt x="2" y="15"/>
                    <a:pt x="2" y="15"/>
                    <a:pt x="3" y="16"/>
                  </a:cubicBezTo>
                  <a:cubicBezTo>
                    <a:pt x="3" y="16"/>
                    <a:pt x="3" y="16"/>
                    <a:pt x="3" y="17"/>
                  </a:cubicBezTo>
                  <a:cubicBezTo>
                    <a:pt x="4" y="17"/>
                    <a:pt x="4" y="17"/>
                    <a:pt x="4" y="17"/>
                  </a:cubicBezTo>
                  <a:cubicBezTo>
                    <a:pt x="4" y="18"/>
                    <a:pt x="4" y="18"/>
                    <a:pt x="5" y="18"/>
                  </a:cubicBezTo>
                  <a:cubicBezTo>
                    <a:pt x="5" y="18"/>
                    <a:pt x="5" y="18"/>
                    <a:pt x="5" y="18"/>
                  </a:cubicBezTo>
                  <a:cubicBezTo>
                    <a:pt x="5" y="18"/>
                    <a:pt x="5" y="18"/>
                    <a:pt x="5" y="18"/>
                  </a:cubicBezTo>
                  <a:cubicBezTo>
                    <a:pt x="6" y="17"/>
                    <a:pt x="6" y="17"/>
                    <a:pt x="6" y="17"/>
                  </a:cubicBezTo>
                  <a:cubicBezTo>
                    <a:pt x="6" y="17"/>
                    <a:pt x="6" y="16"/>
                    <a:pt x="6" y="1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 name="Freeform 24"/>
            <p:cNvSpPr>
              <a:spLocks/>
            </p:cNvSpPr>
            <p:nvPr/>
          </p:nvSpPr>
          <p:spPr bwMode="auto">
            <a:xfrm>
              <a:off x="3881439" y="2805114"/>
              <a:ext cx="107950" cy="141288"/>
            </a:xfrm>
            <a:custGeom>
              <a:avLst/>
              <a:gdLst>
                <a:gd name="T0" fmla="*/ 9 w 10"/>
                <a:gd name="T1" fmla="*/ 8 h 13"/>
                <a:gd name="T2" fmla="*/ 9 w 10"/>
                <a:gd name="T3" fmla="*/ 7 h 13"/>
                <a:gd name="T4" fmla="*/ 8 w 10"/>
                <a:gd name="T5" fmla="*/ 7 h 13"/>
                <a:gd name="T6" fmla="*/ 7 w 10"/>
                <a:gd name="T7" fmla="*/ 6 h 13"/>
                <a:gd name="T8" fmla="*/ 8 w 10"/>
                <a:gd name="T9" fmla="*/ 5 h 13"/>
                <a:gd name="T10" fmla="*/ 8 w 10"/>
                <a:gd name="T11" fmla="*/ 4 h 13"/>
                <a:gd name="T12" fmla="*/ 8 w 10"/>
                <a:gd name="T13" fmla="*/ 4 h 13"/>
                <a:gd name="T14" fmla="*/ 9 w 10"/>
                <a:gd name="T15" fmla="*/ 3 h 13"/>
                <a:gd name="T16" fmla="*/ 8 w 10"/>
                <a:gd name="T17" fmla="*/ 3 h 13"/>
                <a:gd name="T18" fmla="*/ 7 w 10"/>
                <a:gd name="T19" fmla="*/ 3 h 13"/>
                <a:gd name="T20" fmla="*/ 6 w 10"/>
                <a:gd name="T21" fmla="*/ 4 h 13"/>
                <a:gd name="T22" fmla="*/ 5 w 10"/>
                <a:gd name="T23" fmla="*/ 4 h 13"/>
                <a:gd name="T24" fmla="*/ 5 w 10"/>
                <a:gd name="T25" fmla="*/ 3 h 13"/>
                <a:gd name="T26" fmla="*/ 5 w 10"/>
                <a:gd name="T27" fmla="*/ 1 h 13"/>
                <a:gd name="T28" fmla="*/ 5 w 10"/>
                <a:gd name="T29" fmla="*/ 1 h 13"/>
                <a:gd name="T30" fmla="*/ 3 w 10"/>
                <a:gd name="T31" fmla="*/ 1 h 13"/>
                <a:gd name="T32" fmla="*/ 3 w 10"/>
                <a:gd name="T33" fmla="*/ 1 h 13"/>
                <a:gd name="T34" fmla="*/ 3 w 10"/>
                <a:gd name="T35" fmla="*/ 1 h 13"/>
                <a:gd name="T36" fmla="*/ 3 w 10"/>
                <a:gd name="T37" fmla="*/ 2 h 13"/>
                <a:gd name="T38" fmla="*/ 2 w 10"/>
                <a:gd name="T39" fmla="*/ 3 h 13"/>
                <a:gd name="T40" fmla="*/ 1 w 10"/>
                <a:gd name="T41" fmla="*/ 4 h 13"/>
                <a:gd name="T42" fmla="*/ 1 w 10"/>
                <a:gd name="T43" fmla="*/ 5 h 13"/>
                <a:gd name="T44" fmla="*/ 0 w 10"/>
                <a:gd name="T45" fmla="*/ 6 h 13"/>
                <a:gd name="T46" fmla="*/ 0 w 10"/>
                <a:gd name="T47" fmla="*/ 6 h 13"/>
                <a:gd name="T48" fmla="*/ 1 w 10"/>
                <a:gd name="T49" fmla="*/ 7 h 13"/>
                <a:gd name="T50" fmla="*/ 1 w 10"/>
                <a:gd name="T51" fmla="*/ 7 h 13"/>
                <a:gd name="T52" fmla="*/ 2 w 10"/>
                <a:gd name="T53" fmla="*/ 8 h 13"/>
                <a:gd name="T54" fmla="*/ 3 w 10"/>
                <a:gd name="T55" fmla="*/ 8 h 13"/>
                <a:gd name="T56" fmla="*/ 4 w 10"/>
                <a:gd name="T57" fmla="*/ 9 h 13"/>
                <a:gd name="T58" fmla="*/ 5 w 10"/>
                <a:gd name="T59" fmla="*/ 10 h 13"/>
                <a:gd name="T60" fmla="*/ 5 w 10"/>
                <a:gd name="T61" fmla="*/ 11 h 13"/>
                <a:gd name="T62" fmla="*/ 7 w 10"/>
                <a:gd name="T63" fmla="*/ 11 h 13"/>
                <a:gd name="T64" fmla="*/ 7 w 10"/>
                <a:gd name="T65" fmla="*/ 12 h 13"/>
                <a:gd name="T66" fmla="*/ 8 w 10"/>
                <a:gd name="T67" fmla="*/ 12 h 13"/>
                <a:gd name="T68" fmla="*/ 9 w 10"/>
                <a:gd name="T69" fmla="*/ 13 h 13"/>
                <a:gd name="T70" fmla="*/ 10 w 10"/>
                <a:gd name="T71" fmla="*/ 13 h 13"/>
                <a:gd name="T72" fmla="*/ 10 w 10"/>
                <a:gd name="T73" fmla="*/ 13 h 13"/>
                <a:gd name="T74" fmla="*/ 10 w 10"/>
                <a:gd name="T75" fmla="*/ 11 h 13"/>
                <a:gd name="T76" fmla="*/ 10 w 10"/>
                <a:gd name="T77" fmla="*/ 10 h 13"/>
                <a:gd name="T78" fmla="*/ 10 w 10"/>
                <a:gd name="T79" fmla="*/ 9 h 13"/>
                <a:gd name="T80" fmla="*/ 9 w 10"/>
                <a:gd name="T8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3">
                  <a:moveTo>
                    <a:pt x="9" y="8"/>
                  </a:moveTo>
                  <a:cubicBezTo>
                    <a:pt x="9" y="8"/>
                    <a:pt x="10" y="7"/>
                    <a:pt x="9" y="7"/>
                  </a:cubicBezTo>
                  <a:cubicBezTo>
                    <a:pt x="9" y="7"/>
                    <a:pt x="8" y="7"/>
                    <a:pt x="8" y="7"/>
                  </a:cubicBezTo>
                  <a:cubicBezTo>
                    <a:pt x="8" y="7"/>
                    <a:pt x="7" y="7"/>
                    <a:pt x="7" y="6"/>
                  </a:cubicBezTo>
                  <a:cubicBezTo>
                    <a:pt x="7" y="6"/>
                    <a:pt x="8" y="6"/>
                    <a:pt x="8" y="5"/>
                  </a:cubicBezTo>
                  <a:cubicBezTo>
                    <a:pt x="8" y="5"/>
                    <a:pt x="8" y="5"/>
                    <a:pt x="8" y="4"/>
                  </a:cubicBezTo>
                  <a:cubicBezTo>
                    <a:pt x="8" y="4"/>
                    <a:pt x="8" y="4"/>
                    <a:pt x="8" y="4"/>
                  </a:cubicBezTo>
                  <a:cubicBezTo>
                    <a:pt x="8" y="3"/>
                    <a:pt x="9" y="3"/>
                    <a:pt x="9" y="3"/>
                  </a:cubicBezTo>
                  <a:cubicBezTo>
                    <a:pt x="8" y="3"/>
                    <a:pt x="8" y="3"/>
                    <a:pt x="8" y="3"/>
                  </a:cubicBezTo>
                  <a:cubicBezTo>
                    <a:pt x="8" y="3"/>
                    <a:pt x="7" y="3"/>
                    <a:pt x="7" y="3"/>
                  </a:cubicBezTo>
                  <a:cubicBezTo>
                    <a:pt x="7" y="3"/>
                    <a:pt x="7" y="4"/>
                    <a:pt x="6" y="4"/>
                  </a:cubicBezTo>
                  <a:cubicBezTo>
                    <a:pt x="6" y="5"/>
                    <a:pt x="6" y="4"/>
                    <a:pt x="5" y="4"/>
                  </a:cubicBezTo>
                  <a:cubicBezTo>
                    <a:pt x="5" y="4"/>
                    <a:pt x="5" y="3"/>
                    <a:pt x="5" y="3"/>
                  </a:cubicBezTo>
                  <a:cubicBezTo>
                    <a:pt x="5" y="2"/>
                    <a:pt x="5" y="2"/>
                    <a:pt x="5" y="1"/>
                  </a:cubicBezTo>
                  <a:cubicBezTo>
                    <a:pt x="5" y="1"/>
                    <a:pt x="5" y="1"/>
                    <a:pt x="5" y="1"/>
                  </a:cubicBezTo>
                  <a:cubicBezTo>
                    <a:pt x="4" y="0"/>
                    <a:pt x="4" y="1"/>
                    <a:pt x="3" y="1"/>
                  </a:cubicBezTo>
                  <a:cubicBezTo>
                    <a:pt x="3" y="1"/>
                    <a:pt x="3" y="1"/>
                    <a:pt x="3" y="1"/>
                  </a:cubicBezTo>
                  <a:cubicBezTo>
                    <a:pt x="3" y="1"/>
                    <a:pt x="3" y="1"/>
                    <a:pt x="3" y="1"/>
                  </a:cubicBezTo>
                  <a:cubicBezTo>
                    <a:pt x="3" y="2"/>
                    <a:pt x="3" y="2"/>
                    <a:pt x="3" y="2"/>
                  </a:cubicBezTo>
                  <a:cubicBezTo>
                    <a:pt x="2" y="3"/>
                    <a:pt x="2" y="3"/>
                    <a:pt x="2" y="3"/>
                  </a:cubicBezTo>
                  <a:cubicBezTo>
                    <a:pt x="2" y="3"/>
                    <a:pt x="2" y="3"/>
                    <a:pt x="1" y="4"/>
                  </a:cubicBezTo>
                  <a:cubicBezTo>
                    <a:pt x="1" y="4"/>
                    <a:pt x="1" y="4"/>
                    <a:pt x="1" y="5"/>
                  </a:cubicBezTo>
                  <a:cubicBezTo>
                    <a:pt x="0" y="5"/>
                    <a:pt x="0" y="5"/>
                    <a:pt x="0" y="6"/>
                  </a:cubicBezTo>
                  <a:cubicBezTo>
                    <a:pt x="0" y="6"/>
                    <a:pt x="0" y="6"/>
                    <a:pt x="0" y="6"/>
                  </a:cubicBezTo>
                  <a:cubicBezTo>
                    <a:pt x="0" y="6"/>
                    <a:pt x="0" y="6"/>
                    <a:pt x="1" y="7"/>
                  </a:cubicBezTo>
                  <a:cubicBezTo>
                    <a:pt x="1" y="7"/>
                    <a:pt x="1" y="7"/>
                    <a:pt x="1" y="7"/>
                  </a:cubicBezTo>
                  <a:cubicBezTo>
                    <a:pt x="2" y="7"/>
                    <a:pt x="2" y="7"/>
                    <a:pt x="2" y="8"/>
                  </a:cubicBezTo>
                  <a:cubicBezTo>
                    <a:pt x="3" y="8"/>
                    <a:pt x="3" y="8"/>
                    <a:pt x="3" y="8"/>
                  </a:cubicBezTo>
                  <a:cubicBezTo>
                    <a:pt x="3" y="8"/>
                    <a:pt x="4" y="9"/>
                    <a:pt x="4" y="9"/>
                  </a:cubicBezTo>
                  <a:cubicBezTo>
                    <a:pt x="5" y="9"/>
                    <a:pt x="5" y="9"/>
                    <a:pt x="5" y="10"/>
                  </a:cubicBezTo>
                  <a:cubicBezTo>
                    <a:pt x="5" y="10"/>
                    <a:pt x="5" y="11"/>
                    <a:pt x="5" y="11"/>
                  </a:cubicBezTo>
                  <a:cubicBezTo>
                    <a:pt x="6" y="11"/>
                    <a:pt x="6" y="11"/>
                    <a:pt x="7" y="11"/>
                  </a:cubicBezTo>
                  <a:cubicBezTo>
                    <a:pt x="7" y="11"/>
                    <a:pt x="7" y="12"/>
                    <a:pt x="7" y="12"/>
                  </a:cubicBezTo>
                  <a:cubicBezTo>
                    <a:pt x="7" y="12"/>
                    <a:pt x="8" y="12"/>
                    <a:pt x="8" y="12"/>
                  </a:cubicBezTo>
                  <a:cubicBezTo>
                    <a:pt x="9" y="12"/>
                    <a:pt x="9" y="13"/>
                    <a:pt x="9" y="13"/>
                  </a:cubicBezTo>
                  <a:cubicBezTo>
                    <a:pt x="10" y="13"/>
                    <a:pt x="10" y="13"/>
                    <a:pt x="10" y="13"/>
                  </a:cubicBezTo>
                  <a:cubicBezTo>
                    <a:pt x="10" y="13"/>
                    <a:pt x="10" y="13"/>
                    <a:pt x="10" y="13"/>
                  </a:cubicBezTo>
                  <a:cubicBezTo>
                    <a:pt x="10" y="12"/>
                    <a:pt x="10" y="12"/>
                    <a:pt x="10" y="11"/>
                  </a:cubicBezTo>
                  <a:cubicBezTo>
                    <a:pt x="10" y="11"/>
                    <a:pt x="10" y="11"/>
                    <a:pt x="10" y="10"/>
                  </a:cubicBezTo>
                  <a:cubicBezTo>
                    <a:pt x="10" y="10"/>
                    <a:pt x="10" y="9"/>
                    <a:pt x="10" y="9"/>
                  </a:cubicBezTo>
                  <a:cubicBezTo>
                    <a:pt x="10" y="8"/>
                    <a:pt x="10" y="8"/>
                    <a:pt x="9"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 name="Freeform 25"/>
            <p:cNvSpPr>
              <a:spLocks/>
            </p:cNvSpPr>
            <p:nvPr/>
          </p:nvSpPr>
          <p:spPr bwMode="auto">
            <a:xfrm>
              <a:off x="4043364" y="2611439"/>
              <a:ext cx="215900" cy="173038"/>
            </a:xfrm>
            <a:custGeom>
              <a:avLst/>
              <a:gdLst>
                <a:gd name="T0" fmla="*/ 20 w 20"/>
                <a:gd name="T1" fmla="*/ 7 h 16"/>
                <a:gd name="T2" fmla="*/ 19 w 20"/>
                <a:gd name="T3" fmla="*/ 7 h 16"/>
                <a:gd name="T4" fmla="*/ 17 w 20"/>
                <a:gd name="T5" fmla="*/ 7 h 16"/>
                <a:gd name="T6" fmla="*/ 17 w 20"/>
                <a:gd name="T7" fmla="*/ 6 h 16"/>
                <a:gd name="T8" fmla="*/ 17 w 20"/>
                <a:gd name="T9" fmla="*/ 5 h 16"/>
                <a:gd name="T10" fmla="*/ 17 w 20"/>
                <a:gd name="T11" fmla="*/ 4 h 16"/>
                <a:gd name="T12" fmla="*/ 16 w 20"/>
                <a:gd name="T13" fmla="*/ 3 h 16"/>
                <a:gd name="T14" fmla="*/ 15 w 20"/>
                <a:gd name="T15" fmla="*/ 2 h 16"/>
                <a:gd name="T16" fmla="*/ 15 w 20"/>
                <a:gd name="T17" fmla="*/ 1 h 16"/>
                <a:gd name="T18" fmla="*/ 15 w 20"/>
                <a:gd name="T19" fmla="*/ 1 h 16"/>
                <a:gd name="T20" fmla="*/ 14 w 20"/>
                <a:gd name="T21" fmla="*/ 0 h 16"/>
                <a:gd name="T22" fmla="*/ 13 w 20"/>
                <a:gd name="T23" fmla="*/ 0 h 16"/>
                <a:gd name="T24" fmla="*/ 12 w 20"/>
                <a:gd name="T25" fmla="*/ 1 h 16"/>
                <a:gd name="T26" fmla="*/ 11 w 20"/>
                <a:gd name="T27" fmla="*/ 1 h 16"/>
                <a:gd name="T28" fmla="*/ 11 w 20"/>
                <a:gd name="T29" fmla="*/ 2 h 16"/>
                <a:gd name="T30" fmla="*/ 10 w 20"/>
                <a:gd name="T31" fmla="*/ 2 h 16"/>
                <a:gd name="T32" fmla="*/ 9 w 20"/>
                <a:gd name="T33" fmla="*/ 3 h 16"/>
                <a:gd name="T34" fmla="*/ 8 w 20"/>
                <a:gd name="T35" fmla="*/ 4 h 16"/>
                <a:gd name="T36" fmla="*/ 7 w 20"/>
                <a:gd name="T37" fmla="*/ 4 h 16"/>
                <a:gd name="T38" fmla="*/ 5 w 20"/>
                <a:gd name="T39" fmla="*/ 4 h 16"/>
                <a:gd name="T40" fmla="*/ 4 w 20"/>
                <a:gd name="T41" fmla="*/ 5 h 16"/>
                <a:gd name="T42" fmla="*/ 3 w 20"/>
                <a:gd name="T43" fmla="*/ 6 h 16"/>
                <a:gd name="T44" fmla="*/ 3 w 20"/>
                <a:gd name="T45" fmla="*/ 8 h 16"/>
                <a:gd name="T46" fmla="*/ 3 w 20"/>
                <a:gd name="T47" fmla="*/ 9 h 16"/>
                <a:gd name="T48" fmla="*/ 2 w 20"/>
                <a:gd name="T49" fmla="*/ 9 h 16"/>
                <a:gd name="T50" fmla="*/ 1 w 20"/>
                <a:gd name="T51" fmla="*/ 10 h 16"/>
                <a:gd name="T52" fmla="*/ 1 w 20"/>
                <a:gd name="T53" fmla="*/ 11 h 16"/>
                <a:gd name="T54" fmla="*/ 1 w 20"/>
                <a:gd name="T55" fmla="*/ 12 h 16"/>
                <a:gd name="T56" fmla="*/ 0 w 20"/>
                <a:gd name="T57" fmla="*/ 14 h 16"/>
                <a:gd name="T58" fmla="*/ 0 w 20"/>
                <a:gd name="T59" fmla="*/ 14 h 16"/>
                <a:gd name="T60" fmla="*/ 1 w 20"/>
                <a:gd name="T61" fmla="*/ 14 h 16"/>
                <a:gd name="T62" fmla="*/ 2 w 20"/>
                <a:gd name="T63" fmla="*/ 15 h 16"/>
                <a:gd name="T64" fmla="*/ 3 w 20"/>
                <a:gd name="T65" fmla="*/ 16 h 16"/>
                <a:gd name="T66" fmla="*/ 4 w 20"/>
                <a:gd name="T67" fmla="*/ 15 h 16"/>
                <a:gd name="T68" fmla="*/ 4 w 20"/>
                <a:gd name="T69" fmla="*/ 15 h 16"/>
                <a:gd name="T70" fmla="*/ 6 w 20"/>
                <a:gd name="T71" fmla="*/ 15 h 16"/>
                <a:gd name="T72" fmla="*/ 7 w 20"/>
                <a:gd name="T73" fmla="*/ 16 h 16"/>
                <a:gd name="T74" fmla="*/ 7 w 20"/>
                <a:gd name="T75" fmla="*/ 15 h 16"/>
                <a:gd name="T76" fmla="*/ 7 w 20"/>
                <a:gd name="T77" fmla="*/ 14 h 16"/>
                <a:gd name="T78" fmla="*/ 7 w 20"/>
                <a:gd name="T79" fmla="*/ 13 h 16"/>
                <a:gd name="T80" fmla="*/ 8 w 20"/>
                <a:gd name="T81" fmla="*/ 12 h 16"/>
                <a:gd name="T82" fmla="*/ 9 w 20"/>
                <a:gd name="T83" fmla="*/ 12 h 16"/>
                <a:gd name="T84" fmla="*/ 11 w 20"/>
                <a:gd name="T85" fmla="*/ 12 h 16"/>
                <a:gd name="T86" fmla="*/ 12 w 20"/>
                <a:gd name="T87" fmla="*/ 12 h 16"/>
                <a:gd name="T88" fmla="*/ 13 w 20"/>
                <a:gd name="T89" fmla="*/ 12 h 16"/>
                <a:gd name="T90" fmla="*/ 13 w 20"/>
                <a:gd name="T91" fmla="*/ 11 h 16"/>
                <a:gd name="T92" fmla="*/ 15 w 20"/>
                <a:gd name="T93" fmla="*/ 12 h 16"/>
                <a:gd name="T94" fmla="*/ 16 w 20"/>
                <a:gd name="T95" fmla="*/ 12 h 16"/>
                <a:gd name="T96" fmla="*/ 17 w 20"/>
                <a:gd name="T97" fmla="*/ 12 h 16"/>
                <a:gd name="T98" fmla="*/ 17 w 20"/>
                <a:gd name="T99" fmla="*/ 12 h 16"/>
                <a:gd name="T100" fmla="*/ 17 w 20"/>
                <a:gd name="T101" fmla="*/ 11 h 16"/>
                <a:gd name="T102" fmla="*/ 18 w 20"/>
                <a:gd name="T103" fmla="*/ 11 h 16"/>
                <a:gd name="T104" fmla="*/ 19 w 20"/>
                <a:gd name="T105" fmla="*/ 11 h 16"/>
                <a:gd name="T106" fmla="*/ 20 w 20"/>
                <a:gd name="T107" fmla="*/ 10 h 16"/>
                <a:gd name="T108" fmla="*/ 20 w 20"/>
                <a:gd name="T109" fmla="*/ 8 h 16"/>
                <a:gd name="T110" fmla="*/ 20 w 20"/>
                <a:gd name="T111" fmla="*/ 8 h 16"/>
                <a:gd name="T112" fmla="*/ 20 w 20"/>
                <a:gd name="T113" fmla="*/ 7 h 16"/>
                <a:gd name="T114" fmla="*/ 20 w 20"/>
                <a:gd name="T11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16">
                  <a:moveTo>
                    <a:pt x="20" y="7"/>
                  </a:moveTo>
                  <a:cubicBezTo>
                    <a:pt x="19" y="7"/>
                    <a:pt x="19" y="7"/>
                    <a:pt x="19" y="7"/>
                  </a:cubicBezTo>
                  <a:cubicBezTo>
                    <a:pt x="18" y="7"/>
                    <a:pt x="18" y="7"/>
                    <a:pt x="17" y="7"/>
                  </a:cubicBezTo>
                  <a:cubicBezTo>
                    <a:pt x="17" y="7"/>
                    <a:pt x="17" y="6"/>
                    <a:pt x="17" y="6"/>
                  </a:cubicBezTo>
                  <a:cubicBezTo>
                    <a:pt x="17" y="5"/>
                    <a:pt x="18" y="5"/>
                    <a:pt x="17" y="5"/>
                  </a:cubicBezTo>
                  <a:cubicBezTo>
                    <a:pt x="17" y="4"/>
                    <a:pt x="17" y="4"/>
                    <a:pt x="17" y="4"/>
                  </a:cubicBezTo>
                  <a:cubicBezTo>
                    <a:pt x="16" y="4"/>
                    <a:pt x="16" y="4"/>
                    <a:pt x="16" y="3"/>
                  </a:cubicBezTo>
                  <a:cubicBezTo>
                    <a:pt x="15" y="3"/>
                    <a:pt x="15" y="2"/>
                    <a:pt x="15" y="2"/>
                  </a:cubicBezTo>
                  <a:cubicBezTo>
                    <a:pt x="15" y="2"/>
                    <a:pt x="15" y="1"/>
                    <a:pt x="15" y="1"/>
                  </a:cubicBezTo>
                  <a:cubicBezTo>
                    <a:pt x="15" y="1"/>
                    <a:pt x="15" y="1"/>
                    <a:pt x="15" y="1"/>
                  </a:cubicBezTo>
                  <a:cubicBezTo>
                    <a:pt x="15" y="1"/>
                    <a:pt x="14" y="1"/>
                    <a:pt x="14" y="0"/>
                  </a:cubicBezTo>
                  <a:cubicBezTo>
                    <a:pt x="13" y="0"/>
                    <a:pt x="13" y="0"/>
                    <a:pt x="13" y="0"/>
                  </a:cubicBezTo>
                  <a:cubicBezTo>
                    <a:pt x="12" y="0"/>
                    <a:pt x="12" y="1"/>
                    <a:pt x="12" y="1"/>
                  </a:cubicBezTo>
                  <a:cubicBezTo>
                    <a:pt x="12" y="1"/>
                    <a:pt x="12" y="1"/>
                    <a:pt x="11" y="1"/>
                  </a:cubicBezTo>
                  <a:cubicBezTo>
                    <a:pt x="11" y="1"/>
                    <a:pt x="11" y="1"/>
                    <a:pt x="11" y="2"/>
                  </a:cubicBezTo>
                  <a:cubicBezTo>
                    <a:pt x="10" y="2"/>
                    <a:pt x="10" y="2"/>
                    <a:pt x="10" y="2"/>
                  </a:cubicBezTo>
                  <a:cubicBezTo>
                    <a:pt x="9" y="3"/>
                    <a:pt x="9" y="3"/>
                    <a:pt x="9" y="3"/>
                  </a:cubicBezTo>
                  <a:cubicBezTo>
                    <a:pt x="8" y="4"/>
                    <a:pt x="8" y="4"/>
                    <a:pt x="8" y="4"/>
                  </a:cubicBezTo>
                  <a:cubicBezTo>
                    <a:pt x="8" y="4"/>
                    <a:pt x="7" y="4"/>
                    <a:pt x="7" y="4"/>
                  </a:cubicBezTo>
                  <a:cubicBezTo>
                    <a:pt x="6" y="4"/>
                    <a:pt x="6" y="4"/>
                    <a:pt x="5" y="4"/>
                  </a:cubicBezTo>
                  <a:cubicBezTo>
                    <a:pt x="4" y="4"/>
                    <a:pt x="4" y="5"/>
                    <a:pt x="4" y="5"/>
                  </a:cubicBezTo>
                  <a:cubicBezTo>
                    <a:pt x="4" y="6"/>
                    <a:pt x="3" y="6"/>
                    <a:pt x="3" y="6"/>
                  </a:cubicBezTo>
                  <a:cubicBezTo>
                    <a:pt x="3" y="7"/>
                    <a:pt x="3" y="7"/>
                    <a:pt x="3" y="8"/>
                  </a:cubicBezTo>
                  <a:cubicBezTo>
                    <a:pt x="3" y="8"/>
                    <a:pt x="3" y="9"/>
                    <a:pt x="3" y="9"/>
                  </a:cubicBezTo>
                  <a:cubicBezTo>
                    <a:pt x="2" y="9"/>
                    <a:pt x="2" y="9"/>
                    <a:pt x="2" y="9"/>
                  </a:cubicBezTo>
                  <a:cubicBezTo>
                    <a:pt x="1" y="9"/>
                    <a:pt x="1" y="9"/>
                    <a:pt x="1" y="10"/>
                  </a:cubicBezTo>
                  <a:cubicBezTo>
                    <a:pt x="1" y="10"/>
                    <a:pt x="1" y="11"/>
                    <a:pt x="1" y="11"/>
                  </a:cubicBezTo>
                  <a:cubicBezTo>
                    <a:pt x="1" y="11"/>
                    <a:pt x="1" y="11"/>
                    <a:pt x="1" y="12"/>
                  </a:cubicBezTo>
                  <a:cubicBezTo>
                    <a:pt x="0" y="12"/>
                    <a:pt x="0" y="13"/>
                    <a:pt x="0" y="14"/>
                  </a:cubicBezTo>
                  <a:cubicBezTo>
                    <a:pt x="0" y="14"/>
                    <a:pt x="0" y="14"/>
                    <a:pt x="0" y="14"/>
                  </a:cubicBezTo>
                  <a:cubicBezTo>
                    <a:pt x="1" y="14"/>
                    <a:pt x="1" y="14"/>
                    <a:pt x="1" y="14"/>
                  </a:cubicBezTo>
                  <a:cubicBezTo>
                    <a:pt x="2" y="15"/>
                    <a:pt x="1" y="15"/>
                    <a:pt x="2" y="15"/>
                  </a:cubicBezTo>
                  <a:cubicBezTo>
                    <a:pt x="2" y="16"/>
                    <a:pt x="2" y="16"/>
                    <a:pt x="3" y="16"/>
                  </a:cubicBezTo>
                  <a:cubicBezTo>
                    <a:pt x="3" y="16"/>
                    <a:pt x="3" y="16"/>
                    <a:pt x="4" y="15"/>
                  </a:cubicBezTo>
                  <a:cubicBezTo>
                    <a:pt x="4" y="15"/>
                    <a:pt x="4" y="15"/>
                    <a:pt x="4" y="15"/>
                  </a:cubicBezTo>
                  <a:cubicBezTo>
                    <a:pt x="5" y="15"/>
                    <a:pt x="5" y="15"/>
                    <a:pt x="6" y="15"/>
                  </a:cubicBezTo>
                  <a:cubicBezTo>
                    <a:pt x="6" y="15"/>
                    <a:pt x="6" y="16"/>
                    <a:pt x="7" y="16"/>
                  </a:cubicBezTo>
                  <a:cubicBezTo>
                    <a:pt x="7" y="15"/>
                    <a:pt x="7" y="15"/>
                    <a:pt x="7" y="15"/>
                  </a:cubicBezTo>
                  <a:cubicBezTo>
                    <a:pt x="8" y="15"/>
                    <a:pt x="7" y="14"/>
                    <a:pt x="7" y="14"/>
                  </a:cubicBezTo>
                  <a:cubicBezTo>
                    <a:pt x="7" y="13"/>
                    <a:pt x="7" y="13"/>
                    <a:pt x="7" y="13"/>
                  </a:cubicBezTo>
                  <a:cubicBezTo>
                    <a:pt x="7" y="12"/>
                    <a:pt x="7" y="12"/>
                    <a:pt x="8" y="12"/>
                  </a:cubicBezTo>
                  <a:cubicBezTo>
                    <a:pt x="8" y="11"/>
                    <a:pt x="9" y="12"/>
                    <a:pt x="9" y="12"/>
                  </a:cubicBezTo>
                  <a:cubicBezTo>
                    <a:pt x="10" y="12"/>
                    <a:pt x="11" y="12"/>
                    <a:pt x="11" y="12"/>
                  </a:cubicBezTo>
                  <a:cubicBezTo>
                    <a:pt x="12" y="12"/>
                    <a:pt x="12" y="12"/>
                    <a:pt x="12" y="12"/>
                  </a:cubicBezTo>
                  <a:cubicBezTo>
                    <a:pt x="12" y="12"/>
                    <a:pt x="12" y="12"/>
                    <a:pt x="13" y="12"/>
                  </a:cubicBezTo>
                  <a:cubicBezTo>
                    <a:pt x="13" y="12"/>
                    <a:pt x="13" y="12"/>
                    <a:pt x="13" y="11"/>
                  </a:cubicBezTo>
                  <a:cubicBezTo>
                    <a:pt x="14" y="11"/>
                    <a:pt x="14" y="12"/>
                    <a:pt x="15" y="12"/>
                  </a:cubicBezTo>
                  <a:cubicBezTo>
                    <a:pt x="15" y="12"/>
                    <a:pt x="15" y="12"/>
                    <a:pt x="16" y="12"/>
                  </a:cubicBezTo>
                  <a:cubicBezTo>
                    <a:pt x="16" y="12"/>
                    <a:pt x="16" y="12"/>
                    <a:pt x="17" y="12"/>
                  </a:cubicBezTo>
                  <a:cubicBezTo>
                    <a:pt x="17" y="12"/>
                    <a:pt x="17" y="12"/>
                    <a:pt x="17" y="12"/>
                  </a:cubicBezTo>
                  <a:cubicBezTo>
                    <a:pt x="17" y="11"/>
                    <a:pt x="17" y="11"/>
                    <a:pt x="17" y="11"/>
                  </a:cubicBezTo>
                  <a:cubicBezTo>
                    <a:pt x="18" y="11"/>
                    <a:pt x="18" y="11"/>
                    <a:pt x="18" y="11"/>
                  </a:cubicBezTo>
                  <a:cubicBezTo>
                    <a:pt x="19" y="11"/>
                    <a:pt x="19" y="11"/>
                    <a:pt x="19" y="11"/>
                  </a:cubicBezTo>
                  <a:cubicBezTo>
                    <a:pt x="20" y="10"/>
                    <a:pt x="20" y="10"/>
                    <a:pt x="20" y="10"/>
                  </a:cubicBezTo>
                  <a:cubicBezTo>
                    <a:pt x="20" y="9"/>
                    <a:pt x="20" y="9"/>
                    <a:pt x="20" y="8"/>
                  </a:cubicBezTo>
                  <a:cubicBezTo>
                    <a:pt x="20" y="8"/>
                    <a:pt x="20" y="8"/>
                    <a:pt x="20" y="8"/>
                  </a:cubicBezTo>
                  <a:cubicBezTo>
                    <a:pt x="20" y="8"/>
                    <a:pt x="20" y="8"/>
                    <a:pt x="20" y="7"/>
                  </a:cubicBezTo>
                  <a:cubicBezTo>
                    <a:pt x="20" y="7"/>
                    <a:pt x="20" y="7"/>
                    <a:pt x="20"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 name="Freeform 26"/>
            <p:cNvSpPr>
              <a:spLocks/>
            </p:cNvSpPr>
            <p:nvPr/>
          </p:nvSpPr>
          <p:spPr bwMode="auto">
            <a:xfrm>
              <a:off x="5078414" y="3378201"/>
              <a:ext cx="87313" cy="206375"/>
            </a:xfrm>
            <a:custGeom>
              <a:avLst/>
              <a:gdLst>
                <a:gd name="T0" fmla="*/ 7 w 8"/>
                <a:gd name="T1" fmla="*/ 14 h 19"/>
                <a:gd name="T2" fmla="*/ 7 w 8"/>
                <a:gd name="T3" fmla="*/ 13 h 19"/>
                <a:gd name="T4" fmla="*/ 7 w 8"/>
                <a:gd name="T5" fmla="*/ 13 h 19"/>
                <a:gd name="T6" fmla="*/ 6 w 8"/>
                <a:gd name="T7" fmla="*/ 12 h 19"/>
                <a:gd name="T8" fmla="*/ 6 w 8"/>
                <a:gd name="T9" fmla="*/ 12 h 19"/>
                <a:gd name="T10" fmla="*/ 6 w 8"/>
                <a:gd name="T11" fmla="*/ 11 h 19"/>
                <a:gd name="T12" fmla="*/ 6 w 8"/>
                <a:gd name="T13" fmla="*/ 10 h 19"/>
                <a:gd name="T14" fmla="*/ 5 w 8"/>
                <a:gd name="T15" fmla="*/ 9 h 19"/>
                <a:gd name="T16" fmla="*/ 5 w 8"/>
                <a:gd name="T17" fmla="*/ 7 h 19"/>
                <a:gd name="T18" fmla="*/ 6 w 8"/>
                <a:gd name="T19" fmla="*/ 7 h 19"/>
                <a:gd name="T20" fmla="*/ 6 w 8"/>
                <a:gd name="T21" fmla="*/ 6 h 19"/>
                <a:gd name="T22" fmla="*/ 6 w 8"/>
                <a:gd name="T23" fmla="*/ 6 h 19"/>
                <a:gd name="T24" fmla="*/ 6 w 8"/>
                <a:gd name="T25" fmla="*/ 5 h 19"/>
                <a:gd name="T26" fmla="*/ 6 w 8"/>
                <a:gd name="T27" fmla="*/ 5 h 19"/>
                <a:gd name="T28" fmla="*/ 5 w 8"/>
                <a:gd name="T29" fmla="*/ 3 h 19"/>
                <a:gd name="T30" fmla="*/ 5 w 8"/>
                <a:gd name="T31" fmla="*/ 2 h 19"/>
                <a:gd name="T32" fmla="*/ 5 w 8"/>
                <a:gd name="T33" fmla="*/ 1 h 19"/>
                <a:gd name="T34" fmla="*/ 4 w 8"/>
                <a:gd name="T35" fmla="*/ 1 h 19"/>
                <a:gd name="T36" fmla="*/ 3 w 8"/>
                <a:gd name="T37" fmla="*/ 0 h 19"/>
                <a:gd name="T38" fmla="*/ 2 w 8"/>
                <a:gd name="T39" fmla="*/ 0 h 19"/>
                <a:gd name="T40" fmla="*/ 1 w 8"/>
                <a:gd name="T41" fmla="*/ 0 h 19"/>
                <a:gd name="T42" fmla="*/ 1 w 8"/>
                <a:gd name="T43" fmla="*/ 0 h 19"/>
                <a:gd name="T44" fmla="*/ 1 w 8"/>
                <a:gd name="T45" fmla="*/ 0 h 19"/>
                <a:gd name="T46" fmla="*/ 2 w 8"/>
                <a:gd name="T47" fmla="*/ 1 h 19"/>
                <a:gd name="T48" fmla="*/ 2 w 8"/>
                <a:gd name="T49" fmla="*/ 2 h 19"/>
                <a:gd name="T50" fmla="*/ 3 w 8"/>
                <a:gd name="T51" fmla="*/ 3 h 19"/>
                <a:gd name="T52" fmla="*/ 2 w 8"/>
                <a:gd name="T53" fmla="*/ 4 h 19"/>
                <a:gd name="T54" fmla="*/ 2 w 8"/>
                <a:gd name="T55" fmla="*/ 5 h 19"/>
                <a:gd name="T56" fmla="*/ 1 w 8"/>
                <a:gd name="T57" fmla="*/ 6 h 19"/>
                <a:gd name="T58" fmla="*/ 2 w 8"/>
                <a:gd name="T59" fmla="*/ 6 h 19"/>
                <a:gd name="T60" fmla="*/ 2 w 8"/>
                <a:gd name="T61" fmla="*/ 7 h 19"/>
                <a:gd name="T62" fmla="*/ 2 w 8"/>
                <a:gd name="T63" fmla="*/ 8 h 19"/>
                <a:gd name="T64" fmla="*/ 2 w 8"/>
                <a:gd name="T65" fmla="*/ 9 h 19"/>
                <a:gd name="T66" fmla="*/ 1 w 8"/>
                <a:gd name="T67" fmla="*/ 9 h 19"/>
                <a:gd name="T68" fmla="*/ 1 w 8"/>
                <a:gd name="T69" fmla="*/ 10 h 19"/>
                <a:gd name="T70" fmla="*/ 0 w 8"/>
                <a:gd name="T71" fmla="*/ 11 h 19"/>
                <a:gd name="T72" fmla="*/ 0 w 8"/>
                <a:gd name="T73" fmla="*/ 12 h 19"/>
                <a:gd name="T74" fmla="*/ 1 w 8"/>
                <a:gd name="T75" fmla="*/ 13 h 19"/>
                <a:gd name="T76" fmla="*/ 1 w 8"/>
                <a:gd name="T77" fmla="*/ 13 h 19"/>
                <a:gd name="T78" fmla="*/ 1 w 8"/>
                <a:gd name="T79" fmla="*/ 13 h 19"/>
                <a:gd name="T80" fmla="*/ 2 w 8"/>
                <a:gd name="T81" fmla="*/ 14 h 19"/>
                <a:gd name="T82" fmla="*/ 2 w 8"/>
                <a:gd name="T83" fmla="*/ 15 h 19"/>
                <a:gd name="T84" fmla="*/ 3 w 8"/>
                <a:gd name="T85" fmla="*/ 15 h 19"/>
                <a:gd name="T86" fmla="*/ 4 w 8"/>
                <a:gd name="T87" fmla="*/ 15 h 19"/>
                <a:gd name="T88" fmla="*/ 5 w 8"/>
                <a:gd name="T89" fmla="*/ 16 h 19"/>
                <a:gd name="T90" fmla="*/ 5 w 8"/>
                <a:gd name="T91" fmla="*/ 17 h 19"/>
                <a:gd name="T92" fmla="*/ 4 w 8"/>
                <a:gd name="T93" fmla="*/ 18 h 19"/>
                <a:gd name="T94" fmla="*/ 5 w 8"/>
                <a:gd name="T95" fmla="*/ 19 h 19"/>
                <a:gd name="T96" fmla="*/ 6 w 8"/>
                <a:gd name="T97" fmla="*/ 19 h 19"/>
                <a:gd name="T98" fmla="*/ 7 w 8"/>
                <a:gd name="T99" fmla="*/ 18 h 19"/>
                <a:gd name="T100" fmla="*/ 8 w 8"/>
                <a:gd name="T101" fmla="*/ 17 h 19"/>
                <a:gd name="T102" fmla="*/ 8 w 8"/>
                <a:gd name="T103" fmla="*/ 15 h 19"/>
                <a:gd name="T104" fmla="*/ 7 w 8"/>
                <a:gd name="T10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19">
                  <a:moveTo>
                    <a:pt x="7" y="14"/>
                  </a:moveTo>
                  <a:cubicBezTo>
                    <a:pt x="7" y="14"/>
                    <a:pt x="7" y="14"/>
                    <a:pt x="7" y="13"/>
                  </a:cubicBezTo>
                  <a:cubicBezTo>
                    <a:pt x="7" y="13"/>
                    <a:pt x="7" y="13"/>
                    <a:pt x="7" y="13"/>
                  </a:cubicBezTo>
                  <a:cubicBezTo>
                    <a:pt x="7" y="12"/>
                    <a:pt x="6" y="12"/>
                    <a:pt x="6" y="12"/>
                  </a:cubicBezTo>
                  <a:cubicBezTo>
                    <a:pt x="6" y="12"/>
                    <a:pt x="6" y="12"/>
                    <a:pt x="6" y="12"/>
                  </a:cubicBezTo>
                  <a:cubicBezTo>
                    <a:pt x="6" y="11"/>
                    <a:pt x="6" y="11"/>
                    <a:pt x="6" y="11"/>
                  </a:cubicBezTo>
                  <a:cubicBezTo>
                    <a:pt x="6" y="10"/>
                    <a:pt x="6" y="10"/>
                    <a:pt x="6" y="10"/>
                  </a:cubicBezTo>
                  <a:cubicBezTo>
                    <a:pt x="6" y="9"/>
                    <a:pt x="6" y="9"/>
                    <a:pt x="5" y="9"/>
                  </a:cubicBezTo>
                  <a:cubicBezTo>
                    <a:pt x="5" y="8"/>
                    <a:pt x="5" y="8"/>
                    <a:pt x="5" y="7"/>
                  </a:cubicBezTo>
                  <a:cubicBezTo>
                    <a:pt x="6" y="7"/>
                    <a:pt x="6" y="7"/>
                    <a:pt x="6" y="7"/>
                  </a:cubicBezTo>
                  <a:cubicBezTo>
                    <a:pt x="6" y="7"/>
                    <a:pt x="6" y="7"/>
                    <a:pt x="6" y="6"/>
                  </a:cubicBezTo>
                  <a:cubicBezTo>
                    <a:pt x="6" y="6"/>
                    <a:pt x="6" y="6"/>
                    <a:pt x="6" y="6"/>
                  </a:cubicBezTo>
                  <a:cubicBezTo>
                    <a:pt x="6" y="6"/>
                    <a:pt x="6" y="6"/>
                    <a:pt x="6" y="5"/>
                  </a:cubicBezTo>
                  <a:cubicBezTo>
                    <a:pt x="6" y="5"/>
                    <a:pt x="6" y="5"/>
                    <a:pt x="6" y="5"/>
                  </a:cubicBezTo>
                  <a:cubicBezTo>
                    <a:pt x="5" y="4"/>
                    <a:pt x="6" y="4"/>
                    <a:pt x="5" y="3"/>
                  </a:cubicBezTo>
                  <a:cubicBezTo>
                    <a:pt x="5" y="3"/>
                    <a:pt x="6" y="3"/>
                    <a:pt x="5" y="2"/>
                  </a:cubicBezTo>
                  <a:cubicBezTo>
                    <a:pt x="5" y="2"/>
                    <a:pt x="5" y="2"/>
                    <a:pt x="5" y="1"/>
                  </a:cubicBezTo>
                  <a:cubicBezTo>
                    <a:pt x="5" y="1"/>
                    <a:pt x="4" y="1"/>
                    <a:pt x="4" y="1"/>
                  </a:cubicBezTo>
                  <a:cubicBezTo>
                    <a:pt x="4" y="0"/>
                    <a:pt x="3" y="0"/>
                    <a:pt x="3" y="0"/>
                  </a:cubicBezTo>
                  <a:cubicBezTo>
                    <a:pt x="3" y="0"/>
                    <a:pt x="2" y="0"/>
                    <a:pt x="2" y="0"/>
                  </a:cubicBezTo>
                  <a:cubicBezTo>
                    <a:pt x="2" y="0"/>
                    <a:pt x="1" y="0"/>
                    <a:pt x="1" y="0"/>
                  </a:cubicBezTo>
                  <a:cubicBezTo>
                    <a:pt x="1" y="0"/>
                    <a:pt x="1" y="0"/>
                    <a:pt x="1" y="0"/>
                  </a:cubicBezTo>
                  <a:cubicBezTo>
                    <a:pt x="1" y="0"/>
                    <a:pt x="1" y="0"/>
                    <a:pt x="1" y="0"/>
                  </a:cubicBezTo>
                  <a:cubicBezTo>
                    <a:pt x="2" y="1"/>
                    <a:pt x="2" y="1"/>
                    <a:pt x="2" y="1"/>
                  </a:cubicBezTo>
                  <a:cubicBezTo>
                    <a:pt x="2" y="2"/>
                    <a:pt x="2" y="2"/>
                    <a:pt x="2" y="2"/>
                  </a:cubicBezTo>
                  <a:cubicBezTo>
                    <a:pt x="2" y="3"/>
                    <a:pt x="3" y="3"/>
                    <a:pt x="3" y="3"/>
                  </a:cubicBezTo>
                  <a:cubicBezTo>
                    <a:pt x="3" y="4"/>
                    <a:pt x="2" y="3"/>
                    <a:pt x="2" y="4"/>
                  </a:cubicBezTo>
                  <a:cubicBezTo>
                    <a:pt x="2" y="4"/>
                    <a:pt x="2" y="4"/>
                    <a:pt x="2" y="5"/>
                  </a:cubicBezTo>
                  <a:cubicBezTo>
                    <a:pt x="2" y="5"/>
                    <a:pt x="2" y="5"/>
                    <a:pt x="1" y="6"/>
                  </a:cubicBezTo>
                  <a:cubicBezTo>
                    <a:pt x="1" y="6"/>
                    <a:pt x="2" y="6"/>
                    <a:pt x="2" y="6"/>
                  </a:cubicBezTo>
                  <a:cubicBezTo>
                    <a:pt x="2" y="6"/>
                    <a:pt x="2" y="7"/>
                    <a:pt x="2" y="7"/>
                  </a:cubicBezTo>
                  <a:cubicBezTo>
                    <a:pt x="2" y="7"/>
                    <a:pt x="2" y="7"/>
                    <a:pt x="2" y="8"/>
                  </a:cubicBezTo>
                  <a:cubicBezTo>
                    <a:pt x="2" y="8"/>
                    <a:pt x="2" y="9"/>
                    <a:pt x="2" y="9"/>
                  </a:cubicBezTo>
                  <a:cubicBezTo>
                    <a:pt x="2" y="9"/>
                    <a:pt x="1" y="9"/>
                    <a:pt x="1" y="9"/>
                  </a:cubicBezTo>
                  <a:cubicBezTo>
                    <a:pt x="1" y="9"/>
                    <a:pt x="1" y="10"/>
                    <a:pt x="1" y="10"/>
                  </a:cubicBezTo>
                  <a:cubicBezTo>
                    <a:pt x="1" y="11"/>
                    <a:pt x="1" y="11"/>
                    <a:pt x="0" y="11"/>
                  </a:cubicBezTo>
                  <a:cubicBezTo>
                    <a:pt x="0" y="12"/>
                    <a:pt x="0" y="12"/>
                    <a:pt x="0" y="12"/>
                  </a:cubicBezTo>
                  <a:cubicBezTo>
                    <a:pt x="0" y="13"/>
                    <a:pt x="1" y="13"/>
                    <a:pt x="1" y="13"/>
                  </a:cubicBezTo>
                  <a:cubicBezTo>
                    <a:pt x="1" y="13"/>
                    <a:pt x="1" y="13"/>
                    <a:pt x="1" y="13"/>
                  </a:cubicBezTo>
                  <a:cubicBezTo>
                    <a:pt x="1" y="13"/>
                    <a:pt x="1" y="13"/>
                    <a:pt x="1" y="13"/>
                  </a:cubicBezTo>
                  <a:cubicBezTo>
                    <a:pt x="2" y="13"/>
                    <a:pt x="1" y="14"/>
                    <a:pt x="2" y="14"/>
                  </a:cubicBezTo>
                  <a:cubicBezTo>
                    <a:pt x="2" y="14"/>
                    <a:pt x="2" y="15"/>
                    <a:pt x="2" y="15"/>
                  </a:cubicBezTo>
                  <a:cubicBezTo>
                    <a:pt x="2" y="15"/>
                    <a:pt x="3" y="15"/>
                    <a:pt x="3" y="15"/>
                  </a:cubicBezTo>
                  <a:cubicBezTo>
                    <a:pt x="3" y="15"/>
                    <a:pt x="4" y="15"/>
                    <a:pt x="4" y="15"/>
                  </a:cubicBezTo>
                  <a:cubicBezTo>
                    <a:pt x="4" y="15"/>
                    <a:pt x="5" y="15"/>
                    <a:pt x="5" y="16"/>
                  </a:cubicBezTo>
                  <a:cubicBezTo>
                    <a:pt x="5" y="16"/>
                    <a:pt x="5" y="17"/>
                    <a:pt x="5" y="17"/>
                  </a:cubicBezTo>
                  <a:cubicBezTo>
                    <a:pt x="5" y="18"/>
                    <a:pt x="4" y="18"/>
                    <a:pt x="4" y="18"/>
                  </a:cubicBezTo>
                  <a:cubicBezTo>
                    <a:pt x="5" y="19"/>
                    <a:pt x="5" y="19"/>
                    <a:pt x="5" y="19"/>
                  </a:cubicBezTo>
                  <a:cubicBezTo>
                    <a:pt x="6" y="19"/>
                    <a:pt x="6" y="19"/>
                    <a:pt x="6" y="19"/>
                  </a:cubicBezTo>
                  <a:cubicBezTo>
                    <a:pt x="7" y="19"/>
                    <a:pt x="7" y="18"/>
                    <a:pt x="7" y="18"/>
                  </a:cubicBezTo>
                  <a:cubicBezTo>
                    <a:pt x="8" y="18"/>
                    <a:pt x="8" y="17"/>
                    <a:pt x="8" y="17"/>
                  </a:cubicBezTo>
                  <a:cubicBezTo>
                    <a:pt x="8" y="16"/>
                    <a:pt x="8" y="16"/>
                    <a:pt x="8" y="15"/>
                  </a:cubicBezTo>
                  <a:cubicBezTo>
                    <a:pt x="8" y="15"/>
                    <a:pt x="8" y="15"/>
                    <a:pt x="7"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 name="Freeform 27"/>
            <p:cNvSpPr>
              <a:spLocks/>
            </p:cNvSpPr>
            <p:nvPr/>
          </p:nvSpPr>
          <p:spPr bwMode="auto">
            <a:xfrm>
              <a:off x="4506914" y="3605214"/>
              <a:ext cx="355600" cy="379413"/>
            </a:xfrm>
            <a:custGeom>
              <a:avLst/>
              <a:gdLst>
                <a:gd name="T0" fmla="*/ 30 w 33"/>
                <a:gd name="T1" fmla="*/ 2 h 35"/>
                <a:gd name="T2" fmla="*/ 29 w 33"/>
                <a:gd name="T3" fmla="*/ 2 h 35"/>
                <a:gd name="T4" fmla="*/ 27 w 33"/>
                <a:gd name="T5" fmla="*/ 3 h 35"/>
                <a:gd name="T6" fmla="*/ 24 w 33"/>
                <a:gd name="T7" fmla="*/ 3 h 35"/>
                <a:gd name="T8" fmla="*/ 22 w 33"/>
                <a:gd name="T9" fmla="*/ 3 h 35"/>
                <a:gd name="T10" fmla="*/ 18 w 33"/>
                <a:gd name="T11" fmla="*/ 3 h 35"/>
                <a:gd name="T12" fmla="*/ 17 w 33"/>
                <a:gd name="T13" fmla="*/ 2 h 35"/>
                <a:gd name="T14" fmla="*/ 13 w 33"/>
                <a:gd name="T15" fmla="*/ 2 h 35"/>
                <a:gd name="T16" fmla="*/ 10 w 33"/>
                <a:gd name="T17" fmla="*/ 1 h 35"/>
                <a:gd name="T18" fmla="*/ 6 w 33"/>
                <a:gd name="T19" fmla="*/ 2 h 35"/>
                <a:gd name="T20" fmla="*/ 4 w 33"/>
                <a:gd name="T21" fmla="*/ 1 h 35"/>
                <a:gd name="T22" fmla="*/ 2 w 33"/>
                <a:gd name="T23" fmla="*/ 1 h 35"/>
                <a:gd name="T24" fmla="*/ 0 w 33"/>
                <a:gd name="T25" fmla="*/ 1 h 35"/>
                <a:gd name="T26" fmla="*/ 0 w 33"/>
                <a:gd name="T27" fmla="*/ 3 h 35"/>
                <a:gd name="T28" fmla="*/ 2 w 33"/>
                <a:gd name="T29" fmla="*/ 5 h 35"/>
                <a:gd name="T30" fmla="*/ 3 w 33"/>
                <a:gd name="T31" fmla="*/ 8 h 35"/>
                <a:gd name="T32" fmla="*/ 3 w 33"/>
                <a:gd name="T33" fmla="*/ 9 h 35"/>
                <a:gd name="T34" fmla="*/ 4 w 33"/>
                <a:gd name="T35" fmla="*/ 10 h 35"/>
                <a:gd name="T36" fmla="*/ 4 w 33"/>
                <a:gd name="T37" fmla="*/ 13 h 35"/>
                <a:gd name="T38" fmla="*/ 6 w 33"/>
                <a:gd name="T39" fmla="*/ 15 h 35"/>
                <a:gd name="T40" fmla="*/ 7 w 33"/>
                <a:gd name="T41" fmla="*/ 17 h 35"/>
                <a:gd name="T42" fmla="*/ 7 w 33"/>
                <a:gd name="T43" fmla="*/ 21 h 35"/>
                <a:gd name="T44" fmla="*/ 8 w 33"/>
                <a:gd name="T45" fmla="*/ 24 h 35"/>
                <a:gd name="T46" fmla="*/ 8 w 33"/>
                <a:gd name="T47" fmla="*/ 27 h 35"/>
                <a:gd name="T48" fmla="*/ 8 w 33"/>
                <a:gd name="T49" fmla="*/ 30 h 35"/>
                <a:gd name="T50" fmla="*/ 9 w 33"/>
                <a:gd name="T51" fmla="*/ 33 h 35"/>
                <a:gd name="T52" fmla="*/ 11 w 33"/>
                <a:gd name="T53" fmla="*/ 35 h 35"/>
                <a:gd name="T54" fmla="*/ 12 w 33"/>
                <a:gd name="T55" fmla="*/ 33 h 35"/>
                <a:gd name="T56" fmla="*/ 13 w 33"/>
                <a:gd name="T57" fmla="*/ 33 h 35"/>
                <a:gd name="T58" fmla="*/ 14 w 33"/>
                <a:gd name="T59" fmla="*/ 35 h 35"/>
                <a:gd name="T60" fmla="*/ 16 w 33"/>
                <a:gd name="T61" fmla="*/ 35 h 35"/>
                <a:gd name="T62" fmla="*/ 18 w 33"/>
                <a:gd name="T63" fmla="*/ 34 h 35"/>
                <a:gd name="T64" fmla="*/ 20 w 33"/>
                <a:gd name="T65" fmla="*/ 34 h 35"/>
                <a:gd name="T66" fmla="*/ 20 w 33"/>
                <a:gd name="T67" fmla="*/ 23 h 35"/>
                <a:gd name="T68" fmla="*/ 23 w 33"/>
                <a:gd name="T69" fmla="*/ 15 h 35"/>
                <a:gd name="T70" fmla="*/ 23 w 33"/>
                <a:gd name="T71" fmla="*/ 7 h 35"/>
                <a:gd name="T72" fmla="*/ 23 w 33"/>
                <a:gd name="T73" fmla="*/ 5 h 35"/>
                <a:gd name="T74" fmla="*/ 25 w 33"/>
                <a:gd name="T75" fmla="*/ 4 h 35"/>
                <a:gd name="T76" fmla="*/ 28 w 33"/>
                <a:gd name="T77" fmla="*/ 4 h 35"/>
                <a:gd name="T78" fmla="*/ 29 w 33"/>
                <a:gd name="T79" fmla="*/ 4 h 35"/>
                <a:gd name="T80" fmla="*/ 31 w 33"/>
                <a:gd name="T81" fmla="*/ 4 h 35"/>
                <a:gd name="T82" fmla="*/ 32 w 33"/>
                <a:gd name="T83" fmla="*/ 3 h 35"/>
                <a:gd name="T84" fmla="*/ 33 w 33"/>
                <a:gd name="T85" fmla="*/ 3 h 35"/>
                <a:gd name="T86" fmla="*/ 31 w 33"/>
                <a:gd name="T8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5">
                  <a:moveTo>
                    <a:pt x="31" y="2"/>
                  </a:moveTo>
                  <a:cubicBezTo>
                    <a:pt x="30" y="2"/>
                    <a:pt x="30" y="2"/>
                    <a:pt x="30" y="2"/>
                  </a:cubicBezTo>
                  <a:cubicBezTo>
                    <a:pt x="29" y="2"/>
                    <a:pt x="29" y="2"/>
                    <a:pt x="29" y="2"/>
                  </a:cubicBezTo>
                  <a:cubicBezTo>
                    <a:pt x="29" y="2"/>
                    <a:pt x="29" y="2"/>
                    <a:pt x="29" y="2"/>
                  </a:cubicBezTo>
                  <a:cubicBezTo>
                    <a:pt x="28" y="2"/>
                    <a:pt x="28" y="2"/>
                    <a:pt x="28" y="3"/>
                  </a:cubicBezTo>
                  <a:cubicBezTo>
                    <a:pt x="27" y="3"/>
                    <a:pt x="27" y="3"/>
                    <a:pt x="27" y="3"/>
                  </a:cubicBezTo>
                  <a:cubicBezTo>
                    <a:pt x="26" y="3"/>
                    <a:pt x="25" y="3"/>
                    <a:pt x="24" y="3"/>
                  </a:cubicBezTo>
                  <a:cubicBezTo>
                    <a:pt x="24" y="3"/>
                    <a:pt x="24" y="3"/>
                    <a:pt x="24" y="3"/>
                  </a:cubicBezTo>
                  <a:cubicBezTo>
                    <a:pt x="23" y="3"/>
                    <a:pt x="23" y="4"/>
                    <a:pt x="23" y="3"/>
                  </a:cubicBezTo>
                  <a:cubicBezTo>
                    <a:pt x="22" y="3"/>
                    <a:pt x="22" y="3"/>
                    <a:pt x="22" y="3"/>
                  </a:cubicBezTo>
                  <a:cubicBezTo>
                    <a:pt x="21" y="3"/>
                    <a:pt x="21" y="3"/>
                    <a:pt x="20" y="3"/>
                  </a:cubicBezTo>
                  <a:cubicBezTo>
                    <a:pt x="19" y="3"/>
                    <a:pt x="19" y="3"/>
                    <a:pt x="18" y="3"/>
                  </a:cubicBezTo>
                  <a:cubicBezTo>
                    <a:pt x="18" y="3"/>
                    <a:pt x="18" y="3"/>
                    <a:pt x="17" y="2"/>
                  </a:cubicBezTo>
                  <a:cubicBezTo>
                    <a:pt x="17" y="2"/>
                    <a:pt x="17" y="2"/>
                    <a:pt x="17" y="2"/>
                  </a:cubicBezTo>
                  <a:cubicBezTo>
                    <a:pt x="16" y="1"/>
                    <a:pt x="16" y="1"/>
                    <a:pt x="15" y="1"/>
                  </a:cubicBezTo>
                  <a:cubicBezTo>
                    <a:pt x="14" y="1"/>
                    <a:pt x="14" y="2"/>
                    <a:pt x="13" y="2"/>
                  </a:cubicBezTo>
                  <a:cubicBezTo>
                    <a:pt x="13" y="1"/>
                    <a:pt x="12" y="1"/>
                    <a:pt x="12" y="1"/>
                  </a:cubicBezTo>
                  <a:cubicBezTo>
                    <a:pt x="11" y="1"/>
                    <a:pt x="10" y="1"/>
                    <a:pt x="10" y="1"/>
                  </a:cubicBezTo>
                  <a:cubicBezTo>
                    <a:pt x="9" y="1"/>
                    <a:pt x="9" y="1"/>
                    <a:pt x="8" y="1"/>
                  </a:cubicBezTo>
                  <a:cubicBezTo>
                    <a:pt x="7" y="1"/>
                    <a:pt x="7" y="2"/>
                    <a:pt x="6" y="2"/>
                  </a:cubicBezTo>
                  <a:cubicBezTo>
                    <a:pt x="5" y="1"/>
                    <a:pt x="5" y="1"/>
                    <a:pt x="5" y="1"/>
                  </a:cubicBezTo>
                  <a:cubicBezTo>
                    <a:pt x="4" y="1"/>
                    <a:pt x="4" y="1"/>
                    <a:pt x="4" y="1"/>
                  </a:cubicBezTo>
                  <a:cubicBezTo>
                    <a:pt x="4" y="1"/>
                    <a:pt x="3" y="0"/>
                    <a:pt x="3" y="0"/>
                  </a:cubicBezTo>
                  <a:cubicBezTo>
                    <a:pt x="3" y="0"/>
                    <a:pt x="3" y="1"/>
                    <a:pt x="2" y="1"/>
                  </a:cubicBezTo>
                  <a:cubicBezTo>
                    <a:pt x="2" y="1"/>
                    <a:pt x="2" y="1"/>
                    <a:pt x="1" y="1"/>
                  </a:cubicBezTo>
                  <a:cubicBezTo>
                    <a:pt x="1" y="1"/>
                    <a:pt x="1" y="1"/>
                    <a:pt x="0" y="1"/>
                  </a:cubicBezTo>
                  <a:cubicBezTo>
                    <a:pt x="0" y="1"/>
                    <a:pt x="0" y="1"/>
                    <a:pt x="0" y="1"/>
                  </a:cubicBezTo>
                  <a:cubicBezTo>
                    <a:pt x="0" y="1"/>
                    <a:pt x="0" y="2"/>
                    <a:pt x="0" y="3"/>
                  </a:cubicBezTo>
                  <a:cubicBezTo>
                    <a:pt x="0" y="4"/>
                    <a:pt x="0" y="4"/>
                    <a:pt x="1" y="5"/>
                  </a:cubicBezTo>
                  <a:cubicBezTo>
                    <a:pt x="1" y="5"/>
                    <a:pt x="1" y="5"/>
                    <a:pt x="2" y="5"/>
                  </a:cubicBezTo>
                  <a:cubicBezTo>
                    <a:pt x="2" y="6"/>
                    <a:pt x="2" y="6"/>
                    <a:pt x="2" y="7"/>
                  </a:cubicBezTo>
                  <a:cubicBezTo>
                    <a:pt x="2" y="7"/>
                    <a:pt x="2" y="8"/>
                    <a:pt x="3" y="8"/>
                  </a:cubicBezTo>
                  <a:cubicBezTo>
                    <a:pt x="3" y="8"/>
                    <a:pt x="3" y="8"/>
                    <a:pt x="3" y="9"/>
                  </a:cubicBezTo>
                  <a:cubicBezTo>
                    <a:pt x="3" y="9"/>
                    <a:pt x="3" y="9"/>
                    <a:pt x="3" y="9"/>
                  </a:cubicBezTo>
                  <a:cubicBezTo>
                    <a:pt x="3" y="9"/>
                    <a:pt x="4" y="9"/>
                    <a:pt x="4" y="10"/>
                  </a:cubicBezTo>
                  <a:cubicBezTo>
                    <a:pt x="4" y="10"/>
                    <a:pt x="4" y="10"/>
                    <a:pt x="4" y="10"/>
                  </a:cubicBezTo>
                  <a:cubicBezTo>
                    <a:pt x="4" y="11"/>
                    <a:pt x="4" y="11"/>
                    <a:pt x="4" y="12"/>
                  </a:cubicBezTo>
                  <a:cubicBezTo>
                    <a:pt x="4" y="12"/>
                    <a:pt x="4" y="12"/>
                    <a:pt x="4" y="13"/>
                  </a:cubicBezTo>
                  <a:cubicBezTo>
                    <a:pt x="5" y="13"/>
                    <a:pt x="5" y="14"/>
                    <a:pt x="5" y="14"/>
                  </a:cubicBezTo>
                  <a:cubicBezTo>
                    <a:pt x="6" y="15"/>
                    <a:pt x="6" y="15"/>
                    <a:pt x="6" y="15"/>
                  </a:cubicBezTo>
                  <a:cubicBezTo>
                    <a:pt x="6" y="16"/>
                    <a:pt x="7" y="16"/>
                    <a:pt x="7" y="16"/>
                  </a:cubicBezTo>
                  <a:cubicBezTo>
                    <a:pt x="7" y="17"/>
                    <a:pt x="7" y="17"/>
                    <a:pt x="7" y="17"/>
                  </a:cubicBezTo>
                  <a:cubicBezTo>
                    <a:pt x="7" y="18"/>
                    <a:pt x="7" y="18"/>
                    <a:pt x="7" y="19"/>
                  </a:cubicBezTo>
                  <a:cubicBezTo>
                    <a:pt x="7" y="20"/>
                    <a:pt x="7" y="20"/>
                    <a:pt x="7" y="21"/>
                  </a:cubicBezTo>
                  <a:cubicBezTo>
                    <a:pt x="7" y="22"/>
                    <a:pt x="7" y="22"/>
                    <a:pt x="7" y="22"/>
                  </a:cubicBezTo>
                  <a:cubicBezTo>
                    <a:pt x="7" y="23"/>
                    <a:pt x="8" y="23"/>
                    <a:pt x="8" y="24"/>
                  </a:cubicBezTo>
                  <a:cubicBezTo>
                    <a:pt x="8" y="24"/>
                    <a:pt x="7" y="24"/>
                    <a:pt x="7" y="25"/>
                  </a:cubicBezTo>
                  <a:cubicBezTo>
                    <a:pt x="7" y="26"/>
                    <a:pt x="8" y="26"/>
                    <a:pt x="8" y="27"/>
                  </a:cubicBezTo>
                  <a:cubicBezTo>
                    <a:pt x="8" y="27"/>
                    <a:pt x="8" y="28"/>
                    <a:pt x="8" y="28"/>
                  </a:cubicBezTo>
                  <a:cubicBezTo>
                    <a:pt x="8" y="29"/>
                    <a:pt x="8" y="29"/>
                    <a:pt x="8" y="30"/>
                  </a:cubicBezTo>
                  <a:cubicBezTo>
                    <a:pt x="8" y="30"/>
                    <a:pt x="8" y="31"/>
                    <a:pt x="9" y="31"/>
                  </a:cubicBezTo>
                  <a:cubicBezTo>
                    <a:pt x="9" y="32"/>
                    <a:pt x="9" y="32"/>
                    <a:pt x="9" y="33"/>
                  </a:cubicBezTo>
                  <a:cubicBezTo>
                    <a:pt x="10" y="33"/>
                    <a:pt x="10" y="33"/>
                    <a:pt x="10" y="34"/>
                  </a:cubicBezTo>
                  <a:cubicBezTo>
                    <a:pt x="10" y="34"/>
                    <a:pt x="11" y="34"/>
                    <a:pt x="11" y="35"/>
                  </a:cubicBezTo>
                  <a:cubicBezTo>
                    <a:pt x="11" y="34"/>
                    <a:pt x="11" y="34"/>
                    <a:pt x="11" y="34"/>
                  </a:cubicBezTo>
                  <a:cubicBezTo>
                    <a:pt x="11" y="34"/>
                    <a:pt x="12" y="34"/>
                    <a:pt x="12" y="33"/>
                  </a:cubicBezTo>
                  <a:cubicBezTo>
                    <a:pt x="12" y="33"/>
                    <a:pt x="12" y="33"/>
                    <a:pt x="12" y="33"/>
                  </a:cubicBezTo>
                  <a:cubicBezTo>
                    <a:pt x="12" y="33"/>
                    <a:pt x="13" y="33"/>
                    <a:pt x="13" y="33"/>
                  </a:cubicBezTo>
                  <a:cubicBezTo>
                    <a:pt x="13" y="33"/>
                    <a:pt x="13" y="33"/>
                    <a:pt x="13" y="34"/>
                  </a:cubicBezTo>
                  <a:cubicBezTo>
                    <a:pt x="13" y="34"/>
                    <a:pt x="13" y="34"/>
                    <a:pt x="14" y="35"/>
                  </a:cubicBezTo>
                  <a:cubicBezTo>
                    <a:pt x="14" y="35"/>
                    <a:pt x="14" y="35"/>
                    <a:pt x="15" y="35"/>
                  </a:cubicBezTo>
                  <a:cubicBezTo>
                    <a:pt x="15" y="35"/>
                    <a:pt x="16" y="35"/>
                    <a:pt x="16" y="35"/>
                  </a:cubicBezTo>
                  <a:cubicBezTo>
                    <a:pt x="16" y="35"/>
                    <a:pt x="17" y="35"/>
                    <a:pt x="17" y="35"/>
                  </a:cubicBezTo>
                  <a:cubicBezTo>
                    <a:pt x="17" y="35"/>
                    <a:pt x="17" y="35"/>
                    <a:pt x="18" y="34"/>
                  </a:cubicBezTo>
                  <a:cubicBezTo>
                    <a:pt x="18" y="34"/>
                    <a:pt x="18" y="34"/>
                    <a:pt x="19" y="34"/>
                  </a:cubicBezTo>
                  <a:cubicBezTo>
                    <a:pt x="19" y="34"/>
                    <a:pt x="19" y="34"/>
                    <a:pt x="20" y="34"/>
                  </a:cubicBezTo>
                  <a:cubicBezTo>
                    <a:pt x="20" y="30"/>
                    <a:pt x="20" y="27"/>
                    <a:pt x="20" y="23"/>
                  </a:cubicBezTo>
                  <a:cubicBezTo>
                    <a:pt x="20" y="23"/>
                    <a:pt x="20" y="23"/>
                    <a:pt x="20" y="23"/>
                  </a:cubicBezTo>
                  <a:cubicBezTo>
                    <a:pt x="21" y="15"/>
                    <a:pt x="21" y="15"/>
                    <a:pt x="21" y="15"/>
                  </a:cubicBezTo>
                  <a:cubicBezTo>
                    <a:pt x="23" y="15"/>
                    <a:pt x="23" y="15"/>
                    <a:pt x="23" y="15"/>
                  </a:cubicBezTo>
                  <a:cubicBezTo>
                    <a:pt x="23" y="9"/>
                    <a:pt x="23" y="9"/>
                    <a:pt x="23" y="9"/>
                  </a:cubicBezTo>
                  <a:cubicBezTo>
                    <a:pt x="23" y="8"/>
                    <a:pt x="23" y="7"/>
                    <a:pt x="23" y="7"/>
                  </a:cubicBezTo>
                  <a:cubicBezTo>
                    <a:pt x="23" y="6"/>
                    <a:pt x="23" y="6"/>
                    <a:pt x="23" y="5"/>
                  </a:cubicBezTo>
                  <a:cubicBezTo>
                    <a:pt x="23" y="5"/>
                    <a:pt x="23" y="5"/>
                    <a:pt x="23" y="5"/>
                  </a:cubicBezTo>
                  <a:cubicBezTo>
                    <a:pt x="23" y="4"/>
                    <a:pt x="23" y="4"/>
                    <a:pt x="23" y="4"/>
                  </a:cubicBezTo>
                  <a:cubicBezTo>
                    <a:pt x="24" y="4"/>
                    <a:pt x="24" y="4"/>
                    <a:pt x="25" y="4"/>
                  </a:cubicBezTo>
                  <a:cubicBezTo>
                    <a:pt x="26" y="4"/>
                    <a:pt x="26" y="4"/>
                    <a:pt x="26" y="4"/>
                  </a:cubicBezTo>
                  <a:cubicBezTo>
                    <a:pt x="27" y="4"/>
                    <a:pt x="27" y="4"/>
                    <a:pt x="28" y="4"/>
                  </a:cubicBezTo>
                  <a:cubicBezTo>
                    <a:pt x="28" y="4"/>
                    <a:pt x="28" y="3"/>
                    <a:pt x="28" y="3"/>
                  </a:cubicBezTo>
                  <a:cubicBezTo>
                    <a:pt x="29" y="3"/>
                    <a:pt x="29" y="4"/>
                    <a:pt x="29" y="4"/>
                  </a:cubicBezTo>
                  <a:cubicBezTo>
                    <a:pt x="30" y="5"/>
                    <a:pt x="30" y="5"/>
                    <a:pt x="30" y="5"/>
                  </a:cubicBezTo>
                  <a:cubicBezTo>
                    <a:pt x="30" y="5"/>
                    <a:pt x="30" y="4"/>
                    <a:pt x="31" y="4"/>
                  </a:cubicBezTo>
                  <a:cubicBezTo>
                    <a:pt x="31" y="4"/>
                    <a:pt x="31" y="4"/>
                    <a:pt x="32" y="4"/>
                  </a:cubicBezTo>
                  <a:cubicBezTo>
                    <a:pt x="32" y="4"/>
                    <a:pt x="32" y="4"/>
                    <a:pt x="32" y="3"/>
                  </a:cubicBezTo>
                  <a:cubicBezTo>
                    <a:pt x="33" y="3"/>
                    <a:pt x="33" y="3"/>
                    <a:pt x="33" y="3"/>
                  </a:cubicBezTo>
                  <a:cubicBezTo>
                    <a:pt x="33" y="3"/>
                    <a:pt x="33" y="3"/>
                    <a:pt x="33" y="3"/>
                  </a:cubicBezTo>
                  <a:cubicBezTo>
                    <a:pt x="33" y="3"/>
                    <a:pt x="33" y="2"/>
                    <a:pt x="32" y="2"/>
                  </a:cubicBezTo>
                  <a:cubicBezTo>
                    <a:pt x="32" y="2"/>
                    <a:pt x="31" y="2"/>
                    <a:pt x="3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 name="Freeform 28"/>
            <p:cNvSpPr>
              <a:spLocks/>
            </p:cNvSpPr>
            <p:nvPr/>
          </p:nvSpPr>
          <p:spPr bwMode="auto">
            <a:xfrm>
              <a:off x="5305427" y="2708276"/>
              <a:ext cx="292100" cy="422275"/>
            </a:xfrm>
            <a:custGeom>
              <a:avLst/>
              <a:gdLst>
                <a:gd name="T0" fmla="*/ 26 w 27"/>
                <a:gd name="T1" fmla="*/ 1 h 39"/>
                <a:gd name="T2" fmla="*/ 24 w 27"/>
                <a:gd name="T3" fmla="*/ 1 h 39"/>
                <a:gd name="T4" fmla="*/ 22 w 27"/>
                <a:gd name="T5" fmla="*/ 2 h 39"/>
                <a:gd name="T6" fmla="*/ 20 w 27"/>
                <a:gd name="T7" fmla="*/ 2 h 39"/>
                <a:gd name="T8" fmla="*/ 18 w 27"/>
                <a:gd name="T9" fmla="*/ 3 h 39"/>
                <a:gd name="T10" fmla="*/ 16 w 27"/>
                <a:gd name="T11" fmla="*/ 4 h 39"/>
                <a:gd name="T12" fmla="*/ 13 w 27"/>
                <a:gd name="T13" fmla="*/ 4 h 39"/>
                <a:gd name="T14" fmla="*/ 11 w 27"/>
                <a:gd name="T15" fmla="*/ 5 h 39"/>
                <a:gd name="T16" fmla="*/ 8 w 27"/>
                <a:gd name="T17" fmla="*/ 5 h 39"/>
                <a:gd name="T18" fmla="*/ 7 w 27"/>
                <a:gd name="T19" fmla="*/ 2 h 39"/>
                <a:gd name="T20" fmla="*/ 6 w 27"/>
                <a:gd name="T21" fmla="*/ 3 h 39"/>
                <a:gd name="T22" fmla="*/ 5 w 27"/>
                <a:gd name="T23" fmla="*/ 4 h 39"/>
                <a:gd name="T24" fmla="*/ 6 w 27"/>
                <a:gd name="T25" fmla="*/ 6 h 39"/>
                <a:gd name="T26" fmla="*/ 7 w 27"/>
                <a:gd name="T27" fmla="*/ 9 h 39"/>
                <a:gd name="T28" fmla="*/ 10 w 27"/>
                <a:gd name="T29" fmla="*/ 10 h 39"/>
                <a:gd name="T30" fmla="*/ 14 w 27"/>
                <a:gd name="T31" fmla="*/ 11 h 39"/>
                <a:gd name="T32" fmla="*/ 15 w 27"/>
                <a:gd name="T33" fmla="*/ 12 h 39"/>
                <a:gd name="T34" fmla="*/ 18 w 27"/>
                <a:gd name="T35" fmla="*/ 12 h 39"/>
                <a:gd name="T36" fmla="*/ 18 w 27"/>
                <a:gd name="T37" fmla="*/ 12 h 39"/>
                <a:gd name="T38" fmla="*/ 17 w 27"/>
                <a:gd name="T39" fmla="*/ 14 h 39"/>
                <a:gd name="T40" fmla="*/ 15 w 27"/>
                <a:gd name="T41" fmla="*/ 16 h 39"/>
                <a:gd name="T42" fmla="*/ 13 w 27"/>
                <a:gd name="T43" fmla="*/ 18 h 39"/>
                <a:gd name="T44" fmla="*/ 12 w 27"/>
                <a:gd name="T45" fmla="*/ 20 h 39"/>
                <a:gd name="T46" fmla="*/ 11 w 27"/>
                <a:gd name="T47" fmla="*/ 21 h 39"/>
                <a:gd name="T48" fmla="*/ 8 w 27"/>
                <a:gd name="T49" fmla="*/ 20 h 39"/>
                <a:gd name="T50" fmla="*/ 7 w 27"/>
                <a:gd name="T51" fmla="*/ 21 h 39"/>
                <a:gd name="T52" fmla="*/ 5 w 27"/>
                <a:gd name="T53" fmla="*/ 23 h 39"/>
                <a:gd name="T54" fmla="*/ 3 w 27"/>
                <a:gd name="T55" fmla="*/ 23 h 39"/>
                <a:gd name="T56" fmla="*/ 2 w 27"/>
                <a:gd name="T57" fmla="*/ 24 h 39"/>
                <a:gd name="T58" fmla="*/ 1 w 27"/>
                <a:gd name="T59" fmla="*/ 26 h 39"/>
                <a:gd name="T60" fmla="*/ 1 w 27"/>
                <a:gd name="T61" fmla="*/ 29 h 39"/>
                <a:gd name="T62" fmla="*/ 1 w 27"/>
                <a:gd name="T63" fmla="*/ 33 h 39"/>
                <a:gd name="T64" fmla="*/ 0 w 27"/>
                <a:gd name="T65" fmla="*/ 37 h 39"/>
                <a:gd name="T66" fmla="*/ 2 w 27"/>
                <a:gd name="T67" fmla="*/ 38 h 39"/>
                <a:gd name="T68" fmla="*/ 2 w 27"/>
                <a:gd name="T69" fmla="*/ 39 h 39"/>
                <a:gd name="T70" fmla="*/ 5 w 27"/>
                <a:gd name="T71" fmla="*/ 36 h 39"/>
                <a:gd name="T72" fmla="*/ 8 w 27"/>
                <a:gd name="T73" fmla="*/ 33 h 39"/>
                <a:gd name="T74" fmla="*/ 10 w 27"/>
                <a:gd name="T75" fmla="*/ 31 h 39"/>
                <a:gd name="T76" fmla="*/ 13 w 27"/>
                <a:gd name="T77" fmla="*/ 29 h 39"/>
                <a:gd name="T78" fmla="*/ 15 w 27"/>
                <a:gd name="T79" fmla="*/ 26 h 39"/>
                <a:gd name="T80" fmla="*/ 18 w 27"/>
                <a:gd name="T81" fmla="*/ 24 h 39"/>
                <a:gd name="T82" fmla="*/ 19 w 27"/>
                <a:gd name="T83" fmla="*/ 20 h 39"/>
                <a:gd name="T84" fmla="*/ 20 w 27"/>
                <a:gd name="T85" fmla="*/ 19 h 39"/>
                <a:gd name="T86" fmla="*/ 22 w 27"/>
                <a:gd name="T87" fmla="*/ 17 h 39"/>
                <a:gd name="T88" fmla="*/ 22 w 27"/>
                <a:gd name="T89" fmla="*/ 14 h 39"/>
                <a:gd name="T90" fmla="*/ 23 w 27"/>
                <a:gd name="T91" fmla="*/ 12 h 39"/>
                <a:gd name="T92" fmla="*/ 25 w 27"/>
                <a:gd name="T93" fmla="*/ 10 h 39"/>
                <a:gd name="T94" fmla="*/ 26 w 27"/>
                <a:gd name="T95" fmla="*/ 8 h 39"/>
                <a:gd name="T96" fmla="*/ 26 w 27"/>
                <a:gd name="T97" fmla="*/ 5 h 39"/>
                <a:gd name="T98" fmla="*/ 27 w 27"/>
                <a:gd name="T9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39">
                  <a:moveTo>
                    <a:pt x="26" y="2"/>
                  </a:moveTo>
                  <a:cubicBezTo>
                    <a:pt x="26" y="2"/>
                    <a:pt x="26" y="1"/>
                    <a:pt x="26" y="1"/>
                  </a:cubicBezTo>
                  <a:cubicBezTo>
                    <a:pt x="26" y="1"/>
                    <a:pt x="26" y="1"/>
                    <a:pt x="25" y="1"/>
                  </a:cubicBezTo>
                  <a:cubicBezTo>
                    <a:pt x="25" y="0"/>
                    <a:pt x="25" y="1"/>
                    <a:pt x="24" y="1"/>
                  </a:cubicBezTo>
                  <a:cubicBezTo>
                    <a:pt x="24" y="1"/>
                    <a:pt x="24" y="1"/>
                    <a:pt x="23" y="1"/>
                  </a:cubicBezTo>
                  <a:cubicBezTo>
                    <a:pt x="23" y="2"/>
                    <a:pt x="23" y="2"/>
                    <a:pt x="22" y="2"/>
                  </a:cubicBezTo>
                  <a:cubicBezTo>
                    <a:pt x="22" y="2"/>
                    <a:pt x="22" y="2"/>
                    <a:pt x="21" y="2"/>
                  </a:cubicBezTo>
                  <a:cubicBezTo>
                    <a:pt x="21" y="2"/>
                    <a:pt x="20" y="2"/>
                    <a:pt x="20" y="2"/>
                  </a:cubicBezTo>
                  <a:cubicBezTo>
                    <a:pt x="19" y="2"/>
                    <a:pt x="19" y="3"/>
                    <a:pt x="19" y="3"/>
                  </a:cubicBezTo>
                  <a:cubicBezTo>
                    <a:pt x="18" y="3"/>
                    <a:pt x="18" y="3"/>
                    <a:pt x="18" y="3"/>
                  </a:cubicBezTo>
                  <a:cubicBezTo>
                    <a:pt x="17" y="3"/>
                    <a:pt x="17" y="3"/>
                    <a:pt x="17" y="3"/>
                  </a:cubicBezTo>
                  <a:cubicBezTo>
                    <a:pt x="16" y="3"/>
                    <a:pt x="16" y="4"/>
                    <a:pt x="16" y="4"/>
                  </a:cubicBezTo>
                  <a:cubicBezTo>
                    <a:pt x="15" y="4"/>
                    <a:pt x="15" y="4"/>
                    <a:pt x="14" y="4"/>
                  </a:cubicBezTo>
                  <a:cubicBezTo>
                    <a:pt x="14" y="4"/>
                    <a:pt x="14" y="4"/>
                    <a:pt x="13" y="4"/>
                  </a:cubicBezTo>
                  <a:cubicBezTo>
                    <a:pt x="13" y="4"/>
                    <a:pt x="12" y="4"/>
                    <a:pt x="12" y="4"/>
                  </a:cubicBezTo>
                  <a:cubicBezTo>
                    <a:pt x="12" y="4"/>
                    <a:pt x="11" y="4"/>
                    <a:pt x="11" y="5"/>
                  </a:cubicBezTo>
                  <a:cubicBezTo>
                    <a:pt x="10" y="5"/>
                    <a:pt x="10" y="5"/>
                    <a:pt x="9" y="5"/>
                  </a:cubicBezTo>
                  <a:cubicBezTo>
                    <a:pt x="9" y="5"/>
                    <a:pt x="9" y="5"/>
                    <a:pt x="8" y="5"/>
                  </a:cubicBezTo>
                  <a:cubicBezTo>
                    <a:pt x="8" y="4"/>
                    <a:pt x="8" y="4"/>
                    <a:pt x="7" y="3"/>
                  </a:cubicBezTo>
                  <a:cubicBezTo>
                    <a:pt x="7" y="3"/>
                    <a:pt x="7" y="2"/>
                    <a:pt x="7" y="2"/>
                  </a:cubicBezTo>
                  <a:cubicBezTo>
                    <a:pt x="6" y="2"/>
                    <a:pt x="6" y="2"/>
                    <a:pt x="6" y="2"/>
                  </a:cubicBezTo>
                  <a:cubicBezTo>
                    <a:pt x="6" y="2"/>
                    <a:pt x="6" y="3"/>
                    <a:pt x="6" y="3"/>
                  </a:cubicBezTo>
                  <a:cubicBezTo>
                    <a:pt x="6" y="3"/>
                    <a:pt x="6" y="4"/>
                    <a:pt x="5" y="4"/>
                  </a:cubicBezTo>
                  <a:cubicBezTo>
                    <a:pt x="5" y="4"/>
                    <a:pt x="5" y="4"/>
                    <a:pt x="5" y="4"/>
                  </a:cubicBezTo>
                  <a:cubicBezTo>
                    <a:pt x="5" y="4"/>
                    <a:pt x="5" y="5"/>
                    <a:pt x="6" y="5"/>
                  </a:cubicBezTo>
                  <a:cubicBezTo>
                    <a:pt x="6" y="5"/>
                    <a:pt x="6" y="5"/>
                    <a:pt x="6" y="6"/>
                  </a:cubicBezTo>
                  <a:cubicBezTo>
                    <a:pt x="7" y="6"/>
                    <a:pt x="6" y="7"/>
                    <a:pt x="6" y="8"/>
                  </a:cubicBezTo>
                  <a:cubicBezTo>
                    <a:pt x="6" y="8"/>
                    <a:pt x="7" y="9"/>
                    <a:pt x="7" y="9"/>
                  </a:cubicBezTo>
                  <a:cubicBezTo>
                    <a:pt x="8" y="9"/>
                    <a:pt x="8" y="9"/>
                    <a:pt x="9" y="9"/>
                  </a:cubicBezTo>
                  <a:cubicBezTo>
                    <a:pt x="9" y="10"/>
                    <a:pt x="9" y="10"/>
                    <a:pt x="10" y="10"/>
                  </a:cubicBezTo>
                  <a:cubicBezTo>
                    <a:pt x="11" y="10"/>
                    <a:pt x="11" y="10"/>
                    <a:pt x="12" y="10"/>
                  </a:cubicBezTo>
                  <a:cubicBezTo>
                    <a:pt x="13" y="10"/>
                    <a:pt x="13" y="11"/>
                    <a:pt x="14" y="11"/>
                  </a:cubicBezTo>
                  <a:cubicBezTo>
                    <a:pt x="14" y="11"/>
                    <a:pt x="14" y="11"/>
                    <a:pt x="15" y="11"/>
                  </a:cubicBezTo>
                  <a:cubicBezTo>
                    <a:pt x="15" y="11"/>
                    <a:pt x="15" y="12"/>
                    <a:pt x="15" y="12"/>
                  </a:cubicBezTo>
                  <a:cubicBezTo>
                    <a:pt x="16" y="12"/>
                    <a:pt x="16" y="12"/>
                    <a:pt x="17" y="12"/>
                  </a:cubicBezTo>
                  <a:cubicBezTo>
                    <a:pt x="17" y="12"/>
                    <a:pt x="18" y="12"/>
                    <a:pt x="18" y="12"/>
                  </a:cubicBezTo>
                  <a:cubicBezTo>
                    <a:pt x="18" y="12"/>
                    <a:pt x="18" y="12"/>
                    <a:pt x="18" y="12"/>
                  </a:cubicBezTo>
                  <a:cubicBezTo>
                    <a:pt x="19" y="12"/>
                    <a:pt x="18" y="12"/>
                    <a:pt x="18" y="12"/>
                  </a:cubicBezTo>
                  <a:cubicBezTo>
                    <a:pt x="18" y="13"/>
                    <a:pt x="18" y="13"/>
                    <a:pt x="18" y="13"/>
                  </a:cubicBezTo>
                  <a:cubicBezTo>
                    <a:pt x="17" y="14"/>
                    <a:pt x="17" y="14"/>
                    <a:pt x="17" y="14"/>
                  </a:cubicBezTo>
                  <a:cubicBezTo>
                    <a:pt x="16" y="15"/>
                    <a:pt x="16" y="15"/>
                    <a:pt x="16" y="15"/>
                  </a:cubicBezTo>
                  <a:cubicBezTo>
                    <a:pt x="15" y="16"/>
                    <a:pt x="15" y="16"/>
                    <a:pt x="15" y="16"/>
                  </a:cubicBezTo>
                  <a:cubicBezTo>
                    <a:pt x="15" y="17"/>
                    <a:pt x="14" y="17"/>
                    <a:pt x="14" y="17"/>
                  </a:cubicBezTo>
                  <a:cubicBezTo>
                    <a:pt x="14" y="18"/>
                    <a:pt x="13" y="18"/>
                    <a:pt x="13" y="18"/>
                  </a:cubicBezTo>
                  <a:cubicBezTo>
                    <a:pt x="12" y="19"/>
                    <a:pt x="12" y="19"/>
                    <a:pt x="12" y="20"/>
                  </a:cubicBezTo>
                  <a:cubicBezTo>
                    <a:pt x="12" y="20"/>
                    <a:pt x="12" y="20"/>
                    <a:pt x="12" y="20"/>
                  </a:cubicBezTo>
                  <a:cubicBezTo>
                    <a:pt x="12" y="20"/>
                    <a:pt x="12" y="20"/>
                    <a:pt x="11" y="20"/>
                  </a:cubicBezTo>
                  <a:cubicBezTo>
                    <a:pt x="11" y="21"/>
                    <a:pt x="11" y="21"/>
                    <a:pt x="11" y="21"/>
                  </a:cubicBezTo>
                  <a:cubicBezTo>
                    <a:pt x="10" y="21"/>
                    <a:pt x="10" y="21"/>
                    <a:pt x="10" y="21"/>
                  </a:cubicBezTo>
                  <a:cubicBezTo>
                    <a:pt x="9" y="21"/>
                    <a:pt x="9" y="20"/>
                    <a:pt x="8" y="20"/>
                  </a:cubicBezTo>
                  <a:cubicBezTo>
                    <a:pt x="8" y="21"/>
                    <a:pt x="8" y="20"/>
                    <a:pt x="7" y="21"/>
                  </a:cubicBezTo>
                  <a:cubicBezTo>
                    <a:pt x="7" y="21"/>
                    <a:pt x="7" y="21"/>
                    <a:pt x="7" y="21"/>
                  </a:cubicBezTo>
                  <a:cubicBezTo>
                    <a:pt x="7" y="22"/>
                    <a:pt x="6" y="22"/>
                    <a:pt x="6" y="22"/>
                  </a:cubicBezTo>
                  <a:cubicBezTo>
                    <a:pt x="6" y="22"/>
                    <a:pt x="6" y="22"/>
                    <a:pt x="5" y="23"/>
                  </a:cubicBezTo>
                  <a:cubicBezTo>
                    <a:pt x="5" y="23"/>
                    <a:pt x="5" y="23"/>
                    <a:pt x="4" y="23"/>
                  </a:cubicBezTo>
                  <a:cubicBezTo>
                    <a:pt x="4" y="23"/>
                    <a:pt x="3" y="23"/>
                    <a:pt x="3" y="23"/>
                  </a:cubicBezTo>
                  <a:cubicBezTo>
                    <a:pt x="3" y="23"/>
                    <a:pt x="3" y="24"/>
                    <a:pt x="3" y="24"/>
                  </a:cubicBezTo>
                  <a:cubicBezTo>
                    <a:pt x="3" y="24"/>
                    <a:pt x="3" y="24"/>
                    <a:pt x="2" y="24"/>
                  </a:cubicBezTo>
                  <a:cubicBezTo>
                    <a:pt x="2" y="25"/>
                    <a:pt x="2" y="25"/>
                    <a:pt x="2" y="25"/>
                  </a:cubicBezTo>
                  <a:cubicBezTo>
                    <a:pt x="2" y="26"/>
                    <a:pt x="1" y="26"/>
                    <a:pt x="1" y="26"/>
                  </a:cubicBezTo>
                  <a:cubicBezTo>
                    <a:pt x="1" y="26"/>
                    <a:pt x="1" y="27"/>
                    <a:pt x="1" y="28"/>
                  </a:cubicBezTo>
                  <a:cubicBezTo>
                    <a:pt x="1" y="28"/>
                    <a:pt x="1" y="28"/>
                    <a:pt x="1" y="29"/>
                  </a:cubicBezTo>
                  <a:cubicBezTo>
                    <a:pt x="1" y="30"/>
                    <a:pt x="1" y="30"/>
                    <a:pt x="1" y="31"/>
                  </a:cubicBezTo>
                  <a:cubicBezTo>
                    <a:pt x="1" y="31"/>
                    <a:pt x="1" y="32"/>
                    <a:pt x="1" y="33"/>
                  </a:cubicBezTo>
                  <a:cubicBezTo>
                    <a:pt x="1" y="33"/>
                    <a:pt x="1" y="34"/>
                    <a:pt x="1" y="34"/>
                  </a:cubicBezTo>
                  <a:cubicBezTo>
                    <a:pt x="0" y="35"/>
                    <a:pt x="0" y="36"/>
                    <a:pt x="0" y="37"/>
                  </a:cubicBezTo>
                  <a:cubicBezTo>
                    <a:pt x="1" y="37"/>
                    <a:pt x="1" y="37"/>
                    <a:pt x="1" y="38"/>
                  </a:cubicBezTo>
                  <a:cubicBezTo>
                    <a:pt x="1" y="38"/>
                    <a:pt x="1" y="38"/>
                    <a:pt x="2" y="38"/>
                  </a:cubicBezTo>
                  <a:cubicBezTo>
                    <a:pt x="2" y="39"/>
                    <a:pt x="2" y="39"/>
                    <a:pt x="2" y="39"/>
                  </a:cubicBezTo>
                  <a:cubicBezTo>
                    <a:pt x="2" y="39"/>
                    <a:pt x="2" y="39"/>
                    <a:pt x="2" y="39"/>
                  </a:cubicBezTo>
                  <a:cubicBezTo>
                    <a:pt x="3" y="39"/>
                    <a:pt x="3" y="38"/>
                    <a:pt x="4" y="38"/>
                  </a:cubicBezTo>
                  <a:cubicBezTo>
                    <a:pt x="4" y="37"/>
                    <a:pt x="5" y="37"/>
                    <a:pt x="5" y="36"/>
                  </a:cubicBezTo>
                  <a:cubicBezTo>
                    <a:pt x="6" y="36"/>
                    <a:pt x="6" y="35"/>
                    <a:pt x="6" y="35"/>
                  </a:cubicBezTo>
                  <a:cubicBezTo>
                    <a:pt x="7" y="34"/>
                    <a:pt x="8" y="34"/>
                    <a:pt x="8" y="33"/>
                  </a:cubicBezTo>
                  <a:cubicBezTo>
                    <a:pt x="9" y="32"/>
                    <a:pt x="9" y="32"/>
                    <a:pt x="9" y="32"/>
                  </a:cubicBezTo>
                  <a:cubicBezTo>
                    <a:pt x="10" y="31"/>
                    <a:pt x="10" y="31"/>
                    <a:pt x="10" y="31"/>
                  </a:cubicBezTo>
                  <a:cubicBezTo>
                    <a:pt x="11" y="30"/>
                    <a:pt x="11" y="30"/>
                    <a:pt x="12" y="29"/>
                  </a:cubicBezTo>
                  <a:cubicBezTo>
                    <a:pt x="12" y="29"/>
                    <a:pt x="13" y="29"/>
                    <a:pt x="13" y="29"/>
                  </a:cubicBezTo>
                  <a:cubicBezTo>
                    <a:pt x="14" y="28"/>
                    <a:pt x="14" y="28"/>
                    <a:pt x="15" y="28"/>
                  </a:cubicBezTo>
                  <a:cubicBezTo>
                    <a:pt x="15" y="27"/>
                    <a:pt x="15" y="27"/>
                    <a:pt x="15" y="26"/>
                  </a:cubicBezTo>
                  <a:cubicBezTo>
                    <a:pt x="16" y="25"/>
                    <a:pt x="16" y="25"/>
                    <a:pt x="17" y="25"/>
                  </a:cubicBezTo>
                  <a:cubicBezTo>
                    <a:pt x="17" y="24"/>
                    <a:pt x="17" y="24"/>
                    <a:pt x="18" y="24"/>
                  </a:cubicBezTo>
                  <a:cubicBezTo>
                    <a:pt x="18" y="23"/>
                    <a:pt x="19" y="23"/>
                    <a:pt x="19" y="22"/>
                  </a:cubicBezTo>
                  <a:cubicBezTo>
                    <a:pt x="19" y="22"/>
                    <a:pt x="19" y="21"/>
                    <a:pt x="19" y="20"/>
                  </a:cubicBezTo>
                  <a:cubicBezTo>
                    <a:pt x="19" y="20"/>
                    <a:pt x="20" y="20"/>
                    <a:pt x="20" y="20"/>
                  </a:cubicBezTo>
                  <a:cubicBezTo>
                    <a:pt x="20" y="20"/>
                    <a:pt x="20" y="19"/>
                    <a:pt x="20" y="19"/>
                  </a:cubicBezTo>
                  <a:cubicBezTo>
                    <a:pt x="20" y="19"/>
                    <a:pt x="21" y="19"/>
                    <a:pt x="21" y="18"/>
                  </a:cubicBezTo>
                  <a:cubicBezTo>
                    <a:pt x="21" y="18"/>
                    <a:pt x="21" y="17"/>
                    <a:pt x="22" y="17"/>
                  </a:cubicBezTo>
                  <a:cubicBezTo>
                    <a:pt x="22" y="16"/>
                    <a:pt x="22" y="16"/>
                    <a:pt x="22" y="15"/>
                  </a:cubicBezTo>
                  <a:cubicBezTo>
                    <a:pt x="22" y="15"/>
                    <a:pt x="22" y="15"/>
                    <a:pt x="22" y="14"/>
                  </a:cubicBezTo>
                  <a:cubicBezTo>
                    <a:pt x="22" y="14"/>
                    <a:pt x="22" y="14"/>
                    <a:pt x="23" y="13"/>
                  </a:cubicBezTo>
                  <a:cubicBezTo>
                    <a:pt x="23" y="13"/>
                    <a:pt x="23" y="12"/>
                    <a:pt x="23" y="12"/>
                  </a:cubicBezTo>
                  <a:cubicBezTo>
                    <a:pt x="24" y="11"/>
                    <a:pt x="24" y="11"/>
                    <a:pt x="24" y="11"/>
                  </a:cubicBezTo>
                  <a:cubicBezTo>
                    <a:pt x="24" y="10"/>
                    <a:pt x="24" y="10"/>
                    <a:pt x="25" y="10"/>
                  </a:cubicBezTo>
                  <a:cubicBezTo>
                    <a:pt x="25" y="10"/>
                    <a:pt x="25" y="9"/>
                    <a:pt x="25" y="9"/>
                  </a:cubicBezTo>
                  <a:cubicBezTo>
                    <a:pt x="25" y="9"/>
                    <a:pt x="26" y="8"/>
                    <a:pt x="26" y="8"/>
                  </a:cubicBezTo>
                  <a:cubicBezTo>
                    <a:pt x="26" y="7"/>
                    <a:pt x="26" y="7"/>
                    <a:pt x="26" y="7"/>
                  </a:cubicBezTo>
                  <a:cubicBezTo>
                    <a:pt x="26" y="6"/>
                    <a:pt x="26" y="6"/>
                    <a:pt x="26" y="5"/>
                  </a:cubicBezTo>
                  <a:cubicBezTo>
                    <a:pt x="26" y="5"/>
                    <a:pt x="26" y="5"/>
                    <a:pt x="26" y="4"/>
                  </a:cubicBezTo>
                  <a:cubicBezTo>
                    <a:pt x="27" y="4"/>
                    <a:pt x="27" y="4"/>
                    <a:pt x="27" y="3"/>
                  </a:cubicBezTo>
                  <a:cubicBezTo>
                    <a:pt x="26" y="3"/>
                    <a:pt x="26" y="3"/>
                    <a:pt x="26"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 name="Freeform 29"/>
            <p:cNvSpPr>
              <a:spLocks/>
            </p:cNvSpPr>
            <p:nvPr/>
          </p:nvSpPr>
          <p:spPr bwMode="auto">
            <a:xfrm>
              <a:off x="4700589" y="1258889"/>
              <a:ext cx="22225" cy="11113"/>
            </a:xfrm>
            <a:custGeom>
              <a:avLst/>
              <a:gdLst>
                <a:gd name="T0" fmla="*/ 0 w 2"/>
                <a:gd name="T1" fmla="*/ 1 h 1"/>
                <a:gd name="T2" fmla="*/ 1 w 2"/>
                <a:gd name="T3" fmla="*/ 1 h 1"/>
                <a:gd name="T4" fmla="*/ 2 w 2"/>
                <a:gd name="T5" fmla="*/ 1 h 1"/>
                <a:gd name="T6" fmla="*/ 2 w 2"/>
                <a:gd name="T7" fmla="*/ 0 h 1"/>
                <a:gd name="T8" fmla="*/ 1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1" y="1"/>
                    <a:pt x="0" y="1"/>
                    <a:pt x="1" y="1"/>
                  </a:cubicBezTo>
                  <a:cubicBezTo>
                    <a:pt x="1" y="1"/>
                    <a:pt x="1" y="1"/>
                    <a:pt x="2" y="1"/>
                  </a:cubicBezTo>
                  <a:cubicBezTo>
                    <a:pt x="2" y="1"/>
                    <a:pt x="2" y="0"/>
                    <a:pt x="2" y="0"/>
                  </a:cubicBezTo>
                  <a:cubicBezTo>
                    <a:pt x="2" y="0"/>
                    <a:pt x="1" y="0"/>
                    <a:pt x="1" y="0"/>
                  </a:cubicBezTo>
                  <a:cubicBezTo>
                    <a:pt x="1" y="0"/>
                    <a:pt x="1" y="0"/>
                    <a:pt x="1" y="0"/>
                  </a:cubicBezTo>
                  <a:cubicBezTo>
                    <a:pt x="1"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 name="Freeform 30"/>
            <p:cNvSpPr>
              <a:spLocks/>
            </p:cNvSpPr>
            <p:nvPr/>
          </p:nvSpPr>
          <p:spPr bwMode="auto">
            <a:xfrm>
              <a:off x="4691064" y="1270001"/>
              <a:ext cx="42863" cy="22225"/>
            </a:xfrm>
            <a:custGeom>
              <a:avLst/>
              <a:gdLst>
                <a:gd name="T0" fmla="*/ 1 w 4"/>
                <a:gd name="T1" fmla="*/ 2 h 2"/>
                <a:gd name="T2" fmla="*/ 2 w 4"/>
                <a:gd name="T3" fmla="*/ 2 h 2"/>
                <a:gd name="T4" fmla="*/ 2 w 4"/>
                <a:gd name="T5" fmla="*/ 2 h 2"/>
                <a:gd name="T6" fmla="*/ 3 w 4"/>
                <a:gd name="T7" fmla="*/ 1 h 2"/>
                <a:gd name="T8" fmla="*/ 4 w 4"/>
                <a:gd name="T9" fmla="*/ 1 h 2"/>
                <a:gd name="T10" fmla="*/ 4 w 4"/>
                <a:gd name="T11" fmla="*/ 0 h 2"/>
                <a:gd name="T12" fmla="*/ 3 w 4"/>
                <a:gd name="T13" fmla="*/ 0 h 2"/>
                <a:gd name="T14" fmla="*/ 2 w 4"/>
                <a:gd name="T15" fmla="*/ 0 h 2"/>
                <a:gd name="T16" fmla="*/ 1 w 4"/>
                <a:gd name="T17" fmla="*/ 1 h 2"/>
                <a:gd name="T18" fmla="*/ 0 w 4"/>
                <a:gd name="T19" fmla="*/ 1 h 2"/>
                <a:gd name="T20" fmla="*/ 0 w 4"/>
                <a:gd name="T21" fmla="*/ 1 h 2"/>
                <a:gd name="T22" fmla="*/ 1 w 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
                  <a:moveTo>
                    <a:pt x="1" y="2"/>
                  </a:moveTo>
                  <a:cubicBezTo>
                    <a:pt x="1" y="2"/>
                    <a:pt x="1" y="2"/>
                    <a:pt x="2" y="2"/>
                  </a:cubicBezTo>
                  <a:cubicBezTo>
                    <a:pt x="2" y="2"/>
                    <a:pt x="2" y="2"/>
                    <a:pt x="2" y="2"/>
                  </a:cubicBezTo>
                  <a:cubicBezTo>
                    <a:pt x="2" y="1"/>
                    <a:pt x="2" y="1"/>
                    <a:pt x="3" y="1"/>
                  </a:cubicBezTo>
                  <a:cubicBezTo>
                    <a:pt x="3" y="1"/>
                    <a:pt x="3" y="1"/>
                    <a:pt x="4" y="1"/>
                  </a:cubicBezTo>
                  <a:cubicBezTo>
                    <a:pt x="4" y="1"/>
                    <a:pt x="4" y="0"/>
                    <a:pt x="4" y="0"/>
                  </a:cubicBezTo>
                  <a:cubicBezTo>
                    <a:pt x="3" y="0"/>
                    <a:pt x="3" y="0"/>
                    <a:pt x="3" y="0"/>
                  </a:cubicBezTo>
                  <a:cubicBezTo>
                    <a:pt x="3" y="0"/>
                    <a:pt x="2" y="0"/>
                    <a:pt x="2" y="0"/>
                  </a:cubicBezTo>
                  <a:cubicBezTo>
                    <a:pt x="1" y="1"/>
                    <a:pt x="1" y="0"/>
                    <a:pt x="1" y="1"/>
                  </a:cubicBezTo>
                  <a:cubicBezTo>
                    <a:pt x="0" y="1"/>
                    <a:pt x="0" y="1"/>
                    <a:pt x="0" y="1"/>
                  </a:cubicBezTo>
                  <a:cubicBezTo>
                    <a:pt x="0" y="1"/>
                    <a:pt x="0" y="1"/>
                    <a:pt x="0" y="1"/>
                  </a:cubicBezTo>
                  <a:cubicBezTo>
                    <a:pt x="1"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 name="Freeform 31"/>
            <p:cNvSpPr>
              <a:spLocks/>
            </p:cNvSpPr>
            <p:nvPr/>
          </p:nvSpPr>
          <p:spPr bwMode="auto">
            <a:xfrm>
              <a:off x="3956052" y="1368426"/>
              <a:ext cx="107950" cy="119063"/>
            </a:xfrm>
            <a:custGeom>
              <a:avLst/>
              <a:gdLst>
                <a:gd name="T0" fmla="*/ 9 w 10"/>
                <a:gd name="T1" fmla="*/ 9 h 11"/>
                <a:gd name="T2" fmla="*/ 10 w 10"/>
                <a:gd name="T3" fmla="*/ 8 h 11"/>
                <a:gd name="T4" fmla="*/ 10 w 10"/>
                <a:gd name="T5" fmla="*/ 6 h 11"/>
                <a:gd name="T6" fmla="*/ 10 w 10"/>
                <a:gd name="T7" fmla="*/ 5 h 11"/>
                <a:gd name="T8" fmla="*/ 10 w 10"/>
                <a:gd name="T9" fmla="*/ 4 h 11"/>
                <a:gd name="T10" fmla="*/ 10 w 10"/>
                <a:gd name="T11" fmla="*/ 4 h 11"/>
                <a:gd name="T12" fmla="*/ 9 w 10"/>
                <a:gd name="T13" fmla="*/ 3 h 11"/>
                <a:gd name="T14" fmla="*/ 9 w 10"/>
                <a:gd name="T15" fmla="*/ 3 h 11"/>
                <a:gd name="T16" fmla="*/ 8 w 10"/>
                <a:gd name="T17" fmla="*/ 3 h 11"/>
                <a:gd name="T18" fmla="*/ 7 w 10"/>
                <a:gd name="T19" fmla="*/ 4 h 11"/>
                <a:gd name="T20" fmla="*/ 7 w 10"/>
                <a:gd name="T21" fmla="*/ 3 h 11"/>
                <a:gd name="T22" fmla="*/ 6 w 10"/>
                <a:gd name="T23" fmla="*/ 3 h 11"/>
                <a:gd name="T24" fmla="*/ 7 w 10"/>
                <a:gd name="T25" fmla="*/ 2 h 11"/>
                <a:gd name="T26" fmla="*/ 7 w 10"/>
                <a:gd name="T27" fmla="*/ 1 h 11"/>
                <a:gd name="T28" fmla="*/ 8 w 10"/>
                <a:gd name="T29" fmla="*/ 1 h 11"/>
                <a:gd name="T30" fmla="*/ 9 w 10"/>
                <a:gd name="T31" fmla="*/ 1 h 11"/>
                <a:gd name="T32" fmla="*/ 9 w 10"/>
                <a:gd name="T33" fmla="*/ 0 h 11"/>
                <a:gd name="T34" fmla="*/ 8 w 10"/>
                <a:gd name="T35" fmla="*/ 0 h 11"/>
                <a:gd name="T36" fmla="*/ 8 w 10"/>
                <a:gd name="T37" fmla="*/ 0 h 11"/>
                <a:gd name="T38" fmla="*/ 6 w 10"/>
                <a:gd name="T39" fmla="*/ 0 h 11"/>
                <a:gd name="T40" fmla="*/ 5 w 10"/>
                <a:gd name="T41" fmla="*/ 1 h 11"/>
                <a:gd name="T42" fmla="*/ 4 w 10"/>
                <a:gd name="T43" fmla="*/ 2 h 11"/>
                <a:gd name="T44" fmla="*/ 5 w 10"/>
                <a:gd name="T45" fmla="*/ 2 h 11"/>
                <a:gd name="T46" fmla="*/ 5 w 10"/>
                <a:gd name="T47" fmla="*/ 3 h 11"/>
                <a:gd name="T48" fmla="*/ 5 w 10"/>
                <a:gd name="T49" fmla="*/ 3 h 11"/>
                <a:gd name="T50" fmla="*/ 4 w 10"/>
                <a:gd name="T51" fmla="*/ 3 h 11"/>
                <a:gd name="T52" fmla="*/ 3 w 10"/>
                <a:gd name="T53" fmla="*/ 3 h 11"/>
                <a:gd name="T54" fmla="*/ 2 w 10"/>
                <a:gd name="T55" fmla="*/ 2 h 11"/>
                <a:gd name="T56" fmla="*/ 2 w 10"/>
                <a:gd name="T57" fmla="*/ 3 h 11"/>
                <a:gd name="T58" fmla="*/ 2 w 10"/>
                <a:gd name="T59" fmla="*/ 4 h 11"/>
                <a:gd name="T60" fmla="*/ 3 w 10"/>
                <a:gd name="T61" fmla="*/ 4 h 11"/>
                <a:gd name="T62" fmla="*/ 3 w 10"/>
                <a:gd name="T63" fmla="*/ 5 h 11"/>
                <a:gd name="T64" fmla="*/ 2 w 10"/>
                <a:gd name="T65" fmla="*/ 5 h 11"/>
                <a:gd name="T66" fmla="*/ 2 w 10"/>
                <a:gd name="T67" fmla="*/ 5 h 11"/>
                <a:gd name="T68" fmla="*/ 3 w 10"/>
                <a:gd name="T69" fmla="*/ 6 h 11"/>
                <a:gd name="T70" fmla="*/ 4 w 10"/>
                <a:gd name="T71" fmla="*/ 6 h 11"/>
                <a:gd name="T72" fmla="*/ 3 w 10"/>
                <a:gd name="T73" fmla="*/ 7 h 11"/>
                <a:gd name="T74" fmla="*/ 2 w 10"/>
                <a:gd name="T75" fmla="*/ 7 h 11"/>
                <a:gd name="T76" fmla="*/ 1 w 10"/>
                <a:gd name="T77" fmla="*/ 8 h 11"/>
                <a:gd name="T78" fmla="*/ 1 w 10"/>
                <a:gd name="T79" fmla="*/ 8 h 11"/>
                <a:gd name="T80" fmla="*/ 0 w 10"/>
                <a:gd name="T81" fmla="*/ 9 h 11"/>
                <a:gd name="T82" fmla="*/ 1 w 10"/>
                <a:gd name="T83" fmla="*/ 10 h 11"/>
                <a:gd name="T84" fmla="*/ 1 w 10"/>
                <a:gd name="T85" fmla="*/ 11 h 11"/>
                <a:gd name="T86" fmla="*/ 2 w 10"/>
                <a:gd name="T87" fmla="*/ 11 h 11"/>
                <a:gd name="T88" fmla="*/ 4 w 10"/>
                <a:gd name="T89" fmla="*/ 10 h 11"/>
                <a:gd name="T90" fmla="*/ 5 w 10"/>
                <a:gd name="T91" fmla="*/ 10 h 11"/>
                <a:gd name="T92" fmla="*/ 6 w 10"/>
                <a:gd name="T93" fmla="*/ 9 h 11"/>
                <a:gd name="T94" fmla="*/ 8 w 10"/>
                <a:gd name="T95" fmla="*/ 9 h 11"/>
                <a:gd name="T96" fmla="*/ 9 w 10"/>
                <a:gd name="T9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 h="11">
                  <a:moveTo>
                    <a:pt x="9" y="9"/>
                  </a:moveTo>
                  <a:cubicBezTo>
                    <a:pt x="10" y="9"/>
                    <a:pt x="10" y="8"/>
                    <a:pt x="10" y="8"/>
                  </a:cubicBezTo>
                  <a:cubicBezTo>
                    <a:pt x="10" y="7"/>
                    <a:pt x="10" y="7"/>
                    <a:pt x="10" y="6"/>
                  </a:cubicBezTo>
                  <a:cubicBezTo>
                    <a:pt x="10" y="6"/>
                    <a:pt x="10" y="5"/>
                    <a:pt x="10" y="5"/>
                  </a:cubicBezTo>
                  <a:cubicBezTo>
                    <a:pt x="10" y="5"/>
                    <a:pt x="10" y="4"/>
                    <a:pt x="10" y="4"/>
                  </a:cubicBezTo>
                  <a:cubicBezTo>
                    <a:pt x="10" y="4"/>
                    <a:pt x="10" y="4"/>
                    <a:pt x="10" y="4"/>
                  </a:cubicBezTo>
                  <a:cubicBezTo>
                    <a:pt x="10" y="4"/>
                    <a:pt x="10" y="4"/>
                    <a:pt x="9" y="3"/>
                  </a:cubicBezTo>
                  <a:cubicBezTo>
                    <a:pt x="9" y="3"/>
                    <a:pt x="9" y="3"/>
                    <a:pt x="9" y="3"/>
                  </a:cubicBezTo>
                  <a:cubicBezTo>
                    <a:pt x="9" y="2"/>
                    <a:pt x="8" y="3"/>
                    <a:pt x="8" y="3"/>
                  </a:cubicBezTo>
                  <a:cubicBezTo>
                    <a:pt x="8" y="3"/>
                    <a:pt x="8" y="4"/>
                    <a:pt x="7" y="4"/>
                  </a:cubicBezTo>
                  <a:cubicBezTo>
                    <a:pt x="7" y="4"/>
                    <a:pt x="7" y="3"/>
                    <a:pt x="7" y="3"/>
                  </a:cubicBezTo>
                  <a:cubicBezTo>
                    <a:pt x="7" y="3"/>
                    <a:pt x="6" y="3"/>
                    <a:pt x="6" y="3"/>
                  </a:cubicBezTo>
                  <a:cubicBezTo>
                    <a:pt x="6" y="2"/>
                    <a:pt x="7" y="2"/>
                    <a:pt x="7" y="2"/>
                  </a:cubicBezTo>
                  <a:cubicBezTo>
                    <a:pt x="7" y="2"/>
                    <a:pt x="7" y="2"/>
                    <a:pt x="7" y="1"/>
                  </a:cubicBezTo>
                  <a:cubicBezTo>
                    <a:pt x="8" y="1"/>
                    <a:pt x="8" y="1"/>
                    <a:pt x="8" y="1"/>
                  </a:cubicBezTo>
                  <a:cubicBezTo>
                    <a:pt x="8" y="1"/>
                    <a:pt x="9" y="1"/>
                    <a:pt x="9" y="1"/>
                  </a:cubicBezTo>
                  <a:cubicBezTo>
                    <a:pt x="9" y="0"/>
                    <a:pt x="9" y="0"/>
                    <a:pt x="9" y="0"/>
                  </a:cubicBezTo>
                  <a:cubicBezTo>
                    <a:pt x="9" y="0"/>
                    <a:pt x="9" y="0"/>
                    <a:pt x="8" y="0"/>
                  </a:cubicBezTo>
                  <a:cubicBezTo>
                    <a:pt x="8" y="0"/>
                    <a:pt x="8" y="0"/>
                    <a:pt x="8" y="0"/>
                  </a:cubicBezTo>
                  <a:cubicBezTo>
                    <a:pt x="7" y="0"/>
                    <a:pt x="7" y="0"/>
                    <a:pt x="6" y="0"/>
                  </a:cubicBezTo>
                  <a:cubicBezTo>
                    <a:pt x="6" y="1"/>
                    <a:pt x="5" y="1"/>
                    <a:pt x="5" y="1"/>
                  </a:cubicBezTo>
                  <a:cubicBezTo>
                    <a:pt x="5" y="1"/>
                    <a:pt x="4" y="1"/>
                    <a:pt x="4" y="2"/>
                  </a:cubicBezTo>
                  <a:cubicBezTo>
                    <a:pt x="4" y="2"/>
                    <a:pt x="5" y="2"/>
                    <a:pt x="5" y="2"/>
                  </a:cubicBezTo>
                  <a:cubicBezTo>
                    <a:pt x="5" y="3"/>
                    <a:pt x="5" y="3"/>
                    <a:pt x="5" y="3"/>
                  </a:cubicBezTo>
                  <a:cubicBezTo>
                    <a:pt x="5" y="3"/>
                    <a:pt x="5" y="3"/>
                    <a:pt x="5" y="3"/>
                  </a:cubicBezTo>
                  <a:cubicBezTo>
                    <a:pt x="4" y="3"/>
                    <a:pt x="4" y="3"/>
                    <a:pt x="4" y="3"/>
                  </a:cubicBezTo>
                  <a:cubicBezTo>
                    <a:pt x="4" y="3"/>
                    <a:pt x="4" y="3"/>
                    <a:pt x="3" y="3"/>
                  </a:cubicBezTo>
                  <a:cubicBezTo>
                    <a:pt x="3" y="2"/>
                    <a:pt x="3" y="2"/>
                    <a:pt x="2" y="2"/>
                  </a:cubicBezTo>
                  <a:cubicBezTo>
                    <a:pt x="2" y="3"/>
                    <a:pt x="2" y="3"/>
                    <a:pt x="2" y="3"/>
                  </a:cubicBezTo>
                  <a:cubicBezTo>
                    <a:pt x="2" y="3"/>
                    <a:pt x="2" y="3"/>
                    <a:pt x="2" y="4"/>
                  </a:cubicBezTo>
                  <a:cubicBezTo>
                    <a:pt x="2" y="4"/>
                    <a:pt x="3" y="4"/>
                    <a:pt x="3" y="4"/>
                  </a:cubicBezTo>
                  <a:cubicBezTo>
                    <a:pt x="3" y="4"/>
                    <a:pt x="3" y="4"/>
                    <a:pt x="3" y="5"/>
                  </a:cubicBezTo>
                  <a:cubicBezTo>
                    <a:pt x="2" y="5"/>
                    <a:pt x="2" y="5"/>
                    <a:pt x="2" y="5"/>
                  </a:cubicBezTo>
                  <a:cubicBezTo>
                    <a:pt x="2" y="5"/>
                    <a:pt x="2" y="5"/>
                    <a:pt x="2" y="5"/>
                  </a:cubicBezTo>
                  <a:cubicBezTo>
                    <a:pt x="2" y="6"/>
                    <a:pt x="2" y="6"/>
                    <a:pt x="3" y="6"/>
                  </a:cubicBezTo>
                  <a:cubicBezTo>
                    <a:pt x="3" y="6"/>
                    <a:pt x="4" y="6"/>
                    <a:pt x="4" y="6"/>
                  </a:cubicBezTo>
                  <a:cubicBezTo>
                    <a:pt x="4" y="6"/>
                    <a:pt x="3" y="6"/>
                    <a:pt x="3" y="7"/>
                  </a:cubicBezTo>
                  <a:cubicBezTo>
                    <a:pt x="3" y="7"/>
                    <a:pt x="3" y="7"/>
                    <a:pt x="2" y="7"/>
                  </a:cubicBezTo>
                  <a:cubicBezTo>
                    <a:pt x="2" y="8"/>
                    <a:pt x="2" y="7"/>
                    <a:pt x="1" y="8"/>
                  </a:cubicBezTo>
                  <a:cubicBezTo>
                    <a:pt x="1" y="8"/>
                    <a:pt x="1" y="8"/>
                    <a:pt x="1" y="8"/>
                  </a:cubicBezTo>
                  <a:cubicBezTo>
                    <a:pt x="1" y="9"/>
                    <a:pt x="0" y="9"/>
                    <a:pt x="0" y="9"/>
                  </a:cubicBezTo>
                  <a:cubicBezTo>
                    <a:pt x="0" y="10"/>
                    <a:pt x="1" y="10"/>
                    <a:pt x="1" y="10"/>
                  </a:cubicBezTo>
                  <a:cubicBezTo>
                    <a:pt x="1" y="10"/>
                    <a:pt x="1" y="10"/>
                    <a:pt x="1" y="11"/>
                  </a:cubicBezTo>
                  <a:cubicBezTo>
                    <a:pt x="2" y="11"/>
                    <a:pt x="2" y="11"/>
                    <a:pt x="2" y="11"/>
                  </a:cubicBezTo>
                  <a:cubicBezTo>
                    <a:pt x="3" y="11"/>
                    <a:pt x="3" y="11"/>
                    <a:pt x="4" y="10"/>
                  </a:cubicBezTo>
                  <a:cubicBezTo>
                    <a:pt x="4" y="10"/>
                    <a:pt x="5" y="10"/>
                    <a:pt x="5" y="10"/>
                  </a:cubicBezTo>
                  <a:cubicBezTo>
                    <a:pt x="6" y="10"/>
                    <a:pt x="6" y="9"/>
                    <a:pt x="6" y="9"/>
                  </a:cubicBezTo>
                  <a:cubicBezTo>
                    <a:pt x="7" y="9"/>
                    <a:pt x="7" y="9"/>
                    <a:pt x="8" y="9"/>
                  </a:cubicBezTo>
                  <a:cubicBezTo>
                    <a:pt x="8" y="9"/>
                    <a:pt x="9" y="9"/>
                    <a:pt x="9"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 name="Freeform 32"/>
            <p:cNvSpPr>
              <a:spLocks/>
            </p:cNvSpPr>
            <p:nvPr/>
          </p:nvSpPr>
          <p:spPr bwMode="auto">
            <a:xfrm>
              <a:off x="4808539" y="13144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 name="Freeform 33"/>
            <p:cNvSpPr>
              <a:spLocks/>
            </p:cNvSpPr>
            <p:nvPr/>
          </p:nvSpPr>
          <p:spPr bwMode="auto">
            <a:xfrm>
              <a:off x="4733927" y="1238251"/>
              <a:ext cx="85725" cy="76200"/>
            </a:xfrm>
            <a:custGeom>
              <a:avLst/>
              <a:gdLst>
                <a:gd name="T0" fmla="*/ 0 w 8"/>
                <a:gd name="T1" fmla="*/ 3 h 7"/>
                <a:gd name="T2" fmla="*/ 1 w 8"/>
                <a:gd name="T3" fmla="*/ 4 h 7"/>
                <a:gd name="T4" fmla="*/ 2 w 8"/>
                <a:gd name="T5" fmla="*/ 5 h 7"/>
                <a:gd name="T6" fmla="*/ 2 w 8"/>
                <a:gd name="T7" fmla="*/ 5 h 7"/>
                <a:gd name="T8" fmla="*/ 2 w 8"/>
                <a:gd name="T9" fmla="*/ 5 h 7"/>
                <a:gd name="T10" fmla="*/ 3 w 8"/>
                <a:gd name="T11" fmla="*/ 5 h 7"/>
                <a:gd name="T12" fmla="*/ 4 w 8"/>
                <a:gd name="T13" fmla="*/ 6 h 7"/>
                <a:gd name="T14" fmla="*/ 4 w 8"/>
                <a:gd name="T15" fmla="*/ 7 h 7"/>
                <a:gd name="T16" fmla="*/ 6 w 8"/>
                <a:gd name="T17" fmla="*/ 6 h 7"/>
                <a:gd name="T18" fmla="*/ 7 w 8"/>
                <a:gd name="T19" fmla="*/ 7 h 7"/>
                <a:gd name="T20" fmla="*/ 7 w 8"/>
                <a:gd name="T21" fmla="*/ 6 h 7"/>
                <a:gd name="T22" fmla="*/ 7 w 8"/>
                <a:gd name="T23" fmla="*/ 5 h 7"/>
                <a:gd name="T24" fmla="*/ 8 w 8"/>
                <a:gd name="T25" fmla="*/ 4 h 7"/>
                <a:gd name="T26" fmla="*/ 8 w 8"/>
                <a:gd name="T27" fmla="*/ 3 h 7"/>
                <a:gd name="T28" fmla="*/ 8 w 8"/>
                <a:gd name="T29" fmla="*/ 2 h 7"/>
                <a:gd name="T30" fmla="*/ 8 w 8"/>
                <a:gd name="T31" fmla="*/ 1 h 7"/>
                <a:gd name="T32" fmla="*/ 8 w 8"/>
                <a:gd name="T33" fmla="*/ 1 h 7"/>
                <a:gd name="T34" fmla="*/ 7 w 8"/>
                <a:gd name="T35" fmla="*/ 1 h 7"/>
                <a:gd name="T36" fmla="*/ 6 w 8"/>
                <a:gd name="T37" fmla="*/ 1 h 7"/>
                <a:gd name="T38" fmla="*/ 5 w 8"/>
                <a:gd name="T39" fmla="*/ 1 h 7"/>
                <a:gd name="T40" fmla="*/ 4 w 8"/>
                <a:gd name="T41" fmla="*/ 1 h 7"/>
                <a:gd name="T42" fmla="*/ 3 w 8"/>
                <a:gd name="T43" fmla="*/ 1 h 7"/>
                <a:gd name="T44" fmla="*/ 2 w 8"/>
                <a:gd name="T45" fmla="*/ 1 h 7"/>
                <a:gd name="T46" fmla="*/ 1 w 8"/>
                <a:gd name="T47" fmla="*/ 1 h 7"/>
                <a:gd name="T48" fmla="*/ 0 w 8"/>
                <a:gd name="T49" fmla="*/ 1 h 7"/>
                <a:gd name="T50" fmla="*/ 0 w 8"/>
                <a:gd name="T51" fmla="*/ 2 h 7"/>
                <a:gd name="T52" fmla="*/ 0 w 8"/>
                <a:gd name="T53" fmla="*/ 2 h 7"/>
                <a:gd name="T54" fmla="*/ 0 w 8"/>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7">
                  <a:moveTo>
                    <a:pt x="0" y="3"/>
                  </a:moveTo>
                  <a:cubicBezTo>
                    <a:pt x="1" y="4"/>
                    <a:pt x="1" y="4"/>
                    <a:pt x="1" y="4"/>
                  </a:cubicBezTo>
                  <a:cubicBezTo>
                    <a:pt x="2" y="4"/>
                    <a:pt x="2" y="4"/>
                    <a:pt x="2" y="5"/>
                  </a:cubicBezTo>
                  <a:cubicBezTo>
                    <a:pt x="2" y="5"/>
                    <a:pt x="2" y="5"/>
                    <a:pt x="2" y="5"/>
                  </a:cubicBezTo>
                  <a:cubicBezTo>
                    <a:pt x="2" y="5"/>
                    <a:pt x="2" y="5"/>
                    <a:pt x="2" y="5"/>
                  </a:cubicBezTo>
                  <a:cubicBezTo>
                    <a:pt x="2" y="5"/>
                    <a:pt x="2" y="5"/>
                    <a:pt x="3" y="5"/>
                  </a:cubicBezTo>
                  <a:cubicBezTo>
                    <a:pt x="3" y="6"/>
                    <a:pt x="4" y="6"/>
                    <a:pt x="4" y="6"/>
                  </a:cubicBezTo>
                  <a:cubicBezTo>
                    <a:pt x="4" y="6"/>
                    <a:pt x="4" y="6"/>
                    <a:pt x="4" y="7"/>
                  </a:cubicBezTo>
                  <a:cubicBezTo>
                    <a:pt x="5" y="7"/>
                    <a:pt x="5" y="6"/>
                    <a:pt x="6" y="6"/>
                  </a:cubicBezTo>
                  <a:cubicBezTo>
                    <a:pt x="6" y="6"/>
                    <a:pt x="6" y="7"/>
                    <a:pt x="7" y="7"/>
                  </a:cubicBezTo>
                  <a:cubicBezTo>
                    <a:pt x="7" y="7"/>
                    <a:pt x="7" y="6"/>
                    <a:pt x="7" y="6"/>
                  </a:cubicBezTo>
                  <a:cubicBezTo>
                    <a:pt x="8" y="6"/>
                    <a:pt x="7" y="5"/>
                    <a:pt x="7" y="5"/>
                  </a:cubicBezTo>
                  <a:cubicBezTo>
                    <a:pt x="7" y="4"/>
                    <a:pt x="8" y="4"/>
                    <a:pt x="8" y="4"/>
                  </a:cubicBezTo>
                  <a:cubicBezTo>
                    <a:pt x="8" y="4"/>
                    <a:pt x="8" y="4"/>
                    <a:pt x="8" y="3"/>
                  </a:cubicBezTo>
                  <a:cubicBezTo>
                    <a:pt x="8" y="3"/>
                    <a:pt x="8" y="3"/>
                    <a:pt x="8" y="2"/>
                  </a:cubicBezTo>
                  <a:cubicBezTo>
                    <a:pt x="8" y="2"/>
                    <a:pt x="8" y="2"/>
                    <a:pt x="8" y="1"/>
                  </a:cubicBezTo>
                  <a:cubicBezTo>
                    <a:pt x="8" y="1"/>
                    <a:pt x="8" y="1"/>
                    <a:pt x="8" y="1"/>
                  </a:cubicBezTo>
                  <a:cubicBezTo>
                    <a:pt x="7" y="1"/>
                    <a:pt x="7" y="1"/>
                    <a:pt x="7" y="1"/>
                  </a:cubicBezTo>
                  <a:cubicBezTo>
                    <a:pt x="6" y="1"/>
                    <a:pt x="6" y="1"/>
                    <a:pt x="6" y="1"/>
                  </a:cubicBezTo>
                  <a:cubicBezTo>
                    <a:pt x="5" y="1"/>
                    <a:pt x="5" y="1"/>
                    <a:pt x="5" y="1"/>
                  </a:cubicBezTo>
                  <a:cubicBezTo>
                    <a:pt x="4" y="0"/>
                    <a:pt x="4" y="0"/>
                    <a:pt x="4" y="1"/>
                  </a:cubicBezTo>
                  <a:cubicBezTo>
                    <a:pt x="3" y="1"/>
                    <a:pt x="3" y="1"/>
                    <a:pt x="3" y="1"/>
                  </a:cubicBezTo>
                  <a:cubicBezTo>
                    <a:pt x="2" y="1"/>
                    <a:pt x="2" y="1"/>
                    <a:pt x="2" y="1"/>
                  </a:cubicBezTo>
                  <a:cubicBezTo>
                    <a:pt x="2" y="1"/>
                    <a:pt x="1" y="1"/>
                    <a:pt x="1" y="1"/>
                  </a:cubicBezTo>
                  <a:cubicBezTo>
                    <a:pt x="1" y="1"/>
                    <a:pt x="1" y="1"/>
                    <a:pt x="0" y="1"/>
                  </a:cubicBezTo>
                  <a:cubicBezTo>
                    <a:pt x="0" y="1"/>
                    <a:pt x="0" y="1"/>
                    <a:pt x="0" y="2"/>
                  </a:cubicBezTo>
                  <a:cubicBezTo>
                    <a:pt x="0" y="2"/>
                    <a:pt x="0" y="2"/>
                    <a:pt x="0" y="2"/>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 name="Freeform 34"/>
            <p:cNvSpPr>
              <a:spLocks/>
            </p:cNvSpPr>
            <p:nvPr/>
          </p:nvSpPr>
          <p:spPr bwMode="auto">
            <a:xfrm>
              <a:off x="4691064" y="1757364"/>
              <a:ext cx="42863" cy="96838"/>
            </a:xfrm>
            <a:custGeom>
              <a:avLst/>
              <a:gdLst>
                <a:gd name="T0" fmla="*/ 3 w 4"/>
                <a:gd name="T1" fmla="*/ 2 h 9"/>
                <a:gd name="T2" fmla="*/ 2 w 4"/>
                <a:gd name="T3" fmla="*/ 2 h 9"/>
                <a:gd name="T4" fmla="*/ 2 w 4"/>
                <a:gd name="T5" fmla="*/ 1 h 9"/>
                <a:gd name="T6" fmla="*/ 1 w 4"/>
                <a:gd name="T7" fmla="*/ 0 h 9"/>
                <a:gd name="T8" fmla="*/ 0 w 4"/>
                <a:gd name="T9" fmla="*/ 0 h 9"/>
                <a:gd name="T10" fmla="*/ 0 w 4"/>
                <a:gd name="T11" fmla="*/ 1 h 9"/>
                <a:gd name="T12" fmla="*/ 0 w 4"/>
                <a:gd name="T13" fmla="*/ 2 h 9"/>
                <a:gd name="T14" fmla="*/ 0 w 4"/>
                <a:gd name="T15" fmla="*/ 2 h 9"/>
                <a:gd name="T16" fmla="*/ 0 w 4"/>
                <a:gd name="T17" fmla="*/ 2 h 9"/>
                <a:gd name="T18" fmla="*/ 0 w 4"/>
                <a:gd name="T19" fmla="*/ 4 h 9"/>
                <a:gd name="T20" fmla="*/ 0 w 4"/>
                <a:gd name="T21" fmla="*/ 5 h 9"/>
                <a:gd name="T22" fmla="*/ 0 w 4"/>
                <a:gd name="T23" fmla="*/ 6 h 9"/>
                <a:gd name="T24" fmla="*/ 0 w 4"/>
                <a:gd name="T25" fmla="*/ 7 h 9"/>
                <a:gd name="T26" fmla="*/ 1 w 4"/>
                <a:gd name="T27" fmla="*/ 8 h 9"/>
                <a:gd name="T28" fmla="*/ 1 w 4"/>
                <a:gd name="T29" fmla="*/ 8 h 9"/>
                <a:gd name="T30" fmla="*/ 1 w 4"/>
                <a:gd name="T31" fmla="*/ 9 h 9"/>
                <a:gd name="T32" fmla="*/ 2 w 4"/>
                <a:gd name="T33" fmla="*/ 8 h 9"/>
                <a:gd name="T34" fmla="*/ 3 w 4"/>
                <a:gd name="T35" fmla="*/ 7 h 9"/>
                <a:gd name="T36" fmla="*/ 4 w 4"/>
                <a:gd name="T37" fmla="*/ 6 h 9"/>
                <a:gd name="T38" fmla="*/ 4 w 4"/>
                <a:gd name="T39" fmla="*/ 5 h 9"/>
                <a:gd name="T40" fmla="*/ 4 w 4"/>
                <a:gd name="T41" fmla="*/ 5 h 9"/>
                <a:gd name="T42" fmla="*/ 3 w 4"/>
                <a:gd name="T43" fmla="*/ 5 h 9"/>
                <a:gd name="T44" fmla="*/ 3 w 4"/>
                <a:gd name="T45" fmla="*/ 4 h 9"/>
                <a:gd name="T46" fmla="*/ 2 w 4"/>
                <a:gd name="T47" fmla="*/ 3 h 9"/>
                <a:gd name="T48" fmla="*/ 3 w 4"/>
                <a:gd name="T49" fmla="*/ 2 h 9"/>
                <a:gd name="T50" fmla="*/ 3 w 4"/>
                <a:gd name="T5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9">
                  <a:moveTo>
                    <a:pt x="3" y="2"/>
                  </a:moveTo>
                  <a:cubicBezTo>
                    <a:pt x="2" y="2"/>
                    <a:pt x="2" y="2"/>
                    <a:pt x="2" y="2"/>
                  </a:cubicBezTo>
                  <a:cubicBezTo>
                    <a:pt x="2" y="1"/>
                    <a:pt x="2" y="1"/>
                    <a:pt x="2" y="1"/>
                  </a:cubicBezTo>
                  <a:cubicBezTo>
                    <a:pt x="1" y="1"/>
                    <a:pt x="1" y="0"/>
                    <a:pt x="1" y="0"/>
                  </a:cubicBezTo>
                  <a:cubicBezTo>
                    <a:pt x="1" y="0"/>
                    <a:pt x="1" y="0"/>
                    <a:pt x="0" y="0"/>
                  </a:cubicBezTo>
                  <a:cubicBezTo>
                    <a:pt x="0" y="0"/>
                    <a:pt x="0" y="1"/>
                    <a:pt x="0" y="1"/>
                  </a:cubicBezTo>
                  <a:cubicBezTo>
                    <a:pt x="0" y="1"/>
                    <a:pt x="0" y="1"/>
                    <a:pt x="0" y="2"/>
                  </a:cubicBezTo>
                  <a:cubicBezTo>
                    <a:pt x="0" y="2"/>
                    <a:pt x="0" y="2"/>
                    <a:pt x="0" y="2"/>
                  </a:cubicBezTo>
                  <a:cubicBezTo>
                    <a:pt x="0" y="2"/>
                    <a:pt x="0" y="2"/>
                    <a:pt x="0" y="2"/>
                  </a:cubicBezTo>
                  <a:cubicBezTo>
                    <a:pt x="0" y="3"/>
                    <a:pt x="0" y="3"/>
                    <a:pt x="0" y="4"/>
                  </a:cubicBezTo>
                  <a:cubicBezTo>
                    <a:pt x="0" y="4"/>
                    <a:pt x="0" y="4"/>
                    <a:pt x="0" y="5"/>
                  </a:cubicBezTo>
                  <a:cubicBezTo>
                    <a:pt x="0" y="5"/>
                    <a:pt x="0" y="5"/>
                    <a:pt x="0" y="6"/>
                  </a:cubicBezTo>
                  <a:cubicBezTo>
                    <a:pt x="0" y="6"/>
                    <a:pt x="0" y="7"/>
                    <a:pt x="0" y="7"/>
                  </a:cubicBezTo>
                  <a:cubicBezTo>
                    <a:pt x="0" y="7"/>
                    <a:pt x="1" y="7"/>
                    <a:pt x="1" y="8"/>
                  </a:cubicBezTo>
                  <a:cubicBezTo>
                    <a:pt x="1" y="8"/>
                    <a:pt x="1" y="8"/>
                    <a:pt x="1" y="8"/>
                  </a:cubicBezTo>
                  <a:cubicBezTo>
                    <a:pt x="1" y="9"/>
                    <a:pt x="1" y="9"/>
                    <a:pt x="1" y="9"/>
                  </a:cubicBezTo>
                  <a:cubicBezTo>
                    <a:pt x="2" y="8"/>
                    <a:pt x="2" y="8"/>
                    <a:pt x="2" y="8"/>
                  </a:cubicBezTo>
                  <a:cubicBezTo>
                    <a:pt x="3" y="7"/>
                    <a:pt x="3" y="7"/>
                    <a:pt x="3" y="7"/>
                  </a:cubicBezTo>
                  <a:cubicBezTo>
                    <a:pt x="4" y="6"/>
                    <a:pt x="4" y="6"/>
                    <a:pt x="4" y="6"/>
                  </a:cubicBezTo>
                  <a:cubicBezTo>
                    <a:pt x="4" y="6"/>
                    <a:pt x="4" y="6"/>
                    <a:pt x="4" y="5"/>
                  </a:cubicBezTo>
                  <a:cubicBezTo>
                    <a:pt x="4" y="5"/>
                    <a:pt x="4" y="5"/>
                    <a:pt x="4" y="5"/>
                  </a:cubicBezTo>
                  <a:cubicBezTo>
                    <a:pt x="4" y="5"/>
                    <a:pt x="4" y="5"/>
                    <a:pt x="3" y="5"/>
                  </a:cubicBezTo>
                  <a:cubicBezTo>
                    <a:pt x="3" y="4"/>
                    <a:pt x="3" y="4"/>
                    <a:pt x="3" y="4"/>
                  </a:cubicBezTo>
                  <a:cubicBezTo>
                    <a:pt x="2" y="4"/>
                    <a:pt x="2" y="3"/>
                    <a:pt x="2" y="3"/>
                  </a:cubicBezTo>
                  <a:cubicBezTo>
                    <a:pt x="2" y="3"/>
                    <a:pt x="3" y="2"/>
                    <a:pt x="3" y="2"/>
                  </a:cubicBezTo>
                  <a:cubicBezTo>
                    <a:pt x="3" y="2"/>
                    <a:pt x="3" y="2"/>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 name="Freeform 35"/>
            <p:cNvSpPr>
              <a:spLocks/>
            </p:cNvSpPr>
            <p:nvPr/>
          </p:nvSpPr>
          <p:spPr bwMode="auto">
            <a:xfrm>
              <a:off x="4344989" y="1377951"/>
              <a:ext cx="301625" cy="238125"/>
            </a:xfrm>
            <a:custGeom>
              <a:avLst/>
              <a:gdLst>
                <a:gd name="T0" fmla="*/ 10 w 28"/>
                <a:gd name="T1" fmla="*/ 22 h 22"/>
                <a:gd name="T2" fmla="*/ 13 w 28"/>
                <a:gd name="T3" fmla="*/ 21 h 22"/>
                <a:gd name="T4" fmla="*/ 15 w 28"/>
                <a:gd name="T5" fmla="*/ 21 h 22"/>
                <a:gd name="T6" fmla="*/ 16 w 28"/>
                <a:gd name="T7" fmla="*/ 20 h 22"/>
                <a:gd name="T8" fmla="*/ 17 w 28"/>
                <a:gd name="T9" fmla="*/ 19 h 22"/>
                <a:gd name="T10" fmla="*/ 19 w 28"/>
                <a:gd name="T11" fmla="*/ 17 h 22"/>
                <a:gd name="T12" fmla="*/ 22 w 28"/>
                <a:gd name="T13" fmla="*/ 17 h 22"/>
                <a:gd name="T14" fmla="*/ 24 w 28"/>
                <a:gd name="T15" fmla="*/ 17 h 22"/>
                <a:gd name="T16" fmla="*/ 26 w 28"/>
                <a:gd name="T17" fmla="*/ 17 h 22"/>
                <a:gd name="T18" fmla="*/ 27 w 28"/>
                <a:gd name="T19" fmla="*/ 15 h 22"/>
                <a:gd name="T20" fmla="*/ 27 w 28"/>
                <a:gd name="T21" fmla="*/ 15 h 22"/>
                <a:gd name="T22" fmla="*/ 24 w 28"/>
                <a:gd name="T23" fmla="*/ 13 h 22"/>
                <a:gd name="T24" fmla="*/ 22 w 28"/>
                <a:gd name="T25" fmla="*/ 12 h 22"/>
                <a:gd name="T26" fmla="*/ 20 w 28"/>
                <a:gd name="T27" fmla="*/ 11 h 22"/>
                <a:gd name="T28" fmla="*/ 20 w 28"/>
                <a:gd name="T29" fmla="*/ 11 h 22"/>
                <a:gd name="T30" fmla="*/ 19 w 28"/>
                <a:gd name="T31" fmla="*/ 9 h 22"/>
                <a:gd name="T32" fmla="*/ 19 w 28"/>
                <a:gd name="T33" fmla="*/ 7 h 22"/>
                <a:gd name="T34" fmla="*/ 19 w 28"/>
                <a:gd name="T35" fmla="*/ 5 h 22"/>
                <a:gd name="T36" fmla="*/ 18 w 28"/>
                <a:gd name="T37" fmla="*/ 3 h 22"/>
                <a:gd name="T38" fmla="*/ 17 w 28"/>
                <a:gd name="T39" fmla="*/ 3 h 22"/>
                <a:gd name="T40" fmla="*/ 15 w 28"/>
                <a:gd name="T41" fmla="*/ 2 h 22"/>
                <a:gd name="T42" fmla="*/ 12 w 28"/>
                <a:gd name="T43" fmla="*/ 2 h 22"/>
                <a:gd name="T44" fmla="*/ 11 w 28"/>
                <a:gd name="T45" fmla="*/ 3 h 22"/>
                <a:gd name="T46" fmla="*/ 10 w 28"/>
                <a:gd name="T47" fmla="*/ 2 h 22"/>
                <a:gd name="T48" fmla="*/ 9 w 28"/>
                <a:gd name="T49" fmla="*/ 1 h 22"/>
                <a:gd name="T50" fmla="*/ 8 w 28"/>
                <a:gd name="T51" fmla="*/ 0 h 22"/>
                <a:gd name="T52" fmla="*/ 7 w 28"/>
                <a:gd name="T53" fmla="*/ 1 h 22"/>
                <a:gd name="T54" fmla="*/ 6 w 28"/>
                <a:gd name="T55" fmla="*/ 1 h 22"/>
                <a:gd name="T56" fmla="*/ 6 w 28"/>
                <a:gd name="T57" fmla="*/ 2 h 22"/>
                <a:gd name="T58" fmla="*/ 6 w 28"/>
                <a:gd name="T59" fmla="*/ 4 h 22"/>
                <a:gd name="T60" fmla="*/ 5 w 28"/>
                <a:gd name="T61" fmla="*/ 4 h 22"/>
                <a:gd name="T62" fmla="*/ 3 w 28"/>
                <a:gd name="T63" fmla="*/ 3 h 22"/>
                <a:gd name="T64" fmla="*/ 2 w 28"/>
                <a:gd name="T65" fmla="*/ 4 h 22"/>
                <a:gd name="T66" fmla="*/ 3 w 28"/>
                <a:gd name="T67" fmla="*/ 5 h 22"/>
                <a:gd name="T68" fmla="*/ 2 w 28"/>
                <a:gd name="T69" fmla="*/ 7 h 22"/>
                <a:gd name="T70" fmla="*/ 2 w 28"/>
                <a:gd name="T71" fmla="*/ 8 h 22"/>
                <a:gd name="T72" fmla="*/ 1 w 28"/>
                <a:gd name="T73" fmla="*/ 10 h 22"/>
                <a:gd name="T74" fmla="*/ 1 w 28"/>
                <a:gd name="T75" fmla="*/ 12 h 22"/>
                <a:gd name="T76" fmla="*/ 1 w 28"/>
                <a:gd name="T77" fmla="*/ 14 h 22"/>
                <a:gd name="T78" fmla="*/ 4 w 28"/>
                <a:gd name="T79" fmla="*/ 15 h 22"/>
                <a:gd name="T80" fmla="*/ 4 w 28"/>
                <a:gd name="T81" fmla="*/ 17 h 22"/>
                <a:gd name="T82" fmla="*/ 4 w 28"/>
                <a:gd name="T83" fmla="*/ 20 h 22"/>
                <a:gd name="T84" fmla="*/ 5 w 28"/>
                <a:gd name="T85" fmla="*/ 21 h 22"/>
                <a:gd name="T86" fmla="*/ 8 w 28"/>
                <a:gd name="T87" fmla="*/ 21 h 22"/>
                <a:gd name="T88" fmla="*/ 10 w 28"/>
                <a:gd name="T8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22">
                  <a:moveTo>
                    <a:pt x="10" y="21"/>
                  </a:moveTo>
                  <a:cubicBezTo>
                    <a:pt x="10" y="22"/>
                    <a:pt x="10" y="22"/>
                    <a:pt x="10" y="22"/>
                  </a:cubicBezTo>
                  <a:cubicBezTo>
                    <a:pt x="11" y="22"/>
                    <a:pt x="11" y="22"/>
                    <a:pt x="12" y="21"/>
                  </a:cubicBezTo>
                  <a:cubicBezTo>
                    <a:pt x="12" y="21"/>
                    <a:pt x="12" y="21"/>
                    <a:pt x="13" y="21"/>
                  </a:cubicBezTo>
                  <a:cubicBezTo>
                    <a:pt x="13" y="21"/>
                    <a:pt x="13" y="20"/>
                    <a:pt x="14" y="20"/>
                  </a:cubicBezTo>
                  <a:cubicBezTo>
                    <a:pt x="14" y="20"/>
                    <a:pt x="14" y="21"/>
                    <a:pt x="15" y="21"/>
                  </a:cubicBezTo>
                  <a:cubicBezTo>
                    <a:pt x="15" y="21"/>
                    <a:pt x="16" y="21"/>
                    <a:pt x="16" y="21"/>
                  </a:cubicBezTo>
                  <a:cubicBezTo>
                    <a:pt x="16" y="20"/>
                    <a:pt x="16" y="20"/>
                    <a:pt x="16" y="20"/>
                  </a:cubicBezTo>
                  <a:cubicBezTo>
                    <a:pt x="16" y="19"/>
                    <a:pt x="16" y="19"/>
                    <a:pt x="16" y="19"/>
                  </a:cubicBezTo>
                  <a:cubicBezTo>
                    <a:pt x="16" y="18"/>
                    <a:pt x="17" y="19"/>
                    <a:pt x="17" y="19"/>
                  </a:cubicBezTo>
                  <a:cubicBezTo>
                    <a:pt x="18" y="18"/>
                    <a:pt x="17" y="18"/>
                    <a:pt x="18" y="17"/>
                  </a:cubicBezTo>
                  <a:cubicBezTo>
                    <a:pt x="18" y="17"/>
                    <a:pt x="19" y="17"/>
                    <a:pt x="19" y="17"/>
                  </a:cubicBezTo>
                  <a:cubicBezTo>
                    <a:pt x="20" y="17"/>
                    <a:pt x="20" y="17"/>
                    <a:pt x="20" y="17"/>
                  </a:cubicBezTo>
                  <a:cubicBezTo>
                    <a:pt x="21" y="17"/>
                    <a:pt x="21" y="17"/>
                    <a:pt x="22" y="17"/>
                  </a:cubicBezTo>
                  <a:cubicBezTo>
                    <a:pt x="22" y="17"/>
                    <a:pt x="23" y="17"/>
                    <a:pt x="23" y="17"/>
                  </a:cubicBezTo>
                  <a:cubicBezTo>
                    <a:pt x="23" y="17"/>
                    <a:pt x="24" y="17"/>
                    <a:pt x="24" y="17"/>
                  </a:cubicBezTo>
                  <a:cubicBezTo>
                    <a:pt x="24" y="17"/>
                    <a:pt x="25" y="17"/>
                    <a:pt x="25" y="17"/>
                  </a:cubicBezTo>
                  <a:cubicBezTo>
                    <a:pt x="26" y="17"/>
                    <a:pt x="26" y="17"/>
                    <a:pt x="26" y="17"/>
                  </a:cubicBezTo>
                  <a:cubicBezTo>
                    <a:pt x="26" y="17"/>
                    <a:pt x="26" y="17"/>
                    <a:pt x="26" y="16"/>
                  </a:cubicBezTo>
                  <a:cubicBezTo>
                    <a:pt x="27" y="16"/>
                    <a:pt x="27" y="15"/>
                    <a:pt x="27" y="15"/>
                  </a:cubicBezTo>
                  <a:cubicBezTo>
                    <a:pt x="28" y="15"/>
                    <a:pt x="28" y="15"/>
                    <a:pt x="28" y="15"/>
                  </a:cubicBezTo>
                  <a:cubicBezTo>
                    <a:pt x="27" y="15"/>
                    <a:pt x="27" y="15"/>
                    <a:pt x="27" y="15"/>
                  </a:cubicBezTo>
                  <a:cubicBezTo>
                    <a:pt x="26" y="14"/>
                    <a:pt x="26" y="14"/>
                    <a:pt x="25" y="14"/>
                  </a:cubicBezTo>
                  <a:cubicBezTo>
                    <a:pt x="25" y="13"/>
                    <a:pt x="25" y="13"/>
                    <a:pt x="24" y="13"/>
                  </a:cubicBezTo>
                  <a:cubicBezTo>
                    <a:pt x="24" y="13"/>
                    <a:pt x="23" y="13"/>
                    <a:pt x="23" y="13"/>
                  </a:cubicBezTo>
                  <a:cubicBezTo>
                    <a:pt x="23" y="13"/>
                    <a:pt x="22" y="13"/>
                    <a:pt x="22" y="12"/>
                  </a:cubicBezTo>
                  <a:cubicBezTo>
                    <a:pt x="22" y="12"/>
                    <a:pt x="21" y="11"/>
                    <a:pt x="21" y="11"/>
                  </a:cubicBezTo>
                  <a:cubicBezTo>
                    <a:pt x="21" y="11"/>
                    <a:pt x="21" y="11"/>
                    <a:pt x="20" y="11"/>
                  </a:cubicBezTo>
                  <a:cubicBezTo>
                    <a:pt x="20" y="11"/>
                    <a:pt x="20" y="11"/>
                    <a:pt x="20" y="11"/>
                  </a:cubicBezTo>
                  <a:cubicBezTo>
                    <a:pt x="20" y="11"/>
                    <a:pt x="20" y="11"/>
                    <a:pt x="20" y="11"/>
                  </a:cubicBezTo>
                  <a:cubicBezTo>
                    <a:pt x="20" y="11"/>
                    <a:pt x="20" y="10"/>
                    <a:pt x="20" y="10"/>
                  </a:cubicBezTo>
                  <a:cubicBezTo>
                    <a:pt x="19" y="10"/>
                    <a:pt x="19" y="9"/>
                    <a:pt x="19" y="9"/>
                  </a:cubicBezTo>
                  <a:cubicBezTo>
                    <a:pt x="19" y="8"/>
                    <a:pt x="19" y="8"/>
                    <a:pt x="19" y="8"/>
                  </a:cubicBezTo>
                  <a:cubicBezTo>
                    <a:pt x="19" y="7"/>
                    <a:pt x="19" y="7"/>
                    <a:pt x="19" y="7"/>
                  </a:cubicBezTo>
                  <a:cubicBezTo>
                    <a:pt x="18" y="6"/>
                    <a:pt x="18" y="6"/>
                    <a:pt x="18" y="6"/>
                  </a:cubicBezTo>
                  <a:cubicBezTo>
                    <a:pt x="18" y="5"/>
                    <a:pt x="18" y="6"/>
                    <a:pt x="19" y="5"/>
                  </a:cubicBezTo>
                  <a:cubicBezTo>
                    <a:pt x="19" y="5"/>
                    <a:pt x="18" y="5"/>
                    <a:pt x="18" y="4"/>
                  </a:cubicBezTo>
                  <a:cubicBezTo>
                    <a:pt x="18" y="4"/>
                    <a:pt x="18" y="4"/>
                    <a:pt x="18" y="3"/>
                  </a:cubicBezTo>
                  <a:cubicBezTo>
                    <a:pt x="18" y="3"/>
                    <a:pt x="18" y="3"/>
                    <a:pt x="18" y="3"/>
                  </a:cubicBezTo>
                  <a:cubicBezTo>
                    <a:pt x="17" y="3"/>
                    <a:pt x="17" y="3"/>
                    <a:pt x="17" y="3"/>
                  </a:cubicBezTo>
                  <a:cubicBezTo>
                    <a:pt x="16" y="2"/>
                    <a:pt x="16" y="2"/>
                    <a:pt x="16" y="2"/>
                  </a:cubicBezTo>
                  <a:cubicBezTo>
                    <a:pt x="16" y="2"/>
                    <a:pt x="15" y="2"/>
                    <a:pt x="15" y="2"/>
                  </a:cubicBezTo>
                  <a:cubicBezTo>
                    <a:pt x="14" y="2"/>
                    <a:pt x="14" y="2"/>
                    <a:pt x="13" y="2"/>
                  </a:cubicBezTo>
                  <a:cubicBezTo>
                    <a:pt x="13" y="2"/>
                    <a:pt x="13" y="2"/>
                    <a:pt x="12" y="2"/>
                  </a:cubicBezTo>
                  <a:cubicBezTo>
                    <a:pt x="12" y="2"/>
                    <a:pt x="12" y="3"/>
                    <a:pt x="12" y="3"/>
                  </a:cubicBezTo>
                  <a:cubicBezTo>
                    <a:pt x="12" y="3"/>
                    <a:pt x="12" y="3"/>
                    <a:pt x="11" y="3"/>
                  </a:cubicBezTo>
                  <a:cubicBezTo>
                    <a:pt x="11" y="3"/>
                    <a:pt x="11" y="2"/>
                    <a:pt x="11" y="2"/>
                  </a:cubicBezTo>
                  <a:cubicBezTo>
                    <a:pt x="10" y="2"/>
                    <a:pt x="10" y="2"/>
                    <a:pt x="10" y="2"/>
                  </a:cubicBezTo>
                  <a:cubicBezTo>
                    <a:pt x="10" y="2"/>
                    <a:pt x="10" y="2"/>
                    <a:pt x="9" y="2"/>
                  </a:cubicBezTo>
                  <a:cubicBezTo>
                    <a:pt x="9" y="1"/>
                    <a:pt x="9" y="1"/>
                    <a:pt x="9" y="1"/>
                  </a:cubicBezTo>
                  <a:cubicBezTo>
                    <a:pt x="9" y="1"/>
                    <a:pt x="9" y="1"/>
                    <a:pt x="9" y="1"/>
                  </a:cubicBezTo>
                  <a:cubicBezTo>
                    <a:pt x="9" y="0"/>
                    <a:pt x="8" y="1"/>
                    <a:pt x="8" y="0"/>
                  </a:cubicBezTo>
                  <a:cubicBezTo>
                    <a:pt x="8" y="0"/>
                    <a:pt x="8" y="0"/>
                    <a:pt x="8" y="0"/>
                  </a:cubicBezTo>
                  <a:cubicBezTo>
                    <a:pt x="8" y="0"/>
                    <a:pt x="8" y="1"/>
                    <a:pt x="7" y="1"/>
                  </a:cubicBezTo>
                  <a:cubicBezTo>
                    <a:pt x="7" y="1"/>
                    <a:pt x="7" y="1"/>
                    <a:pt x="7" y="1"/>
                  </a:cubicBezTo>
                  <a:cubicBezTo>
                    <a:pt x="6" y="1"/>
                    <a:pt x="6" y="1"/>
                    <a:pt x="6" y="1"/>
                  </a:cubicBezTo>
                  <a:cubicBezTo>
                    <a:pt x="6" y="1"/>
                    <a:pt x="6" y="1"/>
                    <a:pt x="6" y="1"/>
                  </a:cubicBezTo>
                  <a:cubicBezTo>
                    <a:pt x="6" y="1"/>
                    <a:pt x="6" y="2"/>
                    <a:pt x="6" y="2"/>
                  </a:cubicBezTo>
                  <a:cubicBezTo>
                    <a:pt x="6" y="3"/>
                    <a:pt x="6" y="3"/>
                    <a:pt x="6" y="3"/>
                  </a:cubicBezTo>
                  <a:cubicBezTo>
                    <a:pt x="6" y="3"/>
                    <a:pt x="6" y="3"/>
                    <a:pt x="6" y="4"/>
                  </a:cubicBezTo>
                  <a:cubicBezTo>
                    <a:pt x="5" y="4"/>
                    <a:pt x="5" y="4"/>
                    <a:pt x="5" y="4"/>
                  </a:cubicBezTo>
                  <a:cubicBezTo>
                    <a:pt x="5" y="4"/>
                    <a:pt x="5" y="4"/>
                    <a:pt x="5" y="4"/>
                  </a:cubicBezTo>
                  <a:cubicBezTo>
                    <a:pt x="4" y="4"/>
                    <a:pt x="4" y="3"/>
                    <a:pt x="4" y="3"/>
                  </a:cubicBezTo>
                  <a:cubicBezTo>
                    <a:pt x="4" y="3"/>
                    <a:pt x="4" y="3"/>
                    <a:pt x="3" y="3"/>
                  </a:cubicBezTo>
                  <a:cubicBezTo>
                    <a:pt x="3" y="3"/>
                    <a:pt x="3" y="3"/>
                    <a:pt x="3" y="3"/>
                  </a:cubicBezTo>
                  <a:cubicBezTo>
                    <a:pt x="2" y="4"/>
                    <a:pt x="3" y="4"/>
                    <a:pt x="2" y="4"/>
                  </a:cubicBezTo>
                  <a:cubicBezTo>
                    <a:pt x="2" y="4"/>
                    <a:pt x="2" y="4"/>
                    <a:pt x="2" y="4"/>
                  </a:cubicBezTo>
                  <a:cubicBezTo>
                    <a:pt x="3" y="5"/>
                    <a:pt x="3" y="5"/>
                    <a:pt x="3" y="5"/>
                  </a:cubicBezTo>
                  <a:cubicBezTo>
                    <a:pt x="3" y="5"/>
                    <a:pt x="3" y="6"/>
                    <a:pt x="3" y="6"/>
                  </a:cubicBezTo>
                  <a:cubicBezTo>
                    <a:pt x="3" y="6"/>
                    <a:pt x="2" y="6"/>
                    <a:pt x="2" y="7"/>
                  </a:cubicBezTo>
                  <a:cubicBezTo>
                    <a:pt x="2" y="7"/>
                    <a:pt x="2" y="7"/>
                    <a:pt x="2" y="7"/>
                  </a:cubicBezTo>
                  <a:cubicBezTo>
                    <a:pt x="2" y="8"/>
                    <a:pt x="2" y="8"/>
                    <a:pt x="2" y="8"/>
                  </a:cubicBezTo>
                  <a:cubicBezTo>
                    <a:pt x="1" y="9"/>
                    <a:pt x="1" y="8"/>
                    <a:pt x="1" y="9"/>
                  </a:cubicBezTo>
                  <a:cubicBezTo>
                    <a:pt x="0" y="9"/>
                    <a:pt x="1" y="9"/>
                    <a:pt x="1" y="10"/>
                  </a:cubicBezTo>
                  <a:cubicBezTo>
                    <a:pt x="1" y="10"/>
                    <a:pt x="1" y="10"/>
                    <a:pt x="1" y="11"/>
                  </a:cubicBezTo>
                  <a:cubicBezTo>
                    <a:pt x="1" y="12"/>
                    <a:pt x="1" y="12"/>
                    <a:pt x="1" y="12"/>
                  </a:cubicBezTo>
                  <a:cubicBezTo>
                    <a:pt x="1" y="13"/>
                    <a:pt x="0" y="13"/>
                    <a:pt x="1" y="13"/>
                  </a:cubicBezTo>
                  <a:cubicBezTo>
                    <a:pt x="1" y="14"/>
                    <a:pt x="1" y="14"/>
                    <a:pt x="1" y="14"/>
                  </a:cubicBezTo>
                  <a:cubicBezTo>
                    <a:pt x="2" y="14"/>
                    <a:pt x="2" y="14"/>
                    <a:pt x="3" y="14"/>
                  </a:cubicBezTo>
                  <a:cubicBezTo>
                    <a:pt x="3" y="14"/>
                    <a:pt x="4" y="14"/>
                    <a:pt x="4" y="15"/>
                  </a:cubicBezTo>
                  <a:cubicBezTo>
                    <a:pt x="4" y="15"/>
                    <a:pt x="5" y="15"/>
                    <a:pt x="5" y="16"/>
                  </a:cubicBezTo>
                  <a:cubicBezTo>
                    <a:pt x="5" y="16"/>
                    <a:pt x="5" y="17"/>
                    <a:pt x="4" y="17"/>
                  </a:cubicBezTo>
                  <a:cubicBezTo>
                    <a:pt x="4" y="18"/>
                    <a:pt x="4" y="19"/>
                    <a:pt x="4" y="19"/>
                  </a:cubicBezTo>
                  <a:cubicBezTo>
                    <a:pt x="4" y="20"/>
                    <a:pt x="4" y="20"/>
                    <a:pt x="4" y="20"/>
                  </a:cubicBezTo>
                  <a:cubicBezTo>
                    <a:pt x="4" y="21"/>
                    <a:pt x="4" y="21"/>
                    <a:pt x="4" y="21"/>
                  </a:cubicBezTo>
                  <a:cubicBezTo>
                    <a:pt x="5" y="21"/>
                    <a:pt x="5" y="21"/>
                    <a:pt x="5" y="21"/>
                  </a:cubicBezTo>
                  <a:cubicBezTo>
                    <a:pt x="6" y="21"/>
                    <a:pt x="6" y="21"/>
                    <a:pt x="6" y="21"/>
                  </a:cubicBezTo>
                  <a:cubicBezTo>
                    <a:pt x="7" y="21"/>
                    <a:pt x="7" y="21"/>
                    <a:pt x="8" y="21"/>
                  </a:cubicBezTo>
                  <a:cubicBezTo>
                    <a:pt x="8" y="20"/>
                    <a:pt x="8" y="20"/>
                    <a:pt x="9" y="21"/>
                  </a:cubicBezTo>
                  <a:cubicBezTo>
                    <a:pt x="9" y="21"/>
                    <a:pt x="9" y="21"/>
                    <a:pt x="10" y="2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 name="Freeform 36"/>
            <p:cNvSpPr>
              <a:spLocks/>
            </p:cNvSpPr>
            <p:nvPr/>
          </p:nvSpPr>
          <p:spPr bwMode="auto">
            <a:xfrm>
              <a:off x="4452939" y="1616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 name="Freeform 37"/>
            <p:cNvSpPr>
              <a:spLocks/>
            </p:cNvSpPr>
            <p:nvPr/>
          </p:nvSpPr>
          <p:spPr bwMode="auto">
            <a:xfrm>
              <a:off x="6924677" y="2859089"/>
              <a:ext cx="130175" cy="184150"/>
            </a:xfrm>
            <a:custGeom>
              <a:avLst/>
              <a:gdLst>
                <a:gd name="T0" fmla="*/ 11 w 12"/>
                <a:gd name="T1" fmla="*/ 14 h 17"/>
                <a:gd name="T2" fmla="*/ 10 w 12"/>
                <a:gd name="T3" fmla="*/ 13 h 17"/>
                <a:gd name="T4" fmla="*/ 10 w 12"/>
                <a:gd name="T5" fmla="*/ 12 h 17"/>
                <a:gd name="T6" fmla="*/ 10 w 12"/>
                <a:gd name="T7" fmla="*/ 11 h 17"/>
                <a:gd name="T8" fmla="*/ 10 w 12"/>
                <a:gd name="T9" fmla="*/ 9 h 17"/>
                <a:gd name="T10" fmla="*/ 10 w 12"/>
                <a:gd name="T11" fmla="*/ 7 h 17"/>
                <a:gd name="T12" fmla="*/ 9 w 12"/>
                <a:gd name="T13" fmla="*/ 6 h 17"/>
                <a:gd name="T14" fmla="*/ 8 w 12"/>
                <a:gd name="T15" fmla="*/ 5 h 17"/>
                <a:gd name="T16" fmla="*/ 8 w 12"/>
                <a:gd name="T17" fmla="*/ 4 h 17"/>
                <a:gd name="T18" fmla="*/ 7 w 12"/>
                <a:gd name="T19" fmla="*/ 3 h 17"/>
                <a:gd name="T20" fmla="*/ 6 w 12"/>
                <a:gd name="T21" fmla="*/ 3 h 17"/>
                <a:gd name="T22" fmla="*/ 6 w 12"/>
                <a:gd name="T23" fmla="*/ 3 h 17"/>
                <a:gd name="T24" fmla="*/ 4 w 12"/>
                <a:gd name="T25" fmla="*/ 2 h 17"/>
                <a:gd name="T26" fmla="*/ 3 w 12"/>
                <a:gd name="T27" fmla="*/ 2 h 17"/>
                <a:gd name="T28" fmla="*/ 3 w 12"/>
                <a:gd name="T29" fmla="*/ 3 h 17"/>
                <a:gd name="T30" fmla="*/ 2 w 12"/>
                <a:gd name="T31" fmla="*/ 3 h 17"/>
                <a:gd name="T32" fmla="*/ 2 w 12"/>
                <a:gd name="T33" fmla="*/ 1 h 17"/>
                <a:gd name="T34" fmla="*/ 1 w 12"/>
                <a:gd name="T35" fmla="*/ 0 h 17"/>
                <a:gd name="T36" fmla="*/ 1 w 12"/>
                <a:gd name="T37" fmla="*/ 1 h 17"/>
                <a:gd name="T38" fmla="*/ 0 w 12"/>
                <a:gd name="T39" fmla="*/ 2 h 17"/>
                <a:gd name="T40" fmla="*/ 0 w 12"/>
                <a:gd name="T41" fmla="*/ 2 h 17"/>
                <a:gd name="T42" fmla="*/ 1 w 12"/>
                <a:gd name="T43" fmla="*/ 3 h 17"/>
                <a:gd name="T44" fmla="*/ 2 w 12"/>
                <a:gd name="T45" fmla="*/ 4 h 17"/>
                <a:gd name="T46" fmla="*/ 2 w 12"/>
                <a:gd name="T47" fmla="*/ 5 h 17"/>
                <a:gd name="T48" fmla="*/ 2 w 12"/>
                <a:gd name="T49" fmla="*/ 6 h 17"/>
                <a:gd name="T50" fmla="*/ 2 w 12"/>
                <a:gd name="T51" fmla="*/ 8 h 17"/>
                <a:gd name="T52" fmla="*/ 3 w 12"/>
                <a:gd name="T53" fmla="*/ 9 h 17"/>
                <a:gd name="T54" fmla="*/ 3 w 12"/>
                <a:gd name="T55" fmla="*/ 10 h 17"/>
                <a:gd name="T56" fmla="*/ 4 w 12"/>
                <a:gd name="T57" fmla="*/ 11 h 17"/>
                <a:gd name="T58" fmla="*/ 4 w 12"/>
                <a:gd name="T59" fmla="*/ 12 h 17"/>
                <a:gd name="T60" fmla="*/ 5 w 12"/>
                <a:gd name="T61" fmla="*/ 13 h 17"/>
                <a:gd name="T62" fmla="*/ 5 w 12"/>
                <a:gd name="T63" fmla="*/ 14 h 17"/>
                <a:gd name="T64" fmla="*/ 5 w 12"/>
                <a:gd name="T65" fmla="*/ 14 h 17"/>
                <a:gd name="T66" fmla="*/ 6 w 12"/>
                <a:gd name="T67" fmla="*/ 14 h 17"/>
                <a:gd name="T68" fmla="*/ 7 w 12"/>
                <a:gd name="T69" fmla="*/ 15 h 17"/>
                <a:gd name="T70" fmla="*/ 7 w 12"/>
                <a:gd name="T71" fmla="*/ 16 h 17"/>
                <a:gd name="T72" fmla="*/ 8 w 12"/>
                <a:gd name="T73" fmla="*/ 17 h 17"/>
                <a:gd name="T74" fmla="*/ 10 w 12"/>
                <a:gd name="T75" fmla="*/ 17 h 17"/>
                <a:gd name="T76" fmla="*/ 11 w 12"/>
                <a:gd name="T77" fmla="*/ 17 h 17"/>
                <a:gd name="T78" fmla="*/ 12 w 12"/>
                <a:gd name="T79" fmla="*/ 16 h 17"/>
                <a:gd name="T80" fmla="*/ 12 w 12"/>
                <a:gd name="T81" fmla="*/ 15 h 17"/>
                <a:gd name="T82" fmla="*/ 11 w 12"/>
                <a:gd name="T8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7">
                  <a:moveTo>
                    <a:pt x="11" y="14"/>
                  </a:moveTo>
                  <a:cubicBezTo>
                    <a:pt x="11" y="14"/>
                    <a:pt x="11" y="14"/>
                    <a:pt x="10" y="13"/>
                  </a:cubicBezTo>
                  <a:cubicBezTo>
                    <a:pt x="10" y="13"/>
                    <a:pt x="10" y="12"/>
                    <a:pt x="10" y="12"/>
                  </a:cubicBezTo>
                  <a:cubicBezTo>
                    <a:pt x="10" y="11"/>
                    <a:pt x="10" y="11"/>
                    <a:pt x="10" y="11"/>
                  </a:cubicBezTo>
                  <a:cubicBezTo>
                    <a:pt x="10" y="10"/>
                    <a:pt x="10" y="10"/>
                    <a:pt x="10" y="9"/>
                  </a:cubicBezTo>
                  <a:cubicBezTo>
                    <a:pt x="10" y="8"/>
                    <a:pt x="10" y="8"/>
                    <a:pt x="10" y="7"/>
                  </a:cubicBezTo>
                  <a:cubicBezTo>
                    <a:pt x="10" y="7"/>
                    <a:pt x="9" y="6"/>
                    <a:pt x="9" y="6"/>
                  </a:cubicBezTo>
                  <a:cubicBezTo>
                    <a:pt x="9" y="5"/>
                    <a:pt x="9" y="5"/>
                    <a:pt x="8" y="5"/>
                  </a:cubicBezTo>
                  <a:cubicBezTo>
                    <a:pt x="8" y="5"/>
                    <a:pt x="8" y="5"/>
                    <a:pt x="8" y="4"/>
                  </a:cubicBezTo>
                  <a:cubicBezTo>
                    <a:pt x="7" y="4"/>
                    <a:pt x="8" y="4"/>
                    <a:pt x="7" y="3"/>
                  </a:cubicBezTo>
                  <a:cubicBezTo>
                    <a:pt x="7" y="3"/>
                    <a:pt x="6" y="3"/>
                    <a:pt x="6" y="3"/>
                  </a:cubicBezTo>
                  <a:cubicBezTo>
                    <a:pt x="6" y="3"/>
                    <a:pt x="6" y="3"/>
                    <a:pt x="6" y="3"/>
                  </a:cubicBezTo>
                  <a:cubicBezTo>
                    <a:pt x="6" y="3"/>
                    <a:pt x="5" y="2"/>
                    <a:pt x="4" y="2"/>
                  </a:cubicBezTo>
                  <a:cubicBezTo>
                    <a:pt x="4" y="2"/>
                    <a:pt x="3" y="2"/>
                    <a:pt x="3" y="2"/>
                  </a:cubicBezTo>
                  <a:cubicBezTo>
                    <a:pt x="3" y="2"/>
                    <a:pt x="3" y="3"/>
                    <a:pt x="3" y="3"/>
                  </a:cubicBezTo>
                  <a:cubicBezTo>
                    <a:pt x="3" y="4"/>
                    <a:pt x="2" y="3"/>
                    <a:pt x="2" y="3"/>
                  </a:cubicBezTo>
                  <a:cubicBezTo>
                    <a:pt x="2" y="3"/>
                    <a:pt x="2" y="2"/>
                    <a:pt x="2" y="1"/>
                  </a:cubicBezTo>
                  <a:cubicBezTo>
                    <a:pt x="1" y="1"/>
                    <a:pt x="2" y="1"/>
                    <a:pt x="1" y="0"/>
                  </a:cubicBezTo>
                  <a:cubicBezTo>
                    <a:pt x="1" y="0"/>
                    <a:pt x="1" y="1"/>
                    <a:pt x="1" y="1"/>
                  </a:cubicBezTo>
                  <a:cubicBezTo>
                    <a:pt x="0" y="2"/>
                    <a:pt x="0" y="2"/>
                    <a:pt x="0" y="2"/>
                  </a:cubicBezTo>
                  <a:cubicBezTo>
                    <a:pt x="0" y="2"/>
                    <a:pt x="0" y="2"/>
                    <a:pt x="0" y="2"/>
                  </a:cubicBezTo>
                  <a:cubicBezTo>
                    <a:pt x="0" y="2"/>
                    <a:pt x="1" y="2"/>
                    <a:pt x="1" y="3"/>
                  </a:cubicBezTo>
                  <a:cubicBezTo>
                    <a:pt x="1" y="3"/>
                    <a:pt x="2" y="3"/>
                    <a:pt x="2" y="4"/>
                  </a:cubicBezTo>
                  <a:cubicBezTo>
                    <a:pt x="2" y="4"/>
                    <a:pt x="2" y="4"/>
                    <a:pt x="2" y="5"/>
                  </a:cubicBezTo>
                  <a:cubicBezTo>
                    <a:pt x="2" y="5"/>
                    <a:pt x="2" y="6"/>
                    <a:pt x="2" y="6"/>
                  </a:cubicBezTo>
                  <a:cubicBezTo>
                    <a:pt x="2" y="7"/>
                    <a:pt x="2" y="7"/>
                    <a:pt x="2" y="8"/>
                  </a:cubicBezTo>
                  <a:cubicBezTo>
                    <a:pt x="3" y="8"/>
                    <a:pt x="2" y="9"/>
                    <a:pt x="3" y="9"/>
                  </a:cubicBezTo>
                  <a:cubicBezTo>
                    <a:pt x="3" y="10"/>
                    <a:pt x="3" y="10"/>
                    <a:pt x="3" y="10"/>
                  </a:cubicBezTo>
                  <a:cubicBezTo>
                    <a:pt x="4" y="10"/>
                    <a:pt x="4" y="11"/>
                    <a:pt x="4" y="11"/>
                  </a:cubicBezTo>
                  <a:cubicBezTo>
                    <a:pt x="4" y="11"/>
                    <a:pt x="4" y="12"/>
                    <a:pt x="4" y="12"/>
                  </a:cubicBezTo>
                  <a:cubicBezTo>
                    <a:pt x="4" y="12"/>
                    <a:pt x="4" y="13"/>
                    <a:pt x="5" y="13"/>
                  </a:cubicBezTo>
                  <a:cubicBezTo>
                    <a:pt x="5" y="13"/>
                    <a:pt x="5" y="14"/>
                    <a:pt x="5" y="14"/>
                  </a:cubicBezTo>
                  <a:cubicBezTo>
                    <a:pt x="5" y="14"/>
                    <a:pt x="5" y="14"/>
                    <a:pt x="5" y="14"/>
                  </a:cubicBezTo>
                  <a:cubicBezTo>
                    <a:pt x="6" y="14"/>
                    <a:pt x="6" y="14"/>
                    <a:pt x="6" y="14"/>
                  </a:cubicBezTo>
                  <a:cubicBezTo>
                    <a:pt x="6" y="15"/>
                    <a:pt x="6" y="15"/>
                    <a:pt x="7" y="15"/>
                  </a:cubicBezTo>
                  <a:cubicBezTo>
                    <a:pt x="7" y="15"/>
                    <a:pt x="7" y="16"/>
                    <a:pt x="7" y="16"/>
                  </a:cubicBezTo>
                  <a:cubicBezTo>
                    <a:pt x="8" y="16"/>
                    <a:pt x="8" y="16"/>
                    <a:pt x="8" y="17"/>
                  </a:cubicBezTo>
                  <a:cubicBezTo>
                    <a:pt x="9" y="17"/>
                    <a:pt x="9" y="17"/>
                    <a:pt x="10" y="17"/>
                  </a:cubicBezTo>
                  <a:cubicBezTo>
                    <a:pt x="10" y="17"/>
                    <a:pt x="11" y="17"/>
                    <a:pt x="11" y="17"/>
                  </a:cubicBezTo>
                  <a:cubicBezTo>
                    <a:pt x="12" y="17"/>
                    <a:pt x="12" y="17"/>
                    <a:pt x="12" y="16"/>
                  </a:cubicBezTo>
                  <a:cubicBezTo>
                    <a:pt x="12" y="16"/>
                    <a:pt x="12" y="16"/>
                    <a:pt x="12" y="15"/>
                  </a:cubicBezTo>
                  <a:cubicBezTo>
                    <a:pt x="12" y="15"/>
                    <a:pt x="12" y="14"/>
                    <a:pt x="11"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 name="Freeform 38"/>
            <p:cNvSpPr>
              <a:spLocks/>
            </p:cNvSpPr>
            <p:nvPr/>
          </p:nvSpPr>
          <p:spPr bwMode="auto">
            <a:xfrm>
              <a:off x="8597902" y="3659189"/>
              <a:ext cx="22225" cy="11113"/>
            </a:xfrm>
            <a:custGeom>
              <a:avLst/>
              <a:gdLst>
                <a:gd name="T0" fmla="*/ 1 w 2"/>
                <a:gd name="T1" fmla="*/ 1 h 1"/>
                <a:gd name="T2" fmla="*/ 1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0"/>
                    <a:pt x="1" y="0"/>
                  </a:cubicBezTo>
                  <a:cubicBezTo>
                    <a:pt x="1" y="0"/>
                    <a:pt x="1" y="0"/>
                    <a:pt x="0" y="0"/>
                  </a:cubicBezTo>
                  <a:cubicBezTo>
                    <a:pt x="0"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 name="Freeform 39"/>
            <p:cNvSpPr>
              <a:spLocks/>
            </p:cNvSpPr>
            <p:nvPr/>
          </p:nvSpPr>
          <p:spPr bwMode="auto">
            <a:xfrm>
              <a:off x="8674102" y="3789364"/>
              <a:ext cx="22225" cy="22225"/>
            </a:xfrm>
            <a:custGeom>
              <a:avLst/>
              <a:gdLst>
                <a:gd name="T0" fmla="*/ 1 w 2"/>
                <a:gd name="T1" fmla="*/ 2 h 2"/>
                <a:gd name="T2" fmla="*/ 2 w 2"/>
                <a:gd name="T3" fmla="*/ 1 h 2"/>
                <a:gd name="T4" fmla="*/ 2 w 2"/>
                <a:gd name="T5" fmla="*/ 1 h 2"/>
                <a:gd name="T6" fmla="*/ 1 w 2"/>
                <a:gd name="T7" fmla="*/ 0 h 2"/>
                <a:gd name="T8" fmla="*/ 0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2"/>
                    <a:pt x="2" y="1"/>
                  </a:cubicBezTo>
                  <a:cubicBezTo>
                    <a:pt x="2" y="1"/>
                    <a:pt x="2" y="1"/>
                    <a:pt x="2" y="1"/>
                  </a:cubicBezTo>
                  <a:cubicBezTo>
                    <a:pt x="2" y="1"/>
                    <a:pt x="2" y="1"/>
                    <a:pt x="1" y="0"/>
                  </a:cubicBezTo>
                  <a:cubicBezTo>
                    <a:pt x="1" y="0"/>
                    <a:pt x="1" y="1"/>
                    <a:pt x="0" y="1"/>
                  </a:cubicBezTo>
                  <a:cubicBezTo>
                    <a:pt x="0" y="1"/>
                    <a:pt x="0"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 name="Freeform 40"/>
            <p:cNvSpPr>
              <a:spLocks/>
            </p:cNvSpPr>
            <p:nvPr/>
          </p:nvSpPr>
          <p:spPr bwMode="auto">
            <a:xfrm>
              <a:off x="8597902" y="3703639"/>
              <a:ext cx="76200" cy="85725"/>
            </a:xfrm>
            <a:custGeom>
              <a:avLst/>
              <a:gdLst>
                <a:gd name="T0" fmla="*/ 1 w 7"/>
                <a:gd name="T1" fmla="*/ 3 h 8"/>
                <a:gd name="T2" fmla="*/ 1 w 7"/>
                <a:gd name="T3" fmla="*/ 4 h 8"/>
                <a:gd name="T4" fmla="*/ 2 w 7"/>
                <a:gd name="T5" fmla="*/ 4 h 8"/>
                <a:gd name="T6" fmla="*/ 3 w 7"/>
                <a:gd name="T7" fmla="*/ 5 h 8"/>
                <a:gd name="T8" fmla="*/ 3 w 7"/>
                <a:gd name="T9" fmla="*/ 6 h 8"/>
                <a:gd name="T10" fmla="*/ 4 w 7"/>
                <a:gd name="T11" fmla="*/ 7 h 8"/>
                <a:gd name="T12" fmla="*/ 4 w 7"/>
                <a:gd name="T13" fmla="*/ 8 h 8"/>
                <a:gd name="T14" fmla="*/ 5 w 7"/>
                <a:gd name="T15" fmla="*/ 8 h 8"/>
                <a:gd name="T16" fmla="*/ 6 w 7"/>
                <a:gd name="T17" fmla="*/ 8 h 8"/>
                <a:gd name="T18" fmla="*/ 7 w 7"/>
                <a:gd name="T19" fmla="*/ 8 h 8"/>
                <a:gd name="T20" fmla="*/ 7 w 7"/>
                <a:gd name="T21" fmla="*/ 8 h 8"/>
                <a:gd name="T22" fmla="*/ 7 w 7"/>
                <a:gd name="T23" fmla="*/ 7 h 8"/>
                <a:gd name="T24" fmla="*/ 6 w 7"/>
                <a:gd name="T25" fmla="*/ 6 h 8"/>
                <a:gd name="T26" fmla="*/ 6 w 7"/>
                <a:gd name="T27" fmla="*/ 5 h 8"/>
                <a:gd name="T28" fmla="*/ 4 w 7"/>
                <a:gd name="T29" fmla="*/ 5 h 8"/>
                <a:gd name="T30" fmla="*/ 4 w 7"/>
                <a:gd name="T31" fmla="*/ 4 h 8"/>
                <a:gd name="T32" fmla="*/ 3 w 7"/>
                <a:gd name="T33" fmla="*/ 3 h 8"/>
                <a:gd name="T34" fmla="*/ 2 w 7"/>
                <a:gd name="T35" fmla="*/ 3 h 8"/>
                <a:gd name="T36" fmla="*/ 2 w 7"/>
                <a:gd name="T37" fmla="*/ 2 h 8"/>
                <a:gd name="T38" fmla="*/ 1 w 7"/>
                <a:gd name="T39" fmla="*/ 1 h 8"/>
                <a:gd name="T40" fmla="*/ 0 w 7"/>
                <a:gd name="T41" fmla="*/ 0 h 8"/>
                <a:gd name="T42" fmla="*/ 0 w 7"/>
                <a:gd name="T43" fmla="*/ 1 h 8"/>
                <a:gd name="T44" fmla="*/ 0 w 7"/>
                <a:gd name="T45" fmla="*/ 2 h 8"/>
                <a:gd name="T46" fmla="*/ 1 w 7"/>
                <a:gd name="T4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8">
                  <a:moveTo>
                    <a:pt x="1" y="3"/>
                  </a:moveTo>
                  <a:cubicBezTo>
                    <a:pt x="1" y="3"/>
                    <a:pt x="1" y="3"/>
                    <a:pt x="1" y="4"/>
                  </a:cubicBezTo>
                  <a:cubicBezTo>
                    <a:pt x="1" y="4"/>
                    <a:pt x="1" y="4"/>
                    <a:pt x="2" y="4"/>
                  </a:cubicBezTo>
                  <a:cubicBezTo>
                    <a:pt x="2" y="5"/>
                    <a:pt x="2" y="5"/>
                    <a:pt x="3" y="5"/>
                  </a:cubicBezTo>
                  <a:cubicBezTo>
                    <a:pt x="3" y="6"/>
                    <a:pt x="3" y="6"/>
                    <a:pt x="3" y="6"/>
                  </a:cubicBezTo>
                  <a:cubicBezTo>
                    <a:pt x="3" y="6"/>
                    <a:pt x="4" y="6"/>
                    <a:pt x="4" y="7"/>
                  </a:cubicBezTo>
                  <a:cubicBezTo>
                    <a:pt x="4" y="7"/>
                    <a:pt x="4" y="7"/>
                    <a:pt x="4" y="8"/>
                  </a:cubicBezTo>
                  <a:cubicBezTo>
                    <a:pt x="5" y="8"/>
                    <a:pt x="5" y="8"/>
                    <a:pt x="5" y="8"/>
                  </a:cubicBezTo>
                  <a:cubicBezTo>
                    <a:pt x="5" y="8"/>
                    <a:pt x="6" y="8"/>
                    <a:pt x="6" y="8"/>
                  </a:cubicBezTo>
                  <a:cubicBezTo>
                    <a:pt x="6" y="8"/>
                    <a:pt x="7" y="8"/>
                    <a:pt x="7" y="8"/>
                  </a:cubicBezTo>
                  <a:cubicBezTo>
                    <a:pt x="7" y="8"/>
                    <a:pt x="7" y="8"/>
                    <a:pt x="7" y="8"/>
                  </a:cubicBezTo>
                  <a:cubicBezTo>
                    <a:pt x="7" y="7"/>
                    <a:pt x="7" y="7"/>
                    <a:pt x="7" y="7"/>
                  </a:cubicBezTo>
                  <a:cubicBezTo>
                    <a:pt x="7" y="6"/>
                    <a:pt x="7" y="6"/>
                    <a:pt x="6" y="6"/>
                  </a:cubicBezTo>
                  <a:cubicBezTo>
                    <a:pt x="6" y="6"/>
                    <a:pt x="6" y="6"/>
                    <a:pt x="6" y="5"/>
                  </a:cubicBezTo>
                  <a:cubicBezTo>
                    <a:pt x="5" y="5"/>
                    <a:pt x="5" y="6"/>
                    <a:pt x="4" y="5"/>
                  </a:cubicBezTo>
                  <a:cubicBezTo>
                    <a:pt x="4" y="5"/>
                    <a:pt x="4" y="5"/>
                    <a:pt x="4" y="4"/>
                  </a:cubicBezTo>
                  <a:cubicBezTo>
                    <a:pt x="4" y="4"/>
                    <a:pt x="4" y="3"/>
                    <a:pt x="3" y="3"/>
                  </a:cubicBezTo>
                  <a:cubicBezTo>
                    <a:pt x="3" y="2"/>
                    <a:pt x="3" y="3"/>
                    <a:pt x="2" y="3"/>
                  </a:cubicBezTo>
                  <a:cubicBezTo>
                    <a:pt x="2" y="2"/>
                    <a:pt x="2" y="2"/>
                    <a:pt x="2" y="2"/>
                  </a:cubicBezTo>
                  <a:cubicBezTo>
                    <a:pt x="1" y="1"/>
                    <a:pt x="2" y="1"/>
                    <a:pt x="1" y="1"/>
                  </a:cubicBezTo>
                  <a:cubicBezTo>
                    <a:pt x="1" y="0"/>
                    <a:pt x="1" y="0"/>
                    <a:pt x="0" y="0"/>
                  </a:cubicBezTo>
                  <a:cubicBezTo>
                    <a:pt x="0" y="0"/>
                    <a:pt x="0" y="0"/>
                    <a:pt x="0" y="1"/>
                  </a:cubicBezTo>
                  <a:cubicBezTo>
                    <a:pt x="0" y="1"/>
                    <a:pt x="0" y="1"/>
                    <a:pt x="0" y="2"/>
                  </a:cubicBezTo>
                  <a:cubicBezTo>
                    <a:pt x="0" y="2"/>
                    <a:pt x="1"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 name="Freeform 41"/>
            <p:cNvSpPr>
              <a:spLocks/>
            </p:cNvSpPr>
            <p:nvPr/>
          </p:nvSpPr>
          <p:spPr bwMode="auto">
            <a:xfrm>
              <a:off x="6330952" y="1550989"/>
              <a:ext cx="0" cy="1111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1" name="Freeform 42"/>
            <p:cNvSpPr>
              <a:spLocks/>
            </p:cNvSpPr>
            <p:nvPr/>
          </p:nvSpPr>
          <p:spPr bwMode="auto">
            <a:xfrm>
              <a:off x="6072189" y="1431926"/>
              <a:ext cx="1403350" cy="1027113"/>
            </a:xfrm>
            <a:custGeom>
              <a:avLst/>
              <a:gdLst>
                <a:gd name="T0" fmla="*/ 101 w 130"/>
                <a:gd name="T1" fmla="*/ 95 h 95"/>
                <a:gd name="T2" fmla="*/ 109 w 130"/>
                <a:gd name="T3" fmla="*/ 89 h 95"/>
                <a:gd name="T4" fmla="*/ 118 w 130"/>
                <a:gd name="T5" fmla="*/ 85 h 95"/>
                <a:gd name="T6" fmla="*/ 122 w 130"/>
                <a:gd name="T7" fmla="*/ 75 h 95"/>
                <a:gd name="T8" fmla="*/ 125 w 130"/>
                <a:gd name="T9" fmla="*/ 68 h 95"/>
                <a:gd name="T10" fmla="*/ 123 w 130"/>
                <a:gd name="T11" fmla="*/ 63 h 95"/>
                <a:gd name="T12" fmla="*/ 117 w 130"/>
                <a:gd name="T13" fmla="*/ 56 h 95"/>
                <a:gd name="T14" fmla="*/ 114 w 130"/>
                <a:gd name="T15" fmla="*/ 49 h 95"/>
                <a:gd name="T16" fmla="*/ 117 w 130"/>
                <a:gd name="T17" fmla="*/ 45 h 95"/>
                <a:gd name="T18" fmla="*/ 110 w 130"/>
                <a:gd name="T19" fmla="*/ 46 h 95"/>
                <a:gd name="T20" fmla="*/ 104 w 130"/>
                <a:gd name="T21" fmla="*/ 40 h 95"/>
                <a:gd name="T22" fmla="*/ 109 w 130"/>
                <a:gd name="T23" fmla="*/ 37 h 95"/>
                <a:gd name="T24" fmla="*/ 113 w 130"/>
                <a:gd name="T25" fmla="*/ 37 h 95"/>
                <a:gd name="T26" fmla="*/ 115 w 130"/>
                <a:gd name="T27" fmla="*/ 39 h 95"/>
                <a:gd name="T28" fmla="*/ 121 w 130"/>
                <a:gd name="T29" fmla="*/ 36 h 95"/>
                <a:gd name="T30" fmla="*/ 127 w 130"/>
                <a:gd name="T31" fmla="*/ 30 h 95"/>
                <a:gd name="T32" fmla="*/ 127 w 130"/>
                <a:gd name="T33" fmla="*/ 26 h 95"/>
                <a:gd name="T34" fmla="*/ 129 w 130"/>
                <a:gd name="T35" fmla="*/ 19 h 95"/>
                <a:gd name="T36" fmla="*/ 125 w 130"/>
                <a:gd name="T37" fmla="*/ 16 h 95"/>
                <a:gd name="T38" fmla="*/ 116 w 130"/>
                <a:gd name="T39" fmla="*/ 12 h 95"/>
                <a:gd name="T40" fmla="*/ 107 w 130"/>
                <a:gd name="T41" fmla="*/ 9 h 95"/>
                <a:gd name="T42" fmla="*/ 99 w 130"/>
                <a:gd name="T43" fmla="*/ 2 h 95"/>
                <a:gd name="T44" fmla="*/ 90 w 130"/>
                <a:gd name="T45" fmla="*/ 0 h 95"/>
                <a:gd name="T46" fmla="*/ 89 w 130"/>
                <a:gd name="T47" fmla="*/ 4 h 95"/>
                <a:gd name="T48" fmla="*/ 85 w 130"/>
                <a:gd name="T49" fmla="*/ 10 h 95"/>
                <a:gd name="T50" fmla="*/ 87 w 130"/>
                <a:gd name="T51" fmla="*/ 16 h 95"/>
                <a:gd name="T52" fmla="*/ 94 w 130"/>
                <a:gd name="T53" fmla="*/ 17 h 95"/>
                <a:gd name="T54" fmla="*/ 94 w 130"/>
                <a:gd name="T55" fmla="*/ 19 h 95"/>
                <a:gd name="T56" fmla="*/ 88 w 130"/>
                <a:gd name="T57" fmla="*/ 23 h 95"/>
                <a:gd name="T58" fmla="*/ 84 w 130"/>
                <a:gd name="T59" fmla="*/ 24 h 95"/>
                <a:gd name="T60" fmla="*/ 83 w 130"/>
                <a:gd name="T61" fmla="*/ 27 h 95"/>
                <a:gd name="T62" fmla="*/ 79 w 130"/>
                <a:gd name="T63" fmla="*/ 31 h 95"/>
                <a:gd name="T64" fmla="*/ 70 w 130"/>
                <a:gd name="T65" fmla="*/ 34 h 95"/>
                <a:gd name="T66" fmla="*/ 63 w 130"/>
                <a:gd name="T67" fmla="*/ 32 h 95"/>
                <a:gd name="T68" fmla="*/ 49 w 130"/>
                <a:gd name="T69" fmla="*/ 30 h 95"/>
                <a:gd name="T70" fmla="*/ 40 w 130"/>
                <a:gd name="T71" fmla="*/ 23 h 95"/>
                <a:gd name="T72" fmla="*/ 32 w 130"/>
                <a:gd name="T73" fmla="*/ 18 h 95"/>
                <a:gd name="T74" fmla="*/ 24 w 130"/>
                <a:gd name="T75" fmla="*/ 12 h 95"/>
                <a:gd name="T76" fmla="*/ 17 w 130"/>
                <a:gd name="T77" fmla="*/ 18 h 95"/>
                <a:gd name="T78" fmla="*/ 14 w 130"/>
                <a:gd name="T79" fmla="*/ 23 h 95"/>
                <a:gd name="T80" fmla="*/ 12 w 130"/>
                <a:gd name="T81" fmla="*/ 27 h 95"/>
                <a:gd name="T82" fmla="*/ 9 w 130"/>
                <a:gd name="T83" fmla="*/ 35 h 95"/>
                <a:gd name="T84" fmla="*/ 1 w 130"/>
                <a:gd name="T85" fmla="*/ 39 h 95"/>
                <a:gd name="T86" fmla="*/ 5 w 130"/>
                <a:gd name="T87" fmla="*/ 44 h 95"/>
                <a:gd name="T88" fmla="*/ 8 w 130"/>
                <a:gd name="T89" fmla="*/ 48 h 95"/>
                <a:gd name="T90" fmla="*/ 15 w 130"/>
                <a:gd name="T91" fmla="*/ 53 h 95"/>
                <a:gd name="T92" fmla="*/ 19 w 130"/>
                <a:gd name="T93" fmla="*/ 63 h 95"/>
                <a:gd name="T94" fmla="*/ 28 w 130"/>
                <a:gd name="T95" fmla="*/ 66 h 95"/>
                <a:gd name="T96" fmla="*/ 36 w 130"/>
                <a:gd name="T97" fmla="*/ 71 h 95"/>
                <a:gd name="T98" fmla="*/ 43 w 130"/>
                <a:gd name="T99" fmla="*/ 71 h 95"/>
                <a:gd name="T100" fmla="*/ 50 w 130"/>
                <a:gd name="T101" fmla="*/ 71 h 95"/>
                <a:gd name="T102" fmla="*/ 59 w 130"/>
                <a:gd name="T103" fmla="*/ 69 h 95"/>
                <a:gd name="T104" fmla="*/ 66 w 130"/>
                <a:gd name="T105" fmla="*/ 72 h 95"/>
                <a:gd name="T106" fmla="*/ 68 w 130"/>
                <a:gd name="T107" fmla="*/ 83 h 95"/>
                <a:gd name="T108" fmla="*/ 73 w 130"/>
                <a:gd name="T109" fmla="*/ 89 h 95"/>
                <a:gd name="T110" fmla="*/ 80 w 130"/>
                <a:gd name="T111" fmla="*/ 91 h 95"/>
                <a:gd name="T112" fmla="*/ 84 w 130"/>
                <a:gd name="T113" fmla="*/ 88 h 95"/>
                <a:gd name="T114" fmla="*/ 92 w 130"/>
                <a:gd name="T115"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95">
                  <a:moveTo>
                    <a:pt x="96" y="91"/>
                  </a:moveTo>
                  <a:cubicBezTo>
                    <a:pt x="96" y="92"/>
                    <a:pt x="96" y="92"/>
                    <a:pt x="96" y="92"/>
                  </a:cubicBezTo>
                  <a:cubicBezTo>
                    <a:pt x="96" y="91"/>
                    <a:pt x="97" y="91"/>
                    <a:pt x="97" y="91"/>
                  </a:cubicBezTo>
                  <a:cubicBezTo>
                    <a:pt x="98" y="91"/>
                    <a:pt x="98" y="92"/>
                    <a:pt x="98" y="92"/>
                  </a:cubicBezTo>
                  <a:cubicBezTo>
                    <a:pt x="99" y="92"/>
                    <a:pt x="99" y="91"/>
                    <a:pt x="99" y="91"/>
                  </a:cubicBezTo>
                  <a:cubicBezTo>
                    <a:pt x="100" y="92"/>
                    <a:pt x="99" y="92"/>
                    <a:pt x="99" y="93"/>
                  </a:cubicBezTo>
                  <a:cubicBezTo>
                    <a:pt x="99" y="94"/>
                    <a:pt x="99" y="94"/>
                    <a:pt x="100" y="94"/>
                  </a:cubicBezTo>
                  <a:cubicBezTo>
                    <a:pt x="100" y="95"/>
                    <a:pt x="100" y="95"/>
                    <a:pt x="101" y="95"/>
                  </a:cubicBezTo>
                  <a:cubicBezTo>
                    <a:pt x="101" y="95"/>
                    <a:pt x="102" y="95"/>
                    <a:pt x="102" y="94"/>
                  </a:cubicBezTo>
                  <a:cubicBezTo>
                    <a:pt x="102" y="94"/>
                    <a:pt x="102" y="93"/>
                    <a:pt x="102" y="93"/>
                  </a:cubicBezTo>
                  <a:cubicBezTo>
                    <a:pt x="102" y="92"/>
                    <a:pt x="102" y="92"/>
                    <a:pt x="102" y="92"/>
                  </a:cubicBezTo>
                  <a:cubicBezTo>
                    <a:pt x="102" y="90"/>
                    <a:pt x="104" y="91"/>
                    <a:pt x="105" y="91"/>
                  </a:cubicBezTo>
                  <a:cubicBezTo>
                    <a:pt x="106" y="91"/>
                    <a:pt x="106" y="91"/>
                    <a:pt x="107" y="90"/>
                  </a:cubicBezTo>
                  <a:cubicBezTo>
                    <a:pt x="107" y="90"/>
                    <a:pt x="107" y="90"/>
                    <a:pt x="107" y="90"/>
                  </a:cubicBezTo>
                  <a:cubicBezTo>
                    <a:pt x="108" y="90"/>
                    <a:pt x="108" y="90"/>
                    <a:pt x="109" y="90"/>
                  </a:cubicBezTo>
                  <a:cubicBezTo>
                    <a:pt x="109" y="89"/>
                    <a:pt x="109" y="89"/>
                    <a:pt x="109" y="89"/>
                  </a:cubicBezTo>
                  <a:cubicBezTo>
                    <a:pt x="109" y="89"/>
                    <a:pt x="110" y="89"/>
                    <a:pt x="110" y="89"/>
                  </a:cubicBezTo>
                  <a:cubicBezTo>
                    <a:pt x="110" y="89"/>
                    <a:pt x="111" y="89"/>
                    <a:pt x="111" y="89"/>
                  </a:cubicBezTo>
                  <a:cubicBezTo>
                    <a:pt x="112" y="89"/>
                    <a:pt x="112" y="89"/>
                    <a:pt x="113" y="88"/>
                  </a:cubicBezTo>
                  <a:cubicBezTo>
                    <a:pt x="114" y="88"/>
                    <a:pt x="114" y="87"/>
                    <a:pt x="114" y="87"/>
                  </a:cubicBezTo>
                  <a:cubicBezTo>
                    <a:pt x="115" y="87"/>
                    <a:pt x="116" y="88"/>
                    <a:pt x="116" y="87"/>
                  </a:cubicBezTo>
                  <a:cubicBezTo>
                    <a:pt x="116" y="87"/>
                    <a:pt x="116" y="86"/>
                    <a:pt x="116" y="86"/>
                  </a:cubicBezTo>
                  <a:cubicBezTo>
                    <a:pt x="116" y="86"/>
                    <a:pt x="117" y="86"/>
                    <a:pt x="117" y="86"/>
                  </a:cubicBezTo>
                  <a:cubicBezTo>
                    <a:pt x="117" y="85"/>
                    <a:pt x="118" y="85"/>
                    <a:pt x="118" y="85"/>
                  </a:cubicBezTo>
                  <a:cubicBezTo>
                    <a:pt x="118" y="84"/>
                    <a:pt x="119" y="84"/>
                    <a:pt x="119" y="84"/>
                  </a:cubicBezTo>
                  <a:cubicBezTo>
                    <a:pt x="119" y="84"/>
                    <a:pt x="119" y="83"/>
                    <a:pt x="119" y="83"/>
                  </a:cubicBezTo>
                  <a:cubicBezTo>
                    <a:pt x="120" y="82"/>
                    <a:pt x="120" y="83"/>
                    <a:pt x="121" y="82"/>
                  </a:cubicBezTo>
                  <a:cubicBezTo>
                    <a:pt x="121" y="82"/>
                    <a:pt x="121" y="81"/>
                    <a:pt x="121" y="81"/>
                  </a:cubicBezTo>
                  <a:cubicBezTo>
                    <a:pt x="121" y="80"/>
                    <a:pt x="122" y="80"/>
                    <a:pt x="122" y="80"/>
                  </a:cubicBezTo>
                  <a:cubicBezTo>
                    <a:pt x="123" y="79"/>
                    <a:pt x="122" y="79"/>
                    <a:pt x="122" y="78"/>
                  </a:cubicBezTo>
                  <a:cubicBezTo>
                    <a:pt x="122" y="77"/>
                    <a:pt x="122" y="77"/>
                    <a:pt x="122" y="76"/>
                  </a:cubicBezTo>
                  <a:cubicBezTo>
                    <a:pt x="122" y="76"/>
                    <a:pt x="122" y="76"/>
                    <a:pt x="122" y="75"/>
                  </a:cubicBezTo>
                  <a:cubicBezTo>
                    <a:pt x="122" y="75"/>
                    <a:pt x="123" y="75"/>
                    <a:pt x="123" y="74"/>
                  </a:cubicBezTo>
                  <a:cubicBezTo>
                    <a:pt x="123" y="73"/>
                    <a:pt x="123" y="73"/>
                    <a:pt x="123" y="72"/>
                  </a:cubicBezTo>
                  <a:cubicBezTo>
                    <a:pt x="124" y="72"/>
                    <a:pt x="124" y="72"/>
                    <a:pt x="124" y="72"/>
                  </a:cubicBezTo>
                  <a:cubicBezTo>
                    <a:pt x="124" y="72"/>
                    <a:pt x="125" y="72"/>
                    <a:pt x="125" y="71"/>
                  </a:cubicBezTo>
                  <a:cubicBezTo>
                    <a:pt x="125" y="71"/>
                    <a:pt x="125" y="71"/>
                    <a:pt x="125" y="71"/>
                  </a:cubicBezTo>
                  <a:cubicBezTo>
                    <a:pt x="125" y="71"/>
                    <a:pt x="125" y="70"/>
                    <a:pt x="125" y="70"/>
                  </a:cubicBezTo>
                  <a:cubicBezTo>
                    <a:pt x="125" y="70"/>
                    <a:pt x="125" y="70"/>
                    <a:pt x="125" y="69"/>
                  </a:cubicBezTo>
                  <a:cubicBezTo>
                    <a:pt x="124" y="69"/>
                    <a:pt x="125" y="69"/>
                    <a:pt x="125" y="68"/>
                  </a:cubicBezTo>
                  <a:cubicBezTo>
                    <a:pt x="125" y="67"/>
                    <a:pt x="125" y="67"/>
                    <a:pt x="124" y="67"/>
                  </a:cubicBezTo>
                  <a:cubicBezTo>
                    <a:pt x="124" y="66"/>
                    <a:pt x="124" y="67"/>
                    <a:pt x="124" y="66"/>
                  </a:cubicBezTo>
                  <a:cubicBezTo>
                    <a:pt x="123" y="66"/>
                    <a:pt x="123" y="66"/>
                    <a:pt x="122" y="66"/>
                  </a:cubicBezTo>
                  <a:cubicBezTo>
                    <a:pt x="122" y="66"/>
                    <a:pt x="121" y="66"/>
                    <a:pt x="121" y="66"/>
                  </a:cubicBezTo>
                  <a:cubicBezTo>
                    <a:pt x="121" y="66"/>
                    <a:pt x="121" y="66"/>
                    <a:pt x="122" y="66"/>
                  </a:cubicBezTo>
                  <a:cubicBezTo>
                    <a:pt x="122" y="65"/>
                    <a:pt x="123" y="65"/>
                    <a:pt x="123" y="65"/>
                  </a:cubicBezTo>
                  <a:cubicBezTo>
                    <a:pt x="123" y="64"/>
                    <a:pt x="123" y="64"/>
                    <a:pt x="123" y="64"/>
                  </a:cubicBezTo>
                  <a:cubicBezTo>
                    <a:pt x="123" y="63"/>
                    <a:pt x="123" y="63"/>
                    <a:pt x="123" y="63"/>
                  </a:cubicBezTo>
                  <a:cubicBezTo>
                    <a:pt x="123" y="63"/>
                    <a:pt x="123" y="62"/>
                    <a:pt x="123" y="62"/>
                  </a:cubicBezTo>
                  <a:cubicBezTo>
                    <a:pt x="123" y="62"/>
                    <a:pt x="122" y="62"/>
                    <a:pt x="122" y="61"/>
                  </a:cubicBezTo>
                  <a:cubicBezTo>
                    <a:pt x="122" y="61"/>
                    <a:pt x="122" y="60"/>
                    <a:pt x="122" y="60"/>
                  </a:cubicBezTo>
                  <a:cubicBezTo>
                    <a:pt x="122" y="60"/>
                    <a:pt x="121" y="60"/>
                    <a:pt x="121" y="60"/>
                  </a:cubicBezTo>
                  <a:cubicBezTo>
                    <a:pt x="120" y="60"/>
                    <a:pt x="120" y="59"/>
                    <a:pt x="119" y="59"/>
                  </a:cubicBezTo>
                  <a:cubicBezTo>
                    <a:pt x="119" y="59"/>
                    <a:pt x="119" y="59"/>
                    <a:pt x="119" y="59"/>
                  </a:cubicBezTo>
                  <a:cubicBezTo>
                    <a:pt x="118" y="58"/>
                    <a:pt x="118" y="58"/>
                    <a:pt x="118" y="57"/>
                  </a:cubicBezTo>
                  <a:cubicBezTo>
                    <a:pt x="118" y="57"/>
                    <a:pt x="118" y="56"/>
                    <a:pt x="117" y="56"/>
                  </a:cubicBezTo>
                  <a:cubicBezTo>
                    <a:pt x="117" y="56"/>
                    <a:pt x="117" y="55"/>
                    <a:pt x="117" y="55"/>
                  </a:cubicBezTo>
                  <a:cubicBezTo>
                    <a:pt x="116" y="55"/>
                    <a:pt x="116" y="55"/>
                    <a:pt x="116" y="54"/>
                  </a:cubicBezTo>
                  <a:cubicBezTo>
                    <a:pt x="116" y="54"/>
                    <a:pt x="116" y="54"/>
                    <a:pt x="115" y="53"/>
                  </a:cubicBezTo>
                  <a:cubicBezTo>
                    <a:pt x="115" y="53"/>
                    <a:pt x="115" y="53"/>
                    <a:pt x="114" y="53"/>
                  </a:cubicBezTo>
                  <a:cubicBezTo>
                    <a:pt x="114" y="53"/>
                    <a:pt x="114" y="53"/>
                    <a:pt x="114" y="53"/>
                  </a:cubicBezTo>
                  <a:cubicBezTo>
                    <a:pt x="113" y="53"/>
                    <a:pt x="113" y="52"/>
                    <a:pt x="113" y="52"/>
                  </a:cubicBezTo>
                  <a:cubicBezTo>
                    <a:pt x="113" y="51"/>
                    <a:pt x="113" y="51"/>
                    <a:pt x="113" y="51"/>
                  </a:cubicBezTo>
                  <a:cubicBezTo>
                    <a:pt x="114" y="50"/>
                    <a:pt x="114" y="50"/>
                    <a:pt x="114" y="49"/>
                  </a:cubicBezTo>
                  <a:cubicBezTo>
                    <a:pt x="115" y="49"/>
                    <a:pt x="115" y="48"/>
                    <a:pt x="115" y="48"/>
                  </a:cubicBezTo>
                  <a:cubicBezTo>
                    <a:pt x="115" y="48"/>
                    <a:pt x="115" y="48"/>
                    <a:pt x="115" y="48"/>
                  </a:cubicBezTo>
                  <a:cubicBezTo>
                    <a:pt x="115" y="48"/>
                    <a:pt x="115" y="47"/>
                    <a:pt x="115" y="47"/>
                  </a:cubicBezTo>
                  <a:cubicBezTo>
                    <a:pt x="116" y="47"/>
                    <a:pt x="116" y="47"/>
                    <a:pt x="116" y="47"/>
                  </a:cubicBezTo>
                  <a:cubicBezTo>
                    <a:pt x="117" y="47"/>
                    <a:pt x="117" y="47"/>
                    <a:pt x="117" y="47"/>
                  </a:cubicBezTo>
                  <a:cubicBezTo>
                    <a:pt x="118" y="46"/>
                    <a:pt x="118" y="46"/>
                    <a:pt x="118" y="46"/>
                  </a:cubicBezTo>
                  <a:cubicBezTo>
                    <a:pt x="118" y="45"/>
                    <a:pt x="118" y="45"/>
                    <a:pt x="118" y="45"/>
                  </a:cubicBezTo>
                  <a:cubicBezTo>
                    <a:pt x="118" y="45"/>
                    <a:pt x="117" y="45"/>
                    <a:pt x="117" y="45"/>
                  </a:cubicBezTo>
                  <a:cubicBezTo>
                    <a:pt x="116" y="45"/>
                    <a:pt x="116" y="45"/>
                    <a:pt x="116" y="45"/>
                  </a:cubicBezTo>
                  <a:cubicBezTo>
                    <a:pt x="115" y="45"/>
                    <a:pt x="115" y="45"/>
                    <a:pt x="115" y="44"/>
                  </a:cubicBezTo>
                  <a:cubicBezTo>
                    <a:pt x="114" y="44"/>
                    <a:pt x="114" y="44"/>
                    <a:pt x="114" y="44"/>
                  </a:cubicBezTo>
                  <a:cubicBezTo>
                    <a:pt x="113" y="44"/>
                    <a:pt x="113" y="44"/>
                    <a:pt x="112" y="44"/>
                  </a:cubicBezTo>
                  <a:cubicBezTo>
                    <a:pt x="112" y="45"/>
                    <a:pt x="112" y="44"/>
                    <a:pt x="112" y="45"/>
                  </a:cubicBezTo>
                  <a:cubicBezTo>
                    <a:pt x="111" y="45"/>
                    <a:pt x="112" y="45"/>
                    <a:pt x="111" y="45"/>
                  </a:cubicBezTo>
                  <a:cubicBezTo>
                    <a:pt x="111" y="45"/>
                    <a:pt x="111" y="46"/>
                    <a:pt x="111" y="46"/>
                  </a:cubicBezTo>
                  <a:cubicBezTo>
                    <a:pt x="111" y="46"/>
                    <a:pt x="111" y="46"/>
                    <a:pt x="110" y="46"/>
                  </a:cubicBezTo>
                  <a:cubicBezTo>
                    <a:pt x="110" y="46"/>
                    <a:pt x="110" y="45"/>
                    <a:pt x="110" y="45"/>
                  </a:cubicBezTo>
                  <a:cubicBezTo>
                    <a:pt x="109" y="45"/>
                    <a:pt x="109" y="45"/>
                    <a:pt x="109" y="45"/>
                  </a:cubicBezTo>
                  <a:cubicBezTo>
                    <a:pt x="109" y="44"/>
                    <a:pt x="109" y="44"/>
                    <a:pt x="108" y="44"/>
                  </a:cubicBezTo>
                  <a:cubicBezTo>
                    <a:pt x="108" y="44"/>
                    <a:pt x="108" y="43"/>
                    <a:pt x="108" y="43"/>
                  </a:cubicBezTo>
                  <a:cubicBezTo>
                    <a:pt x="108" y="43"/>
                    <a:pt x="107" y="43"/>
                    <a:pt x="106" y="43"/>
                  </a:cubicBezTo>
                  <a:cubicBezTo>
                    <a:pt x="106" y="43"/>
                    <a:pt x="106" y="42"/>
                    <a:pt x="105" y="42"/>
                  </a:cubicBezTo>
                  <a:cubicBezTo>
                    <a:pt x="105" y="42"/>
                    <a:pt x="105" y="42"/>
                    <a:pt x="105" y="42"/>
                  </a:cubicBezTo>
                  <a:cubicBezTo>
                    <a:pt x="104" y="41"/>
                    <a:pt x="104" y="40"/>
                    <a:pt x="104" y="40"/>
                  </a:cubicBezTo>
                  <a:cubicBezTo>
                    <a:pt x="105" y="40"/>
                    <a:pt x="105" y="40"/>
                    <a:pt x="105" y="40"/>
                  </a:cubicBezTo>
                  <a:cubicBezTo>
                    <a:pt x="106" y="40"/>
                    <a:pt x="106" y="40"/>
                    <a:pt x="106" y="40"/>
                  </a:cubicBezTo>
                  <a:cubicBezTo>
                    <a:pt x="107" y="40"/>
                    <a:pt x="107" y="40"/>
                    <a:pt x="108" y="40"/>
                  </a:cubicBezTo>
                  <a:cubicBezTo>
                    <a:pt x="108" y="40"/>
                    <a:pt x="108" y="40"/>
                    <a:pt x="108" y="39"/>
                  </a:cubicBezTo>
                  <a:cubicBezTo>
                    <a:pt x="108" y="39"/>
                    <a:pt x="107" y="39"/>
                    <a:pt x="107" y="39"/>
                  </a:cubicBezTo>
                  <a:cubicBezTo>
                    <a:pt x="107" y="38"/>
                    <a:pt x="108" y="38"/>
                    <a:pt x="108" y="38"/>
                  </a:cubicBezTo>
                  <a:cubicBezTo>
                    <a:pt x="108" y="38"/>
                    <a:pt x="108" y="38"/>
                    <a:pt x="108" y="38"/>
                  </a:cubicBezTo>
                  <a:cubicBezTo>
                    <a:pt x="109" y="37"/>
                    <a:pt x="109" y="37"/>
                    <a:pt x="109" y="37"/>
                  </a:cubicBezTo>
                  <a:cubicBezTo>
                    <a:pt x="109" y="36"/>
                    <a:pt x="109" y="36"/>
                    <a:pt x="109" y="36"/>
                  </a:cubicBezTo>
                  <a:cubicBezTo>
                    <a:pt x="109" y="36"/>
                    <a:pt x="109" y="36"/>
                    <a:pt x="109" y="36"/>
                  </a:cubicBezTo>
                  <a:cubicBezTo>
                    <a:pt x="110" y="35"/>
                    <a:pt x="110" y="35"/>
                    <a:pt x="110" y="35"/>
                  </a:cubicBezTo>
                  <a:cubicBezTo>
                    <a:pt x="111" y="35"/>
                    <a:pt x="111" y="35"/>
                    <a:pt x="112" y="35"/>
                  </a:cubicBezTo>
                  <a:cubicBezTo>
                    <a:pt x="112" y="35"/>
                    <a:pt x="112" y="35"/>
                    <a:pt x="112" y="35"/>
                  </a:cubicBezTo>
                  <a:cubicBezTo>
                    <a:pt x="112" y="35"/>
                    <a:pt x="112" y="35"/>
                    <a:pt x="113" y="36"/>
                  </a:cubicBezTo>
                  <a:cubicBezTo>
                    <a:pt x="113" y="36"/>
                    <a:pt x="113" y="36"/>
                    <a:pt x="113" y="36"/>
                  </a:cubicBezTo>
                  <a:cubicBezTo>
                    <a:pt x="113" y="36"/>
                    <a:pt x="113" y="36"/>
                    <a:pt x="113" y="37"/>
                  </a:cubicBezTo>
                  <a:cubicBezTo>
                    <a:pt x="113" y="37"/>
                    <a:pt x="113" y="37"/>
                    <a:pt x="113" y="38"/>
                  </a:cubicBezTo>
                  <a:cubicBezTo>
                    <a:pt x="112" y="38"/>
                    <a:pt x="112" y="38"/>
                    <a:pt x="112" y="39"/>
                  </a:cubicBezTo>
                  <a:cubicBezTo>
                    <a:pt x="112" y="39"/>
                    <a:pt x="112" y="39"/>
                    <a:pt x="113" y="39"/>
                  </a:cubicBezTo>
                  <a:cubicBezTo>
                    <a:pt x="113" y="40"/>
                    <a:pt x="113" y="40"/>
                    <a:pt x="113" y="40"/>
                  </a:cubicBezTo>
                  <a:cubicBezTo>
                    <a:pt x="113" y="41"/>
                    <a:pt x="112" y="41"/>
                    <a:pt x="113" y="41"/>
                  </a:cubicBezTo>
                  <a:cubicBezTo>
                    <a:pt x="113" y="42"/>
                    <a:pt x="113" y="41"/>
                    <a:pt x="114" y="41"/>
                  </a:cubicBezTo>
                  <a:cubicBezTo>
                    <a:pt x="114" y="41"/>
                    <a:pt x="114" y="40"/>
                    <a:pt x="114" y="40"/>
                  </a:cubicBezTo>
                  <a:cubicBezTo>
                    <a:pt x="115" y="40"/>
                    <a:pt x="115" y="39"/>
                    <a:pt x="115" y="39"/>
                  </a:cubicBezTo>
                  <a:cubicBezTo>
                    <a:pt x="116" y="39"/>
                    <a:pt x="116" y="39"/>
                    <a:pt x="116" y="39"/>
                  </a:cubicBezTo>
                  <a:cubicBezTo>
                    <a:pt x="117" y="39"/>
                    <a:pt x="117" y="38"/>
                    <a:pt x="118" y="38"/>
                  </a:cubicBezTo>
                  <a:cubicBezTo>
                    <a:pt x="118" y="38"/>
                    <a:pt x="118" y="38"/>
                    <a:pt x="118" y="38"/>
                  </a:cubicBezTo>
                  <a:cubicBezTo>
                    <a:pt x="118" y="38"/>
                    <a:pt x="118" y="38"/>
                    <a:pt x="118" y="38"/>
                  </a:cubicBezTo>
                  <a:cubicBezTo>
                    <a:pt x="118" y="38"/>
                    <a:pt x="118" y="38"/>
                    <a:pt x="119" y="38"/>
                  </a:cubicBezTo>
                  <a:cubicBezTo>
                    <a:pt x="119" y="37"/>
                    <a:pt x="119" y="37"/>
                    <a:pt x="119" y="37"/>
                  </a:cubicBezTo>
                  <a:cubicBezTo>
                    <a:pt x="119" y="37"/>
                    <a:pt x="120" y="37"/>
                    <a:pt x="120" y="37"/>
                  </a:cubicBezTo>
                  <a:cubicBezTo>
                    <a:pt x="120" y="37"/>
                    <a:pt x="121" y="37"/>
                    <a:pt x="121" y="36"/>
                  </a:cubicBezTo>
                  <a:cubicBezTo>
                    <a:pt x="122" y="36"/>
                    <a:pt x="122" y="36"/>
                    <a:pt x="123" y="36"/>
                  </a:cubicBezTo>
                  <a:cubicBezTo>
                    <a:pt x="123" y="36"/>
                    <a:pt x="123" y="36"/>
                    <a:pt x="123" y="36"/>
                  </a:cubicBezTo>
                  <a:cubicBezTo>
                    <a:pt x="123" y="36"/>
                    <a:pt x="123" y="36"/>
                    <a:pt x="124" y="35"/>
                  </a:cubicBezTo>
                  <a:cubicBezTo>
                    <a:pt x="124" y="35"/>
                    <a:pt x="124" y="34"/>
                    <a:pt x="124" y="34"/>
                  </a:cubicBezTo>
                  <a:cubicBezTo>
                    <a:pt x="125" y="33"/>
                    <a:pt x="125" y="33"/>
                    <a:pt x="126" y="32"/>
                  </a:cubicBezTo>
                  <a:cubicBezTo>
                    <a:pt x="126" y="32"/>
                    <a:pt x="126" y="31"/>
                    <a:pt x="126" y="31"/>
                  </a:cubicBezTo>
                  <a:cubicBezTo>
                    <a:pt x="127" y="31"/>
                    <a:pt x="126" y="30"/>
                    <a:pt x="126" y="30"/>
                  </a:cubicBezTo>
                  <a:cubicBezTo>
                    <a:pt x="127" y="30"/>
                    <a:pt x="127" y="30"/>
                    <a:pt x="127" y="30"/>
                  </a:cubicBezTo>
                  <a:cubicBezTo>
                    <a:pt x="127" y="30"/>
                    <a:pt x="127" y="31"/>
                    <a:pt x="128" y="31"/>
                  </a:cubicBezTo>
                  <a:cubicBezTo>
                    <a:pt x="128" y="31"/>
                    <a:pt x="128" y="30"/>
                    <a:pt x="128" y="30"/>
                  </a:cubicBezTo>
                  <a:cubicBezTo>
                    <a:pt x="128" y="30"/>
                    <a:pt x="128" y="31"/>
                    <a:pt x="129" y="31"/>
                  </a:cubicBezTo>
                  <a:cubicBezTo>
                    <a:pt x="129" y="31"/>
                    <a:pt x="129" y="31"/>
                    <a:pt x="129" y="31"/>
                  </a:cubicBezTo>
                  <a:cubicBezTo>
                    <a:pt x="129" y="30"/>
                    <a:pt x="129" y="30"/>
                    <a:pt x="129" y="30"/>
                  </a:cubicBezTo>
                  <a:cubicBezTo>
                    <a:pt x="129" y="29"/>
                    <a:pt x="129" y="29"/>
                    <a:pt x="129" y="29"/>
                  </a:cubicBezTo>
                  <a:cubicBezTo>
                    <a:pt x="128" y="28"/>
                    <a:pt x="128" y="28"/>
                    <a:pt x="128" y="27"/>
                  </a:cubicBezTo>
                  <a:cubicBezTo>
                    <a:pt x="128" y="27"/>
                    <a:pt x="127" y="27"/>
                    <a:pt x="127" y="26"/>
                  </a:cubicBezTo>
                  <a:cubicBezTo>
                    <a:pt x="127" y="26"/>
                    <a:pt x="127" y="25"/>
                    <a:pt x="127" y="25"/>
                  </a:cubicBezTo>
                  <a:cubicBezTo>
                    <a:pt x="127" y="24"/>
                    <a:pt x="127" y="24"/>
                    <a:pt x="126" y="24"/>
                  </a:cubicBezTo>
                  <a:cubicBezTo>
                    <a:pt x="126" y="24"/>
                    <a:pt x="126" y="23"/>
                    <a:pt x="127" y="23"/>
                  </a:cubicBezTo>
                  <a:cubicBezTo>
                    <a:pt x="127" y="23"/>
                    <a:pt x="127" y="23"/>
                    <a:pt x="128" y="23"/>
                  </a:cubicBezTo>
                  <a:cubicBezTo>
                    <a:pt x="129" y="23"/>
                    <a:pt x="129" y="23"/>
                    <a:pt x="130" y="22"/>
                  </a:cubicBezTo>
                  <a:cubicBezTo>
                    <a:pt x="130" y="22"/>
                    <a:pt x="130" y="21"/>
                    <a:pt x="129" y="21"/>
                  </a:cubicBezTo>
                  <a:cubicBezTo>
                    <a:pt x="129" y="20"/>
                    <a:pt x="129" y="20"/>
                    <a:pt x="129" y="20"/>
                  </a:cubicBezTo>
                  <a:cubicBezTo>
                    <a:pt x="129" y="19"/>
                    <a:pt x="129" y="19"/>
                    <a:pt x="129" y="19"/>
                  </a:cubicBezTo>
                  <a:cubicBezTo>
                    <a:pt x="128" y="18"/>
                    <a:pt x="128" y="18"/>
                    <a:pt x="128" y="18"/>
                  </a:cubicBezTo>
                  <a:cubicBezTo>
                    <a:pt x="128" y="17"/>
                    <a:pt x="128" y="17"/>
                    <a:pt x="128" y="17"/>
                  </a:cubicBezTo>
                  <a:cubicBezTo>
                    <a:pt x="128" y="17"/>
                    <a:pt x="128" y="16"/>
                    <a:pt x="128" y="16"/>
                  </a:cubicBezTo>
                  <a:cubicBezTo>
                    <a:pt x="128" y="16"/>
                    <a:pt x="128" y="16"/>
                    <a:pt x="128" y="16"/>
                  </a:cubicBezTo>
                  <a:cubicBezTo>
                    <a:pt x="127" y="16"/>
                    <a:pt x="127" y="15"/>
                    <a:pt x="127" y="15"/>
                  </a:cubicBezTo>
                  <a:cubicBezTo>
                    <a:pt x="127" y="15"/>
                    <a:pt x="127" y="15"/>
                    <a:pt x="127" y="15"/>
                  </a:cubicBezTo>
                  <a:cubicBezTo>
                    <a:pt x="126" y="15"/>
                    <a:pt x="126" y="15"/>
                    <a:pt x="126" y="15"/>
                  </a:cubicBezTo>
                  <a:cubicBezTo>
                    <a:pt x="125" y="15"/>
                    <a:pt x="125" y="16"/>
                    <a:pt x="125" y="16"/>
                  </a:cubicBezTo>
                  <a:cubicBezTo>
                    <a:pt x="124" y="16"/>
                    <a:pt x="124" y="16"/>
                    <a:pt x="123" y="16"/>
                  </a:cubicBezTo>
                  <a:cubicBezTo>
                    <a:pt x="123" y="16"/>
                    <a:pt x="123" y="16"/>
                    <a:pt x="122" y="16"/>
                  </a:cubicBezTo>
                  <a:cubicBezTo>
                    <a:pt x="122" y="16"/>
                    <a:pt x="121" y="16"/>
                    <a:pt x="121" y="16"/>
                  </a:cubicBezTo>
                  <a:cubicBezTo>
                    <a:pt x="121" y="16"/>
                    <a:pt x="120" y="16"/>
                    <a:pt x="120" y="16"/>
                  </a:cubicBezTo>
                  <a:cubicBezTo>
                    <a:pt x="120" y="15"/>
                    <a:pt x="119" y="15"/>
                    <a:pt x="119" y="15"/>
                  </a:cubicBezTo>
                  <a:cubicBezTo>
                    <a:pt x="119" y="14"/>
                    <a:pt x="119" y="14"/>
                    <a:pt x="118" y="14"/>
                  </a:cubicBezTo>
                  <a:cubicBezTo>
                    <a:pt x="118" y="13"/>
                    <a:pt x="117" y="13"/>
                    <a:pt x="117" y="13"/>
                  </a:cubicBezTo>
                  <a:cubicBezTo>
                    <a:pt x="116" y="13"/>
                    <a:pt x="116" y="12"/>
                    <a:pt x="116" y="12"/>
                  </a:cubicBezTo>
                  <a:cubicBezTo>
                    <a:pt x="115" y="12"/>
                    <a:pt x="115" y="12"/>
                    <a:pt x="115" y="12"/>
                  </a:cubicBezTo>
                  <a:cubicBezTo>
                    <a:pt x="115" y="12"/>
                    <a:pt x="115" y="12"/>
                    <a:pt x="115" y="12"/>
                  </a:cubicBezTo>
                  <a:cubicBezTo>
                    <a:pt x="114" y="12"/>
                    <a:pt x="114" y="12"/>
                    <a:pt x="113" y="12"/>
                  </a:cubicBezTo>
                  <a:cubicBezTo>
                    <a:pt x="112" y="11"/>
                    <a:pt x="112" y="11"/>
                    <a:pt x="111" y="11"/>
                  </a:cubicBezTo>
                  <a:cubicBezTo>
                    <a:pt x="111" y="11"/>
                    <a:pt x="111" y="11"/>
                    <a:pt x="110" y="11"/>
                  </a:cubicBezTo>
                  <a:cubicBezTo>
                    <a:pt x="110" y="11"/>
                    <a:pt x="110" y="11"/>
                    <a:pt x="109" y="11"/>
                  </a:cubicBezTo>
                  <a:cubicBezTo>
                    <a:pt x="109" y="11"/>
                    <a:pt x="109" y="10"/>
                    <a:pt x="109" y="10"/>
                  </a:cubicBezTo>
                  <a:cubicBezTo>
                    <a:pt x="108" y="10"/>
                    <a:pt x="108" y="9"/>
                    <a:pt x="107" y="9"/>
                  </a:cubicBezTo>
                  <a:cubicBezTo>
                    <a:pt x="107" y="8"/>
                    <a:pt x="106" y="8"/>
                    <a:pt x="106" y="7"/>
                  </a:cubicBezTo>
                  <a:cubicBezTo>
                    <a:pt x="105" y="7"/>
                    <a:pt x="105" y="6"/>
                    <a:pt x="104" y="6"/>
                  </a:cubicBezTo>
                  <a:cubicBezTo>
                    <a:pt x="104" y="6"/>
                    <a:pt x="103" y="5"/>
                    <a:pt x="103" y="5"/>
                  </a:cubicBezTo>
                  <a:cubicBezTo>
                    <a:pt x="103" y="5"/>
                    <a:pt x="103" y="4"/>
                    <a:pt x="102" y="4"/>
                  </a:cubicBezTo>
                  <a:cubicBezTo>
                    <a:pt x="102" y="4"/>
                    <a:pt x="102" y="4"/>
                    <a:pt x="102" y="3"/>
                  </a:cubicBezTo>
                  <a:cubicBezTo>
                    <a:pt x="102" y="3"/>
                    <a:pt x="102" y="3"/>
                    <a:pt x="101" y="3"/>
                  </a:cubicBezTo>
                  <a:cubicBezTo>
                    <a:pt x="101" y="3"/>
                    <a:pt x="101" y="3"/>
                    <a:pt x="101" y="3"/>
                  </a:cubicBezTo>
                  <a:cubicBezTo>
                    <a:pt x="100" y="3"/>
                    <a:pt x="100" y="2"/>
                    <a:pt x="99" y="2"/>
                  </a:cubicBezTo>
                  <a:cubicBezTo>
                    <a:pt x="99" y="2"/>
                    <a:pt x="99" y="2"/>
                    <a:pt x="99" y="2"/>
                  </a:cubicBezTo>
                  <a:cubicBezTo>
                    <a:pt x="98" y="1"/>
                    <a:pt x="98" y="1"/>
                    <a:pt x="97" y="1"/>
                  </a:cubicBezTo>
                  <a:cubicBezTo>
                    <a:pt x="97" y="1"/>
                    <a:pt x="97" y="1"/>
                    <a:pt x="96" y="1"/>
                  </a:cubicBezTo>
                  <a:cubicBezTo>
                    <a:pt x="96" y="1"/>
                    <a:pt x="95" y="1"/>
                    <a:pt x="95" y="1"/>
                  </a:cubicBezTo>
                  <a:cubicBezTo>
                    <a:pt x="95" y="1"/>
                    <a:pt x="95" y="1"/>
                    <a:pt x="94" y="1"/>
                  </a:cubicBezTo>
                  <a:cubicBezTo>
                    <a:pt x="94" y="0"/>
                    <a:pt x="93" y="0"/>
                    <a:pt x="93" y="0"/>
                  </a:cubicBezTo>
                  <a:cubicBezTo>
                    <a:pt x="92" y="0"/>
                    <a:pt x="92" y="0"/>
                    <a:pt x="92" y="0"/>
                  </a:cubicBezTo>
                  <a:cubicBezTo>
                    <a:pt x="91" y="0"/>
                    <a:pt x="91" y="0"/>
                    <a:pt x="90" y="0"/>
                  </a:cubicBezTo>
                  <a:cubicBezTo>
                    <a:pt x="89" y="0"/>
                    <a:pt x="89" y="0"/>
                    <a:pt x="88" y="0"/>
                  </a:cubicBezTo>
                  <a:cubicBezTo>
                    <a:pt x="88" y="1"/>
                    <a:pt x="88" y="0"/>
                    <a:pt x="87" y="1"/>
                  </a:cubicBezTo>
                  <a:cubicBezTo>
                    <a:pt x="87" y="1"/>
                    <a:pt x="87" y="1"/>
                    <a:pt x="87" y="1"/>
                  </a:cubicBezTo>
                  <a:cubicBezTo>
                    <a:pt x="87" y="2"/>
                    <a:pt x="87" y="2"/>
                    <a:pt x="87" y="2"/>
                  </a:cubicBezTo>
                  <a:cubicBezTo>
                    <a:pt x="87" y="2"/>
                    <a:pt x="87" y="2"/>
                    <a:pt x="88" y="2"/>
                  </a:cubicBezTo>
                  <a:cubicBezTo>
                    <a:pt x="88" y="2"/>
                    <a:pt x="88" y="3"/>
                    <a:pt x="89" y="3"/>
                  </a:cubicBezTo>
                  <a:cubicBezTo>
                    <a:pt x="89" y="3"/>
                    <a:pt x="89" y="3"/>
                    <a:pt x="89" y="4"/>
                  </a:cubicBezTo>
                  <a:cubicBezTo>
                    <a:pt x="89" y="4"/>
                    <a:pt x="89" y="4"/>
                    <a:pt x="89" y="4"/>
                  </a:cubicBezTo>
                  <a:cubicBezTo>
                    <a:pt x="89" y="5"/>
                    <a:pt x="88" y="5"/>
                    <a:pt x="89" y="6"/>
                  </a:cubicBezTo>
                  <a:cubicBezTo>
                    <a:pt x="89" y="6"/>
                    <a:pt x="89" y="6"/>
                    <a:pt x="89" y="7"/>
                  </a:cubicBezTo>
                  <a:cubicBezTo>
                    <a:pt x="89" y="7"/>
                    <a:pt x="89" y="8"/>
                    <a:pt x="89" y="8"/>
                  </a:cubicBezTo>
                  <a:cubicBezTo>
                    <a:pt x="89" y="9"/>
                    <a:pt x="90" y="9"/>
                    <a:pt x="90" y="9"/>
                  </a:cubicBezTo>
                  <a:cubicBezTo>
                    <a:pt x="90" y="10"/>
                    <a:pt x="89" y="9"/>
                    <a:pt x="89" y="10"/>
                  </a:cubicBezTo>
                  <a:cubicBezTo>
                    <a:pt x="88" y="10"/>
                    <a:pt x="89" y="11"/>
                    <a:pt x="88" y="11"/>
                  </a:cubicBezTo>
                  <a:cubicBezTo>
                    <a:pt x="88" y="11"/>
                    <a:pt x="87" y="11"/>
                    <a:pt x="87" y="11"/>
                  </a:cubicBezTo>
                  <a:cubicBezTo>
                    <a:pt x="86" y="10"/>
                    <a:pt x="86" y="10"/>
                    <a:pt x="85" y="10"/>
                  </a:cubicBezTo>
                  <a:cubicBezTo>
                    <a:pt x="85" y="10"/>
                    <a:pt x="85" y="10"/>
                    <a:pt x="85" y="10"/>
                  </a:cubicBezTo>
                  <a:cubicBezTo>
                    <a:pt x="85" y="11"/>
                    <a:pt x="85" y="11"/>
                    <a:pt x="85" y="11"/>
                  </a:cubicBezTo>
                  <a:cubicBezTo>
                    <a:pt x="85" y="12"/>
                    <a:pt x="85" y="12"/>
                    <a:pt x="85" y="12"/>
                  </a:cubicBezTo>
                  <a:cubicBezTo>
                    <a:pt x="85" y="12"/>
                    <a:pt x="85" y="12"/>
                    <a:pt x="85" y="13"/>
                  </a:cubicBezTo>
                  <a:cubicBezTo>
                    <a:pt x="85" y="13"/>
                    <a:pt x="85" y="14"/>
                    <a:pt x="85" y="14"/>
                  </a:cubicBezTo>
                  <a:cubicBezTo>
                    <a:pt x="85" y="15"/>
                    <a:pt x="85" y="15"/>
                    <a:pt x="85" y="15"/>
                  </a:cubicBezTo>
                  <a:cubicBezTo>
                    <a:pt x="85" y="16"/>
                    <a:pt x="86" y="16"/>
                    <a:pt x="86" y="16"/>
                  </a:cubicBezTo>
                  <a:cubicBezTo>
                    <a:pt x="87" y="16"/>
                    <a:pt x="87" y="16"/>
                    <a:pt x="87" y="16"/>
                  </a:cubicBezTo>
                  <a:cubicBezTo>
                    <a:pt x="87" y="16"/>
                    <a:pt x="87" y="16"/>
                    <a:pt x="88" y="16"/>
                  </a:cubicBezTo>
                  <a:cubicBezTo>
                    <a:pt x="88" y="16"/>
                    <a:pt x="88" y="16"/>
                    <a:pt x="88" y="16"/>
                  </a:cubicBezTo>
                  <a:cubicBezTo>
                    <a:pt x="89" y="16"/>
                    <a:pt x="89" y="16"/>
                    <a:pt x="90" y="16"/>
                  </a:cubicBezTo>
                  <a:cubicBezTo>
                    <a:pt x="90" y="16"/>
                    <a:pt x="90" y="16"/>
                    <a:pt x="90" y="16"/>
                  </a:cubicBezTo>
                  <a:cubicBezTo>
                    <a:pt x="91" y="16"/>
                    <a:pt x="91" y="16"/>
                    <a:pt x="91" y="15"/>
                  </a:cubicBezTo>
                  <a:cubicBezTo>
                    <a:pt x="91" y="15"/>
                    <a:pt x="91" y="15"/>
                    <a:pt x="92" y="15"/>
                  </a:cubicBezTo>
                  <a:cubicBezTo>
                    <a:pt x="92" y="16"/>
                    <a:pt x="92" y="16"/>
                    <a:pt x="93" y="16"/>
                  </a:cubicBezTo>
                  <a:cubicBezTo>
                    <a:pt x="93" y="16"/>
                    <a:pt x="93" y="17"/>
                    <a:pt x="94" y="17"/>
                  </a:cubicBezTo>
                  <a:cubicBezTo>
                    <a:pt x="94" y="17"/>
                    <a:pt x="95" y="17"/>
                    <a:pt x="95" y="17"/>
                  </a:cubicBezTo>
                  <a:cubicBezTo>
                    <a:pt x="96" y="17"/>
                    <a:pt x="96" y="17"/>
                    <a:pt x="96" y="18"/>
                  </a:cubicBezTo>
                  <a:cubicBezTo>
                    <a:pt x="96" y="18"/>
                    <a:pt x="96" y="18"/>
                    <a:pt x="96" y="19"/>
                  </a:cubicBezTo>
                  <a:cubicBezTo>
                    <a:pt x="97" y="19"/>
                    <a:pt x="97" y="19"/>
                    <a:pt x="97" y="20"/>
                  </a:cubicBezTo>
                  <a:cubicBezTo>
                    <a:pt x="97" y="20"/>
                    <a:pt x="97" y="20"/>
                    <a:pt x="97" y="20"/>
                  </a:cubicBezTo>
                  <a:cubicBezTo>
                    <a:pt x="97" y="21"/>
                    <a:pt x="96" y="20"/>
                    <a:pt x="96" y="20"/>
                  </a:cubicBezTo>
                  <a:cubicBezTo>
                    <a:pt x="95" y="19"/>
                    <a:pt x="95" y="19"/>
                    <a:pt x="95" y="19"/>
                  </a:cubicBezTo>
                  <a:cubicBezTo>
                    <a:pt x="94" y="19"/>
                    <a:pt x="94" y="19"/>
                    <a:pt x="94" y="19"/>
                  </a:cubicBezTo>
                  <a:cubicBezTo>
                    <a:pt x="94" y="19"/>
                    <a:pt x="94" y="19"/>
                    <a:pt x="93" y="19"/>
                  </a:cubicBezTo>
                  <a:cubicBezTo>
                    <a:pt x="93" y="19"/>
                    <a:pt x="93" y="19"/>
                    <a:pt x="93" y="19"/>
                  </a:cubicBezTo>
                  <a:cubicBezTo>
                    <a:pt x="93" y="19"/>
                    <a:pt x="93" y="19"/>
                    <a:pt x="92" y="19"/>
                  </a:cubicBezTo>
                  <a:cubicBezTo>
                    <a:pt x="92" y="20"/>
                    <a:pt x="92" y="20"/>
                    <a:pt x="91" y="20"/>
                  </a:cubicBezTo>
                  <a:cubicBezTo>
                    <a:pt x="91" y="20"/>
                    <a:pt x="91" y="20"/>
                    <a:pt x="90" y="20"/>
                  </a:cubicBezTo>
                  <a:cubicBezTo>
                    <a:pt x="90" y="21"/>
                    <a:pt x="90" y="21"/>
                    <a:pt x="90" y="21"/>
                  </a:cubicBezTo>
                  <a:cubicBezTo>
                    <a:pt x="90" y="22"/>
                    <a:pt x="90" y="22"/>
                    <a:pt x="90" y="22"/>
                  </a:cubicBezTo>
                  <a:cubicBezTo>
                    <a:pt x="89" y="23"/>
                    <a:pt x="89" y="23"/>
                    <a:pt x="88" y="23"/>
                  </a:cubicBezTo>
                  <a:cubicBezTo>
                    <a:pt x="88" y="23"/>
                    <a:pt x="88" y="22"/>
                    <a:pt x="87" y="23"/>
                  </a:cubicBezTo>
                  <a:cubicBezTo>
                    <a:pt x="87" y="23"/>
                    <a:pt x="87" y="23"/>
                    <a:pt x="87" y="23"/>
                  </a:cubicBezTo>
                  <a:cubicBezTo>
                    <a:pt x="87" y="24"/>
                    <a:pt x="87" y="24"/>
                    <a:pt x="87" y="24"/>
                  </a:cubicBezTo>
                  <a:cubicBezTo>
                    <a:pt x="86" y="24"/>
                    <a:pt x="86" y="24"/>
                    <a:pt x="86" y="24"/>
                  </a:cubicBezTo>
                  <a:cubicBezTo>
                    <a:pt x="86" y="24"/>
                    <a:pt x="86" y="25"/>
                    <a:pt x="86" y="25"/>
                  </a:cubicBezTo>
                  <a:cubicBezTo>
                    <a:pt x="85" y="25"/>
                    <a:pt x="85" y="25"/>
                    <a:pt x="85" y="25"/>
                  </a:cubicBezTo>
                  <a:cubicBezTo>
                    <a:pt x="85" y="24"/>
                    <a:pt x="84" y="24"/>
                    <a:pt x="84" y="24"/>
                  </a:cubicBezTo>
                  <a:cubicBezTo>
                    <a:pt x="84" y="24"/>
                    <a:pt x="84" y="24"/>
                    <a:pt x="84" y="24"/>
                  </a:cubicBezTo>
                  <a:cubicBezTo>
                    <a:pt x="84" y="24"/>
                    <a:pt x="83" y="24"/>
                    <a:pt x="83" y="24"/>
                  </a:cubicBezTo>
                  <a:cubicBezTo>
                    <a:pt x="83" y="23"/>
                    <a:pt x="83" y="23"/>
                    <a:pt x="82" y="24"/>
                  </a:cubicBezTo>
                  <a:cubicBezTo>
                    <a:pt x="82" y="24"/>
                    <a:pt x="82" y="24"/>
                    <a:pt x="81" y="24"/>
                  </a:cubicBezTo>
                  <a:cubicBezTo>
                    <a:pt x="81" y="24"/>
                    <a:pt x="81" y="24"/>
                    <a:pt x="81" y="24"/>
                  </a:cubicBezTo>
                  <a:cubicBezTo>
                    <a:pt x="81" y="24"/>
                    <a:pt x="81" y="25"/>
                    <a:pt x="81" y="25"/>
                  </a:cubicBezTo>
                  <a:cubicBezTo>
                    <a:pt x="81" y="25"/>
                    <a:pt x="81" y="25"/>
                    <a:pt x="81" y="26"/>
                  </a:cubicBezTo>
                  <a:cubicBezTo>
                    <a:pt x="82" y="26"/>
                    <a:pt x="82" y="26"/>
                    <a:pt x="82" y="26"/>
                  </a:cubicBezTo>
                  <a:cubicBezTo>
                    <a:pt x="83" y="26"/>
                    <a:pt x="83" y="26"/>
                    <a:pt x="83" y="27"/>
                  </a:cubicBezTo>
                  <a:cubicBezTo>
                    <a:pt x="83" y="27"/>
                    <a:pt x="84" y="27"/>
                    <a:pt x="84" y="27"/>
                  </a:cubicBezTo>
                  <a:cubicBezTo>
                    <a:pt x="84" y="28"/>
                    <a:pt x="84" y="28"/>
                    <a:pt x="83" y="28"/>
                  </a:cubicBezTo>
                  <a:cubicBezTo>
                    <a:pt x="83" y="28"/>
                    <a:pt x="83" y="28"/>
                    <a:pt x="82" y="29"/>
                  </a:cubicBezTo>
                  <a:cubicBezTo>
                    <a:pt x="82" y="29"/>
                    <a:pt x="82" y="29"/>
                    <a:pt x="82" y="29"/>
                  </a:cubicBezTo>
                  <a:cubicBezTo>
                    <a:pt x="82" y="29"/>
                    <a:pt x="82" y="30"/>
                    <a:pt x="82" y="30"/>
                  </a:cubicBezTo>
                  <a:cubicBezTo>
                    <a:pt x="81" y="30"/>
                    <a:pt x="81" y="30"/>
                    <a:pt x="81" y="31"/>
                  </a:cubicBezTo>
                  <a:cubicBezTo>
                    <a:pt x="81" y="31"/>
                    <a:pt x="81" y="31"/>
                    <a:pt x="80" y="32"/>
                  </a:cubicBezTo>
                  <a:cubicBezTo>
                    <a:pt x="80" y="32"/>
                    <a:pt x="79" y="31"/>
                    <a:pt x="79" y="31"/>
                  </a:cubicBezTo>
                  <a:cubicBezTo>
                    <a:pt x="78" y="31"/>
                    <a:pt x="78" y="31"/>
                    <a:pt x="77" y="32"/>
                  </a:cubicBezTo>
                  <a:cubicBezTo>
                    <a:pt x="77" y="32"/>
                    <a:pt x="76" y="32"/>
                    <a:pt x="76" y="32"/>
                  </a:cubicBezTo>
                  <a:cubicBezTo>
                    <a:pt x="76" y="32"/>
                    <a:pt x="75" y="31"/>
                    <a:pt x="75" y="32"/>
                  </a:cubicBezTo>
                  <a:cubicBezTo>
                    <a:pt x="75" y="32"/>
                    <a:pt x="74" y="32"/>
                    <a:pt x="74" y="32"/>
                  </a:cubicBezTo>
                  <a:cubicBezTo>
                    <a:pt x="74" y="32"/>
                    <a:pt x="74" y="32"/>
                    <a:pt x="73" y="32"/>
                  </a:cubicBezTo>
                  <a:cubicBezTo>
                    <a:pt x="73" y="33"/>
                    <a:pt x="73" y="33"/>
                    <a:pt x="72" y="33"/>
                  </a:cubicBezTo>
                  <a:cubicBezTo>
                    <a:pt x="72" y="33"/>
                    <a:pt x="72" y="34"/>
                    <a:pt x="71" y="34"/>
                  </a:cubicBezTo>
                  <a:cubicBezTo>
                    <a:pt x="71" y="34"/>
                    <a:pt x="71" y="34"/>
                    <a:pt x="70" y="34"/>
                  </a:cubicBezTo>
                  <a:cubicBezTo>
                    <a:pt x="70" y="34"/>
                    <a:pt x="70" y="33"/>
                    <a:pt x="70" y="33"/>
                  </a:cubicBezTo>
                  <a:cubicBezTo>
                    <a:pt x="70" y="33"/>
                    <a:pt x="69" y="33"/>
                    <a:pt x="69" y="33"/>
                  </a:cubicBezTo>
                  <a:cubicBezTo>
                    <a:pt x="69" y="33"/>
                    <a:pt x="69" y="33"/>
                    <a:pt x="68" y="33"/>
                  </a:cubicBezTo>
                  <a:cubicBezTo>
                    <a:pt x="68" y="33"/>
                    <a:pt x="67" y="33"/>
                    <a:pt x="67" y="33"/>
                  </a:cubicBezTo>
                  <a:cubicBezTo>
                    <a:pt x="66" y="33"/>
                    <a:pt x="66" y="33"/>
                    <a:pt x="66" y="33"/>
                  </a:cubicBezTo>
                  <a:cubicBezTo>
                    <a:pt x="65" y="32"/>
                    <a:pt x="65" y="32"/>
                    <a:pt x="65" y="32"/>
                  </a:cubicBezTo>
                  <a:cubicBezTo>
                    <a:pt x="64" y="32"/>
                    <a:pt x="64" y="32"/>
                    <a:pt x="64" y="32"/>
                  </a:cubicBezTo>
                  <a:cubicBezTo>
                    <a:pt x="63" y="32"/>
                    <a:pt x="63" y="32"/>
                    <a:pt x="63" y="32"/>
                  </a:cubicBezTo>
                  <a:cubicBezTo>
                    <a:pt x="62" y="31"/>
                    <a:pt x="62" y="31"/>
                    <a:pt x="61" y="31"/>
                  </a:cubicBezTo>
                  <a:cubicBezTo>
                    <a:pt x="61" y="31"/>
                    <a:pt x="61" y="31"/>
                    <a:pt x="60" y="31"/>
                  </a:cubicBezTo>
                  <a:cubicBezTo>
                    <a:pt x="60" y="31"/>
                    <a:pt x="59" y="31"/>
                    <a:pt x="59" y="31"/>
                  </a:cubicBezTo>
                  <a:cubicBezTo>
                    <a:pt x="58" y="31"/>
                    <a:pt x="58" y="31"/>
                    <a:pt x="57" y="31"/>
                  </a:cubicBezTo>
                  <a:cubicBezTo>
                    <a:pt x="56" y="31"/>
                    <a:pt x="56" y="31"/>
                    <a:pt x="55" y="31"/>
                  </a:cubicBezTo>
                  <a:cubicBezTo>
                    <a:pt x="54" y="31"/>
                    <a:pt x="54" y="31"/>
                    <a:pt x="53" y="31"/>
                  </a:cubicBezTo>
                  <a:cubicBezTo>
                    <a:pt x="52" y="31"/>
                    <a:pt x="51" y="31"/>
                    <a:pt x="50" y="31"/>
                  </a:cubicBezTo>
                  <a:cubicBezTo>
                    <a:pt x="50" y="31"/>
                    <a:pt x="50" y="31"/>
                    <a:pt x="49" y="30"/>
                  </a:cubicBezTo>
                  <a:cubicBezTo>
                    <a:pt x="49" y="30"/>
                    <a:pt x="49" y="30"/>
                    <a:pt x="48" y="29"/>
                  </a:cubicBezTo>
                  <a:cubicBezTo>
                    <a:pt x="47" y="29"/>
                    <a:pt x="47" y="28"/>
                    <a:pt x="46" y="28"/>
                  </a:cubicBezTo>
                  <a:cubicBezTo>
                    <a:pt x="46" y="27"/>
                    <a:pt x="46" y="27"/>
                    <a:pt x="46" y="27"/>
                  </a:cubicBezTo>
                  <a:cubicBezTo>
                    <a:pt x="45" y="26"/>
                    <a:pt x="45" y="26"/>
                    <a:pt x="44" y="26"/>
                  </a:cubicBezTo>
                  <a:cubicBezTo>
                    <a:pt x="44" y="25"/>
                    <a:pt x="44" y="25"/>
                    <a:pt x="43" y="25"/>
                  </a:cubicBezTo>
                  <a:cubicBezTo>
                    <a:pt x="42" y="25"/>
                    <a:pt x="42" y="25"/>
                    <a:pt x="42" y="24"/>
                  </a:cubicBezTo>
                  <a:cubicBezTo>
                    <a:pt x="41" y="24"/>
                    <a:pt x="41" y="24"/>
                    <a:pt x="41" y="24"/>
                  </a:cubicBezTo>
                  <a:cubicBezTo>
                    <a:pt x="41" y="24"/>
                    <a:pt x="40" y="24"/>
                    <a:pt x="40" y="23"/>
                  </a:cubicBezTo>
                  <a:cubicBezTo>
                    <a:pt x="40" y="23"/>
                    <a:pt x="40" y="23"/>
                    <a:pt x="39" y="23"/>
                  </a:cubicBezTo>
                  <a:cubicBezTo>
                    <a:pt x="39" y="22"/>
                    <a:pt x="39" y="22"/>
                    <a:pt x="38" y="22"/>
                  </a:cubicBezTo>
                  <a:cubicBezTo>
                    <a:pt x="38" y="21"/>
                    <a:pt x="37" y="21"/>
                    <a:pt x="37" y="21"/>
                  </a:cubicBezTo>
                  <a:cubicBezTo>
                    <a:pt x="36" y="21"/>
                    <a:pt x="36" y="21"/>
                    <a:pt x="35" y="21"/>
                  </a:cubicBezTo>
                  <a:cubicBezTo>
                    <a:pt x="34" y="21"/>
                    <a:pt x="34" y="22"/>
                    <a:pt x="33" y="21"/>
                  </a:cubicBezTo>
                  <a:cubicBezTo>
                    <a:pt x="33" y="21"/>
                    <a:pt x="33" y="21"/>
                    <a:pt x="33" y="20"/>
                  </a:cubicBezTo>
                  <a:cubicBezTo>
                    <a:pt x="32" y="20"/>
                    <a:pt x="33" y="19"/>
                    <a:pt x="32" y="19"/>
                  </a:cubicBezTo>
                  <a:cubicBezTo>
                    <a:pt x="32" y="19"/>
                    <a:pt x="32" y="19"/>
                    <a:pt x="32" y="18"/>
                  </a:cubicBezTo>
                  <a:cubicBezTo>
                    <a:pt x="32" y="18"/>
                    <a:pt x="31" y="18"/>
                    <a:pt x="31" y="17"/>
                  </a:cubicBezTo>
                  <a:cubicBezTo>
                    <a:pt x="30" y="17"/>
                    <a:pt x="30" y="16"/>
                    <a:pt x="29" y="16"/>
                  </a:cubicBezTo>
                  <a:cubicBezTo>
                    <a:pt x="29" y="16"/>
                    <a:pt x="28" y="17"/>
                    <a:pt x="28" y="17"/>
                  </a:cubicBezTo>
                  <a:cubicBezTo>
                    <a:pt x="27" y="16"/>
                    <a:pt x="27" y="16"/>
                    <a:pt x="27" y="16"/>
                  </a:cubicBezTo>
                  <a:cubicBezTo>
                    <a:pt x="26" y="15"/>
                    <a:pt x="26" y="15"/>
                    <a:pt x="26" y="14"/>
                  </a:cubicBezTo>
                  <a:cubicBezTo>
                    <a:pt x="26" y="14"/>
                    <a:pt x="26" y="13"/>
                    <a:pt x="25" y="13"/>
                  </a:cubicBezTo>
                  <a:cubicBezTo>
                    <a:pt x="25" y="12"/>
                    <a:pt x="24" y="13"/>
                    <a:pt x="24" y="12"/>
                  </a:cubicBezTo>
                  <a:cubicBezTo>
                    <a:pt x="24" y="12"/>
                    <a:pt x="24" y="12"/>
                    <a:pt x="24" y="12"/>
                  </a:cubicBezTo>
                  <a:cubicBezTo>
                    <a:pt x="23" y="12"/>
                    <a:pt x="23" y="12"/>
                    <a:pt x="22" y="12"/>
                  </a:cubicBezTo>
                  <a:cubicBezTo>
                    <a:pt x="21" y="12"/>
                    <a:pt x="21" y="12"/>
                    <a:pt x="20" y="13"/>
                  </a:cubicBezTo>
                  <a:cubicBezTo>
                    <a:pt x="19" y="13"/>
                    <a:pt x="19" y="14"/>
                    <a:pt x="19" y="15"/>
                  </a:cubicBezTo>
                  <a:cubicBezTo>
                    <a:pt x="19" y="15"/>
                    <a:pt x="19" y="15"/>
                    <a:pt x="19" y="16"/>
                  </a:cubicBezTo>
                  <a:cubicBezTo>
                    <a:pt x="19" y="16"/>
                    <a:pt x="19" y="16"/>
                    <a:pt x="19" y="17"/>
                  </a:cubicBezTo>
                  <a:cubicBezTo>
                    <a:pt x="19" y="17"/>
                    <a:pt x="19" y="17"/>
                    <a:pt x="19" y="17"/>
                  </a:cubicBezTo>
                  <a:cubicBezTo>
                    <a:pt x="19" y="18"/>
                    <a:pt x="19" y="18"/>
                    <a:pt x="18" y="18"/>
                  </a:cubicBezTo>
                  <a:cubicBezTo>
                    <a:pt x="18" y="18"/>
                    <a:pt x="18" y="18"/>
                    <a:pt x="17" y="18"/>
                  </a:cubicBezTo>
                  <a:cubicBezTo>
                    <a:pt x="17" y="18"/>
                    <a:pt x="17" y="18"/>
                    <a:pt x="16" y="18"/>
                  </a:cubicBezTo>
                  <a:cubicBezTo>
                    <a:pt x="16" y="18"/>
                    <a:pt x="16" y="18"/>
                    <a:pt x="16" y="18"/>
                  </a:cubicBezTo>
                  <a:cubicBezTo>
                    <a:pt x="15" y="18"/>
                    <a:pt x="15" y="18"/>
                    <a:pt x="15" y="17"/>
                  </a:cubicBezTo>
                  <a:cubicBezTo>
                    <a:pt x="14" y="17"/>
                    <a:pt x="14" y="18"/>
                    <a:pt x="14" y="19"/>
                  </a:cubicBezTo>
                  <a:cubicBezTo>
                    <a:pt x="14" y="20"/>
                    <a:pt x="14" y="20"/>
                    <a:pt x="14" y="21"/>
                  </a:cubicBezTo>
                  <a:cubicBezTo>
                    <a:pt x="14" y="22"/>
                    <a:pt x="15" y="22"/>
                    <a:pt x="15" y="22"/>
                  </a:cubicBezTo>
                  <a:cubicBezTo>
                    <a:pt x="15" y="23"/>
                    <a:pt x="15" y="23"/>
                    <a:pt x="15" y="24"/>
                  </a:cubicBezTo>
                  <a:cubicBezTo>
                    <a:pt x="15" y="24"/>
                    <a:pt x="14" y="23"/>
                    <a:pt x="14" y="23"/>
                  </a:cubicBezTo>
                  <a:cubicBezTo>
                    <a:pt x="13" y="23"/>
                    <a:pt x="13" y="23"/>
                    <a:pt x="13" y="23"/>
                  </a:cubicBezTo>
                  <a:cubicBezTo>
                    <a:pt x="12" y="23"/>
                    <a:pt x="11" y="23"/>
                    <a:pt x="11" y="23"/>
                  </a:cubicBezTo>
                  <a:cubicBezTo>
                    <a:pt x="10" y="23"/>
                    <a:pt x="10" y="23"/>
                    <a:pt x="10" y="23"/>
                  </a:cubicBezTo>
                  <a:cubicBezTo>
                    <a:pt x="10" y="24"/>
                    <a:pt x="10" y="24"/>
                    <a:pt x="10" y="24"/>
                  </a:cubicBezTo>
                  <a:cubicBezTo>
                    <a:pt x="10" y="24"/>
                    <a:pt x="10" y="24"/>
                    <a:pt x="10" y="24"/>
                  </a:cubicBezTo>
                  <a:cubicBezTo>
                    <a:pt x="10" y="25"/>
                    <a:pt x="11" y="24"/>
                    <a:pt x="11" y="25"/>
                  </a:cubicBezTo>
                  <a:cubicBezTo>
                    <a:pt x="11" y="25"/>
                    <a:pt x="11" y="25"/>
                    <a:pt x="11" y="26"/>
                  </a:cubicBezTo>
                  <a:cubicBezTo>
                    <a:pt x="12" y="26"/>
                    <a:pt x="12" y="26"/>
                    <a:pt x="12" y="27"/>
                  </a:cubicBezTo>
                  <a:cubicBezTo>
                    <a:pt x="12" y="27"/>
                    <a:pt x="13" y="28"/>
                    <a:pt x="13" y="28"/>
                  </a:cubicBezTo>
                  <a:cubicBezTo>
                    <a:pt x="13" y="29"/>
                    <a:pt x="13" y="29"/>
                    <a:pt x="13" y="30"/>
                  </a:cubicBezTo>
                  <a:cubicBezTo>
                    <a:pt x="12" y="30"/>
                    <a:pt x="12" y="30"/>
                    <a:pt x="12" y="30"/>
                  </a:cubicBezTo>
                  <a:cubicBezTo>
                    <a:pt x="12" y="31"/>
                    <a:pt x="12" y="31"/>
                    <a:pt x="12" y="32"/>
                  </a:cubicBezTo>
                  <a:cubicBezTo>
                    <a:pt x="12" y="32"/>
                    <a:pt x="12" y="33"/>
                    <a:pt x="12" y="33"/>
                  </a:cubicBezTo>
                  <a:cubicBezTo>
                    <a:pt x="11" y="33"/>
                    <a:pt x="11" y="33"/>
                    <a:pt x="10" y="33"/>
                  </a:cubicBezTo>
                  <a:cubicBezTo>
                    <a:pt x="10" y="33"/>
                    <a:pt x="10" y="34"/>
                    <a:pt x="9" y="34"/>
                  </a:cubicBezTo>
                  <a:cubicBezTo>
                    <a:pt x="9" y="35"/>
                    <a:pt x="9" y="34"/>
                    <a:pt x="9" y="35"/>
                  </a:cubicBezTo>
                  <a:cubicBezTo>
                    <a:pt x="8" y="35"/>
                    <a:pt x="8" y="35"/>
                    <a:pt x="7" y="35"/>
                  </a:cubicBezTo>
                  <a:cubicBezTo>
                    <a:pt x="6" y="35"/>
                    <a:pt x="6" y="35"/>
                    <a:pt x="6" y="35"/>
                  </a:cubicBezTo>
                  <a:cubicBezTo>
                    <a:pt x="5" y="35"/>
                    <a:pt x="5" y="35"/>
                    <a:pt x="5" y="35"/>
                  </a:cubicBezTo>
                  <a:cubicBezTo>
                    <a:pt x="4" y="35"/>
                    <a:pt x="4" y="36"/>
                    <a:pt x="4" y="36"/>
                  </a:cubicBezTo>
                  <a:cubicBezTo>
                    <a:pt x="4" y="36"/>
                    <a:pt x="4" y="36"/>
                    <a:pt x="3" y="36"/>
                  </a:cubicBezTo>
                  <a:cubicBezTo>
                    <a:pt x="3" y="37"/>
                    <a:pt x="3" y="37"/>
                    <a:pt x="2" y="37"/>
                  </a:cubicBezTo>
                  <a:cubicBezTo>
                    <a:pt x="2" y="37"/>
                    <a:pt x="2" y="37"/>
                    <a:pt x="1" y="38"/>
                  </a:cubicBezTo>
                  <a:cubicBezTo>
                    <a:pt x="1" y="38"/>
                    <a:pt x="1" y="38"/>
                    <a:pt x="1" y="39"/>
                  </a:cubicBezTo>
                  <a:cubicBezTo>
                    <a:pt x="0" y="39"/>
                    <a:pt x="1" y="39"/>
                    <a:pt x="0" y="39"/>
                  </a:cubicBezTo>
                  <a:cubicBezTo>
                    <a:pt x="0" y="39"/>
                    <a:pt x="0" y="39"/>
                    <a:pt x="0" y="39"/>
                  </a:cubicBezTo>
                  <a:cubicBezTo>
                    <a:pt x="0" y="39"/>
                    <a:pt x="0" y="39"/>
                    <a:pt x="0" y="39"/>
                  </a:cubicBezTo>
                  <a:cubicBezTo>
                    <a:pt x="1" y="40"/>
                    <a:pt x="1" y="40"/>
                    <a:pt x="1" y="41"/>
                  </a:cubicBezTo>
                  <a:cubicBezTo>
                    <a:pt x="1" y="41"/>
                    <a:pt x="1" y="42"/>
                    <a:pt x="1" y="42"/>
                  </a:cubicBezTo>
                  <a:cubicBezTo>
                    <a:pt x="1" y="43"/>
                    <a:pt x="2" y="43"/>
                    <a:pt x="2" y="43"/>
                  </a:cubicBezTo>
                  <a:cubicBezTo>
                    <a:pt x="3" y="43"/>
                    <a:pt x="4" y="42"/>
                    <a:pt x="4" y="43"/>
                  </a:cubicBezTo>
                  <a:cubicBezTo>
                    <a:pt x="5" y="43"/>
                    <a:pt x="5" y="43"/>
                    <a:pt x="5" y="44"/>
                  </a:cubicBezTo>
                  <a:cubicBezTo>
                    <a:pt x="5" y="44"/>
                    <a:pt x="5" y="45"/>
                    <a:pt x="5" y="45"/>
                  </a:cubicBezTo>
                  <a:cubicBezTo>
                    <a:pt x="5" y="45"/>
                    <a:pt x="5" y="46"/>
                    <a:pt x="5" y="46"/>
                  </a:cubicBezTo>
                  <a:cubicBezTo>
                    <a:pt x="5" y="46"/>
                    <a:pt x="5" y="46"/>
                    <a:pt x="5" y="46"/>
                  </a:cubicBezTo>
                  <a:cubicBezTo>
                    <a:pt x="5" y="46"/>
                    <a:pt x="5" y="46"/>
                    <a:pt x="6" y="46"/>
                  </a:cubicBezTo>
                  <a:cubicBezTo>
                    <a:pt x="6" y="47"/>
                    <a:pt x="6" y="47"/>
                    <a:pt x="6" y="47"/>
                  </a:cubicBezTo>
                  <a:cubicBezTo>
                    <a:pt x="6" y="47"/>
                    <a:pt x="7" y="47"/>
                    <a:pt x="7" y="47"/>
                  </a:cubicBezTo>
                  <a:cubicBezTo>
                    <a:pt x="7" y="47"/>
                    <a:pt x="8" y="47"/>
                    <a:pt x="8" y="48"/>
                  </a:cubicBezTo>
                  <a:cubicBezTo>
                    <a:pt x="8" y="48"/>
                    <a:pt x="8" y="48"/>
                    <a:pt x="8" y="48"/>
                  </a:cubicBezTo>
                  <a:cubicBezTo>
                    <a:pt x="8" y="49"/>
                    <a:pt x="8" y="49"/>
                    <a:pt x="8" y="49"/>
                  </a:cubicBezTo>
                  <a:cubicBezTo>
                    <a:pt x="8" y="49"/>
                    <a:pt x="9" y="49"/>
                    <a:pt x="9" y="50"/>
                  </a:cubicBezTo>
                  <a:cubicBezTo>
                    <a:pt x="9" y="50"/>
                    <a:pt x="10" y="50"/>
                    <a:pt x="10" y="50"/>
                  </a:cubicBezTo>
                  <a:cubicBezTo>
                    <a:pt x="11" y="50"/>
                    <a:pt x="11" y="50"/>
                    <a:pt x="11" y="50"/>
                  </a:cubicBezTo>
                  <a:cubicBezTo>
                    <a:pt x="12" y="51"/>
                    <a:pt x="12" y="51"/>
                    <a:pt x="13" y="51"/>
                  </a:cubicBezTo>
                  <a:cubicBezTo>
                    <a:pt x="12" y="51"/>
                    <a:pt x="12" y="51"/>
                    <a:pt x="12" y="51"/>
                  </a:cubicBezTo>
                  <a:cubicBezTo>
                    <a:pt x="13" y="52"/>
                    <a:pt x="13" y="51"/>
                    <a:pt x="14" y="52"/>
                  </a:cubicBezTo>
                  <a:cubicBezTo>
                    <a:pt x="14" y="52"/>
                    <a:pt x="15" y="52"/>
                    <a:pt x="15" y="53"/>
                  </a:cubicBezTo>
                  <a:cubicBezTo>
                    <a:pt x="16" y="53"/>
                    <a:pt x="16" y="53"/>
                    <a:pt x="17" y="54"/>
                  </a:cubicBezTo>
                  <a:cubicBezTo>
                    <a:pt x="17" y="54"/>
                    <a:pt x="17" y="55"/>
                    <a:pt x="17" y="55"/>
                  </a:cubicBezTo>
                  <a:cubicBezTo>
                    <a:pt x="18" y="56"/>
                    <a:pt x="18" y="56"/>
                    <a:pt x="18" y="57"/>
                  </a:cubicBezTo>
                  <a:cubicBezTo>
                    <a:pt x="18" y="57"/>
                    <a:pt x="19" y="57"/>
                    <a:pt x="19" y="58"/>
                  </a:cubicBezTo>
                  <a:cubicBezTo>
                    <a:pt x="19" y="58"/>
                    <a:pt x="19" y="59"/>
                    <a:pt x="19" y="59"/>
                  </a:cubicBezTo>
                  <a:cubicBezTo>
                    <a:pt x="19" y="60"/>
                    <a:pt x="18" y="60"/>
                    <a:pt x="18" y="60"/>
                  </a:cubicBezTo>
                  <a:cubicBezTo>
                    <a:pt x="17" y="61"/>
                    <a:pt x="17" y="62"/>
                    <a:pt x="18" y="62"/>
                  </a:cubicBezTo>
                  <a:cubicBezTo>
                    <a:pt x="18" y="63"/>
                    <a:pt x="19" y="62"/>
                    <a:pt x="19" y="63"/>
                  </a:cubicBezTo>
                  <a:cubicBezTo>
                    <a:pt x="20" y="63"/>
                    <a:pt x="20" y="64"/>
                    <a:pt x="21" y="64"/>
                  </a:cubicBezTo>
                  <a:cubicBezTo>
                    <a:pt x="21" y="64"/>
                    <a:pt x="22" y="64"/>
                    <a:pt x="22" y="64"/>
                  </a:cubicBezTo>
                  <a:cubicBezTo>
                    <a:pt x="23" y="64"/>
                    <a:pt x="23" y="64"/>
                    <a:pt x="23" y="64"/>
                  </a:cubicBezTo>
                  <a:cubicBezTo>
                    <a:pt x="23" y="64"/>
                    <a:pt x="24" y="64"/>
                    <a:pt x="24" y="64"/>
                  </a:cubicBezTo>
                  <a:cubicBezTo>
                    <a:pt x="24" y="64"/>
                    <a:pt x="25" y="65"/>
                    <a:pt x="25" y="65"/>
                  </a:cubicBezTo>
                  <a:cubicBezTo>
                    <a:pt x="25" y="65"/>
                    <a:pt x="25" y="65"/>
                    <a:pt x="26" y="65"/>
                  </a:cubicBezTo>
                  <a:cubicBezTo>
                    <a:pt x="26" y="66"/>
                    <a:pt x="26" y="66"/>
                    <a:pt x="27" y="66"/>
                  </a:cubicBezTo>
                  <a:cubicBezTo>
                    <a:pt x="27" y="66"/>
                    <a:pt x="27" y="66"/>
                    <a:pt x="28" y="66"/>
                  </a:cubicBezTo>
                  <a:cubicBezTo>
                    <a:pt x="28" y="67"/>
                    <a:pt x="28" y="67"/>
                    <a:pt x="28" y="67"/>
                  </a:cubicBezTo>
                  <a:cubicBezTo>
                    <a:pt x="29" y="67"/>
                    <a:pt x="29" y="67"/>
                    <a:pt x="29" y="67"/>
                  </a:cubicBezTo>
                  <a:cubicBezTo>
                    <a:pt x="30" y="68"/>
                    <a:pt x="30" y="68"/>
                    <a:pt x="31" y="68"/>
                  </a:cubicBezTo>
                  <a:cubicBezTo>
                    <a:pt x="31" y="69"/>
                    <a:pt x="31" y="69"/>
                    <a:pt x="32" y="69"/>
                  </a:cubicBezTo>
                  <a:cubicBezTo>
                    <a:pt x="32" y="69"/>
                    <a:pt x="32" y="69"/>
                    <a:pt x="33" y="69"/>
                  </a:cubicBezTo>
                  <a:cubicBezTo>
                    <a:pt x="33" y="69"/>
                    <a:pt x="33" y="69"/>
                    <a:pt x="34" y="69"/>
                  </a:cubicBezTo>
                  <a:cubicBezTo>
                    <a:pt x="34" y="69"/>
                    <a:pt x="34" y="70"/>
                    <a:pt x="34" y="70"/>
                  </a:cubicBezTo>
                  <a:cubicBezTo>
                    <a:pt x="35" y="71"/>
                    <a:pt x="35" y="71"/>
                    <a:pt x="36" y="71"/>
                  </a:cubicBezTo>
                  <a:cubicBezTo>
                    <a:pt x="36" y="71"/>
                    <a:pt x="37" y="70"/>
                    <a:pt x="37" y="70"/>
                  </a:cubicBezTo>
                  <a:cubicBezTo>
                    <a:pt x="38" y="70"/>
                    <a:pt x="38" y="70"/>
                    <a:pt x="38" y="70"/>
                  </a:cubicBezTo>
                  <a:cubicBezTo>
                    <a:pt x="39" y="70"/>
                    <a:pt x="39" y="71"/>
                    <a:pt x="39" y="71"/>
                  </a:cubicBezTo>
                  <a:cubicBezTo>
                    <a:pt x="40" y="71"/>
                    <a:pt x="40" y="71"/>
                    <a:pt x="40" y="71"/>
                  </a:cubicBezTo>
                  <a:cubicBezTo>
                    <a:pt x="40" y="71"/>
                    <a:pt x="40" y="71"/>
                    <a:pt x="40" y="71"/>
                  </a:cubicBezTo>
                  <a:cubicBezTo>
                    <a:pt x="41" y="72"/>
                    <a:pt x="41" y="72"/>
                    <a:pt x="41" y="72"/>
                  </a:cubicBezTo>
                  <a:cubicBezTo>
                    <a:pt x="42" y="72"/>
                    <a:pt x="42" y="72"/>
                    <a:pt x="42" y="72"/>
                  </a:cubicBezTo>
                  <a:cubicBezTo>
                    <a:pt x="42" y="71"/>
                    <a:pt x="43" y="71"/>
                    <a:pt x="43" y="71"/>
                  </a:cubicBezTo>
                  <a:cubicBezTo>
                    <a:pt x="44" y="71"/>
                    <a:pt x="44" y="71"/>
                    <a:pt x="45" y="71"/>
                  </a:cubicBezTo>
                  <a:cubicBezTo>
                    <a:pt x="45" y="72"/>
                    <a:pt x="45" y="72"/>
                    <a:pt x="45" y="72"/>
                  </a:cubicBezTo>
                  <a:cubicBezTo>
                    <a:pt x="46" y="73"/>
                    <a:pt x="46" y="72"/>
                    <a:pt x="46" y="72"/>
                  </a:cubicBezTo>
                  <a:cubicBezTo>
                    <a:pt x="47" y="72"/>
                    <a:pt x="47" y="72"/>
                    <a:pt x="48" y="71"/>
                  </a:cubicBezTo>
                  <a:cubicBezTo>
                    <a:pt x="48" y="71"/>
                    <a:pt x="48" y="71"/>
                    <a:pt x="48" y="71"/>
                  </a:cubicBezTo>
                  <a:cubicBezTo>
                    <a:pt x="48" y="71"/>
                    <a:pt x="48" y="72"/>
                    <a:pt x="49" y="72"/>
                  </a:cubicBezTo>
                  <a:cubicBezTo>
                    <a:pt x="49" y="72"/>
                    <a:pt x="49" y="72"/>
                    <a:pt x="50" y="71"/>
                  </a:cubicBezTo>
                  <a:cubicBezTo>
                    <a:pt x="50" y="71"/>
                    <a:pt x="50" y="71"/>
                    <a:pt x="50" y="71"/>
                  </a:cubicBezTo>
                  <a:cubicBezTo>
                    <a:pt x="50" y="71"/>
                    <a:pt x="50" y="71"/>
                    <a:pt x="50" y="71"/>
                  </a:cubicBezTo>
                  <a:cubicBezTo>
                    <a:pt x="51" y="70"/>
                    <a:pt x="51" y="70"/>
                    <a:pt x="52" y="70"/>
                  </a:cubicBezTo>
                  <a:cubicBezTo>
                    <a:pt x="52" y="70"/>
                    <a:pt x="53" y="70"/>
                    <a:pt x="53" y="70"/>
                  </a:cubicBezTo>
                  <a:cubicBezTo>
                    <a:pt x="53" y="70"/>
                    <a:pt x="53" y="70"/>
                    <a:pt x="54" y="70"/>
                  </a:cubicBezTo>
                  <a:cubicBezTo>
                    <a:pt x="54" y="70"/>
                    <a:pt x="54" y="70"/>
                    <a:pt x="55" y="70"/>
                  </a:cubicBezTo>
                  <a:cubicBezTo>
                    <a:pt x="55" y="70"/>
                    <a:pt x="56" y="70"/>
                    <a:pt x="56" y="70"/>
                  </a:cubicBezTo>
                  <a:cubicBezTo>
                    <a:pt x="57" y="70"/>
                    <a:pt x="57" y="70"/>
                    <a:pt x="58" y="70"/>
                  </a:cubicBezTo>
                  <a:cubicBezTo>
                    <a:pt x="58" y="70"/>
                    <a:pt x="59" y="69"/>
                    <a:pt x="59" y="69"/>
                  </a:cubicBezTo>
                  <a:cubicBezTo>
                    <a:pt x="59" y="69"/>
                    <a:pt x="60" y="70"/>
                    <a:pt x="60" y="70"/>
                  </a:cubicBezTo>
                  <a:cubicBezTo>
                    <a:pt x="61" y="70"/>
                    <a:pt x="61" y="69"/>
                    <a:pt x="62" y="69"/>
                  </a:cubicBezTo>
                  <a:cubicBezTo>
                    <a:pt x="63" y="69"/>
                    <a:pt x="63" y="69"/>
                    <a:pt x="63" y="69"/>
                  </a:cubicBezTo>
                  <a:cubicBezTo>
                    <a:pt x="64" y="69"/>
                    <a:pt x="64" y="70"/>
                    <a:pt x="64" y="70"/>
                  </a:cubicBezTo>
                  <a:cubicBezTo>
                    <a:pt x="65" y="71"/>
                    <a:pt x="65" y="71"/>
                    <a:pt x="65" y="71"/>
                  </a:cubicBezTo>
                  <a:cubicBezTo>
                    <a:pt x="66" y="71"/>
                    <a:pt x="66" y="71"/>
                    <a:pt x="66" y="71"/>
                  </a:cubicBezTo>
                  <a:cubicBezTo>
                    <a:pt x="66" y="71"/>
                    <a:pt x="66" y="71"/>
                    <a:pt x="66" y="71"/>
                  </a:cubicBezTo>
                  <a:cubicBezTo>
                    <a:pt x="66" y="71"/>
                    <a:pt x="66" y="71"/>
                    <a:pt x="66" y="72"/>
                  </a:cubicBezTo>
                  <a:cubicBezTo>
                    <a:pt x="67" y="72"/>
                    <a:pt x="67" y="72"/>
                    <a:pt x="67" y="73"/>
                  </a:cubicBezTo>
                  <a:cubicBezTo>
                    <a:pt x="68" y="73"/>
                    <a:pt x="68" y="74"/>
                    <a:pt x="69" y="74"/>
                  </a:cubicBezTo>
                  <a:cubicBezTo>
                    <a:pt x="69" y="75"/>
                    <a:pt x="69" y="75"/>
                    <a:pt x="69" y="75"/>
                  </a:cubicBezTo>
                  <a:cubicBezTo>
                    <a:pt x="70" y="76"/>
                    <a:pt x="69" y="76"/>
                    <a:pt x="70" y="77"/>
                  </a:cubicBezTo>
                  <a:cubicBezTo>
                    <a:pt x="70" y="78"/>
                    <a:pt x="70" y="78"/>
                    <a:pt x="70" y="78"/>
                  </a:cubicBezTo>
                  <a:cubicBezTo>
                    <a:pt x="70" y="79"/>
                    <a:pt x="69" y="79"/>
                    <a:pt x="69" y="80"/>
                  </a:cubicBezTo>
                  <a:cubicBezTo>
                    <a:pt x="68" y="80"/>
                    <a:pt x="68" y="81"/>
                    <a:pt x="68" y="81"/>
                  </a:cubicBezTo>
                  <a:cubicBezTo>
                    <a:pt x="67" y="82"/>
                    <a:pt x="68" y="82"/>
                    <a:pt x="68" y="83"/>
                  </a:cubicBezTo>
                  <a:cubicBezTo>
                    <a:pt x="68" y="83"/>
                    <a:pt x="68" y="84"/>
                    <a:pt x="69" y="84"/>
                  </a:cubicBezTo>
                  <a:cubicBezTo>
                    <a:pt x="69" y="84"/>
                    <a:pt x="70" y="84"/>
                    <a:pt x="70" y="84"/>
                  </a:cubicBezTo>
                  <a:cubicBezTo>
                    <a:pt x="71" y="84"/>
                    <a:pt x="71" y="83"/>
                    <a:pt x="71" y="84"/>
                  </a:cubicBezTo>
                  <a:cubicBezTo>
                    <a:pt x="72" y="84"/>
                    <a:pt x="71" y="85"/>
                    <a:pt x="72" y="85"/>
                  </a:cubicBezTo>
                  <a:cubicBezTo>
                    <a:pt x="72" y="86"/>
                    <a:pt x="72" y="86"/>
                    <a:pt x="72" y="87"/>
                  </a:cubicBezTo>
                  <a:cubicBezTo>
                    <a:pt x="73" y="87"/>
                    <a:pt x="73" y="87"/>
                    <a:pt x="73" y="87"/>
                  </a:cubicBezTo>
                  <a:cubicBezTo>
                    <a:pt x="74" y="87"/>
                    <a:pt x="74" y="87"/>
                    <a:pt x="74" y="88"/>
                  </a:cubicBezTo>
                  <a:cubicBezTo>
                    <a:pt x="74" y="88"/>
                    <a:pt x="73" y="88"/>
                    <a:pt x="73" y="89"/>
                  </a:cubicBezTo>
                  <a:cubicBezTo>
                    <a:pt x="73" y="89"/>
                    <a:pt x="73" y="89"/>
                    <a:pt x="73" y="90"/>
                  </a:cubicBezTo>
                  <a:cubicBezTo>
                    <a:pt x="74" y="90"/>
                    <a:pt x="74" y="90"/>
                    <a:pt x="75" y="90"/>
                  </a:cubicBezTo>
                  <a:cubicBezTo>
                    <a:pt x="75" y="90"/>
                    <a:pt x="75" y="91"/>
                    <a:pt x="76" y="91"/>
                  </a:cubicBezTo>
                  <a:cubicBezTo>
                    <a:pt x="76" y="92"/>
                    <a:pt x="77" y="92"/>
                    <a:pt x="77" y="92"/>
                  </a:cubicBezTo>
                  <a:cubicBezTo>
                    <a:pt x="77" y="92"/>
                    <a:pt x="77" y="92"/>
                    <a:pt x="77" y="92"/>
                  </a:cubicBezTo>
                  <a:cubicBezTo>
                    <a:pt x="78" y="92"/>
                    <a:pt x="78" y="92"/>
                    <a:pt x="79" y="92"/>
                  </a:cubicBezTo>
                  <a:cubicBezTo>
                    <a:pt x="79" y="92"/>
                    <a:pt x="79" y="93"/>
                    <a:pt x="80" y="92"/>
                  </a:cubicBezTo>
                  <a:cubicBezTo>
                    <a:pt x="80" y="92"/>
                    <a:pt x="80" y="92"/>
                    <a:pt x="80" y="91"/>
                  </a:cubicBezTo>
                  <a:cubicBezTo>
                    <a:pt x="80" y="91"/>
                    <a:pt x="79" y="91"/>
                    <a:pt x="79" y="90"/>
                  </a:cubicBezTo>
                  <a:cubicBezTo>
                    <a:pt x="79" y="90"/>
                    <a:pt x="79" y="89"/>
                    <a:pt x="79" y="89"/>
                  </a:cubicBezTo>
                  <a:cubicBezTo>
                    <a:pt x="80" y="89"/>
                    <a:pt x="80" y="89"/>
                    <a:pt x="80" y="89"/>
                  </a:cubicBezTo>
                  <a:cubicBezTo>
                    <a:pt x="81" y="89"/>
                    <a:pt x="81" y="89"/>
                    <a:pt x="81" y="89"/>
                  </a:cubicBezTo>
                  <a:cubicBezTo>
                    <a:pt x="81" y="88"/>
                    <a:pt x="81" y="88"/>
                    <a:pt x="81" y="88"/>
                  </a:cubicBezTo>
                  <a:cubicBezTo>
                    <a:pt x="81" y="88"/>
                    <a:pt x="82" y="88"/>
                    <a:pt x="82" y="88"/>
                  </a:cubicBezTo>
                  <a:cubicBezTo>
                    <a:pt x="83" y="88"/>
                    <a:pt x="83" y="88"/>
                    <a:pt x="83" y="88"/>
                  </a:cubicBezTo>
                  <a:cubicBezTo>
                    <a:pt x="84" y="88"/>
                    <a:pt x="84" y="88"/>
                    <a:pt x="84" y="88"/>
                  </a:cubicBezTo>
                  <a:cubicBezTo>
                    <a:pt x="85" y="88"/>
                    <a:pt x="85" y="88"/>
                    <a:pt x="85" y="88"/>
                  </a:cubicBezTo>
                  <a:cubicBezTo>
                    <a:pt x="86" y="88"/>
                    <a:pt x="86" y="88"/>
                    <a:pt x="86" y="87"/>
                  </a:cubicBezTo>
                  <a:cubicBezTo>
                    <a:pt x="87" y="87"/>
                    <a:pt x="87" y="87"/>
                    <a:pt x="87" y="87"/>
                  </a:cubicBezTo>
                  <a:cubicBezTo>
                    <a:pt x="87" y="86"/>
                    <a:pt x="87" y="86"/>
                    <a:pt x="88" y="86"/>
                  </a:cubicBezTo>
                  <a:cubicBezTo>
                    <a:pt x="88" y="86"/>
                    <a:pt x="88" y="87"/>
                    <a:pt x="89" y="87"/>
                  </a:cubicBezTo>
                  <a:cubicBezTo>
                    <a:pt x="89" y="87"/>
                    <a:pt x="90" y="87"/>
                    <a:pt x="90" y="87"/>
                  </a:cubicBezTo>
                  <a:cubicBezTo>
                    <a:pt x="91" y="87"/>
                    <a:pt x="91" y="87"/>
                    <a:pt x="91" y="87"/>
                  </a:cubicBezTo>
                  <a:cubicBezTo>
                    <a:pt x="92" y="88"/>
                    <a:pt x="92" y="88"/>
                    <a:pt x="92" y="88"/>
                  </a:cubicBezTo>
                  <a:cubicBezTo>
                    <a:pt x="91" y="88"/>
                    <a:pt x="91" y="88"/>
                    <a:pt x="91" y="89"/>
                  </a:cubicBezTo>
                  <a:cubicBezTo>
                    <a:pt x="91" y="89"/>
                    <a:pt x="91" y="89"/>
                    <a:pt x="92" y="89"/>
                  </a:cubicBezTo>
                  <a:cubicBezTo>
                    <a:pt x="92" y="90"/>
                    <a:pt x="92" y="90"/>
                    <a:pt x="93" y="90"/>
                  </a:cubicBezTo>
                  <a:cubicBezTo>
                    <a:pt x="93" y="91"/>
                    <a:pt x="93" y="91"/>
                    <a:pt x="94" y="91"/>
                  </a:cubicBezTo>
                  <a:cubicBezTo>
                    <a:pt x="94" y="91"/>
                    <a:pt x="95" y="91"/>
                    <a:pt x="95" y="91"/>
                  </a:cubicBezTo>
                  <a:cubicBezTo>
                    <a:pt x="95" y="91"/>
                    <a:pt x="95" y="91"/>
                    <a:pt x="96" y="9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2" name="Freeform 43"/>
            <p:cNvSpPr>
              <a:spLocks/>
            </p:cNvSpPr>
            <p:nvPr/>
          </p:nvSpPr>
          <p:spPr bwMode="auto">
            <a:xfrm>
              <a:off x="6978652" y="2632076"/>
              <a:ext cx="152400" cy="130175"/>
            </a:xfrm>
            <a:custGeom>
              <a:avLst/>
              <a:gdLst>
                <a:gd name="T0" fmla="*/ 6 w 14"/>
                <a:gd name="T1" fmla="*/ 12 h 12"/>
                <a:gd name="T2" fmla="*/ 6 w 14"/>
                <a:gd name="T3" fmla="*/ 12 h 12"/>
                <a:gd name="T4" fmla="*/ 7 w 14"/>
                <a:gd name="T5" fmla="*/ 11 h 12"/>
                <a:gd name="T6" fmla="*/ 8 w 14"/>
                <a:gd name="T7" fmla="*/ 11 h 12"/>
                <a:gd name="T8" fmla="*/ 8 w 14"/>
                <a:gd name="T9" fmla="*/ 11 h 12"/>
                <a:gd name="T10" fmla="*/ 9 w 14"/>
                <a:gd name="T11" fmla="*/ 10 h 12"/>
                <a:gd name="T12" fmla="*/ 10 w 14"/>
                <a:gd name="T13" fmla="*/ 10 h 12"/>
                <a:gd name="T14" fmla="*/ 10 w 14"/>
                <a:gd name="T15" fmla="*/ 9 h 12"/>
                <a:gd name="T16" fmla="*/ 10 w 14"/>
                <a:gd name="T17" fmla="*/ 8 h 12"/>
                <a:gd name="T18" fmla="*/ 11 w 14"/>
                <a:gd name="T19" fmla="*/ 8 h 12"/>
                <a:gd name="T20" fmla="*/ 11 w 14"/>
                <a:gd name="T21" fmla="*/ 7 h 12"/>
                <a:gd name="T22" fmla="*/ 12 w 14"/>
                <a:gd name="T23" fmla="*/ 7 h 12"/>
                <a:gd name="T24" fmla="*/ 13 w 14"/>
                <a:gd name="T25" fmla="*/ 6 h 12"/>
                <a:gd name="T26" fmla="*/ 13 w 14"/>
                <a:gd name="T27" fmla="*/ 7 h 12"/>
                <a:gd name="T28" fmla="*/ 14 w 14"/>
                <a:gd name="T29" fmla="*/ 6 h 12"/>
                <a:gd name="T30" fmla="*/ 14 w 14"/>
                <a:gd name="T31" fmla="*/ 5 h 12"/>
                <a:gd name="T32" fmla="*/ 13 w 14"/>
                <a:gd name="T33" fmla="*/ 4 h 12"/>
                <a:gd name="T34" fmla="*/ 14 w 14"/>
                <a:gd name="T35" fmla="*/ 3 h 12"/>
                <a:gd name="T36" fmla="*/ 13 w 14"/>
                <a:gd name="T37" fmla="*/ 2 h 12"/>
                <a:gd name="T38" fmla="*/ 13 w 14"/>
                <a:gd name="T39" fmla="*/ 2 h 12"/>
                <a:gd name="T40" fmla="*/ 12 w 14"/>
                <a:gd name="T41" fmla="*/ 1 h 12"/>
                <a:gd name="T42" fmla="*/ 12 w 14"/>
                <a:gd name="T43" fmla="*/ 1 h 12"/>
                <a:gd name="T44" fmla="*/ 11 w 14"/>
                <a:gd name="T45" fmla="*/ 1 h 12"/>
                <a:gd name="T46" fmla="*/ 10 w 14"/>
                <a:gd name="T47" fmla="*/ 0 h 12"/>
                <a:gd name="T48" fmla="*/ 10 w 14"/>
                <a:gd name="T49" fmla="*/ 1 h 12"/>
                <a:gd name="T50" fmla="*/ 9 w 14"/>
                <a:gd name="T51" fmla="*/ 2 h 12"/>
                <a:gd name="T52" fmla="*/ 8 w 14"/>
                <a:gd name="T53" fmla="*/ 1 h 12"/>
                <a:gd name="T54" fmla="*/ 7 w 14"/>
                <a:gd name="T55" fmla="*/ 1 h 12"/>
                <a:gd name="T56" fmla="*/ 7 w 14"/>
                <a:gd name="T57" fmla="*/ 1 h 12"/>
                <a:gd name="T58" fmla="*/ 6 w 14"/>
                <a:gd name="T59" fmla="*/ 1 h 12"/>
                <a:gd name="T60" fmla="*/ 5 w 14"/>
                <a:gd name="T61" fmla="*/ 1 h 12"/>
                <a:gd name="T62" fmla="*/ 4 w 14"/>
                <a:gd name="T63" fmla="*/ 1 h 12"/>
                <a:gd name="T64" fmla="*/ 3 w 14"/>
                <a:gd name="T65" fmla="*/ 1 h 12"/>
                <a:gd name="T66" fmla="*/ 2 w 14"/>
                <a:gd name="T67" fmla="*/ 1 h 12"/>
                <a:gd name="T68" fmla="*/ 1 w 14"/>
                <a:gd name="T69" fmla="*/ 2 h 12"/>
                <a:gd name="T70" fmla="*/ 1 w 14"/>
                <a:gd name="T71" fmla="*/ 3 h 12"/>
                <a:gd name="T72" fmla="*/ 0 w 14"/>
                <a:gd name="T73" fmla="*/ 3 h 12"/>
                <a:gd name="T74" fmla="*/ 0 w 14"/>
                <a:gd name="T75" fmla="*/ 5 h 12"/>
                <a:gd name="T76" fmla="*/ 1 w 14"/>
                <a:gd name="T77" fmla="*/ 5 h 12"/>
                <a:gd name="T78" fmla="*/ 1 w 14"/>
                <a:gd name="T79" fmla="*/ 6 h 12"/>
                <a:gd name="T80" fmla="*/ 1 w 14"/>
                <a:gd name="T81" fmla="*/ 7 h 12"/>
                <a:gd name="T82" fmla="*/ 1 w 14"/>
                <a:gd name="T83" fmla="*/ 7 h 12"/>
                <a:gd name="T84" fmla="*/ 2 w 14"/>
                <a:gd name="T85" fmla="*/ 7 h 12"/>
                <a:gd name="T86" fmla="*/ 2 w 14"/>
                <a:gd name="T87" fmla="*/ 8 h 12"/>
                <a:gd name="T88" fmla="*/ 2 w 14"/>
                <a:gd name="T89" fmla="*/ 8 h 12"/>
                <a:gd name="T90" fmla="*/ 3 w 14"/>
                <a:gd name="T91" fmla="*/ 9 h 12"/>
                <a:gd name="T92" fmla="*/ 3 w 14"/>
                <a:gd name="T93" fmla="*/ 11 h 12"/>
                <a:gd name="T94" fmla="*/ 3 w 14"/>
                <a:gd name="T95" fmla="*/ 10 h 12"/>
                <a:gd name="T96" fmla="*/ 4 w 14"/>
                <a:gd name="T97" fmla="*/ 11 h 12"/>
                <a:gd name="T98" fmla="*/ 5 w 14"/>
                <a:gd name="T99" fmla="*/ 12 h 12"/>
                <a:gd name="T100" fmla="*/ 6 w 14"/>
                <a:gd name="T101" fmla="*/ 12 h 12"/>
                <a:gd name="T102" fmla="*/ 6 w 14"/>
                <a:gd name="T10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2">
                  <a:moveTo>
                    <a:pt x="6" y="12"/>
                  </a:moveTo>
                  <a:cubicBezTo>
                    <a:pt x="6" y="12"/>
                    <a:pt x="6" y="12"/>
                    <a:pt x="6" y="12"/>
                  </a:cubicBezTo>
                  <a:cubicBezTo>
                    <a:pt x="7" y="12"/>
                    <a:pt x="7" y="11"/>
                    <a:pt x="7" y="11"/>
                  </a:cubicBezTo>
                  <a:cubicBezTo>
                    <a:pt x="7" y="11"/>
                    <a:pt x="8" y="11"/>
                    <a:pt x="8" y="11"/>
                  </a:cubicBezTo>
                  <a:cubicBezTo>
                    <a:pt x="8" y="11"/>
                    <a:pt x="8" y="11"/>
                    <a:pt x="8" y="11"/>
                  </a:cubicBezTo>
                  <a:cubicBezTo>
                    <a:pt x="8" y="10"/>
                    <a:pt x="8" y="10"/>
                    <a:pt x="9" y="10"/>
                  </a:cubicBezTo>
                  <a:cubicBezTo>
                    <a:pt x="9" y="10"/>
                    <a:pt x="10" y="10"/>
                    <a:pt x="10" y="10"/>
                  </a:cubicBezTo>
                  <a:cubicBezTo>
                    <a:pt x="10" y="10"/>
                    <a:pt x="10" y="9"/>
                    <a:pt x="10" y="9"/>
                  </a:cubicBezTo>
                  <a:cubicBezTo>
                    <a:pt x="10" y="9"/>
                    <a:pt x="10" y="8"/>
                    <a:pt x="10" y="8"/>
                  </a:cubicBezTo>
                  <a:cubicBezTo>
                    <a:pt x="10" y="8"/>
                    <a:pt x="11" y="8"/>
                    <a:pt x="11" y="8"/>
                  </a:cubicBezTo>
                  <a:cubicBezTo>
                    <a:pt x="11" y="8"/>
                    <a:pt x="11" y="7"/>
                    <a:pt x="11" y="7"/>
                  </a:cubicBezTo>
                  <a:cubicBezTo>
                    <a:pt x="12" y="7"/>
                    <a:pt x="12" y="7"/>
                    <a:pt x="12" y="7"/>
                  </a:cubicBezTo>
                  <a:cubicBezTo>
                    <a:pt x="12" y="7"/>
                    <a:pt x="12" y="6"/>
                    <a:pt x="13" y="6"/>
                  </a:cubicBezTo>
                  <a:cubicBezTo>
                    <a:pt x="13" y="6"/>
                    <a:pt x="13" y="7"/>
                    <a:pt x="13" y="7"/>
                  </a:cubicBezTo>
                  <a:cubicBezTo>
                    <a:pt x="13" y="7"/>
                    <a:pt x="13" y="6"/>
                    <a:pt x="14" y="6"/>
                  </a:cubicBezTo>
                  <a:cubicBezTo>
                    <a:pt x="14" y="6"/>
                    <a:pt x="14" y="5"/>
                    <a:pt x="14" y="5"/>
                  </a:cubicBezTo>
                  <a:cubicBezTo>
                    <a:pt x="13" y="4"/>
                    <a:pt x="13" y="4"/>
                    <a:pt x="13" y="4"/>
                  </a:cubicBezTo>
                  <a:cubicBezTo>
                    <a:pt x="13" y="3"/>
                    <a:pt x="14" y="3"/>
                    <a:pt x="14" y="3"/>
                  </a:cubicBezTo>
                  <a:cubicBezTo>
                    <a:pt x="13" y="2"/>
                    <a:pt x="13" y="3"/>
                    <a:pt x="13" y="2"/>
                  </a:cubicBezTo>
                  <a:cubicBezTo>
                    <a:pt x="13" y="2"/>
                    <a:pt x="13" y="2"/>
                    <a:pt x="13" y="2"/>
                  </a:cubicBezTo>
                  <a:cubicBezTo>
                    <a:pt x="13" y="1"/>
                    <a:pt x="13" y="1"/>
                    <a:pt x="12" y="1"/>
                  </a:cubicBezTo>
                  <a:cubicBezTo>
                    <a:pt x="12" y="1"/>
                    <a:pt x="12" y="1"/>
                    <a:pt x="12" y="1"/>
                  </a:cubicBezTo>
                  <a:cubicBezTo>
                    <a:pt x="12" y="1"/>
                    <a:pt x="12" y="1"/>
                    <a:pt x="11" y="1"/>
                  </a:cubicBezTo>
                  <a:cubicBezTo>
                    <a:pt x="11" y="0"/>
                    <a:pt x="10" y="0"/>
                    <a:pt x="10" y="0"/>
                  </a:cubicBezTo>
                  <a:cubicBezTo>
                    <a:pt x="10" y="0"/>
                    <a:pt x="10" y="1"/>
                    <a:pt x="10" y="1"/>
                  </a:cubicBezTo>
                  <a:cubicBezTo>
                    <a:pt x="9" y="1"/>
                    <a:pt x="9" y="2"/>
                    <a:pt x="9" y="2"/>
                  </a:cubicBezTo>
                  <a:cubicBezTo>
                    <a:pt x="9" y="2"/>
                    <a:pt x="9" y="1"/>
                    <a:pt x="8" y="1"/>
                  </a:cubicBezTo>
                  <a:cubicBezTo>
                    <a:pt x="8" y="1"/>
                    <a:pt x="8" y="2"/>
                    <a:pt x="7" y="1"/>
                  </a:cubicBezTo>
                  <a:cubicBezTo>
                    <a:pt x="7" y="1"/>
                    <a:pt x="7" y="1"/>
                    <a:pt x="7" y="1"/>
                  </a:cubicBezTo>
                  <a:cubicBezTo>
                    <a:pt x="7" y="1"/>
                    <a:pt x="6" y="1"/>
                    <a:pt x="6" y="1"/>
                  </a:cubicBezTo>
                  <a:cubicBezTo>
                    <a:pt x="6" y="1"/>
                    <a:pt x="5" y="1"/>
                    <a:pt x="5" y="1"/>
                  </a:cubicBezTo>
                  <a:cubicBezTo>
                    <a:pt x="5" y="1"/>
                    <a:pt x="4" y="1"/>
                    <a:pt x="4" y="1"/>
                  </a:cubicBezTo>
                  <a:cubicBezTo>
                    <a:pt x="3" y="1"/>
                    <a:pt x="3" y="0"/>
                    <a:pt x="3" y="1"/>
                  </a:cubicBezTo>
                  <a:cubicBezTo>
                    <a:pt x="2" y="1"/>
                    <a:pt x="2" y="1"/>
                    <a:pt x="2" y="1"/>
                  </a:cubicBezTo>
                  <a:cubicBezTo>
                    <a:pt x="2" y="1"/>
                    <a:pt x="1" y="1"/>
                    <a:pt x="1" y="2"/>
                  </a:cubicBezTo>
                  <a:cubicBezTo>
                    <a:pt x="1" y="2"/>
                    <a:pt x="1" y="3"/>
                    <a:pt x="1" y="3"/>
                  </a:cubicBezTo>
                  <a:cubicBezTo>
                    <a:pt x="1" y="3"/>
                    <a:pt x="0" y="3"/>
                    <a:pt x="0" y="3"/>
                  </a:cubicBezTo>
                  <a:cubicBezTo>
                    <a:pt x="0" y="4"/>
                    <a:pt x="0" y="4"/>
                    <a:pt x="0" y="5"/>
                  </a:cubicBezTo>
                  <a:cubicBezTo>
                    <a:pt x="0" y="5"/>
                    <a:pt x="0" y="5"/>
                    <a:pt x="1" y="5"/>
                  </a:cubicBezTo>
                  <a:cubicBezTo>
                    <a:pt x="1" y="6"/>
                    <a:pt x="1" y="6"/>
                    <a:pt x="1" y="6"/>
                  </a:cubicBezTo>
                  <a:cubicBezTo>
                    <a:pt x="2" y="6"/>
                    <a:pt x="1" y="7"/>
                    <a:pt x="1" y="7"/>
                  </a:cubicBezTo>
                  <a:cubicBezTo>
                    <a:pt x="1" y="7"/>
                    <a:pt x="1" y="7"/>
                    <a:pt x="1" y="7"/>
                  </a:cubicBezTo>
                  <a:cubicBezTo>
                    <a:pt x="1" y="7"/>
                    <a:pt x="2" y="7"/>
                    <a:pt x="2" y="7"/>
                  </a:cubicBezTo>
                  <a:cubicBezTo>
                    <a:pt x="2" y="8"/>
                    <a:pt x="2" y="8"/>
                    <a:pt x="2" y="8"/>
                  </a:cubicBezTo>
                  <a:cubicBezTo>
                    <a:pt x="2" y="8"/>
                    <a:pt x="2" y="8"/>
                    <a:pt x="2" y="8"/>
                  </a:cubicBezTo>
                  <a:cubicBezTo>
                    <a:pt x="3" y="9"/>
                    <a:pt x="3" y="9"/>
                    <a:pt x="3" y="9"/>
                  </a:cubicBezTo>
                  <a:cubicBezTo>
                    <a:pt x="3" y="10"/>
                    <a:pt x="2" y="10"/>
                    <a:pt x="3" y="11"/>
                  </a:cubicBezTo>
                  <a:cubicBezTo>
                    <a:pt x="3" y="11"/>
                    <a:pt x="3" y="10"/>
                    <a:pt x="3" y="10"/>
                  </a:cubicBezTo>
                  <a:cubicBezTo>
                    <a:pt x="4" y="10"/>
                    <a:pt x="4" y="11"/>
                    <a:pt x="4" y="11"/>
                  </a:cubicBezTo>
                  <a:cubicBezTo>
                    <a:pt x="4" y="11"/>
                    <a:pt x="4" y="12"/>
                    <a:pt x="5" y="12"/>
                  </a:cubicBezTo>
                  <a:cubicBezTo>
                    <a:pt x="5" y="12"/>
                    <a:pt x="5" y="12"/>
                    <a:pt x="6" y="12"/>
                  </a:cubicBezTo>
                  <a:cubicBezTo>
                    <a:pt x="6" y="12"/>
                    <a:pt x="6" y="12"/>
                    <a:pt x="6"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3" name="Freeform 44"/>
            <p:cNvSpPr>
              <a:spLocks/>
            </p:cNvSpPr>
            <p:nvPr/>
          </p:nvSpPr>
          <p:spPr bwMode="auto">
            <a:xfrm>
              <a:off x="1936752" y="2362201"/>
              <a:ext cx="269875" cy="107950"/>
            </a:xfrm>
            <a:custGeom>
              <a:avLst/>
              <a:gdLst>
                <a:gd name="T0" fmla="*/ 25 w 25"/>
                <a:gd name="T1" fmla="*/ 7 h 10"/>
                <a:gd name="T2" fmla="*/ 23 w 25"/>
                <a:gd name="T3" fmla="*/ 7 h 10"/>
                <a:gd name="T4" fmla="*/ 22 w 25"/>
                <a:gd name="T5" fmla="*/ 7 h 10"/>
                <a:gd name="T6" fmla="*/ 22 w 25"/>
                <a:gd name="T7" fmla="*/ 6 h 10"/>
                <a:gd name="T8" fmla="*/ 22 w 25"/>
                <a:gd name="T9" fmla="*/ 6 h 10"/>
                <a:gd name="T10" fmla="*/ 21 w 25"/>
                <a:gd name="T11" fmla="*/ 5 h 10"/>
                <a:gd name="T12" fmla="*/ 20 w 25"/>
                <a:gd name="T13" fmla="*/ 6 h 10"/>
                <a:gd name="T14" fmla="*/ 19 w 25"/>
                <a:gd name="T15" fmla="*/ 5 h 10"/>
                <a:gd name="T16" fmla="*/ 18 w 25"/>
                <a:gd name="T17" fmla="*/ 5 h 10"/>
                <a:gd name="T18" fmla="*/ 17 w 25"/>
                <a:gd name="T19" fmla="*/ 4 h 10"/>
                <a:gd name="T20" fmla="*/ 16 w 25"/>
                <a:gd name="T21" fmla="*/ 3 h 10"/>
                <a:gd name="T22" fmla="*/ 15 w 25"/>
                <a:gd name="T23" fmla="*/ 2 h 10"/>
                <a:gd name="T24" fmla="*/ 14 w 25"/>
                <a:gd name="T25" fmla="*/ 2 h 10"/>
                <a:gd name="T26" fmla="*/ 13 w 25"/>
                <a:gd name="T27" fmla="*/ 2 h 10"/>
                <a:gd name="T28" fmla="*/ 13 w 25"/>
                <a:gd name="T29" fmla="*/ 1 h 10"/>
                <a:gd name="T30" fmla="*/ 12 w 25"/>
                <a:gd name="T31" fmla="*/ 0 h 10"/>
                <a:gd name="T32" fmla="*/ 10 w 25"/>
                <a:gd name="T33" fmla="*/ 0 h 10"/>
                <a:gd name="T34" fmla="*/ 8 w 25"/>
                <a:gd name="T35" fmla="*/ 0 h 10"/>
                <a:gd name="T36" fmla="*/ 7 w 25"/>
                <a:gd name="T37" fmla="*/ 0 h 10"/>
                <a:gd name="T38" fmla="*/ 6 w 25"/>
                <a:gd name="T39" fmla="*/ 0 h 10"/>
                <a:gd name="T40" fmla="*/ 4 w 25"/>
                <a:gd name="T41" fmla="*/ 0 h 10"/>
                <a:gd name="T42" fmla="*/ 2 w 25"/>
                <a:gd name="T43" fmla="*/ 1 h 10"/>
                <a:gd name="T44" fmla="*/ 1 w 25"/>
                <a:gd name="T45" fmla="*/ 2 h 10"/>
                <a:gd name="T46" fmla="*/ 1 w 25"/>
                <a:gd name="T47" fmla="*/ 3 h 10"/>
                <a:gd name="T48" fmla="*/ 0 w 25"/>
                <a:gd name="T49" fmla="*/ 4 h 10"/>
                <a:gd name="T50" fmla="*/ 1 w 25"/>
                <a:gd name="T51" fmla="*/ 4 h 10"/>
                <a:gd name="T52" fmla="*/ 2 w 25"/>
                <a:gd name="T53" fmla="*/ 4 h 10"/>
                <a:gd name="T54" fmla="*/ 2 w 25"/>
                <a:gd name="T55" fmla="*/ 3 h 10"/>
                <a:gd name="T56" fmla="*/ 3 w 25"/>
                <a:gd name="T57" fmla="*/ 3 h 10"/>
                <a:gd name="T58" fmla="*/ 4 w 25"/>
                <a:gd name="T59" fmla="*/ 3 h 10"/>
                <a:gd name="T60" fmla="*/ 5 w 25"/>
                <a:gd name="T61" fmla="*/ 2 h 10"/>
                <a:gd name="T62" fmla="*/ 6 w 25"/>
                <a:gd name="T63" fmla="*/ 2 h 10"/>
                <a:gd name="T64" fmla="*/ 7 w 25"/>
                <a:gd name="T65" fmla="*/ 1 h 10"/>
                <a:gd name="T66" fmla="*/ 8 w 25"/>
                <a:gd name="T67" fmla="*/ 2 h 10"/>
                <a:gd name="T68" fmla="*/ 7 w 25"/>
                <a:gd name="T69" fmla="*/ 2 h 10"/>
                <a:gd name="T70" fmla="*/ 8 w 25"/>
                <a:gd name="T71" fmla="*/ 3 h 10"/>
                <a:gd name="T72" fmla="*/ 9 w 25"/>
                <a:gd name="T73" fmla="*/ 3 h 10"/>
                <a:gd name="T74" fmla="*/ 9 w 25"/>
                <a:gd name="T75" fmla="*/ 3 h 10"/>
                <a:gd name="T76" fmla="*/ 11 w 25"/>
                <a:gd name="T77" fmla="*/ 3 h 10"/>
                <a:gd name="T78" fmla="*/ 12 w 25"/>
                <a:gd name="T79" fmla="*/ 3 h 10"/>
                <a:gd name="T80" fmla="*/ 11 w 25"/>
                <a:gd name="T81" fmla="*/ 4 h 10"/>
                <a:gd name="T82" fmla="*/ 12 w 25"/>
                <a:gd name="T83" fmla="*/ 5 h 10"/>
                <a:gd name="T84" fmla="*/ 14 w 25"/>
                <a:gd name="T85" fmla="*/ 5 h 10"/>
                <a:gd name="T86" fmla="*/ 15 w 25"/>
                <a:gd name="T87" fmla="*/ 5 h 10"/>
                <a:gd name="T88" fmla="*/ 15 w 25"/>
                <a:gd name="T89" fmla="*/ 6 h 10"/>
                <a:gd name="T90" fmla="*/ 16 w 25"/>
                <a:gd name="T91" fmla="*/ 7 h 10"/>
                <a:gd name="T92" fmla="*/ 17 w 25"/>
                <a:gd name="T93" fmla="*/ 8 h 10"/>
                <a:gd name="T94" fmla="*/ 17 w 25"/>
                <a:gd name="T95" fmla="*/ 9 h 10"/>
                <a:gd name="T96" fmla="*/ 18 w 25"/>
                <a:gd name="T97" fmla="*/ 9 h 10"/>
                <a:gd name="T98" fmla="*/ 19 w 25"/>
                <a:gd name="T99" fmla="*/ 9 h 10"/>
                <a:gd name="T100" fmla="*/ 21 w 25"/>
                <a:gd name="T101" fmla="*/ 9 h 10"/>
                <a:gd name="T102" fmla="*/ 22 w 25"/>
                <a:gd name="T103" fmla="*/ 9 h 10"/>
                <a:gd name="T104" fmla="*/ 24 w 25"/>
                <a:gd name="T105" fmla="*/ 9 h 10"/>
                <a:gd name="T106" fmla="*/ 25 w 25"/>
                <a:gd name="T107" fmla="*/ 9 h 10"/>
                <a:gd name="T108" fmla="*/ 25 w 25"/>
                <a:gd name="T109" fmla="*/ 8 h 10"/>
                <a:gd name="T110" fmla="*/ 25 w 25"/>
                <a:gd name="T11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0">
                  <a:moveTo>
                    <a:pt x="25" y="7"/>
                  </a:moveTo>
                  <a:cubicBezTo>
                    <a:pt x="24" y="7"/>
                    <a:pt x="24" y="7"/>
                    <a:pt x="23" y="7"/>
                  </a:cubicBezTo>
                  <a:cubicBezTo>
                    <a:pt x="23" y="7"/>
                    <a:pt x="23" y="7"/>
                    <a:pt x="22" y="7"/>
                  </a:cubicBezTo>
                  <a:cubicBezTo>
                    <a:pt x="22" y="7"/>
                    <a:pt x="22" y="6"/>
                    <a:pt x="22" y="6"/>
                  </a:cubicBezTo>
                  <a:cubicBezTo>
                    <a:pt x="22" y="6"/>
                    <a:pt x="22" y="6"/>
                    <a:pt x="22" y="6"/>
                  </a:cubicBezTo>
                  <a:cubicBezTo>
                    <a:pt x="21" y="6"/>
                    <a:pt x="21" y="5"/>
                    <a:pt x="21" y="5"/>
                  </a:cubicBezTo>
                  <a:cubicBezTo>
                    <a:pt x="21" y="5"/>
                    <a:pt x="20" y="6"/>
                    <a:pt x="20" y="6"/>
                  </a:cubicBezTo>
                  <a:cubicBezTo>
                    <a:pt x="20" y="6"/>
                    <a:pt x="20" y="5"/>
                    <a:pt x="19" y="5"/>
                  </a:cubicBezTo>
                  <a:cubicBezTo>
                    <a:pt x="19" y="5"/>
                    <a:pt x="19" y="5"/>
                    <a:pt x="18" y="5"/>
                  </a:cubicBezTo>
                  <a:cubicBezTo>
                    <a:pt x="18" y="4"/>
                    <a:pt x="18" y="4"/>
                    <a:pt x="17" y="4"/>
                  </a:cubicBezTo>
                  <a:cubicBezTo>
                    <a:pt x="17" y="3"/>
                    <a:pt x="17" y="3"/>
                    <a:pt x="16" y="3"/>
                  </a:cubicBezTo>
                  <a:cubicBezTo>
                    <a:pt x="16" y="3"/>
                    <a:pt x="16" y="2"/>
                    <a:pt x="15" y="2"/>
                  </a:cubicBezTo>
                  <a:cubicBezTo>
                    <a:pt x="15" y="2"/>
                    <a:pt x="14" y="2"/>
                    <a:pt x="14" y="2"/>
                  </a:cubicBezTo>
                  <a:cubicBezTo>
                    <a:pt x="14" y="2"/>
                    <a:pt x="13" y="2"/>
                    <a:pt x="13" y="2"/>
                  </a:cubicBezTo>
                  <a:cubicBezTo>
                    <a:pt x="13" y="2"/>
                    <a:pt x="13" y="1"/>
                    <a:pt x="13" y="1"/>
                  </a:cubicBezTo>
                  <a:cubicBezTo>
                    <a:pt x="13" y="0"/>
                    <a:pt x="12" y="0"/>
                    <a:pt x="12" y="0"/>
                  </a:cubicBezTo>
                  <a:cubicBezTo>
                    <a:pt x="11" y="0"/>
                    <a:pt x="11" y="0"/>
                    <a:pt x="10" y="0"/>
                  </a:cubicBezTo>
                  <a:cubicBezTo>
                    <a:pt x="9" y="0"/>
                    <a:pt x="9" y="0"/>
                    <a:pt x="8" y="0"/>
                  </a:cubicBezTo>
                  <a:cubicBezTo>
                    <a:pt x="8" y="0"/>
                    <a:pt x="7" y="0"/>
                    <a:pt x="7" y="0"/>
                  </a:cubicBezTo>
                  <a:cubicBezTo>
                    <a:pt x="6" y="0"/>
                    <a:pt x="6" y="0"/>
                    <a:pt x="6" y="0"/>
                  </a:cubicBezTo>
                  <a:cubicBezTo>
                    <a:pt x="5" y="0"/>
                    <a:pt x="5" y="0"/>
                    <a:pt x="4" y="0"/>
                  </a:cubicBezTo>
                  <a:cubicBezTo>
                    <a:pt x="3" y="0"/>
                    <a:pt x="3" y="1"/>
                    <a:pt x="2" y="1"/>
                  </a:cubicBezTo>
                  <a:cubicBezTo>
                    <a:pt x="2" y="2"/>
                    <a:pt x="1" y="2"/>
                    <a:pt x="1" y="2"/>
                  </a:cubicBezTo>
                  <a:cubicBezTo>
                    <a:pt x="1" y="2"/>
                    <a:pt x="1" y="3"/>
                    <a:pt x="1" y="3"/>
                  </a:cubicBezTo>
                  <a:cubicBezTo>
                    <a:pt x="1" y="3"/>
                    <a:pt x="0" y="4"/>
                    <a:pt x="0" y="4"/>
                  </a:cubicBezTo>
                  <a:cubicBezTo>
                    <a:pt x="1" y="4"/>
                    <a:pt x="1" y="4"/>
                    <a:pt x="1" y="4"/>
                  </a:cubicBezTo>
                  <a:cubicBezTo>
                    <a:pt x="2" y="4"/>
                    <a:pt x="2" y="4"/>
                    <a:pt x="2" y="4"/>
                  </a:cubicBezTo>
                  <a:cubicBezTo>
                    <a:pt x="2" y="4"/>
                    <a:pt x="2" y="3"/>
                    <a:pt x="2" y="3"/>
                  </a:cubicBezTo>
                  <a:cubicBezTo>
                    <a:pt x="2" y="3"/>
                    <a:pt x="3" y="3"/>
                    <a:pt x="3" y="3"/>
                  </a:cubicBezTo>
                  <a:cubicBezTo>
                    <a:pt x="4" y="3"/>
                    <a:pt x="4" y="3"/>
                    <a:pt x="4" y="3"/>
                  </a:cubicBezTo>
                  <a:cubicBezTo>
                    <a:pt x="5" y="2"/>
                    <a:pt x="5" y="2"/>
                    <a:pt x="5" y="2"/>
                  </a:cubicBezTo>
                  <a:cubicBezTo>
                    <a:pt x="5" y="2"/>
                    <a:pt x="5" y="2"/>
                    <a:pt x="6" y="2"/>
                  </a:cubicBezTo>
                  <a:cubicBezTo>
                    <a:pt x="6" y="1"/>
                    <a:pt x="6" y="1"/>
                    <a:pt x="7" y="1"/>
                  </a:cubicBezTo>
                  <a:cubicBezTo>
                    <a:pt x="7" y="1"/>
                    <a:pt x="8" y="1"/>
                    <a:pt x="8" y="2"/>
                  </a:cubicBezTo>
                  <a:cubicBezTo>
                    <a:pt x="8" y="2"/>
                    <a:pt x="7" y="2"/>
                    <a:pt x="7" y="2"/>
                  </a:cubicBezTo>
                  <a:cubicBezTo>
                    <a:pt x="7" y="2"/>
                    <a:pt x="7" y="3"/>
                    <a:pt x="8" y="3"/>
                  </a:cubicBezTo>
                  <a:cubicBezTo>
                    <a:pt x="8" y="3"/>
                    <a:pt x="8" y="3"/>
                    <a:pt x="9" y="3"/>
                  </a:cubicBezTo>
                  <a:cubicBezTo>
                    <a:pt x="9" y="3"/>
                    <a:pt x="9" y="3"/>
                    <a:pt x="9" y="3"/>
                  </a:cubicBezTo>
                  <a:cubicBezTo>
                    <a:pt x="10" y="3"/>
                    <a:pt x="10" y="3"/>
                    <a:pt x="11" y="3"/>
                  </a:cubicBezTo>
                  <a:cubicBezTo>
                    <a:pt x="11" y="3"/>
                    <a:pt x="12" y="3"/>
                    <a:pt x="12" y="3"/>
                  </a:cubicBezTo>
                  <a:cubicBezTo>
                    <a:pt x="12" y="4"/>
                    <a:pt x="11" y="4"/>
                    <a:pt x="11" y="4"/>
                  </a:cubicBezTo>
                  <a:cubicBezTo>
                    <a:pt x="11" y="5"/>
                    <a:pt x="12" y="4"/>
                    <a:pt x="12" y="5"/>
                  </a:cubicBezTo>
                  <a:cubicBezTo>
                    <a:pt x="13" y="5"/>
                    <a:pt x="13" y="5"/>
                    <a:pt x="14" y="5"/>
                  </a:cubicBezTo>
                  <a:cubicBezTo>
                    <a:pt x="14" y="5"/>
                    <a:pt x="15" y="5"/>
                    <a:pt x="15" y="5"/>
                  </a:cubicBezTo>
                  <a:cubicBezTo>
                    <a:pt x="15" y="6"/>
                    <a:pt x="15" y="6"/>
                    <a:pt x="15" y="6"/>
                  </a:cubicBezTo>
                  <a:cubicBezTo>
                    <a:pt x="15" y="7"/>
                    <a:pt x="15" y="7"/>
                    <a:pt x="16" y="7"/>
                  </a:cubicBezTo>
                  <a:cubicBezTo>
                    <a:pt x="16" y="7"/>
                    <a:pt x="16" y="7"/>
                    <a:pt x="17" y="8"/>
                  </a:cubicBezTo>
                  <a:cubicBezTo>
                    <a:pt x="17" y="8"/>
                    <a:pt x="17" y="8"/>
                    <a:pt x="17" y="9"/>
                  </a:cubicBezTo>
                  <a:cubicBezTo>
                    <a:pt x="17" y="9"/>
                    <a:pt x="17" y="9"/>
                    <a:pt x="18" y="9"/>
                  </a:cubicBezTo>
                  <a:cubicBezTo>
                    <a:pt x="18" y="9"/>
                    <a:pt x="18" y="9"/>
                    <a:pt x="19" y="9"/>
                  </a:cubicBezTo>
                  <a:cubicBezTo>
                    <a:pt x="20" y="9"/>
                    <a:pt x="20" y="9"/>
                    <a:pt x="21" y="9"/>
                  </a:cubicBezTo>
                  <a:cubicBezTo>
                    <a:pt x="21" y="9"/>
                    <a:pt x="22" y="9"/>
                    <a:pt x="22" y="9"/>
                  </a:cubicBezTo>
                  <a:cubicBezTo>
                    <a:pt x="23" y="9"/>
                    <a:pt x="23" y="9"/>
                    <a:pt x="24" y="9"/>
                  </a:cubicBezTo>
                  <a:cubicBezTo>
                    <a:pt x="24" y="9"/>
                    <a:pt x="25" y="10"/>
                    <a:pt x="25" y="9"/>
                  </a:cubicBezTo>
                  <a:cubicBezTo>
                    <a:pt x="25" y="9"/>
                    <a:pt x="25" y="8"/>
                    <a:pt x="25" y="8"/>
                  </a:cubicBezTo>
                  <a:cubicBezTo>
                    <a:pt x="25" y="8"/>
                    <a:pt x="25" y="8"/>
                    <a:pt x="25" y="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4" name="Freeform 45"/>
            <p:cNvSpPr>
              <a:spLocks/>
            </p:cNvSpPr>
            <p:nvPr/>
          </p:nvSpPr>
          <p:spPr bwMode="auto">
            <a:xfrm>
              <a:off x="1970089" y="2395539"/>
              <a:ext cx="31750" cy="20638"/>
            </a:xfrm>
            <a:custGeom>
              <a:avLst/>
              <a:gdLst>
                <a:gd name="T0" fmla="*/ 2 w 3"/>
                <a:gd name="T1" fmla="*/ 0 h 2"/>
                <a:gd name="T2" fmla="*/ 1 w 3"/>
                <a:gd name="T3" fmla="*/ 1 h 2"/>
                <a:gd name="T4" fmla="*/ 1 w 3"/>
                <a:gd name="T5" fmla="*/ 1 h 2"/>
                <a:gd name="T6" fmla="*/ 0 w 3"/>
                <a:gd name="T7" fmla="*/ 2 h 2"/>
                <a:gd name="T8" fmla="*/ 1 w 3"/>
                <a:gd name="T9" fmla="*/ 2 h 2"/>
                <a:gd name="T10" fmla="*/ 2 w 3"/>
                <a:gd name="T11" fmla="*/ 2 h 2"/>
                <a:gd name="T12" fmla="*/ 3 w 3"/>
                <a:gd name="T13" fmla="*/ 2 h 2"/>
                <a:gd name="T14" fmla="*/ 3 w 3"/>
                <a:gd name="T15" fmla="*/ 1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2" y="0"/>
                    <a:pt x="2" y="0"/>
                    <a:pt x="1" y="1"/>
                  </a:cubicBezTo>
                  <a:cubicBezTo>
                    <a:pt x="1" y="1"/>
                    <a:pt x="1" y="1"/>
                    <a:pt x="1" y="1"/>
                  </a:cubicBezTo>
                  <a:cubicBezTo>
                    <a:pt x="0" y="1"/>
                    <a:pt x="0" y="1"/>
                    <a:pt x="0" y="2"/>
                  </a:cubicBezTo>
                  <a:cubicBezTo>
                    <a:pt x="0" y="2"/>
                    <a:pt x="1" y="2"/>
                    <a:pt x="1" y="2"/>
                  </a:cubicBezTo>
                  <a:cubicBezTo>
                    <a:pt x="1" y="2"/>
                    <a:pt x="2" y="2"/>
                    <a:pt x="2" y="2"/>
                  </a:cubicBezTo>
                  <a:cubicBezTo>
                    <a:pt x="2" y="2"/>
                    <a:pt x="3" y="2"/>
                    <a:pt x="3" y="2"/>
                  </a:cubicBezTo>
                  <a:cubicBezTo>
                    <a:pt x="3" y="2"/>
                    <a:pt x="3" y="1"/>
                    <a:pt x="3" y="1"/>
                  </a:cubicBezTo>
                  <a:cubicBezTo>
                    <a:pt x="3" y="1"/>
                    <a:pt x="3"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5" name="Freeform 46"/>
            <p:cNvSpPr>
              <a:spLocks/>
            </p:cNvSpPr>
            <p:nvPr/>
          </p:nvSpPr>
          <p:spPr bwMode="auto">
            <a:xfrm>
              <a:off x="1754189" y="2632076"/>
              <a:ext cx="74613" cy="53975"/>
            </a:xfrm>
            <a:custGeom>
              <a:avLst/>
              <a:gdLst>
                <a:gd name="T0" fmla="*/ 6 w 7"/>
                <a:gd name="T1" fmla="*/ 3 h 5"/>
                <a:gd name="T2" fmla="*/ 6 w 7"/>
                <a:gd name="T3" fmla="*/ 2 h 5"/>
                <a:gd name="T4" fmla="*/ 6 w 7"/>
                <a:gd name="T5" fmla="*/ 2 h 5"/>
                <a:gd name="T6" fmla="*/ 5 w 7"/>
                <a:gd name="T7" fmla="*/ 2 h 5"/>
                <a:gd name="T8" fmla="*/ 5 w 7"/>
                <a:gd name="T9" fmla="*/ 2 h 5"/>
                <a:gd name="T10" fmla="*/ 4 w 7"/>
                <a:gd name="T11" fmla="*/ 1 h 5"/>
                <a:gd name="T12" fmla="*/ 3 w 7"/>
                <a:gd name="T13" fmla="*/ 0 h 5"/>
                <a:gd name="T14" fmla="*/ 3 w 7"/>
                <a:gd name="T15" fmla="*/ 0 h 5"/>
                <a:gd name="T16" fmla="*/ 2 w 7"/>
                <a:gd name="T17" fmla="*/ 0 h 5"/>
                <a:gd name="T18" fmla="*/ 1 w 7"/>
                <a:gd name="T19" fmla="*/ 1 h 5"/>
                <a:gd name="T20" fmla="*/ 0 w 7"/>
                <a:gd name="T21" fmla="*/ 2 h 5"/>
                <a:gd name="T22" fmla="*/ 0 w 7"/>
                <a:gd name="T23" fmla="*/ 3 h 5"/>
                <a:gd name="T24" fmla="*/ 1 w 7"/>
                <a:gd name="T25" fmla="*/ 3 h 5"/>
                <a:gd name="T26" fmla="*/ 2 w 7"/>
                <a:gd name="T27" fmla="*/ 4 h 5"/>
                <a:gd name="T28" fmla="*/ 3 w 7"/>
                <a:gd name="T29" fmla="*/ 4 h 5"/>
                <a:gd name="T30" fmla="*/ 4 w 7"/>
                <a:gd name="T31" fmla="*/ 4 h 5"/>
                <a:gd name="T32" fmla="*/ 5 w 7"/>
                <a:gd name="T33" fmla="*/ 5 h 5"/>
                <a:gd name="T34" fmla="*/ 6 w 7"/>
                <a:gd name="T35" fmla="*/ 4 h 5"/>
                <a:gd name="T36" fmla="*/ 6 w 7"/>
                <a:gd name="T37" fmla="*/ 4 h 5"/>
                <a:gd name="T38" fmla="*/ 6 w 7"/>
                <a:gd name="T39" fmla="*/ 4 h 5"/>
                <a:gd name="T40" fmla="*/ 6 w 7"/>
                <a:gd name="T4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6" y="3"/>
                  </a:moveTo>
                  <a:cubicBezTo>
                    <a:pt x="6" y="3"/>
                    <a:pt x="7" y="2"/>
                    <a:pt x="6" y="2"/>
                  </a:cubicBezTo>
                  <a:cubicBezTo>
                    <a:pt x="6" y="2"/>
                    <a:pt x="6" y="2"/>
                    <a:pt x="6" y="2"/>
                  </a:cubicBezTo>
                  <a:cubicBezTo>
                    <a:pt x="5" y="2"/>
                    <a:pt x="5" y="2"/>
                    <a:pt x="5" y="2"/>
                  </a:cubicBezTo>
                  <a:cubicBezTo>
                    <a:pt x="5" y="2"/>
                    <a:pt x="5" y="2"/>
                    <a:pt x="5" y="2"/>
                  </a:cubicBezTo>
                  <a:cubicBezTo>
                    <a:pt x="4" y="1"/>
                    <a:pt x="4" y="1"/>
                    <a:pt x="4" y="1"/>
                  </a:cubicBezTo>
                  <a:cubicBezTo>
                    <a:pt x="3" y="1"/>
                    <a:pt x="3" y="1"/>
                    <a:pt x="3" y="0"/>
                  </a:cubicBezTo>
                  <a:cubicBezTo>
                    <a:pt x="3" y="0"/>
                    <a:pt x="3" y="0"/>
                    <a:pt x="3" y="0"/>
                  </a:cubicBezTo>
                  <a:cubicBezTo>
                    <a:pt x="3" y="0"/>
                    <a:pt x="3" y="0"/>
                    <a:pt x="2" y="0"/>
                  </a:cubicBezTo>
                  <a:cubicBezTo>
                    <a:pt x="2" y="1"/>
                    <a:pt x="2" y="1"/>
                    <a:pt x="1" y="1"/>
                  </a:cubicBezTo>
                  <a:cubicBezTo>
                    <a:pt x="1" y="1"/>
                    <a:pt x="1" y="2"/>
                    <a:pt x="0" y="2"/>
                  </a:cubicBezTo>
                  <a:cubicBezTo>
                    <a:pt x="0" y="3"/>
                    <a:pt x="0" y="3"/>
                    <a:pt x="0" y="3"/>
                  </a:cubicBezTo>
                  <a:cubicBezTo>
                    <a:pt x="0" y="3"/>
                    <a:pt x="1" y="3"/>
                    <a:pt x="1" y="3"/>
                  </a:cubicBezTo>
                  <a:cubicBezTo>
                    <a:pt x="1" y="3"/>
                    <a:pt x="1" y="3"/>
                    <a:pt x="2" y="4"/>
                  </a:cubicBezTo>
                  <a:cubicBezTo>
                    <a:pt x="2" y="4"/>
                    <a:pt x="3" y="4"/>
                    <a:pt x="3" y="4"/>
                  </a:cubicBezTo>
                  <a:cubicBezTo>
                    <a:pt x="4" y="4"/>
                    <a:pt x="4" y="4"/>
                    <a:pt x="4" y="4"/>
                  </a:cubicBezTo>
                  <a:cubicBezTo>
                    <a:pt x="5" y="4"/>
                    <a:pt x="5" y="5"/>
                    <a:pt x="5" y="5"/>
                  </a:cubicBezTo>
                  <a:cubicBezTo>
                    <a:pt x="6" y="4"/>
                    <a:pt x="6" y="4"/>
                    <a:pt x="6" y="4"/>
                  </a:cubicBezTo>
                  <a:cubicBezTo>
                    <a:pt x="6" y="4"/>
                    <a:pt x="6" y="4"/>
                    <a:pt x="6" y="4"/>
                  </a:cubicBezTo>
                  <a:cubicBezTo>
                    <a:pt x="6" y="4"/>
                    <a:pt x="6" y="4"/>
                    <a:pt x="6" y="4"/>
                  </a:cubicBezTo>
                  <a:cubicBezTo>
                    <a:pt x="6" y="4"/>
                    <a:pt x="6" y="3"/>
                    <a:pt x="6"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6" name="Freeform 47"/>
            <p:cNvSpPr>
              <a:spLocks/>
            </p:cNvSpPr>
            <p:nvPr/>
          </p:nvSpPr>
          <p:spPr bwMode="auto">
            <a:xfrm>
              <a:off x="1873252" y="2730501"/>
              <a:ext cx="85725" cy="96838"/>
            </a:xfrm>
            <a:custGeom>
              <a:avLst/>
              <a:gdLst>
                <a:gd name="T0" fmla="*/ 7 w 8"/>
                <a:gd name="T1" fmla="*/ 3 h 9"/>
                <a:gd name="T2" fmla="*/ 7 w 8"/>
                <a:gd name="T3" fmla="*/ 3 h 9"/>
                <a:gd name="T4" fmla="*/ 6 w 8"/>
                <a:gd name="T5" fmla="*/ 2 h 9"/>
                <a:gd name="T6" fmla="*/ 6 w 8"/>
                <a:gd name="T7" fmla="*/ 1 h 9"/>
                <a:gd name="T8" fmla="*/ 5 w 8"/>
                <a:gd name="T9" fmla="*/ 1 h 9"/>
                <a:gd name="T10" fmla="*/ 5 w 8"/>
                <a:gd name="T11" fmla="*/ 1 h 9"/>
                <a:gd name="T12" fmla="*/ 4 w 8"/>
                <a:gd name="T13" fmla="*/ 1 h 9"/>
                <a:gd name="T14" fmla="*/ 3 w 8"/>
                <a:gd name="T15" fmla="*/ 1 h 9"/>
                <a:gd name="T16" fmla="*/ 2 w 8"/>
                <a:gd name="T17" fmla="*/ 1 h 9"/>
                <a:gd name="T18" fmla="*/ 2 w 8"/>
                <a:gd name="T19" fmla="*/ 1 h 9"/>
                <a:gd name="T20" fmla="*/ 1 w 8"/>
                <a:gd name="T21" fmla="*/ 0 h 9"/>
                <a:gd name="T22" fmla="*/ 0 w 8"/>
                <a:gd name="T23" fmla="*/ 0 h 9"/>
                <a:gd name="T24" fmla="*/ 0 w 8"/>
                <a:gd name="T25" fmla="*/ 0 h 9"/>
                <a:gd name="T26" fmla="*/ 0 w 8"/>
                <a:gd name="T27" fmla="*/ 1 h 9"/>
                <a:gd name="T28" fmla="*/ 0 w 8"/>
                <a:gd name="T29" fmla="*/ 2 h 9"/>
                <a:gd name="T30" fmla="*/ 0 w 8"/>
                <a:gd name="T31" fmla="*/ 2 h 9"/>
                <a:gd name="T32" fmla="*/ 0 w 8"/>
                <a:gd name="T33" fmla="*/ 4 h 9"/>
                <a:gd name="T34" fmla="*/ 1 w 8"/>
                <a:gd name="T35" fmla="*/ 4 h 9"/>
                <a:gd name="T36" fmla="*/ 2 w 8"/>
                <a:gd name="T37" fmla="*/ 5 h 9"/>
                <a:gd name="T38" fmla="*/ 2 w 8"/>
                <a:gd name="T39" fmla="*/ 5 h 9"/>
                <a:gd name="T40" fmla="*/ 2 w 8"/>
                <a:gd name="T41" fmla="*/ 4 h 9"/>
                <a:gd name="T42" fmla="*/ 3 w 8"/>
                <a:gd name="T43" fmla="*/ 5 h 9"/>
                <a:gd name="T44" fmla="*/ 4 w 8"/>
                <a:gd name="T45" fmla="*/ 6 h 9"/>
                <a:gd name="T46" fmla="*/ 5 w 8"/>
                <a:gd name="T47" fmla="*/ 6 h 9"/>
                <a:gd name="T48" fmla="*/ 5 w 8"/>
                <a:gd name="T49" fmla="*/ 7 h 9"/>
                <a:gd name="T50" fmla="*/ 5 w 8"/>
                <a:gd name="T51" fmla="*/ 9 h 9"/>
                <a:gd name="T52" fmla="*/ 6 w 8"/>
                <a:gd name="T53" fmla="*/ 9 h 9"/>
                <a:gd name="T54" fmla="*/ 6 w 8"/>
                <a:gd name="T55" fmla="*/ 8 h 9"/>
                <a:gd name="T56" fmla="*/ 7 w 8"/>
                <a:gd name="T57" fmla="*/ 7 h 9"/>
                <a:gd name="T58" fmla="*/ 7 w 8"/>
                <a:gd name="T59" fmla="*/ 6 h 9"/>
                <a:gd name="T60" fmla="*/ 6 w 8"/>
                <a:gd name="T61" fmla="*/ 6 h 9"/>
                <a:gd name="T62" fmla="*/ 7 w 8"/>
                <a:gd name="T63" fmla="*/ 5 h 9"/>
                <a:gd name="T64" fmla="*/ 8 w 8"/>
                <a:gd name="T65" fmla="*/ 5 h 9"/>
                <a:gd name="T66" fmla="*/ 8 w 8"/>
                <a:gd name="T67" fmla="*/ 5 h 9"/>
                <a:gd name="T68" fmla="*/ 8 w 8"/>
                <a:gd name="T69" fmla="*/ 4 h 9"/>
                <a:gd name="T70" fmla="*/ 7 w 8"/>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9">
                  <a:moveTo>
                    <a:pt x="7" y="3"/>
                  </a:moveTo>
                  <a:cubicBezTo>
                    <a:pt x="7" y="3"/>
                    <a:pt x="7" y="4"/>
                    <a:pt x="7" y="3"/>
                  </a:cubicBezTo>
                  <a:cubicBezTo>
                    <a:pt x="6" y="3"/>
                    <a:pt x="6" y="3"/>
                    <a:pt x="6" y="2"/>
                  </a:cubicBezTo>
                  <a:cubicBezTo>
                    <a:pt x="6" y="2"/>
                    <a:pt x="6" y="1"/>
                    <a:pt x="6" y="1"/>
                  </a:cubicBezTo>
                  <a:cubicBezTo>
                    <a:pt x="5" y="1"/>
                    <a:pt x="5" y="1"/>
                    <a:pt x="5" y="1"/>
                  </a:cubicBezTo>
                  <a:cubicBezTo>
                    <a:pt x="5" y="1"/>
                    <a:pt x="5" y="1"/>
                    <a:pt x="5" y="1"/>
                  </a:cubicBezTo>
                  <a:cubicBezTo>
                    <a:pt x="4" y="1"/>
                    <a:pt x="4" y="1"/>
                    <a:pt x="4" y="1"/>
                  </a:cubicBezTo>
                  <a:cubicBezTo>
                    <a:pt x="4" y="1"/>
                    <a:pt x="4" y="1"/>
                    <a:pt x="3" y="1"/>
                  </a:cubicBezTo>
                  <a:cubicBezTo>
                    <a:pt x="3" y="0"/>
                    <a:pt x="3" y="1"/>
                    <a:pt x="2" y="1"/>
                  </a:cubicBezTo>
                  <a:cubicBezTo>
                    <a:pt x="2" y="1"/>
                    <a:pt x="2" y="1"/>
                    <a:pt x="2" y="1"/>
                  </a:cubicBezTo>
                  <a:cubicBezTo>
                    <a:pt x="1" y="0"/>
                    <a:pt x="1" y="0"/>
                    <a:pt x="1"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0" y="3"/>
                    <a:pt x="0" y="3"/>
                    <a:pt x="0" y="4"/>
                  </a:cubicBezTo>
                  <a:cubicBezTo>
                    <a:pt x="0" y="4"/>
                    <a:pt x="1" y="4"/>
                    <a:pt x="1" y="4"/>
                  </a:cubicBezTo>
                  <a:cubicBezTo>
                    <a:pt x="1" y="4"/>
                    <a:pt x="1" y="5"/>
                    <a:pt x="2" y="5"/>
                  </a:cubicBezTo>
                  <a:cubicBezTo>
                    <a:pt x="2" y="5"/>
                    <a:pt x="2" y="5"/>
                    <a:pt x="2" y="5"/>
                  </a:cubicBezTo>
                  <a:cubicBezTo>
                    <a:pt x="3" y="4"/>
                    <a:pt x="2" y="4"/>
                    <a:pt x="2" y="4"/>
                  </a:cubicBezTo>
                  <a:cubicBezTo>
                    <a:pt x="3" y="3"/>
                    <a:pt x="3" y="4"/>
                    <a:pt x="3" y="5"/>
                  </a:cubicBezTo>
                  <a:cubicBezTo>
                    <a:pt x="3" y="5"/>
                    <a:pt x="3" y="6"/>
                    <a:pt x="4" y="6"/>
                  </a:cubicBezTo>
                  <a:cubicBezTo>
                    <a:pt x="4" y="6"/>
                    <a:pt x="4" y="6"/>
                    <a:pt x="5" y="6"/>
                  </a:cubicBezTo>
                  <a:cubicBezTo>
                    <a:pt x="5" y="6"/>
                    <a:pt x="5" y="7"/>
                    <a:pt x="5" y="7"/>
                  </a:cubicBezTo>
                  <a:cubicBezTo>
                    <a:pt x="5" y="8"/>
                    <a:pt x="5" y="8"/>
                    <a:pt x="5" y="9"/>
                  </a:cubicBezTo>
                  <a:cubicBezTo>
                    <a:pt x="5" y="9"/>
                    <a:pt x="6" y="9"/>
                    <a:pt x="6" y="9"/>
                  </a:cubicBezTo>
                  <a:cubicBezTo>
                    <a:pt x="6" y="9"/>
                    <a:pt x="6" y="9"/>
                    <a:pt x="6" y="8"/>
                  </a:cubicBezTo>
                  <a:cubicBezTo>
                    <a:pt x="6" y="8"/>
                    <a:pt x="7" y="8"/>
                    <a:pt x="7" y="7"/>
                  </a:cubicBezTo>
                  <a:cubicBezTo>
                    <a:pt x="7" y="7"/>
                    <a:pt x="7" y="7"/>
                    <a:pt x="7" y="6"/>
                  </a:cubicBezTo>
                  <a:cubicBezTo>
                    <a:pt x="7" y="6"/>
                    <a:pt x="6" y="6"/>
                    <a:pt x="6" y="6"/>
                  </a:cubicBezTo>
                  <a:cubicBezTo>
                    <a:pt x="6" y="5"/>
                    <a:pt x="6" y="5"/>
                    <a:pt x="7" y="5"/>
                  </a:cubicBezTo>
                  <a:cubicBezTo>
                    <a:pt x="7" y="5"/>
                    <a:pt x="7" y="5"/>
                    <a:pt x="8" y="5"/>
                  </a:cubicBezTo>
                  <a:cubicBezTo>
                    <a:pt x="8" y="5"/>
                    <a:pt x="8" y="5"/>
                    <a:pt x="8" y="5"/>
                  </a:cubicBezTo>
                  <a:cubicBezTo>
                    <a:pt x="8" y="5"/>
                    <a:pt x="8" y="5"/>
                    <a:pt x="8" y="4"/>
                  </a:cubicBezTo>
                  <a:cubicBezTo>
                    <a:pt x="7" y="4"/>
                    <a:pt x="8"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7" name="Freeform 48"/>
            <p:cNvSpPr>
              <a:spLocks/>
            </p:cNvSpPr>
            <p:nvPr/>
          </p:nvSpPr>
          <p:spPr bwMode="auto">
            <a:xfrm>
              <a:off x="1936752" y="2827339"/>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8" name="Freeform 49"/>
            <p:cNvSpPr>
              <a:spLocks/>
            </p:cNvSpPr>
            <p:nvPr/>
          </p:nvSpPr>
          <p:spPr bwMode="auto">
            <a:xfrm>
              <a:off x="2314577" y="34210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9" name="Freeform 50"/>
            <p:cNvSpPr>
              <a:spLocks/>
            </p:cNvSpPr>
            <p:nvPr/>
          </p:nvSpPr>
          <p:spPr bwMode="auto">
            <a:xfrm>
              <a:off x="2314577" y="3389314"/>
              <a:ext cx="346075" cy="400050"/>
            </a:xfrm>
            <a:custGeom>
              <a:avLst/>
              <a:gdLst>
                <a:gd name="T0" fmla="*/ 31 w 32"/>
                <a:gd name="T1" fmla="*/ 22 h 37"/>
                <a:gd name="T2" fmla="*/ 29 w 32"/>
                <a:gd name="T3" fmla="*/ 20 h 37"/>
                <a:gd name="T4" fmla="*/ 29 w 32"/>
                <a:gd name="T5" fmla="*/ 19 h 37"/>
                <a:gd name="T6" fmla="*/ 25 w 32"/>
                <a:gd name="T7" fmla="*/ 18 h 37"/>
                <a:gd name="T8" fmla="*/ 25 w 32"/>
                <a:gd name="T9" fmla="*/ 18 h 37"/>
                <a:gd name="T10" fmla="*/ 24 w 32"/>
                <a:gd name="T11" fmla="*/ 16 h 37"/>
                <a:gd name="T12" fmla="*/ 24 w 32"/>
                <a:gd name="T13" fmla="*/ 13 h 37"/>
                <a:gd name="T14" fmla="*/ 23 w 32"/>
                <a:gd name="T15" fmla="*/ 11 h 37"/>
                <a:gd name="T16" fmla="*/ 20 w 32"/>
                <a:gd name="T17" fmla="*/ 11 h 37"/>
                <a:gd name="T18" fmla="*/ 19 w 32"/>
                <a:gd name="T19" fmla="*/ 9 h 37"/>
                <a:gd name="T20" fmla="*/ 16 w 32"/>
                <a:gd name="T21" fmla="*/ 8 h 37"/>
                <a:gd name="T22" fmla="*/ 14 w 32"/>
                <a:gd name="T23" fmla="*/ 8 h 37"/>
                <a:gd name="T24" fmla="*/ 13 w 32"/>
                <a:gd name="T25" fmla="*/ 7 h 37"/>
                <a:gd name="T26" fmla="*/ 11 w 32"/>
                <a:gd name="T27" fmla="*/ 5 h 37"/>
                <a:gd name="T28" fmla="*/ 11 w 32"/>
                <a:gd name="T29" fmla="*/ 2 h 37"/>
                <a:gd name="T30" fmla="*/ 11 w 32"/>
                <a:gd name="T31" fmla="*/ 0 h 37"/>
                <a:gd name="T32" fmla="*/ 9 w 32"/>
                <a:gd name="T33" fmla="*/ 0 h 37"/>
                <a:gd name="T34" fmla="*/ 7 w 32"/>
                <a:gd name="T35" fmla="*/ 1 h 37"/>
                <a:gd name="T36" fmla="*/ 6 w 32"/>
                <a:gd name="T37" fmla="*/ 2 h 37"/>
                <a:gd name="T38" fmla="*/ 4 w 32"/>
                <a:gd name="T39" fmla="*/ 3 h 37"/>
                <a:gd name="T40" fmla="*/ 2 w 32"/>
                <a:gd name="T41" fmla="*/ 4 h 37"/>
                <a:gd name="T42" fmla="*/ 1 w 32"/>
                <a:gd name="T43" fmla="*/ 5 h 37"/>
                <a:gd name="T44" fmla="*/ 2 w 32"/>
                <a:gd name="T45" fmla="*/ 7 h 37"/>
                <a:gd name="T46" fmla="*/ 3 w 32"/>
                <a:gd name="T47" fmla="*/ 10 h 37"/>
                <a:gd name="T48" fmla="*/ 3 w 32"/>
                <a:gd name="T49" fmla="*/ 13 h 37"/>
                <a:gd name="T50" fmla="*/ 2 w 32"/>
                <a:gd name="T51" fmla="*/ 14 h 37"/>
                <a:gd name="T52" fmla="*/ 2 w 32"/>
                <a:gd name="T53" fmla="*/ 17 h 37"/>
                <a:gd name="T54" fmla="*/ 3 w 32"/>
                <a:gd name="T55" fmla="*/ 18 h 37"/>
                <a:gd name="T56" fmla="*/ 3 w 32"/>
                <a:gd name="T57" fmla="*/ 19 h 37"/>
                <a:gd name="T58" fmla="*/ 3 w 32"/>
                <a:gd name="T59" fmla="*/ 19 h 37"/>
                <a:gd name="T60" fmla="*/ 3 w 32"/>
                <a:gd name="T61" fmla="*/ 19 h 37"/>
                <a:gd name="T62" fmla="*/ 2 w 32"/>
                <a:gd name="T63" fmla="*/ 21 h 37"/>
                <a:gd name="T64" fmla="*/ 3 w 32"/>
                <a:gd name="T65" fmla="*/ 21 h 37"/>
                <a:gd name="T66" fmla="*/ 5 w 32"/>
                <a:gd name="T67" fmla="*/ 24 h 37"/>
                <a:gd name="T68" fmla="*/ 8 w 32"/>
                <a:gd name="T69" fmla="*/ 26 h 37"/>
                <a:gd name="T70" fmla="*/ 8 w 32"/>
                <a:gd name="T71" fmla="*/ 29 h 37"/>
                <a:gd name="T72" fmla="*/ 10 w 32"/>
                <a:gd name="T73" fmla="*/ 30 h 37"/>
                <a:gd name="T74" fmla="*/ 10 w 32"/>
                <a:gd name="T75" fmla="*/ 33 h 37"/>
                <a:gd name="T76" fmla="*/ 9 w 32"/>
                <a:gd name="T77" fmla="*/ 36 h 37"/>
                <a:gd name="T78" fmla="*/ 10 w 32"/>
                <a:gd name="T79" fmla="*/ 37 h 37"/>
                <a:gd name="T80" fmla="*/ 11 w 32"/>
                <a:gd name="T81" fmla="*/ 36 h 37"/>
                <a:gd name="T82" fmla="*/ 14 w 32"/>
                <a:gd name="T83" fmla="*/ 36 h 37"/>
                <a:gd name="T84" fmla="*/ 16 w 32"/>
                <a:gd name="T85" fmla="*/ 37 h 37"/>
                <a:gd name="T86" fmla="*/ 17 w 32"/>
                <a:gd name="T87" fmla="*/ 35 h 37"/>
                <a:gd name="T88" fmla="*/ 19 w 32"/>
                <a:gd name="T89" fmla="*/ 35 h 37"/>
                <a:gd name="T90" fmla="*/ 20 w 32"/>
                <a:gd name="T91" fmla="*/ 36 h 37"/>
                <a:gd name="T92" fmla="*/ 20 w 32"/>
                <a:gd name="T93" fmla="*/ 34 h 37"/>
                <a:gd name="T94" fmla="*/ 21 w 32"/>
                <a:gd name="T95" fmla="*/ 30 h 37"/>
                <a:gd name="T96" fmla="*/ 23 w 32"/>
                <a:gd name="T97" fmla="*/ 28 h 37"/>
                <a:gd name="T98" fmla="*/ 26 w 32"/>
                <a:gd name="T99" fmla="*/ 27 h 37"/>
                <a:gd name="T100" fmla="*/ 30 w 32"/>
                <a:gd name="T101" fmla="*/ 28 h 37"/>
                <a:gd name="T102" fmla="*/ 31 w 32"/>
                <a:gd name="T103" fmla="*/ 29 h 37"/>
                <a:gd name="T104" fmla="*/ 31 w 32"/>
                <a:gd name="T105" fmla="*/ 29 h 37"/>
                <a:gd name="T106" fmla="*/ 32 w 32"/>
                <a:gd name="T107" fmla="*/ 25 h 37"/>
                <a:gd name="T108" fmla="*/ 31 w 32"/>
                <a:gd name="T10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37">
                  <a:moveTo>
                    <a:pt x="31" y="23"/>
                  </a:moveTo>
                  <a:cubicBezTo>
                    <a:pt x="31" y="23"/>
                    <a:pt x="31" y="22"/>
                    <a:pt x="31" y="22"/>
                  </a:cubicBezTo>
                  <a:cubicBezTo>
                    <a:pt x="31" y="22"/>
                    <a:pt x="30" y="22"/>
                    <a:pt x="29" y="22"/>
                  </a:cubicBezTo>
                  <a:cubicBezTo>
                    <a:pt x="29" y="21"/>
                    <a:pt x="29" y="21"/>
                    <a:pt x="29" y="20"/>
                  </a:cubicBezTo>
                  <a:cubicBezTo>
                    <a:pt x="29" y="20"/>
                    <a:pt x="30" y="20"/>
                    <a:pt x="29" y="19"/>
                  </a:cubicBezTo>
                  <a:cubicBezTo>
                    <a:pt x="29" y="19"/>
                    <a:pt x="29" y="19"/>
                    <a:pt x="29" y="19"/>
                  </a:cubicBezTo>
                  <a:cubicBezTo>
                    <a:pt x="28" y="19"/>
                    <a:pt x="27" y="19"/>
                    <a:pt x="26" y="19"/>
                  </a:cubicBezTo>
                  <a:cubicBezTo>
                    <a:pt x="25" y="18"/>
                    <a:pt x="25" y="18"/>
                    <a:pt x="25" y="18"/>
                  </a:cubicBezTo>
                  <a:cubicBezTo>
                    <a:pt x="25" y="18"/>
                    <a:pt x="25" y="18"/>
                    <a:pt x="25" y="18"/>
                  </a:cubicBezTo>
                  <a:cubicBezTo>
                    <a:pt x="25" y="18"/>
                    <a:pt x="25" y="18"/>
                    <a:pt x="25" y="18"/>
                  </a:cubicBezTo>
                  <a:cubicBezTo>
                    <a:pt x="25" y="17"/>
                    <a:pt x="25" y="17"/>
                    <a:pt x="25" y="16"/>
                  </a:cubicBezTo>
                  <a:cubicBezTo>
                    <a:pt x="24" y="16"/>
                    <a:pt x="24" y="16"/>
                    <a:pt x="24" y="16"/>
                  </a:cubicBezTo>
                  <a:cubicBezTo>
                    <a:pt x="23" y="15"/>
                    <a:pt x="24" y="14"/>
                    <a:pt x="24" y="14"/>
                  </a:cubicBezTo>
                  <a:cubicBezTo>
                    <a:pt x="24" y="13"/>
                    <a:pt x="24" y="13"/>
                    <a:pt x="24" y="13"/>
                  </a:cubicBezTo>
                  <a:cubicBezTo>
                    <a:pt x="24" y="13"/>
                    <a:pt x="24" y="12"/>
                    <a:pt x="23" y="12"/>
                  </a:cubicBezTo>
                  <a:cubicBezTo>
                    <a:pt x="23" y="11"/>
                    <a:pt x="23" y="11"/>
                    <a:pt x="23" y="11"/>
                  </a:cubicBezTo>
                  <a:cubicBezTo>
                    <a:pt x="22" y="11"/>
                    <a:pt x="22" y="11"/>
                    <a:pt x="22" y="11"/>
                  </a:cubicBezTo>
                  <a:cubicBezTo>
                    <a:pt x="21" y="11"/>
                    <a:pt x="21" y="11"/>
                    <a:pt x="20" y="11"/>
                  </a:cubicBezTo>
                  <a:cubicBezTo>
                    <a:pt x="20" y="11"/>
                    <a:pt x="20" y="10"/>
                    <a:pt x="20" y="10"/>
                  </a:cubicBezTo>
                  <a:cubicBezTo>
                    <a:pt x="19" y="10"/>
                    <a:pt x="19" y="10"/>
                    <a:pt x="19" y="9"/>
                  </a:cubicBezTo>
                  <a:cubicBezTo>
                    <a:pt x="18" y="9"/>
                    <a:pt x="18" y="9"/>
                    <a:pt x="17" y="9"/>
                  </a:cubicBezTo>
                  <a:cubicBezTo>
                    <a:pt x="17" y="8"/>
                    <a:pt x="17" y="8"/>
                    <a:pt x="16" y="8"/>
                  </a:cubicBezTo>
                  <a:cubicBezTo>
                    <a:pt x="16" y="8"/>
                    <a:pt x="15" y="8"/>
                    <a:pt x="15" y="8"/>
                  </a:cubicBezTo>
                  <a:cubicBezTo>
                    <a:pt x="15" y="8"/>
                    <a:pt x="15" y="8"/>
                    <a:pt x="14" y="8"/>
                  </a:cubicBezTo>
                  <a:cubicBezTo>
                    <a:pt x="14" y="8"/>
                    <a:pt x="14" y="8"/>
                    <a:pt x="13" y="8"/>
                  </a:cubicBezTo>
                  <a:cubicBezTo>
                    <a:pt x="13" y="7"/>
                    <a:pt x="13" y="7"/>
                    <a:pt x="13" y="7"/>
                  </a:cubicBezTo>
                  <a:cubicBezTo>
                    <a:pt x="12" y="6"/>
                    <a:pt x="12" y="7"/>
                    <a:pt x="11" y="6"/>
                  </a:cubicBezTo>
                  <a:cubicBezTo>
                    <a:pt x="11" y="6"/>
                    <a:pt x="11" y="5"/>
                    <a:pt x="11" y="5"/>
                  </a:cubicBezTo>
                  <a:cubicBezTo>
                    <a:pt x="11" y="4"/>
                    <a:pt x="11" y="4"/>
                    <a:pt x="11" y="3"/>
                  </a:cubicBezTo>
                  <a:cubicBezTo>
                    <a:pt x="11" y="3"/>
                    <a:pt x="11" y="2"/>
                    <a:pt x="11" y="2"/>
                  </a:cubicBezTo>
                  <a:cubicBezTo>
                    <a:pt x="11" y="1"/>
                    <a:pt x="11" y="1"/>
                    <a:pt x="11" y="0"/>
                  </a:cubicBezTo>
                  <a:cubicBezTo>
                    <a:pt x="11" y="0"/>
                    <a:pt x="11" y="0"/>
                    <a:pt x="11" y="0"/>
                  </a:cubicBezTo>
                  <a:cubicBezTo>
                    <a:pt x="11" y="0"/>
                    <a:pt x="10" y="0"/>
                    <a:pt x="10" y="0"/>
                  </a:cubicBezTo>
                  <a:cubicBezTo>
                    <a:pt x="10" y="0"/>
                    <a:pt x="10" y="0"/>
                    <a:pt x="9" y="0"/>
                  </a:cubicBezTo>
                  <a:cubicBezTo>
                    <a:pt x="9" y="0"/>
                    <a:pt x="9" y="0"/>
                    <a:pt x="8" y="0"/>
                  </a:cubicBezTo>
                  <a:cubicBezTo>
                    <a:pt x="8" y="0"/>
                    <a:pt x="8" y="0"/>
                    <a:pt x="7" y="1"/>
                  </a:cubicBezTo>
                  <a:cubicBezTo>
                    <a:pt x="7" y="1"/>
                    <a:pt x="7" y="2"/>
                    <a:pt x="6" y="2"/>
                  </a:cubicBezTo>
                  <a:cubicBezTo>
                    <a:pt x="6" y="2"/>
                    <a:pt x="6" y="2"/>
                    <a:pt x="6" y="2"/>
                  </a:cubicBezTo>
                  <a:cubicBezTo>
                    <a:pt x="5" y="2"/>
                    <a:pt x="5" y="2"/>
                    <a:pt x="4" y="2"/>
                  </a:cubicBezTo>
                  <a:cubicBezTo>
                    <a:pt x="4" y="3"/>
                    <a:pt x="4" y="3"/>
                    <a:pt x="4" y="3"/>
                  </a:cubicBezTo>
                  <a:cubicBezTo>
                    <a:pt x="4" y="3"/>
                    <a:pt x="4" y="3"/>
                    <a:pt x="3" y="4"/>
                  </a:cubicBezTo>
                  <a:cubicBezTo>
                    <a:pt x="3" y="4"/>
                    <a:pt x="2" y="4"/>
                    <a:pt x="2" y="4"/>
                  </a:cubicBezTo>
                  <a:cubicBezTo>
                    <a:pt x="1" y="4"/>
                    <a:pt x="1" y="4"/>
                    <a:pt x="0" y="3"/>
                  </a:cubicBezTo>
                  <a:cubicBezTo>
                    <a:pt x="1" y="4"/>
                    <a:pt x="1" y="4"/>
                    <a:pt x="1" y="5"/>
                  </a:cubicBezTo>
                  <a:cubicBezTo>
                    <a:pt x="1" y="5"/>
                    <a:pt x="1" y="5"/>
                    <a:pt x="1" y="6"/>
                  </a:cubicBezTo>
                  <a:cubicBezTo>
                    <a:pt x="2" y="6"/>
                    <a:pt x="2" y="6"/>
                    <a:pt x="2" y="7"/>
                  </a:cubicBezTo>
                  <a:cubicBezTo>
                    <a:pt x="2" y="8"/>
                    <a:pt x="2" y="8"/>
                    <a:pt x="2" y="8"/>
                  </a:cubicBezTo>
                  <a:cubicBezTo>
                    <a:pt x="2" y="9"/>
                    <a:pt x="3" y="9"/>
                    <a:pt x="3" y="10"/>
                  </a:cubicBezTo>
                  <a:cubicBezTo>
                    <a:pt x="2" y="11"/>
                    <a:pt x="2" y="11"/>
                    <a:pt x="2" y="11"/>
                  </a:cubicBezTo>
                  <a:cubicBezTo>
                    <a:pt x="2" y="12"/>
                    <a:pt x="2" y="12"/>
                    <a:pt x="3" y="13"/>
                  </a:cubicBezTo>
                  <a:cubicBezTo>
                    <a:pt x="3" y="13"/>
                    <a:pt x="3" y="13"/>
                    <a:pt x="3" y="14"/>
                  </a:cubicBezTo>
                  <a:cubicBezTo>
                    <a:pt x="3" y="14"/>
                    <a:pt x="3" y="14"/>
                    <a:pt x="2" y="14"/>
                  </a:cubicBezTo>
                  <a:cubicBezTo>
                    <a:pt x="2" y="15"/>
                    <a:pt x="2" y="15"/>
                    <a:pt x="2" y="16"/>
                  </a:cubicBezTo>
                  <a:cubicBezTo>
                    <a:pt x="2" y="16"/>
                    <a:pt x="2" y="16"/>
                    <a:pt x="2" y="17"/>
                  </a:cubicBezTo>
                  <a:cubicBezTo>
                    <a:pt x="3" y="17"/>
                    <a:pt x="3" y="17"/>
                    <a:pt x="3" y="18"/>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20"/>
                  </a:cubicBezTo>
                  <a:cubicBezTo>
                    <a:pt x="3" y="20"/>
                    <a:pt x="2" y="20"/>
                    <a:pt x="2" y="21"/>
                  </a:cubicBezTo>
                  <a:cubicBezTo>
                    <a:pt x="2" y="21"/>
                    <a:pt x="2" y="21"/>
                    <a:pt x="2" y="21"/>
                  </a:cubicBezTo>
                  <a:cubicBezTo>
                    <a:pt x="3" y="21"/>
                    <a:pt x="3" y="21"/>
                    <a:pt x="3" y="21"/>
                  </a:cubicBezTo>
                  <a:cubicBezTo>
                    <a:pt x="4" y="22"/>
                    <a:pt x="4" y="22"/>
                    <a:pt x="4" y="22"/>
                  </a:cubicBezTo>
                  <a:cubicBezTo>
                    <a:pt x="4" y="23"/>
                    <a:pt x="5" y="23"/>
                    <a:pt x="5" y="24"/>
                  </a:cubicBezTo>
                  <a:cubicBezTo>
                    <a:pt x="6" y="24"/>
                    <a:pt x="6" y="25"/>
                    <a:pt x="7" y="25"/>
                  </a:cubicBezTo>
                  <a:cubicBezTo>
                    <a:pt x="8" y="25"/>
                    <a:pt x="7" y="25"/>
                    <a:pt x="8" y="26"/>
                  </a:cubicBezTo>
                  <a:cubicBezTo>
                    <a:pt x="8" y="27"/>
                    <a:pt x="8" y="26"/>
                    <a:pt x="8" y="27"/>
                  </a:cubicBezTo>
                  <a:cubicBezTo>
                    <a:pt x="8" y="28"/>
                    <a:pt x="8" y="28"/>
                    <a:pt x="8" y="29"/>
                  </a:cubicBezTo>
                  <a:cubicBezTo>
                    <a:pt x="9" y="29"/>
                    <a:pt x="9" y="29"/>
                    <a:pt x="9" y="29"/>
                  </a:cubicBezTo>
                  <a:cubicBezTo>
                    <a:pt x="10" y="30"/>
                    <a:pt x="10" y="30"/>
                    <a:pt x="10" y="30"/>
                  </a:cubicBezTo>
                  <a:cubicBezTo>
                    <a:pt x="10" y="31"/>
                    <a:pt x="10" y="31"/>
                    <a:pt x="10" y="32"/>
                  </a:cubicBezTo>
                  <a:cubicBezTo>
                    <a:pt x="10" y="32"/>
                    <a:pt x="10" y="32"/>
                    <a:pt x="10" y="33"/>
                  </a:cubicBezTo>
                  <a:cubicBezTo>
                    <a:pt x="9" y="33"/>
                    <a:pt x="9" y="34"/>
                    <a:pt x="9" y="34"/>
                  </a:cubicBezTo>
                  <a:cubicBezTo>
                    <a:pt x="9" y="35"/>
                    <a:pt x="9" y="35"/>
                    <a:pt x="9" y="36"/>
                  </a:cubicBezTo>
                  <a:cubicBezTo>
                    <a:pt x="10" y="36"/>
                    <a:pt x="10" y="36"/>
                    <a:pt x="10" y="37"/>
                  </a:cubicBezTo>
                  <a:cubicBezTo>
                    <a:pt x="10" y="37"/>
                    <a:pt x="10" y="37"/>
                    <a:pt x="10" y="37"/>
                  </a:cubicBezTo>
                  <a:cubicBezTo>
                    <a:pt x="10" y="36"/>
                    <a:pt x="10" y="36"/>
                    <a:pt x="11" y="36"/>
                  </a:cubicBezTo>
                  <a:cubicBezTo>
                    <a:pt x="11" y="36"/>
                    <a:pt x="11" y="36"/>
                    <a:pt x="11" y="36"/>
                  </a:cubicBezTo>
                  <a:cubicBezTo>
                    <a:pt x="11" y="35"/>
                    <a:pt x="12" y="35"/>
                    <a:pt x="12" y="35"/>
                  </a:cubicBezTo>
                  <a:cubicBezTo>
                    <a:pt x="13" y="35"/>
                    <a:pt x="13" y="36"/>
                    <a:pt x="14" y="36"/>
                  </a:cubicBezTo>
                  <a:cubicBezTo>
                    <a:pt x="14" y="36"/>
                    <a:pt x="14" y="36"/>
                    <a:pt x="15" y="36"/>
                  </a:cubicBezTo>
                  <a:cubicBezTo>
                    <a:pt x="15" y="36"/>
                    <a:pt x="15" y="37"/>
                    <a:pt x="16" y="37"/>
                  </a:cubicBezTo>
                  <a:cubicBezTo>
                    <a:pt x="16" y="37"/>
                    <a:pt x="16" y="36"/>
                    <a:pt x="16" y="36"/>
                  </a:cubicBezTo>
                  <a:cubicBezTo>
                    <a:pt x="16" y="36"/>
                    <a:pt x="17" y="36"/>
                    <a:pt x="17" y="35"/>
                  </a:cubicBezTo>
                  <a:cubicBezTo>
                    <a:pt x="18" y="35"/>
                    <a:pt x="18" y="35"/>
                    <a:pt x="18" y="35"/>
                  </a:cubicBezTo>
                  <a:cubicBezTo>
                    <a:pt x="19" y="35"/>
                    <a:pt x="19" y="35"/>
                    <a:pt x="19" y="35"/>
                  </a:cubicBezTo>
                  <a:cubicBezTo>
                    <a:pt x="20" y="36"/>
                    <a:pt x="20" y="36"/>
                    <a:pt x="20" y="36"/>
                  </a:cubicBezTo>
                  <a:cubicBezTo>
                    <a:pt x="20" y="36"/>
                    <a:pt x="20" y="36"/>
                    <a:pt x="20" y="36"/>
                  </a:cubicBezTo>
                  <a:cubicBezTo>
                    <a:pt x="20" y="35"/>
                    <a:pt x="20" y="35"/>
                    <a:pt x="20" y="35"/>
                  </a:cubicBezTo>
                  <a:cubicBezTo>
                    <a:pt x="20" y="35"/>
                    <a:pt x="20" y="34"/>
                    <a:pt x="20" y="34"/>
                  </a:cubicBezTo>
                  <a:cubicBezTo>
                    <a:pt x="20" y="33"/>
                    <a:pt x="20" y="33"/>
                    <a:pt x="20" y="32"/>
                  </a:cubicBezTo>
                  <a:cubicBezTo>
                    <a:pt x="20" y="31"/>
                    <a:pt x="20" y="31"/>
                    <a:pt x="21" y="30"/>
                  </a:cubicBezTo>
                  <a:cubicBezTo>
                    <a:pt x="21" y="29"/>
                    <a:pt x="21" y="29"/>
                    <a:pt x="22" y="29"/>
                  </a:cubicBezTo>
                  <a:cubicBezTo>
                    <a:pt x="22" y="28"/>
                    <a:pt x="23" y="28"/>
                    <a:pt x="23" y="28"/>
                  </a:cubicBezTo>
                  <a:cubicBezTo>
                    <a:pt x="24" y="28"/>
                    <a:pt x="24" y="28"/>
                    <a:pt x="25" y="28"/>
                  </a:cubicBezTo>
                  <a:cubicBezTo>
                    <a:pt x="25" y="28"/>
                    <a:pt x="26" y="27"/>
                    <a:pt x="26" y="27"/>
                  </a:cubicBezTo>
                  <a:cubicBezTo>
                    <a:pt x="27" y="27"/>
                    <a:pt x="28" y="27"/>
                    <a:pt x="28" y="28"/>
                  </a:cubicBezTo>
                  <a:cubicBezTo>
                    <a:pt x="29" y="28"/>
                    <a:pt x="29" y="28"/>
                    <a:pt x="30" y="28"/>
                  </a:cubicBezTo>
                  <a:cubicBezTo>
                    <a:pt x="30" y="29"/>
                    <a:pt x="30" y="29"/>
                    <a:pt x="31" y="29"/>
                  </a:cubicBezTo>
                  <a:cubicBezTo>
                    <a:pt x="31" y="29"/>
                    <a:pt x="31" y="29"/>
                    <a:pt x="31" y="29"/>
                  </a:cubicBezTo>
                  <a:cubicBezTo>
                    <a:pt x="31" y="29"/>
                    <a:pt x="31" y="30"/>
                    <a:pt x="32" y="29"/>
                  </a:cubicBezTo>
                  <a:cubicBezTo>
                    <a:pt x="32" y="29"/>
                    <a:pt x="31" y="29"/>
                    <a:pt x="31" y="29"/>
                  </a:cubicBezTo>
                  <a:cubicBezTo>
                    <a:pt x="31" y="28"/>
                    <a:pt x="31" y="28"/>
                    <a:pt x="32" y="27"/>
                  </a:cubicBezTo>
                  <a:cubicBezTo>
                    <a:pt x="32" y="26"/>
                    <a:pt x="32" y="26"/>
                    <a:pt x="32" y="25"/>
                  </a:cubicBezTo>
                  <a:cubicBezTo>
                    <a:pt x="32" y="24"/>
                    <a:pt x="32" y="24"/>
                    <a:pt x="32" y="24"/>
                  </a:cubicBezTo>
                  <a:cubicBezTo>
                    <a:pt x="32" y="23"/>
                    <a:pt x="32" y="23"/>
                    <a:pt x="31" y="2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0" name="Freeform 51"/>
            <p:cNvSpPr>
              <a:spLocks/>
            </p:cNvSpPr>
            <p:nvPr/>
          </p:nvSpPr>
          <p:spPr bwMode="auto">
            <a:xfrm>
              <a:off x="5348289" y="2492376"/>
              <a:ext cx="292100" cy="193675"/>
            </a:xfrm>
            <a:custGeom>
              <a:avLst/>
              <a:gdLst>
                <a:gd name="T0" fmla="*/ 23 w 27"/>
                <a:gd name="T1" fmla="*/ 2 h 18"/>
                <a:gd name="T2" fmla="*/ 22 w 27"/>
                <a:gd name="T3" fmla="*/ 0 h 18"/>
                <a:gd name="T4" fmla="*/ 22 w 27"/>
                <a:gd name="T5" fmla="*/ 0 h 18"/>
                <a:gd name="T6" fmla="*/ 21 w 27"/>
                <a:gd name="T7" fmla="*/ 1 h 18"/>
                <a:gd name="T8" fmla="*/ 18 w 27"/>
                <a:gd name="T9" fmla="*/ 2 h 18"/>
                <a:gd name="T10" fmla="*/ 16 w 27"/>
                <a:gd name="T11" fmla="*/ 2 h 18"/>
                <a:gd name="T12" fmla="*/ 13 w 27"/>
                <a:gd name="T13" fmla="*/ 3 h 18"/>
                <a:gd name="T14" fmla="*/ 11 w 27"/>
                <a:gd name="T15" fmla="*/ 4 h 18"/>
                <a:gd name="T16" fmla="*/ 11 w 27"/>
                <a:gd name="T17" fmla="*/ 5 h 18"/>
                <a:gd name="T18" fmla="*/ 10 w 27"/>
                <a:gd name="T19" fmla="*/ 7 h 18"/>
                <a:gd name="T20" fmla="*/ 9 w 27"/>
                <a:gd name="T21" fmla="*/ 8 h 18"/>
                <a:gd name="T22" fmla="*/ 8 w 27"/>
                <a:gd name="T23" fmla="*/ 9 h 18"/>
                <a:gd name="T24" fmla="*/ 8 w 27"/>
                <a:gd name="T25" fmla="*/ 9 h 18"/>
                <a:gd name="T26" fmla="*/ 7 w 27"/>
                <a:gd name="T27" fmla="*/ 7 h 18"/>
                <a:gd name="T28" fmla="*/ 6 w 27"/>
                <a:gd name="T29" fmla="*/ 6 h 18"/>
                <a:gd name="T30" fmla="*/ 5 w 27"/>
                <a:gd name="T31" fmla="*/ 6 h 18"/>
                <a:gd name="T32" fmla="*/ 4 w 27"/>
                <a:gd name="T33" fmla="*/ 5 h 18"/>
                <a:gd name="T34" fmla="*/ 2 w 27"/>
                <a:gd name="T35" fmla="*/ 5 h 18"/>
                <a:gd name="T36" fmla="*/ 0 w 27"/>
                <a:gd name="T37" fmla="*/ 5 h 18"/>
                <a:gd name="T38" fmla="*/ 0 w 27"/>
                <a:gd name="T39" fmla="*/ 5 h 18"/>
                <a:gd name="T40" fmla="*/ 0 w 27"/>
                <a:gd name="T41" fmla="*/ 6 h 18"/>
                <a:gd name="T42" fmla="*/ 1 w 27"/>
                <a:gd name="T43" fmla="*/ 6 h 18"/>
                <a:gd name="T44" fmla="*/ 2 w 27"/>
                <a:gd name="T45" fmla="*/ 8 h 18"/>
                <a:gd name="T46" fmla="*/ 2 w 27"/>
                <a:gd name="T47" fmla="*/ 8 h 18"/>
                <a:gd name="T48" fmla="*/ 1 w 27"/>
                <a:gd name="T49" fmla="*/ 9 h 18"/>
                <a:gd name="T50" fmla="*/ 1 w 27"/>
                <a:gd name="T51" fmla="*/ 10 h 18"/>
                <a:gd name="T52" fmla="*/ 1 w 27"/>
                <a:gd name="T53" fmla="*/ 11 h 18"/>
                <a:gd name="T54" fmla="*/ 2 w 27"/>
                <a:gd name="T55" fmla="*/ 12 h 18"/>
                <a:gd name="T56" fmla="*/ 2 w 27"/>
                <a:gd name="T57" fmla="*/ 13 h 18"/>
                <a:gd name="T58" fmla="*/ 2 w 27"/>
                <a:gd name="T59" fmla="*/ 15 h 18"/>
                <a:gd name="T60" fmla="*/ 3 w 27"/>
                <a:gd name="T61" fmla="*/ 16 h 18"/>
                <a:gd name="T62" fmla="*/ 2 w 27"/>
                <a:gd name="T63" fmla="*/ 17 h 18"/>
                <a:gd name="T64" fmla="*/ 3 w 27"/>
                <a:gd name="T65" fmla="*/ 18 h 18"/>
                <a:gd name="T66" fmla="*/ 4 w 27"/>
                <a:gd name="T67" fmla="*/ 18 h 18"/>
                <a:gd name="T68" fmla="*/ 6 w 27"/>
                <a:gd name="T69" fmla="*/ 18 h 18"/>
                <a:gd name="T70" fmla="*/ 7 w 27"/>
                <a:gd name="T71" fmla="*/ 18 h 18"/>
                <a:gd name="T72" fmla="*/ 8 w 27"/>
                <a:gd name="T73" fmla="*/ 17 h 18"/>
                <a:gd name="T74" fmla="*/ 9 w 27"/>
                <a:gd name="T75" fmla="*/ 16 h 18"/>
                <a:gd name="T76" fmla="*/ 11 w 27"/>
                <a:gd name="T77" fmla="*/ 16 h 18"/>
                <a:gd name="T78" fmla="*/ 12 w 27"/>
                <a:gd name="T79" fmla="*/ 16 h 18"/>
                <a:gd name="T80" fmla="*/ 13 w 27"/>
                <a:gd name="T81" fmla="*/ 15 h 18"/>
                <a:gd name="T82" fmla="*/ 14 w 27"/>
                <a:gd name="T83" fmla="*/ 15 h 18"/>
                <a:gd name="T84" fmla="*/ 15 w 27"/>
                <a:gd name="T85" fmla="*/ 15 h 18"/>
                <a:gd name="T86" fmla="*/ 15 w 27"/>
                <a:gd name="T87" fmla="*/ 15 h 18"/>
                <a:gd name="T88" fmla="*/ 17 w 27"/>
                <a:gd name="T89" fmla="*/ 14 h 18"/>
                <a:gd name="T90" fmla="*/ 17 w 27"/>
                <a:gd name="T91" fmla="*/ 13 h 18"/>
                <a:gd name="T92" fmla="*/ 18 w 27"/>
                <a:gd name="T93" fmla="*/ 13 h 18"/>
                <a:gd name="T94" fmla="*/ 19 w 27"/>
                <a:gd name="T95" fmla="*/ 12 h 18"/>
                <a:gd name="T96" fmla="*/ 21 w 27"/>
                <a:gd name="T97" fmla="*/ 12 h 18"/>
                <a:gd name="T98" fmla="*/ 22 w 27"/>
                <a:gd name="T99" fmla="*/ 11 h 18"/>
                <a:gd name="T100" fmla="*/ 24 w 27"/>
                <a:gd name="T101" fmla="*/ 11 h 18"/>
                <a:gd name="T102" fmla="*/ 25 w 27"/>
                <a:gd name="T103" fmla="*/ 10 h 18"/>
                <a:gd name="T104" fmla="*/ 25 w 27"/>
                <a:gd name="T105" fmla="*/ 10 h 18"/>
                <a:gd name="T106" fmla="*/ 25 w 27"/>
                <a:gd name="T107" fmla="*/ 8 h 18"/>
                <a:gd name="T108" fmla="*/ 26 w 27"/>
                <a:gd name="T109" fmla="*/ 7 h 18"/>
                <a:gd name="T110" fmla="*/ 26 w 27"/>
                <a:gd name="T111" fmla="*/ 7 h 18"/>
                <a:gd name="T112" fmla="*/ 26 w 27"/>
                <a:gd name="T113" fmla="*/ 7 h 18"/>
                <a:gd name="T114" fmla="*/ 27 w 27"/>
                <a:gd name="T115" fmla="*/ 7 h 18"/>
                <a:gd name="T116" fmla="*/ 24 w 27"/>
                <a:gd name="T117" fmla="*/ 4 h 18"/>
                <a:gd name="T118" fmla="*/ 23 w 27"/>
                <a:gd name="T1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18">
                  <a:moveTo>
                    <a:pt x="23" y="2"/>
                  </a:moveTo>
                  <a:cubicBezTo>
                    <a:pt x="23" y="1"/>
                    <a:pt x="22" y="1"/>
                    <a:pt x="22" y="0"/>
                  </a:cubicBezTo>
                  <a:cubicBezTo>
                    <a:pt x="22" y="0"/>
                    <a:pt x="22" y="0"/>
                    <a:pt x="22" y="0"/>
                  </a:cubicBezTo>
                  <a:cubicBezTo>
                    <a:pt x="21" y="1"/>
                    <a:pt x="21" y="1"/>
                    <a:pt x="21" y="1"/>
                  </a:cubicBezTo>
                  <a:cubicBezTo>
                    <a:pt x="20" y="1"/>
                    <a:pt x="19" y="1"/>
                    <a:pt x="18" y="2"/>
                  </a:cubicBezTo>
                  <a:cubicBezTo>
                    <a:pt x="17" y="2"/>
                    <a:pt x="17" y="2"/>
                    <a:pt x="16" y="2"/>
                  </a:cubicBezTo>
                  <a:cubicBezTo>
                    <a:pt x="15" y="3"/>
                    <a:pt x="14" y="3"/>
                    <a:pt x="13" y="3"/>
                  </a:cubicBezTo>
                  <a:cubicBezTo>
                    <a:pt x="12" y="4"/>
                    <a:pt x="12" y="3"/>
                    <a:pt x="11" y="4"/>
                  </a:cubicBezTo>
                  <a:cubicBezTo>
                    <a:pt x="11" y="4"/>
                    <a:pt x="11" y="5"/>
                    <a:pt x="11" y="5"/>
                  </a:cubicBezTo>
                  <a:cubicBezTo>
                    <a:pt x="10" y="6"/>
                    <a:pt x="10" y="6"/>
                    <a:pt x="10" y="7"/>
                  </a:cubicBezTo>
                  <a:cubicBezTo>
                    <a:pt x="10" y="7"/>
                    <a:pt x="10" y="8"/>
                    <a:pt x="9" y="8"/>
                  </a:cubicBezTo>
                  <a:cubicBezTo>
                    <a:pt x="9" y="9"/>
                    <a:pt x="9" y="9"/>
                    <a:pt x="8" y="9"/>
                  </a:cubicBezTo>
                  <a:cubicBezTo>
                    <a:pt x="8" y="9"/>
                    <a:pt x="8" y="9"/>
                    <a:pt x="8" y="9"/>
                  </a:cubicBezTo>
                  <a:cubicBezTo>
                    <a:pt x="8" y="8"/>
                    <a:pt x="8" y="8"/>
                    <a:pt x="7" y="7"/>
                  </a:cubicBezTo>
                  <a:cubicBezTo>
                    <a:pt x="7" y="7"/>
                    <a:pt x="7" y="6"/>
                    <a:pt x="6" y="6"/>
                  </a:cubicBezTo>
                  <a:cubicBezTo>
                    <a:pt x="6" y="6"/>
                    <a:pt x="6" y="6"/>
                    <a:pt x="5" y="6"/>
                  </a:cubicBezTo>
                  <a:cubicBezTo>
                    <a:pt x="5" y="6"/>
                    <a:pt x="5" y="5"/>
                    <a:pt x="4" y="5"/>
                  </a:cubicBezTo>
                  <a:cubicBezTo>
                    <a:pt x="4" y="5"/>
                    <a:pt x="3" y="5"/>
                    <a:pt x="2" y="5"/>
                  </a:cubicBezTo>
                  <a:cubicBezTo>
                    <a:pt x="1" y="5"/>
                    <a:pt x="1" y="5"/>
                    <a:pt x="0" y="5"/>
                  </a:cubicBezTo>
                  <a:cubicBezTo>
                    <a:pt x="0" y="5"/>
                    <a:pt x="0" y="5"/>
                    <a:pt x="0" y="5"/>
                  </a:cubicBezTo>
                  <a:cubicBezTo>
                    <a:pt x="0" y="6"/>
                    <a:pt x="0" y="6"/>
                    <a:pt x="0" y="6"/>
                  </a:cubicBezTo>
                  <a:cubicBezTo>
                    <a:pt x="0" y="6"/>
                    <a:pt x="1" y="6"/>
                    <a:pt x="1" y="6"/>
                  </a:cubicBezTo>
                  <a:cubicBezTo>
                    <a:pt x="1" y="7"/>
                    <a:pt x="1" y="7"/>
                    <a:pt x="2" y="8"/>
                  </a:cubicBezTo>
                  <a:cubicBezTo>
                    <a:pt x="2" y="8"/>
                    <a:pt x="2" y="8"/>
                    <a:pt x="2" y="8"/>
                  </a:cubicBezTo>
                  <a:cubicBezTo>
                    <a:pt x="1" y="9"/>
                    <a:pt x="1" y="9"/>
                    <a:pt x="1" y="9"/>
                  </a:cubicBezTo>
                  <a:cubicBezTo>
                    <a:pt x="0" y="9"/>
                    <a:pt x="0" y="10"/>
                    <a:pt x="1" y="10"/>
                  </a:cubicBezTo>
                  <a:cubicBezTo>
                    <a:pt x="1" y="11"/>
                    <a:pt x="1" y="11"/>
                    <a:pt x="1" y="11"/>
                  </a:cubicBezTo>
                  <a:cubicBezTo>
                    <a:pt x="1" y="12"/>
                    <a:pt x="1" y="12"/>
                    <a:pt x="2" y="12"/>
                  </a:cubicBezTo>
                  <a:cubicBezTo>
                    <a:pt x="2" y="13"/>
                    <a:pt x="2" y="13"/>
                    <a:pt x="2" y="13"/>
                  </a:cubicBezTo>
                  <a:cubicBezTo>
                    <a:pt x="2" y="14"/>
                    <a:pt x="2" y="14"/>
                    <a:pt x="2" y="15"/>
                  </a:cubicBezTo>
                  <a:cubicBezTo>
                    <a:pt x="2" y="15"/>
                    <a:pt x="3" y="15"/>
                    <a:pt x="3" y="16"/>
                  </a:cubicBezTo>
                  <a:cubicBezTo>
                    <a:pt x="3" y="16"/>
                    <a:pt x="2" y="17"/>
                    <a:pt x="2" y="17"/>
                  </a:cubicBezTo>
                  <a:cubicBezTo>
                    <a:pt x="3" y="18"/>
                    <a:pt x="3" y="18"/>
                    <a:pt x="3" y="18"/>
                  </a:cubicBezTo>
                  <a:cubicBezTo>
                    <a:pt x="4" y="18"/>
                    <a:pt x="4" y="18"/>
                    <a:pt x="4" y="18"/>
                  </a:cubicBezTo>
                  <a:cubicBezTo>
                    <a:pt x="5" y="18"/>
                    <a:pt x="5" y="18"/>
                    <a:pt x="6" y="18"/>
                  </a:cubicBezTo>
                  <a:cubicBezTo>
                    <a:pt x="6" y="18"/>
                    <a:pt x="6" y="18"/>
                    <a:pt x="7" y="18"/>
                  </a:cubicBezTo>
                  <a:cubicBezTo>
                    <a:pt x="8" y="17"/>
                    <a:pt x="8" y="17"/>
                    <a:pt x="8" y="17"/>
                  </a:cubicBezTo>
                  <a:cubicBezTo>
                    <a:pt x="9" y="17"/>
                    <a:pt x="9" y="17"/>
                    <a:pt x="9" y="16"/>
                  </a:cubicBezTo>
                  <a:cubicBezTo>
                    <a:pt x="10" y="16"/>
                    <a:pt x="10" y="16"/>
                    <a:pt x="11" y="16"/>
                  </a:cubicBezTo>
                  <a:cubicBezTo>
                    <a:pt x="11" y="16"/>
                    <a:pt x="11" y="16"/>
                    <a:pt x="12" y="16"/>
                  </a:cubicBezTo>
                  <a:cubicBezTo>
                    <a:pt x="12" y="16"/>
                    <a:pt x="13" y="16"/>
                    <a:pt x="13" y="15"/>
                  </a:cubicBezTo>
                  <a:cubicBezTo>
                    <a:pt x="14" y="15"/>
                    <a:pt x="14" y="14"/>
                    <a:pt x="14" y="15"/>
                  </a:cubicBezTo>
                  <a:cubicBezTo>
                    <a:pt x="14" y="15"/>
                    <a:pt x="14" y="15"/>
                    <a:pt x="15" y="15"/>
                  </a:cubicBezTo>
                  <a:cubicBezTo>
                    <a:pt x="15" y="15"/>
                    <a:pt x="15" y="15"/>
                    <a:pt x="15" y="15"/>
                  </a:cubicBezTo>
                  <a:cubicBezTo>
                    <a:pt x="16" y="15"/>
                    <a:pt x="16" y="15"/>
                    <a:pt x="17" y="14"/>
                  </a:cubicBezTo>
                  <a:cubicBezTo>
                    <a:pt x="17" y="14"/>
                    <a:pt x="17" y="14"/>
                    <a:pt x="17" y="13"/>
                  </a:cubicBezTo>
                  <a:cubicBezTo>
                    <a:pt x="18" y="13"/>
                    <a:pt x="18" y="13"/>
                    <a:pt x="18" y="13"/>
                  </a:cubicBezTo>
                  <a:cubicBezTo>
                    <a:pt x="19" y="13"/>
                    <a:pt x="19" y="13"/>
                    <a:pt x="19" y="12"/>
                  </a:cubicBezTo>
                  <a:cubicBezTo>
                    <a:pt x="20" y="12"/>
                    <a:pt x="20" y="12"/>
                    <a:pt x="21" y="12"/>
                  </a:cubicBezTo>
                  <a:cubicBezTo>
                    <a:pt x="21" y="12"/>
                    <a:pt x="22" y="12"/>
                    <a:pt x="22" y="11"/>
                  </a:cubicBezTo>
                  <a:cubicBezTo>
                    <a:pt x="23" y="11"/>
                    <a:pt x="23" y="11"/>
                    <a:pt x="24" y="11"/>
                  </a:cubicBezTo>
                  <a:cubicBezTo>
                    <a:pt x="24" y="11"/>
                    <a:pt x="24" y="11"/>
                    <a:pt x="25" y="10"/>
                  </a:cubicBezTo>
                  <a:cubicBezTo>
                    <a:pt x="25" y="10"/>
                    <a:pt x="25" y="10"/>
                    <a:pt x="25" y="10"/>
                  </a:cubicBezTo>
                  <a:cubicBezTo>
                    <a:pt x="25" y="9"/>
                    <a:pt x="24" y="9"/>
                    <a:pt x="25" y="8"/>
                  </a:cubicBezTo>
                  <a:cubicBezTo>
                    <a:pt x="25" y="8"/>
                    <a:pt x="25" y="8"/>
                    <a:pt x="26" y="7"/>
                  </a:cubicBezTo>
                  <a:cubicBezTo>
                    <a:pt x="26" y="7"/>
                    <a:pt x="26" y="7"/>
                    <a:pt x="26" y="7"/>
                  </a:cubicBezTo>
                  <a:cubicBezTo>
                    <a:pt x="26" y="7"/>
                    <a:pt x="26" y="7"/>
                    <a:pt x="26" y="7"/>
                  </a:cubicBezTo>
                  <a:cubicBezTo>
                    <a:pt x="27" y="7"/>
                    <a:pt x="27" y="7"/>
                    <a:pt x="27" y="7"/>
                  </a:cubicBezTo>
                  <a:cubicBezTo>
                    <a:pt x="26" y="6"/>
                    <a:pt x="25" y="5"/>
                    <a:pt x="24" y="4"/>
                  </a:cubicBezTo>
                  <a:cubicBezTo>
                    <a:pt x="24" y="3"/>
                    <a:pt x="24" y="3"/>
                    <a:pt x="2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1" name="Freeform 52"/>
            <p:cNvSpPr>
              <a:spLocks/>
            </p:cNvSpPr>
            <p:nvPr/>
          </p:nvSpPr>
          <p:spPr bwMode="auto">
            <a:xfrm>
              <a:off x="3729039" y="2557464"/>
              <a:ext cx="161925" cy="139700"/>
            </a:xfrm>
            <a:custGeom>
              <a:avLst/>
              <a:gdLst>
                <a:gd name="T0" fmla="*/ 14 w 15"/>
                <a:gd name="T1" fmla="*/ 10 h 13"/>
                <a:gd name="T2" fmla="*/ 13 w 15"/>
                <a:gd name="T3" fmla="*/ 10 h 13"/>
                <a:gd name="T4" fmla="*/ 13 w 15"/>
                <a:gd name="T5" fmla="*/ 9 h 13"/>
                <a:gd name="T6" fmla="*/ 13 w 15"/>
                <a:gd name="T7" fmla="*/ 8 h 13"/>
                <a:gd name="T8" fmla="*/ 13 w 15"/>
                <a:gd name="T9" fmla="*/ 7 h 13"/>
                <a:gd name="T10" fmla="*/ 13 w 15"/>
                <a:gd name="T11" fmla="*/ 6 h 13"/>
                <a:gd name="T12" fmla="*/ 12 w 15"/>
                <a:gd name="T13" fmla="*/ 5 h 13"/>
                <a:gd name="T14" fmla="*/ 11 w 15"/>
                <a:gd name="T15" fmla="*/ 4 h 13"/>
                <a:gd name="T16" fmla="*/ 11 w 15"/>
                <a:gd name="T17" fmla="*/ 4 h 13"/>
                <a:gd name="T18" fmla="*/ 10 w 15"/>
                <a:gd name="T19" fmla="*/ 3 h 13"/>
                <a:gd name="T20" fmla="*/ 10 w 15"/>
                <a:gd name="T21" fmla="*/ 2 h 13"/>
                <a:gd name="T22" fmla="*/ 9 w 15"/>
                <a:gd name="T23" fmla="*/ 2 h 13"/>
                <a:gd name="T24" fmla="*/ 8 w 15"/>
                <a:gd name="T25" fmla="*/ 2 h 13"/>
                <a:gd name="T26" fmla="*/ 8 w 15"/>
                <a:gd name="T27" fmla="*/ 1 h 13"/>
                <a:gd name="T28" fmla="*/ 7 w 15"/>
                <a:gd name="T29" fmla="*/ 1 h 13"/>
                <a:gd name="T30" fmla="*/ 6 w 15"/>
                <a:gd name="T31" fmla="*/ 0 h 13"/>
                <a:gd name="T32" fmla="*/ 5 w 15"/>
                <a:gd name="T33" fmla="*/ 1 h 13"/>
                <a:gd name="T34" fmla="*/ 4 w 15"/>
                <a:gd name="T35" fmla="*/ 1 h 13"/>
                <a:gd name="T36" fmla="*/ 3 w 15"/>
                <a:gd name="T37" fmla="*/ 1 h 13"/>
                <a:gd name="T38" fmla="*/ 2 w 15"/>
                <a:gd name="T39" fmla="*/ 2 h 13"/>
                <a:gd name="T40" fmla="*/ 2 w 15"/>
                <a:gd name="T41" fmla="*/ 2 h 13"/>
                <a:gd name="T42" fmla="*/ 2 w 15"/>
                <a:gd name="T43" fmla="*/ 3 h 13"/>
                <a:gd name="T44" fmla="*/ 1 w 15"/>
                <a:gd name="T45" fmla="*/ 4 h 13"/>
                <a:gd name="T46" fmla="*/ 0 w 15"/>
                <a:gd name="T47" fmla="*/ 5 h 13"/>
                <a:gd name="T48" fmla="*/ 0 w 15"/>
                <a:gd name="T49" fmla="*/ 7 h 13"/>
                <a:gd name="T50" fmla="*/ 1 w 15"/>
                <a:gd name="T51" fmla="*/ 8 h 13"/>
                <a:gd name="T52" fmla="*/ 1 w 15"/>
                <a:gd name="T53" fmla="*/ 9 h 13"/>
                <a:gd name="T54" fmla="*/ 3 w 15"/>
                <a:gd name="T55" fmla="*/ 9 h 13"/>
                <a:gd name="T56" fmla="*/ 4 w 15"/>
                <a:gd name="T57" fmla="*/ 9 h 13"/>
                <a:gd name="T58" fmla="*/ 5 w 15"/>
                <a:gd name="T59" fmla="*/ 9 h 13"/>
                <a:gd name="T60" fmla="*/ 6 w 15"/>
                <a:gd name="T61" fmla="*/ 9 h 13"/>
                <a:gd name="T62" fmla="*/ 7 w 15"/>
                <a:gd name="T63" fmla="*/ 9 h 13"/>
                <a:gd name="T64" fmla="*/ 8 w 15"/>
                <a:gd name="T65" fmla="*/ 9 h 13"/>
                <a:gd name="T66" fmla="*/ 9 w 15"/>
                <a:gd name="T67" fmla="*/ 10 h 13"/>
                <a:gd name="T68" fmla="*/ 8 w 15"/>
                <a:gd name="T69" fmla="*/ 10 h 13"/>
                <a:gd name="T70" fmla="*/ 7 w 15"/>
                <a:gd name="T71" fmla="*/ 10 h 13"/>
                <a:gd name="T72" fmla="*/ 6 w 15"/>
                <a:gd name="T73" fmla="*/ 10 h 13"/>
                <a:gd name="T74" fmla="*/ 6 w 15"/>
                <a:gd name="T75" fmla="*/ 10 h 13"/>
                <a:gd name="T76" fmla="*/ 5 w 15"/>
                <a:gd name="T77" fmla="*/ 10 h 13"/>
                <a:gd name="T78" fmla="*/ 4 w 15"/>
                <a:gd name="T79" fmla="*/ 10 h 13"/>
                <a:gd name="T80" fmla="*/ 4 w 15"/>
                <a:gd name="T81" fmla="*/ 10 h 13"/>
                <a:gd name="T82" fmla="*/ 3 w 15"/>
                <a:gd name="T83" fmla="*/ 10 h 13"/>
                <a:gd name="T84" fmla="*/ 2 w 15"/>
                <a:gd name="T85" fmla="*/ 10 h 13"/>
                <a:gd name="T86" fmla="*/ 1 w 15"/>
                <a:gd name="T87" fmla="*/ 11 h 13"/>
                <a:gd name="T88" fmla="*/ 1 w 15"/>
                <a:gd name="T89" fmla="*/ 12 h 13"/>
                <a:gd name="T90" fmla="*/ 1 w 15"/>
                <a:gd name="T91" fmla="*/ 13 h 13"/>
                <a:gd name="T92" fmla="*/ 1 w 15"/>
                <a:gd name="T93" fmla="*/ 13 h 13"/>
                <a:gd name="T94" fmla="*/ 3 w 15"/>
                <a:gd name="T95" fmla="*/ 13 h 13"/>
                <a:gd name="T96" fmla="*/ 4 w 15"/>
                <a:gd name="T97" fmla="*/ 13 h 13"/>
                <a:gd name="T98" fmla="*/ 5 w 15"/>
                <a:gd name="T99" fmla="*/ 12 h 13"/>
                <a:gd name="T100" fmla="*/ 5 w 15"/>
                <a:gd name="T101" fmla="*/ 12 h 13"/>
                <a:gd name="T102" fmla="*/ 7 w 15"/>
                <a:gd name="T103" fmla="*/ 12 h 13"/>
                <a:gd name="T104" fmla="*/ 9 w 15"/>
                <a:gd name="T105" fmla="*/ 12 h 13"/>
                <a:gd name="T106" fmla="*/ 9 w 15"/>
                <a:gd name="T107" fmla="*/ 12 h 13"/>
                <a:gd name="T108" fmla="*/ 10 w 15"/>
                <a:gd name="T109" fmla="*/ 12 h 13"/>
                <a:gd name="T110" fmla="*/ 11 w 15"/>
                <a:gd name="T111" fmla="*/ 13 h 13"/>
                <a:gd name="T112" fmla="*/ 12 w 15"/>
                <a:gd name="T113" fmla="*/ 13 h 13"/>
                <a:gd name="T114" fmla="*/ 13 w 15"/>
                <a:gd name="T115" fmla="*/ 13 h 13"/>
                <a:gd name="T116" fmla="*/ 14 w 15"/>
                <a:gd name="T117" fmla="*/ 13 h 13"/>
                <a:gd name="T118" fmla="*/ 15 w 15"/>
                <a:gd name="T119" fmla="*/ 12 h 13"/>
                <a:gd name="T120" fmla="*/ 15 w 15"/>
                <a:gd name="T121" fmla="*/ 11 h 13"/>
                <a:gd name="T122" fmla="*/ 14 w 15"/>
                <a:gd name="T1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 h="13">
                  <a:moveTo>
                    <a:pt x="14" y="10"/>
                  </a:moveTo>
                  <a:cubicBezTo>
                    <a:pt x="14" y="10"/>
                    <a:pt x="14" y="10"/>
                    <a:pt x="13" y="10"/>
                  </a:cubicBezTo>
                  <a:cubicBezTo>
                    <a:pt x="13" y="9"/>
                    <a:pt x="13" y="9"/>
                    <a:pt x="13" y="9"/>
                  </a:cubicBezTo>
                  <a:cubicBezTo>
                    <a:pt x="13" y="8"/>
                    <a:pt x="13" y="8"/>
                    <a:pt x="13" y="8"/>
                  </a:cubicBezTo>
                  <a:cubicBezTo>
                    <a:pt x="13" y="7"/>
                    <a:pt x="13" y="7"/>
                    <a:pt x="13" y="7"/>
                  </a:cubicBezTo>
                  <a:cubicBezTo>
                    <a:pt x="13" y="6"/>
                    <a:pt x="13" y="6"/>
                    <a:pt x="13" y="6"/>
                  </a:cubicBezTo>
                  <a:cubicBezTo>
                    <a:pt x="12" y="6"/>
                    <a:pt x="12" y="5"/>
                    <a:pt x="12" y="5"/>
                  </a:cubicBezTo>
                  <a:cubicBezTo>
                    <a:pt x="12" y="5"/>
                    <a:pt x="11" y="5"/>
                    <a:pt x="11" y="4"/>
                  </a:cubicBezTo>
                  <a:cubicBezTo>
                    <a:pt x="11" y="4"/>
                    <a:pt x="11" y="4"/>
                    <a:pt x="11" y="4"/>
                  </a:cubicBezTo>
                  <a:cubicBezTo>
                    <a:pt x="11" y="3"/>
                    <a:pt x="10" y="4"/>
                    <a:pt x="10" y="3"/>
                  </a:cubicBezTo>
                  <a:cubicBezTo>
                    <a:pt x="10" y="3"/>
                    <a:pt x="10" y="3"/>
                    <a:pt x="10" y="2"/>
                  </a:cubicBezTo>
                  <a:cubicBezTo>
                    <a:pt x="10" y="2"/>
                    <a:pt x="10" y="2"/>
                    <a:pt x="9" y="2"/>
                  </a:cubicBezTo>
                  <a:cubicBezTo>
                    <a:pt x="9" y="2"/>
                    <a:pt x="9" y="2"/>
                    <a:pt x="8" y="2"/>
                  </a:cubicBezTo>
                  <a:cubicBezTo>
                    <a:pt x="8" y="1"/>
                    <a:pt x="8" y="1"/>
                    <a:pt x="8" y="1"/>
                  </a:cubicBezTo>
                  <a:cubicBezTo>
                    <a:pt x="8" y="0"/>
                    <a:pt x="7" y="1"/>
                    <a:pt x="7" y="1"/>
                  </a:cubicBezTo>
                  <a:cubicBezTo>
                    <a:pt x="6" y="0"/>
                    <a:pt x="6" y="0"/>
                    <a:pt x="6" y="0"/>
                  </a:cubicBezTo>
                  <a:cubicBezTo>
                    <a:pt x="5" y="0"/>
                    <a:pt x="5" y="0"/>
                    <a:pt x="5" y="1"/>
                  </a:cubicBezTo>
                  <a:cubicBezTo>
                    <a:pt x="5" y="1"/>
                    <a:pt x="4" y="1"/>
                    <a:pt x="4" y="1"/>
                  </a:cubicBezTo>
                  <a:cubicBezTo>
                    <a:pt x="4" y="1"/>
                    <a:pt x="3" y="1"/>
                    <a:pt x="3" y="1"/>
                  </a:cubicBezTo>
                  <a:cubicBezTo>
                    <a:pt x="3" y="1"/>
                    <a:pt x="3" y="1"/>
                    <a:pt x="2" y="2"/>
                  </a:cubicBezTo>
                  <a:cubicBezTo>
                    <a:pt x="2" y="2"/>
                    <a:pt x="2" y="2"/>
                    <a:pt x="2" y="2"/>
                  </a:cubicBezTo>
                  <a:cubicBezTo>
                    <a:pt x="2" y="2"/>
                    <a:pt x="3" y="3"/>
                    <a:pt x="2" y="3"/>
                  </a:cubicBezTo>
                  <a:cubicBezTo>
                    <a:pt x="2" y="4"/>
                    <a:pt x="2" y="4"/>
                    <a:pt x="1" y="4"/>
                  </a:cubicBezTo>
                  <a:cubicBezTo>
                    <a:pt x="1" y="5"/>
                    <a:pt x="0" y="5"/>
                    <a:pt x="0" y="5"/>
                  </a:cubicBezTo>
                  <a:cubicBezTo>
                    <a:pt x="0" y="6"/>
                    <a:pt x="0" y="6"/>
                    <a:pt x="0" y="7"/>
                  </a:cubicBezTo>
                  <a:cubicBezTo>
                    <a:pt x="1" y="7"/>
                    <a:pt x="1" y="7"/>
                    <a:pt x="1" y="8"/>
                  </a:cubicBezTo>
                  <a:cubicBezTo>
                    <a:pt x="2" y="8"/>
                    <a:pt x="1" y="9"/>
                    <a:pt x="1" y="9"/>
                  </a:cubicBezTo>
                  <a:cubicBezTo>
                    <a:pt x="2" y="9"/>
                    <a:pt x="2" y="9"/>
                    <a:pt x="3" y="9"/>
                  </a:cubicBezTo>
                  <a:cubicBezTo>
                    <a:pt x="3" y="9"/>
                    <a:pt x="4" y="9"/>
                    <a:pt x="4" y="9"/>
                  </a:cubicBezTo>
                  <a:cubicBezTo>
                    <a:pt x="5" y="9"/>
                    <a:pt x="5" y="9"/>
                    <a:pt x="5" y="9"/>
                  </a:cubicBezTo>
                  <a:cubicBezTo>
                    <a:pt x="6" y="8"/>
                    <a:pt x="6" y="8"/>
                    <a:pt x="6" y="9"/>
                  </a:cubicBezTo>
                  <a:cubicBezTo>
                    <a:pt x="7" y="9"/>
                    <a:pt x="7" y="9"/>
                    <a:pt x="7" y="9"/>
                  </a:cubicBezTo>
                  <a:cubicBezTo>
                    <a:pt x="8" y="9"/>
                    <a:pt x="8" y="9"/>
                    <a:pt x="8" y="9"/>
                  </a:cubicBezTo>
                  <a:cubicBezTo>
                    <a:pt x="9" y="9"/>
                    <a:pt x="9" y="9"/>
                    <a:pt x="9" y="10"/>
                  </a:cubicBezTo>
                  <a:cubicBezTo>
                    <a:pt x="9" y="10"/>
                    <a:pt x="8" y="10"/>
                    <a:pt x="8" y="10"/>
                  </a:cubicBezTo>
                  <a:cubicBezTo>
                    <a:pt x="8" y="10"/>
                    <a:pt x="7" y="10"/>
                    <a:pt x="7" y="10"/>
                  </a:cubicBezTo>
                  <a:cubicBezTo>
                    <a:pt x="7" y="10"/>
                    <a:pt x="7" y="10"/>
                    <a:pt x="6" y="10"/>
                  </a:cubicBezTo>
                  <a:cubicBezTo>
                    <a:pt x="6" y="9"/>
                    <a:pt x="6" y="9"/>
                    <a:pt x="6" y="10"/>
                  </a:cubicBezTo>
                  <a:cubicBezTo>
                    <a:pt x="5" y="10"/>
                    <a:pt x="5" y="10"/>
                    <a:pt x="5" y="10"/>
                  </a:cubicBezTo>
                  <a:cubicBezTo>
                    <a:pt x="5" y="10"/>
                    <a:pt x="5" y="10"/>
                    <a:pt x="4" y="10"/>
                  </a:cubicBezTo>
                  <a:cubicBezTo>
                    <a:pt x="4" y="10"/>
                    <a:pt x="4" y="10"/>
                    <a:pt x="4" y="10"/>
                  </a:cubicBezTo>
                  <a:cubicBezTo>
                    <a:pt x="4" y="11"/>
                    <a:pt x="3" y="10"/>
                    <a:pt x="3" y="10"/>
                  </a:cubicBezTo>
                  <a:cubicBezTo>
                    <a:pt x="3" y="10"/>
                    <a:pt x="3" y="10"/>
                    <a:pt x="2" y="10"/>
                  </a:cubicBezTo>
                  <a:cubicBezTo>
                    <a:pt x="1" y="11"/>
                    <a:pt x="1" y="11"/>
                    <a:pt x="1" y="11"/>
                  </a:cubicBezTo>
                  <a:cubicBezTo>
                    <a:pt x="1" y="11"/>
                    <a:pt x="1" y="11"/>
                    <a:pt x="1" y="12"/>
                  </a:cubicBezTo>
                  <a:cubicBezTo>
                    <a:pt x="1" y="12"/>
                    <a:pt x="1" y="12"/>
                    <a:pt x="1" y="13"/>
                  </a:cubicBezTo>
                  <a:cubicBezTo>
                    <a:pt x="1" y="13"/>
                    <a:pt x="1" y="13"/>
                    <a:pt x="1" y="13"/>
                  </a:cubicBezTo>
                  <a:cubicBezTo>
                    <a:pt x="2" y="13"/>
                    <a:pt x="2" y="13"/>
                    <a:pt x="3" y="13"/>
                  </a:cubicBezTo>
                  <a:cubicBezTo>
                    <a:pt x="3" y="13"/>
                    <a:pt x="3" y="13"/>
                    <a:pt x="4" y="13"/>
                  </a:cubicBezTo>
                  <a:cubicBezTo>
                    <a:pt x="4" y="13"/>
                    <a:pt x="4" y="12"/>
                    <a:pt x="5" y="12"/>
                  </a:cubicBezTo>
                  <a:cubicBezTo>
                    <a:pt x="5" y="12"/>
                    <a:pt x="5" y="12"/>
                    <a:pt x="5" y="12"/>
                  </a:cubicBezTo>
                  <a:cubicBezTo>
                    <a:pt x="6" y="12"/>
                    <a:pt x="7" y="12"/>
                    <a:pt x="7" y="12"/>
                  </a:cubicBezTo>
                  <a:cubicBezTo>
                    <a:pt x="8" y="12"/>
                    <a:pt x="8" y="12"/>
                    <a:pt x="9" y="12"/>
                  </a:cubicBezTo>
                  <a:cubicBezTo>
                    <a:pt x="9" y="12"/>
                    <a:pt x="9" y="12"/>
                    <a:pt x="9" y="12"/>
                  </a:cubicBezTo>
                  <a:cubicBezTo>
                    <a:pt x="9" y="12"/>
                    <a:pt x="9" y="12"/>
                    <a:pt x="10" y="12"/>
                  </a:cubicBezTo>
                  <a:cubicBezTo>
                    <a:pt x="10" y="12"/>
                    <a:pt x="10" y="12"/>
                    <a:pt x="11" y="13"/>
                  </a:cubicBezTo>
                  <a:cubicBezTo>
                    <a:pt x="11" y="13"/>
                    <a:pt x="12" y="13"/>
                    <a:pt x="12" y="13"/>
                  </a:cubicBezTo>
                  <a:cubicBezTo>
                    <a:pt x="13" y="13"/>
                    <a:pt x="13" y="12"/>
                    <a:pt x="13" y="13"/>
                  </a:cubicBezTo>
                  <a:cubicBezTo>
                    <a:pt x="14" y="13"/>
                    <a:pt x="14" y="13"/>
                    <a:pt x="14" y="13"/>
                  </a:cubicBezTo>
                  <a:cubicBezTo>
                    <a:pt x="14" y="13"/>
                    <a:pt x="14" y="13"/>
                    <a:pt x="15" y="12"/>
                  </a:cubicBezTo>
                  <a:cubicBezTo>
                    <a:pt x="15" y="12"/>
                    <a:pt x="15" y="12"/>
                    <a:pt x="15" y="11"/>
                  </a:cubicBezTo>
                  <a:cubicBezTo>
                    <a:pt x="15" y="11"/>
                    <a:pt x="15" y="11"/>
                    <a:pt x="14"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2" name="Freeform 53"/>
            <p:cNvSpPr>
              <a:spLocks/>
            </p:cNvSpPr>
            <p:nvPr/>
          </p:nvSpPr>
          <p:spPr bwMode="auto">
            <a:xfrm>
              <a:off x="3740152" y="26543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3" name="Freeform 54"/>
            <p:cNvSpPr>
              <a:spLocks/>
            </p:cNvSpPr>
            <p:nvPr/>
          </p:nvSpPr>
          <p:spPr bwMode="auto">
            <a:xfrm>
              <a:off x="3751264" y="2578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4" name="Freeform 55"/>
            <p:cNvSpPr>
              <a:spLocks/>
            </p:cNvSpPr>
            <p:nvPr/>
          </p:nvSpPr>
          <p:spPr bwMode="auto">
            <a:xfrm>
              <a:off x="4268789" y="2643189"/>
              <a:ext cx="323850" cy="314325"/>
            </a:xfrm>
            <a:custGeom>
              <a:avLst/>
              <a:gdLst>
                <a:gd name="T0" fmla="*/ 29 w 30"/>
                <a:gd name="T1" fmla="*/ 5 h 29"/>
                <a:gd name="T2" fmla="*/ 28 w 30"/>
                <a:gd name="T3" fmla="*/ 3 h 29"/>
                <a:gd name="T4" fmla="*/ 29 w 30"/>
                <a:gd name="T5" fmla="*/ 2 h 29"/>
                <a:gd name="T6" fmla="*/ 28 w 30"/>
                <a:gd name="T7" fmla="*/ 1 h 29"/>
                <a:gd name="T8" fmla="*/ 27 w 30"/>
                <a:gd name="T9" fmla="*/ 1 h 29"/>
                <a:gd name="T10" fmla="*/ 26 w 30"/>
                <a:gd name="T11" fmla="*/ 2 h 29"/>
                <a:gd name="T12" fmla="*/ 24 w 30"/>
                <a:gd name="T13" fmla="*/ 3 h 29"/>
                <a:gd name="T14" fmla="*/ 22 w 30"/>
                <a:gd name="T15" fmla="*/ 2 h 29"/>
                <a:gd name="T16" fmla="*/ 20 w 30"/>
                <a:gd name="T17" fmla="*/ 2 h 29"/>
                <a:gd name="T18" fmla="*/ 18 w 30"/>
                <a:gd name="T19" fmla="*/ 3 h 29"/>
                <a:gd name="T20" fmla="*/ 16 w 30"/>
                <a:gd name="T21" fmla="*/ 4 h 29"/>
                <a:gd name="T22" fmla="*/ 14 w 30"/>
                <a:gd name="T23" fmla="*/ 2 h 29"/>
                <a:gd name="T24" fmla="*/ 12 w 30"/>
                <a:gd name="T25" fmla="*/ 3 h 29"/>
                <a:gd name="T26" fmla="*/ 10 w 30"/>
                <a:gd name="T27" fmla="*/ 2 h 29"/>
                <a:gd name="T28" fmla="*/ 8 w 30"/>
                <a:gd name="T29" fmla="*/ 1 h 29"/>
                <a:gd name="T30" fmla="*/ 7 w 30"/>
                <a:gd name="T31" fmla="*/ 1 h 29"/>
                <a:gd name="T32" fmla="*/ 5 w 30"/>
                <a:gd name="T33" fmla="*/ 1 h 29"/>
                <a:gd name="T34" fmla="*/ 4 w 30"/>
                <a:gd name="T35" fmla="*/ 3 h 29"/>
                <a:gd name="T36" fmla="*/ 2 w 30"/>
                <a:gd name="T37" fmla="*/ 5 h 29"/>
                <a:gd name="T38" fmla="*/ 2 w 30"/>
                <a:gd name="T39" fmla="*/ 6 h 29"/>
                <a:gd name="T40" fmla="*/ 2 w 30"/>
                <a:gd name="T41" fmla="*/ 9 h 29"/>
                <a:gd name="T42" fmla="*/ 2 w 30"/>
                <a:gd name="T43" fmla="*/ 11 h 29"/>
                <a:gd name="T44" fmla="*/ 2 w 30"/>
                <a:gd name="T45" fmla="*/ 12 h 29"/>
                <a:gd name="T46" fmla="*/ 1 w 30"/>
                <a:gd name="T47" fmla="*/ 14 h 29"/>
                <a:gd name="T48" fmla="*/ 0 w 30"/>
                <a:gd name="T49" fmla="*/ 15 h 29"/>
                <a:gd name="T50" fmla="*/ 0 w 30"/>
                <a:gd name="T51" fmla="*/ 19 h 29"/>
                <a:gd name="T52" fmla="*/ 0 w 30"/>
                <a:gd name="T53" fmla="*/ 22 h 29"/>
                <a:gd name="T54" fmla="*/ 2 w 30"/>
                <a:gd name="T55" fmla="*/ 22 h 29"/>
                <a:gd name="T56" fmla="*/ 4 w 30"/>
                <a:gd name="T57" fmla="*/ 22 h 29"/>
                <a:gd name="T58" fmla="*/ 5 w 30"/>
                <a:gd name="T59" fmla="*/ 23 h 29"/>
                <a:gd name="T60" fmla="*/ 6 w 30"/>
                <a:gd name="T61" fmla="*/ 24 h 29"/>
                <a:gd name="T62" fmla="*/ 7 w 30"/>
                <a:gd name="T63" fmla="*/ 26 h 29"/>
                <a:gd name="T64" fmla="*/ 8 w 30"/>
                <a:gd name="T65" fmla="*/ 28 h 29"/>
                <a:gd name="T66" fmla="*/ 9 w 30"/>
                <a:gd name="T67" fmla="*/ 28 h 29"/>
                <a:gd name="T68" fmla="*/ 12 w 30"/>
                <a:gd name="T69" fmla="*/ 27 h 29"/>
                <a:gd name="T70" fmla="*/ 14 w 30"/>
                <a:gd name="T71" fmla="*/ 27 h 29"/>
                <a:gd name="T72" fmla="*/ 15 w 30"/>
                <a:gd name="T73" fmla="*/ 26 h 29"/>
                <a:gd name="T74" fmla="*/ 15 w 30"/>
                <a:gd name="T75" fmla="*/ 25 h 29"/>
                <a:gd name="T76" fmla="*/ 16 w 30"/>
                <a:gd name="T77" fmla="*/ 23 h 29"/>
                <a:gd name="T78" fmla="*/ 17 w 30"/>
                <a:gd name="T79" fmla="*/ 22 h 29"/>
                <a:gd name="T80" fmla="*/ 19 w 30"/>
                <a:gd name="T81" fmla="*/ 20 h 29"/>
                <a:gd name="T82" fmla="*/ 20 w 30"/>
                <a:gd name="T83" fmla="*/ 20 h 29"/>
                <a:gd name="T84" fmla="*/ 22 w 30"/>
                <a:gd name="T85" fmla="*/ 21 h 29"/>
                <a:gd name="T86" fmla="*/ 23 w 30"/>
                <a:gd name="T87" fmla="*/ 19 h 29"/>
                <a:gd name="T88" fmla="*/ 23 w 30"/>
                <a:gd name="T89" fmla="*/ 18 h 29"/>
                <a:gd name="T90" fmla="*/ 24 w 30"/>
                <a:gd name="T91" fmla="*/ 16 h 29"/>
                <a:gd name="T92" fmla="*/ 25 w 30"/>
                <a:gd name="T93" fmla="*/ 14 h 29"/>
                <a:gd name="T94" fmla="*/ 26 w 30"/>
                <a:gd name="T95" fmla="*/ 13 h 29"/>
                <a:gd name="T96" fmla="*/ 26 w 30"/>
                <a:gd name="T97" fmla="*/ 11 h 29"/>
                <a:gd name="T98" fmla="*/ 27 w 30"/>
                <a:gd name="T99" fmla="*/ 10 h 29"/>
                <a:gd name="T100" fmla="*/ 28 w 30"/>
                <a:gd name="T101" fmla="*/ 8 h 29"/>
                <a:gd name="T102" fmla="*/ 30 w 30"/>
                <a:gd name="T103" fmla="*/ 7 h 29"/>
                <a:gd name="T104" fmla="*/ 29 w 30"/>
                <a:gd name="T10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 h="29">
                  <a:moveTo>
                    <a:pt x="29" y="5"/>
                  </a:moveTo>
                  <a:cubicBezTo>
                    <a:pt x="29" y="5"/>
                    <a:pt x="29" y="5"/>
                    <a:pt x="29" y="5"/>
                  </a:cubicBezTo>
                  <a:cubicBezTo>
                    <a:pt x="28" y="5"/>
                    <a:pt x="28" y="4"/>
                    <a:pt x="28" y="4"/>
                  </a:cubicBezTo>
                  <a:cubicBezTo>
                    <a:pt x="28" y="4"/>
                    <a:pt x="28" y="4"/>
                    <a:pt x="28" y="3"/>
                  </a:cubicBezTo>
                  <a:cubicBezTo>
                    <a:pt x="29" y="3"/>
                    <a:pt x="29" y="3"/>
                    <a:pt x="29" y="3"/>
                  </a:cubicBezTo>
                  <a:cubicBezTo>
                    <a:pt x="29" y="2"/>
                    <a:pt x="29" y="2"/>
                    <a:pt x="29" y="2"/>
                  </a:cubicBezTo>
                  <a:cubicBezTo>
                    <a:pt x="28" y="2"/>
                    <a:pt x="29" y="1"/>
                    <a:pt x="28" y="1"/>
                  </a:cubicBezTo>
                  <a:cubicBezTo>
                    <a:pt x="28" y="1"/>
                    <a:pt x="28" y="1"/>
                    <a:pt x="28" y="1"/>
                  </a:cubicBezTo>
                  <a:cubicBezTo>
                    <a:pt x="28" y="1"/>
                    <a:pt x="28" y="1"/>
                    <a:pt x="28" y="1"/>
                  </a:cubicBezTo>
                  <a:cubicBezTo>
                    <a:pt x="27" y="1"/>
                    <a:pt x="27" y="1"/>
                    <a:pt x="27" y="1"/>
                  </a:cubicBezTo>
                  <a:cubicBezTo>
                    <a:pt x="27" y="2"/>
                    <a:pt x="27" y="2"/>
                    <a:pt x="27" y="2"/>
                  </a:cubicBezTo>
                  <a:cubicBezTo>
                    <a:pt x="26" y="2"/>
                    <a:pt x="26" y="2"/>
                    <a:pt x="26" y="2"/>
                  </a:cubicBezTo>
                  <a:cubicBezTo>
                    <a:pt x="25" y="2"/>
                    <a:pt x="25" y="2"/>
                    <a:pt x="25" y="3"/>
                  </a:cubicBezTo>
                  <a:cubicBezTo>
                    <a:pt x="24" y="3"/>
                    <a:pt x="24" y="3"/>
                    <a:pt x="24" y="3"/>
                  </a:cubicBezTo>
                  <a:cubicBezTo>
                    <a:pt x="23" y="3"/>
                    <a:pt x="23" y="3"/>
                    <a:pt x="23" y="3"/>
                  </a:cubicBezTo>
                  <a:cubicBezTo>
                    <a:pt x="22" y="3"/>
                    <a:pt x="22" y="3"/>
                    <a:pt x="22" y="2"/>
                  </a:cubicBezTo>
                  <a:cubicBezTo>
                    <a:pt x="22" y="2"/>
                    <a:pt x="21" y="2"/>
                    <a:pt x="21" y="2"/>
                  </a:cubicBezTo>
                  <a:cubicBezTo>
                    <a:pt x="21" y="2"/>
                    <a:pt x="20" y="2"/>
                    <a:pt x="20" y="2"/>
                  </a:cubicBezTo>
                  <a:cubicBezTo>
                    <a:pt x="19" y="2"/>
                    <a:pt x="19" y="2"/>
                    <a:pt x="19" y="3"/>
                  </a:cubicBezTo>
                  <a:cubicBezTo>
                    <a:pt x="18" y="3"/>
                    <a:pt x="18" y="3"/>
                    <a:pt x="18" y="3"/>
                  </a:cubicBezTo>
                  <a:cubicBezTo>
                    <a:pt x="17" y="4"/>
                    <a:pt x="17" y="4"/>
                    <a:pt x="17" y="4"/>
                  </a:cubicBezTo>
                  <a:cubicBezTo>
                    <a:pt x="16" y="4"/>
                    <a:pt x="16" y="4"/>
                    <a:pt x="16" y="4"/>
                  </a:cubicBezTo>
                  <a:cubicBezTo>
                    <a:pt x="15" y="3"/>
                    <a:pt x="15" y="3"/>
                    <a:pt x="15" y="3"/>
                  </a:cubicBezTo>
                  <a:cubicBezTo>
                    <a:pt x="14" y="3"/>
                    <a:pt x="14" y="2"/>
                    <a:pt x="14" y="2"/>
                  </a:cubicBezTo>
                  <a:cubicBezTo>
                    <a:pt x="13" y="2"/>
                    <a:pt x="13" y="2"/>
                    <a:pt x="13" y="2"/>
                  </a:cubicBezTo>
                  <a:cubicBezTo>
                    <a:pt x="12" y="2"/>
                    <a:pt x="12" y="3"/>
                    <a:pt x="12" y="3"/>
                  </a:cubicBezTo>
                  <a:cubicBezTo>
                    <a:pt x="11" y="3"/>
                    <a:pt x="11" y="3"/>
                    <a:pt x="10" y="3"/>
                  </a:cubicBezTo>
                  <a:cubicBezTo>
                    <a:pt x="10" y="3"/>
                    <a:pt x="10" y="2"/>
                    <a:pt x="10" y="2"/>
                  </a:cubicBezTo>
                  <a:cubicBezTo>
                    <a:pt x="9" y="2"/>
                    <a:pt x="9" y="2"/>
                    <a:pt x="9" y="2"/>
                  </a:cubicBezTo>
                  <a:cubicBezTo>
                    <a:pt x="8" y="2"/>
                    <a:pt x="8" y="1"/>
                    <a:pt x="8" y="1"/>
                  </a:cubicBezTo>
                  <a:cubicBezTo>
                    <a:pt x="8" y="1"/>
                    <a:pt x="8" y="1"/>
                    <a:pt x="7" y="1"/>
                  </a:cubicBezTo>
                  <a:cubicBezTo>
                    <a:pt x="7" y="0"/>
                    <a:pt x="7" y="1"/>
                    <a:pt x="7" y="1"/>
                  </a:cubicBezTo>
                  <a:cubicBezTo>
                    <a:pt x="6" y="1"/>
                    <a:pt x="6" y="1"/>
                    <a:pt x="6" y="1"/>
                  </a:cubicBezTo>
                  <a:cubicBezTo>
                    <a:pt x="6" y="1"/>
                    <a:pt x="5" y="1"/>
                    <a:pt x="5" y="1"/>
                  </a:cubicBezTo>
                  <a:cubicBezTo>
                    <a:pt x="5" y="1"/>
                    <a:pt x="4" y="2"/>
                    <a:pt x="4" y="2"/>
                  </a:cubicBezTo>
                  <a:cubicBezTo>
                    <a:pt x="4" y="2"/>
                    <a:pt x="4" y="2"/>
                    <a:pt x="4" y="3"/>
                  </a:cubicBezTo>
                  <a:cubicBezTo>
                    <a:pt x="3" y="3"/>
                    <a:pt x="4" y="4"/>
                    <a:pt x="3" y="4"/>
                  </a:cubicBezTo>
                  <a:cubicBezTo>
                    <a:pt x="3" y="4"/>
                    <a:pt x="2" y="4"/>
                    <a:pt x="2" y="5"/>
                  </a:cubicBezTo>
                  <a:cubicBezTo>
                    <a:pt x="2" y="5"/>
                    <a:pt x="2" y="5"/>
                    <a:pt x="2" y="6"/>
                  </a:cubicBezTo>
                  <a:cubicBezTo>
                    <a:pt x="2" y="6"/>
                    <a:pt x="2" y="6"/>
                    <a:pt x="2" y="6"/>
                  </a:cubicBezTo>
                  <a:cubicBezTo>
                    <a:pt x="2" y="7"/>
                    <a:pt x="2" y="7"/>
                    <a:pt x="2" y="7"/>
                  </a:cubicBezTo>
                  <a:cubicBezTo>
                    <a:pt x="2" y="8"/>
                    <a:pt x="2" y="8"/>
                    <a:pt x="2" y="9"/>
                  </a:cubicBezTo>
                  <a:cubicBezTo>
                    <a:pt x="3" y="9"/>
                    <a:pt x="3" y="9"/>
                    <a:pt x="3" y="10"/>
                  </a:cubicBezTo>
                  <a:cubicBezTo>
                    <a:pt x="3" y="10"/>
                    <a:pt x="3" y="10"/>
                    <a:pt x="2" y="11"/>
                  </a:cubicBezTo>
                  <a:cubicBezTo>
                    <a:pt x="2" y="11"/>
                    <a:pt x="2" y="11"/>
                    <a:pt x="2" y="12"/>
                  </a:cubicBezTo>
                  <a:cubicBezTo>
                    <a:pt x="2" y="12"/>
                    <a:pt x="2" y="12"/>
                    <a:pt x="2" y="12"/>
                  </a:cubicBezTo>
                  <a:cubicBezTo>
                    <a:pt x="1" y="13"/>
                    <a:pt x="1" y="13"/>
                    <a:pt x="1" y="13"/>
                  </a:cubicBezTo>
                  <a:cubicBezTo>
                    <a:pt x="1" y="14"/>
                    <a:pt x="1" y="14"/>
                    <a:pt x="1" y="14"/>
                  </a:cubicBezTo>
                  <a:cubicBezTo>
                    <a:pt x="1" y="14"/>
                    <a:pt x="1" y="14"/>
                    <a:pt x="1" y="14"/>
                  </a:cubicBezTo>
                  <a:cubicBezTo>
                    <a:pt x="0" y="15"/>
                    <a:pt x="0" y="15"/>
                    <a:pt x="0" y="15"/>
                  </a:cubicBezTo>
                  <a:cubicBezTo>
                    <a:pt x="0" y="15"/>
                    <a:pt x="0" y="16"/>
                    <a:pt x="0" y="17"/>
                  </a:cubicBezTo>
                  <a:cubicBezTo>
                    <a:pt x="0" y="17"/>
                    <a:pt x="0" y="18"/>
                    <a:pt x="0" y="19"/>
                  </a:cubicBezTo>
                  <a:cubicBezTo>
                    <a:pt x="0" y="19"/>
                    <a:pt x="0" y="20"/>
                    <a:pt x="0" y="20"/>
                  </a:cubicBezTo>
                  <a:cubicBezTo>
                    <a:pt x="0" y="21"/>
                    <a:pt x="0" y="21"/>
                    <a:pt x="0" y="22"/>
                  </a:cubicBezTo>
                  <a:cubicBezTo>
                    <a:pt x="0" y="22"/>
                    <a:pt x="0" y="22"/>
                    <a:pt x="0" y="22"/>
                  </a:cubicBezTo>
                  <a:cubicBezTo>
                    <a:pt x="1" y="22"/>
                    <a:pt x="1" y="22"/>
                    <a:pt x="2" y="22"/>
                  </a:cubicBezTo>
                  <a:cubicBezTo>
                    <a:pt x="2" y="22"/>
                    <a:pt x="3" y="22"/>
                    <a:pt x="3" y="22"/>
                  </a:cubicBezTo>
                  <a:cubicBezTo>
                    <a:pt x="4" y="22"/>
                    <a:pt x="4" y="22"/>
                    <a:pt x="4" y="22"/>
                  </a:cubicBezTo>
                  <a:cubicBezTo>
                    <a:pt x="4" y="22"/>
                    <a:pt x="5" y="22"/>
                    <a:pt x="5" y="23"/>
                  </a:cubicBezTo>
                  <a:cubicBezTo>
                    <a:pt x="5" y="23"/>
                    <a:pt x="5" y="23"/>
                    <a:pt x="5" y="23"/>
                  </a:cubicBezTo>
                  <a:cubicBezTo>
                    <a:pt x="5" y="24"/>
                    <a:pt x="6" y="23"/>
                    <a:pt x="6" y="24"/>
                  </a:cubicBezTo>
                  <a:cubicBezTo>
                    <a:pt x="6" y="24"/>
                    <a:pt x="6" y="24"/>
                    <a:pt x="6" y="24"/>
                  </a:cubicBezTo>
                  <a:cubicBezTo>
                    <a:pt x="7" y="25"/>
                    <a:pt x="7" y="25"/>
                    <a:pt x="7" y="25"/>
                  </a:cubicBezTo>
                  <a:cubicBezTo>
                    <a:pt x="7" y="26"/>
                    <a:pt x="7" y="26"/>
                    <a:pt x="7" y="26"/>
                  </a:cubicBezTo>
                  <a:cubicBezTo>
                    <a:pt x="7" y="27"/>
                    <a:pt x="7" y="27"/>
                    <a:pt x="7" y="27"/>
                  </a:cubicBezTo>
                  <a:cubicBezTo>
                    <a:pt x="8" y="28"/>
                    <a:pt x="8" y="28"/>
                    <a:pt x="8" y="28"/>
                  </a:cubicBezTo>
                  <a:cubicBezTo>
                    <a:pt x="8" y="28"/>
                    <a:pt x="8" y="28"/>
                    <a:pt x="9" y="28"/>
                  </a:cubicBezTo>
                  <a:cubicBezTo>
                    <a:pt x="9" y="28"/>
                    <a:pt x="9" y="28"/>
                    <a:pt x="9" y="28"/>
                  </a:cubicBezTo>
                  <a:cubicBezTo>
                    <a:pt x="10" y="29"/>
                    <a:pt x="10" y="28"/>
                    <a:pt x="10" y="28"/>
                  </a:cubicBezTo>
                  <a:cubicBezTo>
                    <a:pt x="11" y="28"/>
                    <a:pt x="11" y="27"/>
                    <a:pt x="12" y="27"/>
                  </a:cubicBezTo>
                  <a:cubicBezTo>
                    <a:pt x="13" y="27"/>
                    <a:pt x="13" y="27"/>
                    <a:pt x="13" y="27"/>
                  </a:cubicBezTo>
                  <a:cubicBezTo>
                    <a:pt x="14" y="27"/>
                    <a:pt x="14" y="27"/>
                    <a:pt x="14" y="27"/>
                  </a:cubicBezTo>
                  <a:cubicBezTo>
                    <a:pt x="14" y="27"/>
                    <a:pt x="14" y="27"/>
                    <a:pt x="14" y="27"/>
                  </a:cubicBezTo>
                  <a:cubicBezTo>
                    <a:pt x="14" y="26"/>
                    <a:pt x="14" y="26"/>
                    <a:pt x="15" y="26"/>
                  </a:cubicBezTo>
                  <a:cubicBezTo>
                    <a:pt x="15" y="26"/>
                    <a:pt x="15" y="26"/>
                    <a:pt x="15" y="26"/>
                  </a:cubicBezTo>
                  <a:cubicBezTo>
                    <a:pt x="15" y="25"/>
                    <a:pt x="15" y="25"/>
                    <a:pt x="15" y="25"/>
                  </a:cubicBezTo>
                  <a:cubicBezTo>
                    <a:pt x="15" y="25"/>
                    <a:pt x="15" y="24"/>
                    <a:pt x="15" y="24"/>
                  </a:cubicBezTo>
                  <a:cubicBezTo>
                    <a:pt x="15" y="24"/>
                    <a:pt x="16" y="23"/>
                    <a:pt x="16" y="23"/>
                  </a:cubicBezTo>
                  <a:cubicBezTo>
                    <a:pt x="16" y="23"/>
                    <a:pt x="16" y="23"/>
                    <a:pt x="17" y="22"/>
                  </a:cubicBezTo>
                  <a:cubicBezTo>
                    <a:pt x="17" y="22"/>
                    <a:pt x="17" y="22"/>
                    <a:pt x="17" y="22"/>
                  </a:cubicBezTo>
                  <a:cubicBezTo>
                    <a:pt x="18" y="22"/>
                    <a:pt x="18" y="21"/>
                    <a:pt x="18" y="21"/>
                  </a:cubicBezTo>
                  <a:cubicBezTo>
                    <a:pt x="18" y="21"/>
                    <a:pt x="18" y="20"/>
                    <a:pt x="19" y="20"/>
                  </a:cubicBezTo>
                  <a:cubicBezTo>
                    <a:pt x="19" y="20"/>
                    <a:pt x="19" y="20"/>
                    <a:pt x="20" y="20"/>
                  </a:cubicBezTo>
                  <a:cubicBezTo>
                    <a:pt x="20" y="20"/>
                    <a:pt x="20" y="20"/>
                    <a:pt x="20" y="20"/>
                  </a:cubicBezTo>
                  <a:cubicBezTo>
                    <a:pt x="21" y="20"/>
                    <a:pt x="21" y="21"/>
                    <a:pt x="21" y="21"/>
                  </a:cubicBezTo>
                  <a:cubicBezTo>
                    <a:pt x="21" y="21"/>
                    <a:pt x="21" y="21"/>
                    <a:pt x="22" y="21"/>
                  </a:cubicBezTo>
                  <a:cubicBezTo>
                    <a:pt x="22" y="22"/>
                    <a:pt x="22" y="21"/>
                    <a:pt x="22" y="21"/>
                  </a:cubicBezTo>
                  <a:cubicBezTo>
                    <a:pt x="23" y="20"/>
                    <a:pt x="23" y="20"/>
                    <a:pt x="23" y="19"/>
                  </a:cubicBezTo>
                  <a:cubicBezTo>
                    <a:pt x="23" y="19"/>
                    <a:pt x="23" y="19"/>
                    <a:pt x="23" y="19"/>
                  </a:cubicBezTo>
                  <a:cubicBezTo>
                    <a:pt x="23" y="18"/>
                    <a:pt x="23" y="18"/>
                    <a:pt x="23" y="18"/>
                  </a:cubicBezTo>
                  <a:cubicBezTo>
                    <a:pt x="24" y="17"/>
                    <a:pt x="24" y="17"/>
                    <a:pt x="24" y="16"/>
                  </a:cubicBezTo>
                  <a:cubicBezTo>
                    <a:pt x="24" y="16"/>
                    <a:pt x="24" y="16"/>
                    <a:pt x="24" y="16"/>
                  </a:cubicBezTo>
                  <a:cubicBezTo>
                    <a:pt x="25" y="15"/>
                    <a:pt x="25" y="15"/>
                    <a:pt x="25" y="15"/>
                  </a:cubicBezTo>
                  <a:cubicBezTo>
                    <a:pt x="25" y="15"/>
                    <a:pt x="25" y="15"/>
                    <a:pt x="25" y="14"/>
                  </a:cubicBezTo>
                  <a:cubicBezTo>
                    <a:pt x="25" y="14"/>
                    <a:pt x="25" y="14"/>
                    <a:pt x="26" y="14"/>
                  </a:cubicBezTo>
                  <a:cubicBezTo>
                    <a:pt x="26" y="14"/>
                    <a:pt x="25" y="13"/>
                    <a:pt x="26" y="13"/>
                  </a:cubicBezTo>
                  <a:cubicBezTo>
                    <a:pt x="26" y="13"/>
                    <a:pt x="26" y="13"/>
                    <a:pt x="26" y="13"/>
                  </a:cubicBezTo>
                  <a:cubicBezTo>
                    <a:pt x="27" y="12"/>
                    <a:pt x="26" y="12"/>
                    <a:pt x="26" y="11"/>
                  </a:cubicBezTo>
                  <a:cubicBezTo>
                    <a:pt x="27" y="11"/>
                    <a:pt x="27" y="11"/>
                    <a:pt x="27" y="11"/>
                  </a:cubicBezTo>
                  <a:cubicBezTo>
                    <a:pt x="27" y="10"/>
                    <a:pt x="27" y="10"/>
                    <a:pt x="27" y="10"/>
                  </a:cubicBezTo>
                  <a:cubicBezTo>
                    <a:pt x="28" y="9"/>
                    <a:pt x="28" y="9"/>
                    <a:pt x="28" y="9"/>
                  </a:cubicBezTo>
                  <a:cubicBezTo>
                    <a:pt x="28" y="8"/>
                    <a:pt x="28" y="8"/>
                    <a:pt x="28" y="8"/>
                  </a:cubicBezTo>
                  <a:cubicBezTo>
                    <a:pt x="29" y="8"/>
                    <a:pt x="29" y="8"/>
                    <a:pt x="29" y="8"/>
                  </a:cubicBezTo>
                  <a:cubicBezTo>
                    <a:pt x="30" y="8"/>
                    <a:pt x="30" y="7"/>
                    <a:pt x="30" y="7"/>
                  </a:cubicBezTo>
                  <a:cubicBezTo>
                    <a:pt x="30" y="7"/>
                    <a:pt x="30" y="6"/>
                    <a:pt x="30" y="6"/>
                  </a:cubicBezTo>
                  <a:cubicBezTo>
                    <a:pt x="30" y="5"/>
                    <a:pt x="30" y="5"/>
                    <a:pt x="29"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5" name="Freeform 56"/>
            <p:cNvSpPr>
              <a:spLocks/>
            </p:cNvSpPr>
            <p:nvPr/>
          </p:nvSpPr>
          <p:spPr bwMode="auto">
            <a:xfrm>
              <a:off x="4862514" y="3573464"/>
              <a:ext cx="215900" cy="215900"/>
            </a:xfrm>
            <a:custGeom>
              <a:avLst/>
              <a:gdLst>
                <a:gd name="T0" fmla="*/ 20 w 20"/>
                <a:gd name="T1" fmla="*/ 3 h 20"/>
                <a:gd name="T2" fmla="*/ 19 w 20"/>
                <a:gd name="T3" fmla="*/ 3 h 20"/>
                <a:gd name="T4" fmla="*/ 18 w 20"/>
                <a:gd name="T5" fmla="*/ 2 h 20"/>
                <a:gd name="T6" fmla="*/ 16 w 20"/>
                <a:gd name="T7" fmla="*/ 1 h 20"/>
                <a:gd name="T8" fmla="*/ 15 w 20"/>
                <a:gd name="T9" fmla="*/ 1 h 20"/>
                <a:gd name="T10" fmla="*/ 14 w 20"/>
                <a:gd name="T11" fmla="*/ 0 h 20"/>
                <a:gd name="T12" fmla="*/ 14 w 20"/>
                <a:gd name="T13" fmla="*/ 0 h 20"/>
                <a:gd name="T14" fmla="*/ 13 w 20"/>
                <a:gd name="T15" fmla="*/ 0 h 20"/>
                <a:gd name="T16" fmla="*/ 12 w 20"/>
                <a:gd name="T17" fmla="*/ 0 h 20"/>
                <a:gd name="T18" fmla="*/ 11 w 20"/>
                <a:gd name="T19" fmla="*/ 0 h 20"/>
                <a:gd name="T20" fmla="*/ 11 w 20"/>
                <a:gd name="T21" fmla="*/ 0 h 20"/>
                <a:gd name="T22" fmla="*/ 10 w 20"/>
                <a:gd name="T23" fmla="*/ 1 h 20"/>
                <a:gd name="T24" fmla="*/ 9 w 20"/>
                <a:gd name="T25" fmla="*/ 2 h 20"/>
                <a:gd name="T26" fmla="*/ 9 w 20"/>
                <a:gd name="T27" fmla="*/ 3 h 20"/>
                <a:gd name="T28" fmla="*/ 9 w 20"/>
                <a:gd name="T29" fmla="*/ 3 h 20"/>
                <a:gd name="T30" fmla="*/ 8 w 20"/>
                <a:gd name="T31" fmla="*/ 4 h 20"/>
                <a:gd name="T32" fmla="*/ 7 w 20"/>
                <a:gd name="T33" fmla="*/ 4 h 20"/>
                <a:gd name="T34" fmla="*/ 6 w 20"/>
                <a:gd name="T35" fmla="*/ 5 h 20"/>
                <a:gd name="T36" fmla="*/ 5 w 20"/>
                <a:gd name="T37" fmla="*/ 6 h 20"/>
                <a:gd name="T38" fmla="*/ 5 w 20"/>
                <a:gd name="T39" fmla="*/ 7 h 20"/>
                <a:gd name="T40" fmla="*/ 5 w 20"/>
                <a:gd name="T41" fmla="*/ 7 h 20"/>
                <a:gd name="T42" fmla="*/ 4 w 20"/>
                <a:gd name="T43" fmla="*/ 7 h 20"/>
                <a:gd name="T44" fmla="*/ 3 w 20"/>
                <a:gd name="T45" fmla="*/ 7 h 20"/>
                <a:gd name="T46" fmla="*/ 3 w 20"/>
                <a:gd name="T47" fmla="*/ 6 h 20"/>
                <a:gd name="T48" fmla="*/ 2 w 20"/>
                <a:gd name="T49" fmla="*/ 6 h 20"/>
                <a:gd name="T50" fmla="*/ 1 w 20"/>
                <a:gd name="T51" fmla="*/ 6 h 20"/>
                <a:gd name="T52" fmla="*/ 0 w 20"/>
                <a:gd name="T53" fmla="*/ 6 h 20"/>
                <a:gd name="T54" fmla="*/ 1 w 20"/>
                <a:gd name="T55" fmla="*/ 6 h 20"/>
                <a:gd name="T56" fmla="*/ 1 w 20"/>
                <a:gd name="T57" fmla="*/ 7 h 20"/>
                <a:gd name="T58" fmla="*/ 2 w 20"/>
                <a:gd name="T59" fmla="*/ 8 h 20"/>
                <a:gd name="T60" fmla="*/ 2 w 20"/>
                <a:gd name="T61" fmla="*/ 9 h 20"/>
                <a:gd name="T62" fmla="*/ 3 w 20"/>
                <a:gd name="T63" fmla="*/ 11 h 20"/>
                <a:gd name="T64" fmla="*/ 3 w 20"/>
                <a:gd name="T65" fmla="*/ 12 h 20"/>
                <a:gd name="T66" fmla="*/ 4 w 20"/>
                <a:gd name="T67" fmla="*/ 13 h 20"/>
                <a:gd name="T68" fmla="*/ 5 w 20"/>
                <a:gd name="T69" fmla="*/ 13 h 20"/>
                <a:gd name="T70" fmla="*/ 6 w 20"/>
                <a:gd name="T71" fmla="*/ 14 h 20"/>
                <a:gd name="T72" fmla="*/ 6 w 20"/>
                <a:gd name="T73" fmla="*/ 15 h 20"/>
                <a:gd name="T74" fmla="*/ 7 w 20"/>
                <a:gd name="T75" fmla="*/ 16 h 20"/>
                <a:gd name="T76" fmla="*/ 8 w 20"/>
                <a:gd name="T77" fmla="*/ 17 h 20"/>
                <a:gd name="T78" fmla="*/ 9 w 20"/>
                <a:gd name="T79" fmla="*/ 17 h 20"/>
                <a:gd name="T80" fmla="*/ 10 w 20"/>
                <a:gd name="T81" fmla="*/ 19 h 20"/>
                <a:gd name="T82" fmla="*/ 11 w 20"/>
                <a:gd name="T83" fmla="*/ 19 h 20"/>
                <a:gd name="T84" fmla="*/ 12 w 20"/>
                <a:gd name="T85" fmla="*/ 19 h 20"/>
                <a:gd name="T86" fmla="*/ 14 w 20"/>
                <a:gd name="T87" fmla="*/ 20 h 20"/>
                <a:gd name="T88" fmla="*/ 15 w 20"/>
                <a:gd name="T89" fmla="*/ 20 h 20"/>
                <a:gd name="T90" fmla="*/ 15 w 20"/>
                <a:gd name="T91" fmla="*/ 20 h 20"/>
                <a:gd name="T92" fmla="*/ 16 w 20"/>
                <a:gd name="T93" fmla="*/ 19 h 20"/>
                <a:gd name="T94" fmla="*/ 17 w 20"/>
                <a:gd name="T95" fmla="*/ 18 h 20"/>
                <a:gd name="T96" fmla="*/ 17 w 20"/>
                <a:gd name="T97" fmla="*/ 17 h 20"/>
                <a:gd name="T98" fmla="*/ 18 w 20"/>
                <a:gd name="T99" fmla="*/ 16 h 20"/>
                <a:gd name="T100" fmla="*/ 19 w 20"/>
                <a:gd name="T101" fmla="*/ 15 h 20"/>
                <a:gd name="T102" fmla="*/ 19 w 20"/>
                <a:gd name="T103" fmla="*/ 14 h 20"/>
                <a:gd name="T104" fmla="*/ 20 w 20"/>
                <a:gd name="T105" fmla="*/ 12 h 20"/>
                <a:gd name="T106" fmla="*/ 20 w 20"/>
                <a:gd name="T107" fmla="*/ 10 h 20"/>
                <a:gd name="T108" fmla="*/ 20 w 20"/>
                <a:gd name="T109" fmla="*/ 8 h 20"/>
                <a:gd name="T110" fmla="*/ 20 w 20"/>
                <a:gd name="T111" fmla="*/ 6 h 20"/>
                <a:gd name="T112" fmla="*/ 20 w 20"/>
                <a:gd name="T113" fmla="*/ 4 h 20"/>
                <a:gd name="T114" fmla="*/ 20 w 20"/>
                <a:gd name="T11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20">
                  <a:moveTo>
                    <a:pt x="20" y="3"/>
                  </a:moveTo>
                  <a:cubicBezTo>
                    <a:pt x="20" y="3"/>
                    <a:pt x="19" y="3"/>
                    <a:pt x="19" y="3"/>
                  </a:cubicBezTo>
                  <a:cubicBezTo>
                    <a:pt x="19" y="2"/>
                    <a:pt x="18" y="2"/>
                    <a:pt x="18" y="2"/>
                  </a:cubicBezTo>
                  <a:cubicBezTo>
                    <a:pt x="17" y="2"/>
                    <a:pt x="17" y="2"/>
                    <a:pt x="16" y="1"/>
                  </a:cubicBezTo>
                  <a:cubicBezTo>
                    <a:pt x="16" y="1"/>
                    <a:pt x="15" y="1"/>
                    <a:pt x="15" y="1"/>
                  </a:cubicBezTo>
                  <a:cubicBezTo>
                    <a:pt x="14" y="0"/>
                    <a:pt x="14" y="0"/>
                    <a:pt x="14" y="0"/>
                  </a:cubicBezTo>
                  <a:cubicBezTo>
                    <a:pt x="14" y="0"/>
                    <a:pt x="14" y="0"/>
                    <a:pt x="14" y="0"/>
                  </a:cubicBezTo>
                  <a:cubicBezTo>
                    <a:pt x="13" y="0"/>
                    <a:pt x="13" y="0"/>
                    <a:pt x="13" y="0"/>
                  </a:cubicBezTo>
                  <a:cubicBezTo>
                    <a:pt x="13" y="0"/>
                    <a:pt x="12" y="0"/>
                    <a:pt x="12" y="0"/>
                  </a:cubicBezTo>
                  <a:cubicBezTo>
                    <a:pt x="12" y="0"/>
                    <a:pt x="12" y="0"/>
                    <a:pt x="11" y="0"/>
                  </a:cubicBezTo>
                  <a:cubicBezTo>
                    <a:pt x="11" y="0"/>
                    <a:pt x="11" y="0"/>
                    <a:pt x="11" y="0"/>
                  </a:cubicBezTo>
                  <a:cubicBezTo>
                    <a:pt x="10" y="0"/>
                    <a:pt x="10" y="1"/>
                    <a:pt x="10" y="1"/>
                  </a:cubicBezTo>
                  <a:cubicBezTo>
                    <a:pt x="9" y="1"/>
                    <a:pt x="9" y="2"/>
                    <a:pt x="9" y="2"/>
                  </a:cubicBezTo>
                  <a:cubicBezTo>
                    <a:pt x="9" y="2"/>
                    <a:pt x="9" y="3"/>
                    <a:pt x="9" y="3"/>
                  </a:cubicBezTo>
                  <a:cubicBezTo>
                    <a:pt x="9" y="3"/>
                    <a:pt x="9" y="3"/>
                    <a:pt x="9" y="3"/>
                  </a:cubicBezTo>
                  <a:cubicBezTo>
                    <a:pt x="8" y="3"/>
                    <a:pt x="8" y="3"/>
                    <a:pt x="8" y="4"/>
                  </a:cubicBezTo>
                  <a:cubicBezTo>
                    <a:pt x="7" y="4"/>
                    <a:pt x="7" y="4"/>
                    <a:pt x="7" y="4"/>
                  </a:cubicBezTo>
                  <a:cubicBezTo>
                    <a:pt x="7" y="5"/>
                    <a:pt x="7" y="5"/>
                    <a:pt x="6" y="5"/>
                  </a:cubicBezTo>
                  <a:cubicBezTo>
                    <a:pt x="6" y="6"/>
                    <a:pt x="6" y="6"/>
                    <a:pt x="5" y="6"/>
                  </a:cubicBezTo>
                  <a:cubicBezTo>
                    <a:pt x="5" y="6"/>
                    <a:pt x="6" y="7"/>
                    <a:pt x="5" y="7"/>
                  </a:cubicBezTo>
                  <a:cubicBezTo>
                    <a:pt x="5" y="7"/>
                    <a:pt x="5" y="7"/>
                    <a:pt x="5" y="7"/>
                  </a:cubicBezTo>
                  <a:cubicBezTo>
                    <a:pt x="4" y="7"/>
                    <a:pt x="4" y="7"/>
                    <a:pt x="4" y="7"/>
                  </a:cubicBezTo>
                  <a:cubicBezTo>
                    <a:pt x="4" y="7"/>
                    <a:pt x="4" y="7"/>
                    <a:pt x="3" y="7"/>
                  </a:cubicBezTo>
                  <a:cubicBezTo>
                    <a:pt x="3" y="7"/>
                    <a:pt x="3" y="7"/>
                    <a:pt x="3" y="6"/>
                  </a:cubicBezTo>
                  <a:cubicBezTo>
                    <a:pt x="2" y="6"/>
                    <a:pt x="2" y="6"/>
                    <a:pt x="2" y="6"/>
                  </a:cubicBezTo>
                  <a:cubicBezTo>
                    <a:pt x="2" y="6"/>
                    <a:pt x="1" y="6"/>
                    <a:pt x="1" y="6"/>
                  </a:cubicBezTo>
                  <a:cubicBezTo>
                    <a:pt x="1" y="6"/>
                    <a:pt x="1" y="6"/>
                    <a:pt x="0" y="6"/>
                  </a:cubicBezTo>
                  <a:cubicBezTo>
                    <a:pt x="1" y="6"/>
                    <a:pt x="1" y="6"/>
                    <a:pt x="1" y="6"/>
                  </a:cubicBezTo>
                  <a:cubicBezTo>
                    <a:pt x="1" y="6"/>
                    <a:pt x="1" y="7"/>
                    <a:pt x="1" y="7"/>
                  </a:cubicBezTo>
                  <a:cubicBezTo>
                    <a:pt x="1" y="7"/>
                    <a:pt x="2" y="7"/>
                    <a:pt x="2" y="8"/>
                  </a:cubicBezTo>
                  <a:cubicBezTo>
                    <a:pt x="2" y="8"/>
                    <a:pt x="2" y="8"/>
                    <a:pt x="2" y="9"/>
                  </a:cubicBezTo>
                  <a:cubicBezTo>
                    <a:pt x="2" y="10"/>
                    <a:pt x="2" y="10"/>
                    <a:pt x="3" y="11"/>
                  </a:cubicBezTo>
                  <a:cubicBezTo>
                    <a:pt x="3" y="11"/>
                    <a:pt x="3" y="12"/>
                    <a:pt x="3" y="12"/>
                  </a:cubicBezTo>
                  <a:cubicBezTo>
                    <a:pt x="4" y="12"/>
                    <a:pt x="4" y="13"/>
                    <a:pt x="4" y="13"/>
                  </a:cubicBezTo>
                  <a:cubicBezTo>
                    <a:pt x="5" y="13"/>
                    <a:pt x="5" y="13"/>
                    <a:pt x="5" y="13"/>
                  </a:cubicBezTo>
                  <a:cubicBezTo>
                    <a:pt x="6" y="14"/>
                    <a:pt x="6" y="14"/>
                    <a:pt x="6" y="14"/>
                  </a:cubicBezTo>
                  <a:cubicBezTo>
                    <a:pt x="6" y="14"/>
                    <a:pt x="6" y="14"/>
                    <a:pt x="6" y="15"/>
                  </a:cubicBezTo>
                  <a:cubicBezTo>
                    <a:pt x="6" y="15"/>
                    <a:pt x="6" y="16"/>
                    <a:pt x="7" y="16"/>
                  </a:cubicBezTo>
                  <a:cubicBezTo>
                    <a:pt x="7" y="17"/>
                    <a:pt x="7" y="17"/>
                    <a:pt x="8" y="17"/>
                  </a:cubicBezTo>
                  <a:cubicBezTo>
                    <a:pt x="9" y="17"/>
                    <a:pt x="9" y="17"/>
                    <a:pt x="9" y="17"/>
                  </a:cubicBezTo>
                  <a:cubicBezTo>
                    <a:pt x="10" y="18"/>
                    <a:pt x="10" y="18"/>
                    <a:pt x="10" y="19"/>
                  </a:cubicBezTo>
                  <a:cubicBezTo>
                    <a:pt x="10" y="19"/>
                    <a:pt x="10" y="19"/>
                    <a:pt x="11" y="19"/>
                  </a:cubicBezTo>
                  <a:cubicBezTo>
                    <a:pt x="11" y="20"/>
                    <a:pt x="12" y="19"/>
                    <a:pt x="12" y="19"/>
                  </a:cubicBezTo>
                  <a:cubicBezTo>
                    <a:pt x="13" y="19"/>
                    <a:pt x="13" y="19"/>
                    <a:pt x="14" y="20"/>
                  </a:cubicBezTo>
                  <a:cubicBezTo>
                    <a:pt x="14" y="20"/>
                    <a:pt x="15" y="20"/>
                    <a:pt x="15" y="20"/>
                  </a:cubicBezTo>
                  <a:cubicBezTo>
                    <a:pt x="15" y="20"/>
                    <a:pt x="15" y="20"/>
                    <a:pt x="15" y="20"/>
                  </a:cubicBezTo>
                  <a:cubicBezTo>
                    <a:pt x="15" y="19"/>
                    <a:pt x="16" y="19"/>
                    <a:pt x="16" y="19"/>
                  </a:cubicBezTo>
                  <a:cubicBezTo>
                    <a:pt x="16" y="18"/>
                    <a:pt x="17" y="18"/>
                    <a:pt x="17" y="18"/>
                  </a:cubicBezTo>
                  <a:cubicBezTo>
                    <a:pt x="17" y="18"/>
                    <a:pt x="17" y="17"/>
                    <a:pt x="17" y="17"/>
                  </a:cubicBezTo>
                  <a:cubicBezTo>
                    <a:pt x="18" y="17"/>
                    <a:pt x="18" y="17"/>
                    <a:pt x="18" y="16"/>
                  </a:cubicBezTo>
                  <a:cubicBezTo>
                    <a:pt x="18" y="16"/>
                    <a:pt x="19" y="15"/>
                    <a:pt x="19" y="15"/>
                  </a:cubicBezTo>
                  <a:cubicBezTo>
                    <a:pt x="19" y="15"/>
                    <a:pt x="19" y="14"/>
                    <a:pt x="19" y="14"/>
                  </a:cubicBezTo>
                  <a:cubicBezTo>
                    <a:pt x="19" y="13"/>
                    <a:pt x="20" y="13"/>
                    <a:pt x="20" y="12"/>
                  </a:cubicBezTo>
                  <a:cubicBezTo>
                    <a:pt x="20" y="11"/>
                    <a:pt x="20" y="11"/>
                    <a:pt x="20" y="10"/>
                  </a:cubicBezTo>
                  <a:cubicBezTo>
                    <a:pt x="20" y="9"/>
                    <a:pt x="20" y="9"/>
                    <a:pt x="20" y="8"/>
                  </a:cubicBezTo>
                  <a:cubicBezTo>
                    <a:pt x="20" y="7"/>
                    <a:pt x="20" y="7"/>
                    <a:pt x="20" y="6"/>
                  </a:cubicBezTo>
                  <a:cubicBezTo>
                    <a:pt x="20" y="5"/>
                    <a:pt x="20" y="5"/>
                    <a:pt x="20" y="4"/>
                  </a:cubicBezTo>
                  <a:cubicBezTo>
                    <a:pt x="20" y="4"/>
                    <a:pt x="20" y="3"/>
                    <a:pt x="2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6" name="Freeform 57"/>
            <p:cNvSpPr>
              <a:spLocks/>
            </p:cNvSpPr>
            <p:nvPr/>
          </p:nvSpPr>
          <p:spPr bwMode="auto">
            <a:xfrm>
              <a:off x="5003802" y="2957514"/>
              <a:ext cx="150813" cy="173038"/>
            </a:xfrm>
            <a:custGeom>
              <a:avLst/>
              <a:gdLst>
                <a:gd name="T0" fmla="*/ 14 w 14"/>
                <a:gd name="T1" fmla="*/ 5 h 16"/>
                <a:gd name="T2" fmla="*/ 14 w 14"/>
                <a:gd name="T3" fmla="*/ 4 h 16"/>
                <a:gd name="T4" fmla="*/ 13 w 14"/>
                <a:gd name="T5" fmla="*/ 3 h 16"/>
                <a:gd name="T6" fmla="*/ 12 w 14"/>
                <a:gd name="T7" fmla="*/ 1 h 16"/>
                <a:gd name="T8" fmla="*/ 12 w 14"/>
                <a:gd name="T9" fmla="*/ 1 h 16"/>
                <a:gd name="T10" fmla="*/ 11 w 14"/>
                <a:gd name="T11" fmla="*/ 0 h 16"/>
                <a:gd name="T12" fmla="*/ 11 w 14"/>
                <a:gd name="T13" fmla="*/ 0 h 16"/>
                <a:gd name="T14" fmla="*/ 10 w 14"/>
                <a:gd name="T15" fmla="*/ 0 h 16"/>
                <a:gd name="T16" fmla="*/ 9 w 14"/>
                <a:gd name="T17" fmla="*/ 1 h 16"/>
                <a:gd name="T18" fmla="*/ 8 w 14"/>
                <a:gd name="T19" fmla="*/ 1 h 16"/>
                <a:gd name="T20" fmla="*/ 7 w 14"/>
                <a:gd name="T21" fmla="*/ 1 h 16"/>
                <a:gd name="T22" fmla="*/ 7 w 14"/>
                <a:gd name="T23" fmla="*/ 1 h 16"/>
                <a:gd name="T24" fmla="*/ 5 w 14"/>
                <a:gd name="T25" fmla="*/ 1 h 16"/>
                <a:gd name="T26" fmla="*/ 4 w 14"/>
                <a:gd name="T27" fmla="*/ 1 h 16"/>
                <a:gd name="T28" fmla="*/ 3 w 14"/>
                <a:gd name="T29" fmla="*/ 1 h 16"/>
                <a:gd name="T30" fmla="*/ 3 w 14"/>
                <a:gd name="T31" fmla="*/ 1 h 16"/>
                <a:gd name="T32" fmla="*/ 3 w 14"/>
                <a:gd name="T33" fmla="*/ 3 h 16"/>
                <a:gd name="T34" fmla="*/ 3 w 14"/>
                <a:gd name="T35" fmla="*/ 4 h 16"/>
                <a:gd name="T36" fmla="*/ 4 w 14"/>
                <a:gd name="T37" fmla="*/ 5 h 16"/>
                <a:gd name="T38" fmla="*/ 4 w 14"/>
                <a:gd name="T39" fmla="*/ 6 h 16"/>
                <a:gd name="T40" fmla="*/ 4 w 14"/>
                <a:gd name="T41" fmla="*/ 6 h 16"/>
                <a:gd name="T42" fmla="*/ 4 w 14"/>
                <a:gd name="T43" fmla="*/ 6 h 16"/>
                <a:gd name="T44" fmla="*/ 3 w 14"/>
                <a:gd name="T45" fmla="*/ 7 h 16"/>
                <a:gd name="T46" fmla="*/ 3 w 14"/>
                <a:gd name="T47" fmla="*/ 7 h 16"/>
                <a:gd name="T48" fmla="*/ 3 w 14"/>
                <a:gd name="T49" fmla="*/ 8 h 16"/>
                <a:gd name="T50" fmla="*/ 2 w 14"/>
                <a:gd name="T51" fmla="*/ 8 h 16"/>
                <a:gd name="T52" fmla="*/ 1 w 14"/>
                <a:gd name="T53" fmla="*/ 9 h 16"/>
                <a:gd name="T54" fmla="*/ 1 w 14"/>
                <a:gd name="T55" fmla="*/ 11 h 16"/>
                <a:gd name="T56" fmla="*/ 0 w 14"/>
                <a:gd name="T57" fmla="*/ 13 h 16"/>
                <a:gd name="T58" fmla="*/ 0 w 14"/>
                <a:gd name="T59" fmla="*/ 15 h 16"/>
                <a:gd name="T60" fmla="*/ 0 w 14"/>
                <a:gd name="T61" fmla="*/ 15 h 16"/>
                <a:gd name="T62" fmla="*/ 1 w 14"/>
                <a:gd name="T63" fmla="*/ 16 h 16"/>
                <a:gd name="T64" fmla="*/ 2 w 14"/>
                <a:gd name="T65" fmla="*/ 15 h 16"/>
                <a:gd name="T66" fmla="*/ 3 w 14"/>
                <a:gd name="T67" fmla="*/ 15 h 16"/>
                <a:gd name="T68" fmla="*/ 5 w 14"/>
                <a:gd name="T69" fmla="*/ 15 h 16"/>
                <a:gd name="T70" fmla="*/ 6 w 14"/>
                <a:gd name="T71" fmla="*/ 15 h 16"/>
                <a:gd name="T72" fmla="*/ 6 w 14"/>
                <a:gd name="T73" fmla="*/ 15 h 16"/>
                <a:gd name="T74" fmla="*/ 6 w 14"/>
                <a:gd name="T75" fmla="*/ 14 h 16"/>
                <a:gd name="T76" fmla="*/ 7 w 14"/>
                <a:gd name="T77" fmla="*/ 13 h 16"/>
                <a:gd name="T78" fmla="*/ 7 w 14"/>
                <a:gd name="T79" fmla="*/ 12 h 16"/>
                <a:gd name="T80" fmla="*/ 8 w 14"/>
                <a:gd name="T81" fmla="*/ 11 h 16"/>
                <a:gd name="T82" fmla="*/ 9 w 14"/>
                <a:gd name="T83" fmla="*/ 11 h 16"/>
                <a:gd name="T84" fmla="*/ 10 w 14"/>
                <a:gd name="T85" fmla="*/ 11 h 16"/>
                <a:gd name="T86" fmla="*/ 11 w 14"/>
                <a:gd name="T87" fmla="*/ 11 h 16"/>
                <a:gd name="T88" fmla="*/ 11 w 14"/>
                <a:gd name="T89" fmla="*/ 12 h 16"/>
                <a:gd name="T90" fmla="*/ 11 w 14"/>
                <a:gd name="T91" fmla="*/ 12 h 16"/>
                <a:gd name="T92" fmla="*/ 11 w 14"/>
                <a:gd name="T93" fmla="*/ 10 h 16"/>
                <a:gd name="T94" fmla="*/ 12 w 14"/>
                <a:gd name="T95" fmla="*/ 9 h 16"/>
                <a:gd name="T96" fmla="*/ 13 w 14"/>
                <a:gd name="T97" fmla="*/ 8 h 16"/>
                <a:gd name="T98" fmla="*/ 14 w 14"/>
                <a:gd name="T99" fmla="*/ 8 h 16"/>
                <a:gd name="T100" fmla="*/ 14 w 14"/>
                <a:gd name="T101" fmla="*/ 6 h 16"/>
                <a:gd name="T102" fmla="*/ 14 w 14"/>
                <a:gd name="T10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6">
                  <a:moveTo>
                    <a:pt x="14" y="5"/>
                  </a:moveTo>
                  <a:cubicBezTo>
                    <a:pt x="14" y="5"/>
                    <a:pt x="14" y="4"/>
                    <a:pt x="14" y="4"/>
                  </a:cubicBezTo>
                  <a:cubicBezTo>
                    <a:pt x="14" y="3"/>
                    <a:pt x="13" y="3"/>
                    <a:pt x="13" y="3"/>
                  </a:cubicBezTo>
                  <a:cubicBezTo>
                    <a:pt x="13" y="2"/>
                    <a:pt x="13" y="2"/>
                    <a:pt x="12" y="1"/>
                  </a:cubicBezTo>
                  <a:cubicBezTo>
                    <a:pt x="12" y="1"/>
                    <a:pt x="12" y="1"/>
                    <a:pt x="12" y="1"/>
                  </a:cubicBezTo>
                  <a:cubicBezTo>
                    <a:pt x="12" y="0"/>
                    <a:pt x="12" y="0"/>
                    <a:pt x="11" y="0"/>
                  </a:cubicBezTo>
                  <a:cubicBezTo>
                    <a:pt x="11" y="0"/>
                    <a:pt x="11" y="0"/>
                    <a:pt x="11" y="0"/>
                  </a:cubicBezTo>
                  <a:cubicBezTo>
                    <a:pt x="11" y="0"/>
                    <a:pt x="11" y="0"/>
                    <a:pt x="10" y="0"/>
                  </a:cubicBezTo>
                  <a:cubicBezTo>
                    <a:pt x="10" y="0"/>
                    <a:pt x="10" y="1"/>
                    <a:pt x="9" y="1"/>
                  </a:cubicBezTo>
                  <a:cubicBezTo>
                    <a:pt x="9" y="1"/>
                    <a:pt x="9" y="1"/>
                    <a:pt x="8" y="1"/>
                  </a:cubicBezTo>
                  <a:cubicBezTo>
                    <a:pt x="8" y="1"/>
                    <a:pt x="8" y="1"/>
                    <a:pt x="7" y="1"/>
                  </a:cubicBezTo>
                  <a:cubicBezTo>
                    <a:pt x="7" y="1"/>
                    <a:pt x="7" y="1"/>
                    <a:pt x="7" y="1"/>
                  </a:cubicBezTo>
                  <a:cubicBezTo>
                    <a:pt x="6" y="1"/>
                    <a:pt x="6" y="1"/>
                    <a:pt x="5" y="1"/>
                  </a:cubicBezTo>
                  <a:cubicBezTo>
                    <a:pt x="5" y="1"/>
                    <a:pt x="4" y="1"/>
                    <a:pt x="4" y="1"/>
                  </a:cubicBezTo>
                  <a:cubicBezTo>
                    <a:pt x="4" y="1"/>
                    <a:pt x="3" y="1"/>
                    <a:pt x="3" y="1"/>
                  </a:cubicBezTo>
                  <a:cubicBezTo>
                    <a:pt x="3" y="1"/>
                    <a:pt x="3" y="1"/>
                    <a:pt x="3" y="1"/>
                  </a:cubicBezTo>
                  <a:cubicBezTo>
                    <a:pt x="3" y="2"/>
                    <a:pt x="3" y="2"/>
                    <a:pt x="3" y="3"/>
                  </a:cubicBezTo>
                  <a:cubicBezTo>
                    <a:pt x="3" y="3"/>
                    <a:pt x="3" y="4"/>
                    <a:pt x="3" y="4"/>
                  </a:cubicBezTo>
                  <a:cubicBezTo>
                    <a:pt x="4" y="5"/>
                    <a:pt x="4" y="5"/>
                    <a:pt x="4" y="5"/>
                  </a:cubicBezTo>
                  <a:cubicBezTo>
                    <a:pt x="4" y="5"/>
                    <a:pt x="4" y="6"/>
                    <a:pt x="4" y="6"/>
                  </a:cubicBezTo>
                  <a:cubicBezTo>
                    <a:pt x="4" y="6"/>
                    <a:pt x="4" y="6"/>
                    <a:pt x="4" y="6"/>
                  </a:cubicBezTo>
                  <a:cubicBezTo>
                    <a:pt x="4" y="6"/>
                    <a:pt x="4" y="6"/>
                    <a:pt x="4" y="6"/>
                  </a:cubicBezTo>
                  <a:cubicBezTo>
                    <a:pt x="4" y="6"/>
                    <a:pt x="3" y="7"/>
                    <a:pt x="3" y="7"/>
                  </a:cubicBezTo>
                  <a:cubicBezTo>
                    <a:pt x="3" y="7"/>
                    <a:pt x="3" y="7"/>
                    <a:pt x="3" y="7"/>
                  </a:cubicBezTo>
                  <a:cubicBezTo>
                    <a:pt x="3" y="8"/>
                    <a:pt x="3" y="8"/>
                    <a:pt x="3" y="8"/>
                  </a:cubicBezTo>
                  <a:cubicBezTo>
                    <a:pt x="2" y="8"/>
                    <a:pt x="2" y="8"/>
                    <a:pt x="2" y="8"/>
                  </a:cubicBezTo>
                  <a:cubicBezTo>
                    <a:pt x="2" y="8"/>
                    <a:pt x="2" y="8"/>
                    <a:pt x="1" y="9"/>
                  </a:cubicBezTo>
                  <a:cubicBezTo>
                    <a:pt x="1" y="9"/>
                    <a:pt x="1" y="10"/>
                    <a:pt x="1" y="11"/>
                  </a:cubicBezTo>
                  <a:cubicBezTo>
                    <a:pt x="0" y="12"/>
                    <a:pt x="1" y="12"/>
                    <a:pt x="0" y="13"/>
                  </a:cubicBezTo>
                  <a:cubicBezTo>
                    <a:pt x="0" y="14"/>
                    <a:pt x="0" y="14"/>
                    <a:pt x="0" y="15"/>
                  </a:cubicBezTo>
                  <a:cubicBezTo>
                    <a:pt x="0" y="15"/>
                    <a:pt x="0" y="15"/>
                    <a:pt x="0" y="15"/>
                  </a:cubicBezTo>
                  <a:cubicBezTo>
                    <a:pt x="0" y="16"/>
                    <a:pt x="0" y="16"/>
                    <a:pt x="1" y="16"/>
                  </a:cubicBezTo>
                  <a:cubicBezTo>
                    <a:pt x="1" y="16"/>
                    <a:pt x="1" y="15"/>
                    <a:pt x="2" y="15"/>
                  </a:cubicBezTo>
                  <a:cubicBezTo>
                    <a:pt x="2" y="15"/>
                    <a:pt x="3" y="15"/>
                    <a:pt x="3" y="15"/>
                  </a:cubicBezTo>
                  <a:cubicBezTo>
                    <a:pt x="4" y="14"/>
                    <a:pt x="4" y="15"/>
                    <a:pt x="5" y="15"/>
                  </a:cubicBezTo>
                  <a:cubicBezTo>
                    <a:pt x="5" y="15"/>
                    <a:pt x="5" y="15"/>
                    <a:pt x="6" y="15"/>
                  </a:cubicBezTo>
                  <a:cubicBezTo>
                    <a:pt x="6" y="15"/>
                    <a:pt x="6" y="15"/>
                    <a:pt x="6" y="15"/>
                  </a:cubicBezTo>
                  <a:cubicBezTo>
                    <a:pt x="6" y="14"/>
                    <a:pt x="6" y="14"/>
                    <a:pt x="6" y="14"/>
                  </a:cubicBezTo>
                  <a:cubicBezTo>
                    <a:pt x="6" y="13"/>
                    <a:pt x="6" y="13"/>
                    <a:pt x="7" y="13"/>
                  </a:cubicBezTo>
                  <a:cubicBezTo>
                    <a:pt x="7" y="12"/>
                    <a:pt x="7" y="12"/>
                    <a:pt x="7" y="12"/>
                  </a:cubicBezTo>
                  <a:cubicBezTo>
                    <a:pt x="7" y="12"/>
                    <a:pt x="8" y="12"/>
                    <a:pt x="8" y="11"/>
                  </a:cubicBezTo>
                  <a:cubicBezTo>
                    <a:pt x="9" y="11"/>
                    <a:pt x="9" y="11"/>
                    <a:pt x="9" y="11"/>
                  </a:cubicBezTo>
                  <a:cubicBezTo>
                    <a:pt x="10" y="11"/>
                    <a:pt x="10" y="11"/>
                    <a:pt x="10" y="11"/>
                  </a:cubicBezTo>
                  <a:cubicBezTo>
                    <a:pt x="10" y="11"/>
                    <a:pt x="10" y="11"/>
                    <a:pt x="11" y="11"/>
                  </a:cubicBezTo>
                  <a:cubicBezTo>
                    <a:pt x="11" y="12"/>
                    <a:pt x="11" y="12"/>
                    <a:pt x="11" y="12"/>
                  </a:cubicBezTo>
                  <a:cubicBezTo>
                    <a:pt x="11" y="12"/>
                    <a:pt x="11" y="12"/>
                    <a:pt x="11" y="12"/>
                  </a:cubicBezTo>
                  <a:cubicBezTo>
                    <a:pt x="11" y="11"/>
                    <a:pt x="11" y="11"/>
                    <a:pt x="11" y="10"/>
                  </a:cubicBezTo>
                  <a:cubicBezTo>
                    <a:pt x="11" y="10"/>
                    <a:pt x="12" y="10"/>
                    <a:pt x="12" y="9"/>
                  </a:cubicBezTo>
                  <a:cubicBezTo>
                    <a:pt x="12" y="9"/>
                    <a:pt x="12" y="9"/>
                    <a:pt x="13" y="8"/>
                  </a:cubicBezTo>
                  <a:cubicBezTo>
                    <a:pt x="13" y="8"/>
                    <a:pt x="13" y="8"/>
                    <a:pt x="14" y="8"/>
                  </a:cubicBezTo>
                  <a:cubicBezTo>
                    <a:pt x="14" y="7"/>
                    <a:pt x="14" y="7"/>
                    <a:pt x="14" y="6"/>
                  </a:cubicBezTo>
                  <a:cubicBezTo>
                    <a:pt x="14" y="6"/>
                    <a:pt x="14" y="6"/>
                    <a:pt x="14"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7" name="Freeform 58"/>
            <p:cNvSpPr>
              <a:spLocks/>
            </p:cNvSpPr>
            <p:nvPr/>
          </p:nvSpPr>
          <p:spPr bwMode="auto">
            <a:xfrm>
              <a:off x="3719514" y="2178051"/>
              <a:ext cx="9525" cy="11113"/>
            </a:xfrm>
            <a:custGeom>
              <a:avLst/>
              <a:gdLst>
                <a:gd name="T0" fmla="*/ 1 w 1"/>
                <a:gd name="T1" fmla="*/ 1 h 1"/>
                <a:gd name="T2" fmla="*/ 1 w 1"/>
                <a:gd name="T3" fmla="*/ 1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1"/>
                    <a:pt x="1" y="1"/>
                  </a:cubicBezTo>
                  <a:cubicBezTo>
                    <a:pt x="0" y="1"/>
                    <a:pt x="0" y="1"/>
                    <a:pt x="0" y="1"/>
                  </a:cubicBezTo>
                  <a:cubicBezTo>
                    <a:pt x="0" y="1"/>
                    <a:pt x="1"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8" name="Freeform 59"/>
            <p:cNvSpPr>
              <a:spLocks/>
            </p:cNvSpPr>
            <p:nvPr/>
          </p:nvSpPr>
          <p:spPr bwMode="auto">
            <a:xfrm>
              <a:off x="3719514" y="2189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9" name="Freeform 60"/>
            <p:cNvSpPr>
              <a:spLocks/>
            </p:cNvSpPr>
            <p:nvPr/>
          </p:nvSpPr>
          <p:spPr bwMode="auto">
            <a:xfrm>
              <a:off x="3751264" y="2189164"/>
              <a:ext cx="22225" cy="22225"/>
            </a:xfrm>
            <a:custGeom>
              <a:avLst/>
              <a:gdLst>
                <a:gd name="T0" fmla="*/ 0 w 2"/>
                <a:gd name="T1" fmla="*/ 1 h 2"/>
                <a:gd name="T2" fmla="*/ 1 w 2"/>
                <a:gd name="T3" fmla="*/ 2 h 2"/>
                <a:gd name="T4" fmla="*/ 2 w 2"/>
                <a:gd name="T5" fmla="*/ 1 h 2"/>
                <a:gd name="T6" fmla="*/ 2 w 2"/>
                <a:gd name="T7" fmla="*/ 1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2"/>
                    <a:pt x="1" y="2"/>
                  </a:cubicBezTo>
                  <a:cubicBezTo>
                    <a:pt x="1" y="2"/>
                    <a:pt x="1" y="2"/>
                    <a:pt x="2" y="1"/>
                  </a:cubicBezTo>
                  <a:cubicBezTo>
                    <a:pt x="2" y="1"/>
                    <a:pt x="2" y="1"/>
                    <a:pt x="2" y="1"/>
                  </a:cubicBezTo>
                  <a:cubicBezTo>
                    <a:pt x="2" y="0"/>
                    <a:pt x="2" y="0"/>
                    <a:pt x="2" y="0"/>
                  </a:cubicBezTo>
                  <a:cubicBezTo>
                    <a:pt x="2" y="0"/>
                    <a:pt x="2" y="0"/>
                    <a:pt x="1" y="0"/>
                  </a:cubicBezTo>
                  <a:cubicBezTo>
                    <a:pt x="1" y="0"/>
                    <a:pt x="1"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0" name="Freeform 61"/>
            <p:cNvSpPr>
              <a:spLocks/>
            </p:cNvSpPr>
            <p:nvPr/>
          </p:nvSpPr>
          <p:spPr bwMode="auto">
            <a:xfrm>
              <a:off x="3783014" y="2200276"/>
              <a:ext cx="11113" cy="22225"/>
            </a:xfrm>
            <a:custGeom>
              <a:avLst/>
              <a:gdLst>
                <a:gd name="T0" fmla="*/ 1 w 1"/>
                <a:gd name="T1" fmla="*/ 2 h 2"/>
                <a:gd name="T2" fmla="*/ 1 w 1"/>
                <a:gd name="T3" fmla="*/ 1 h 2"/>
                <a:gd name="T4" fmla="*/ 1 w 1"/>
                <a:gd name="T5" fmla="*/ 1 h 2"/>
                <a:gd name="T6" fmla="*/ 1 w 1"/>
                <a:gd name="T7" fmla="*/ 0 h 2"/>
                <a:gd name="T8" fmla="*/ 0 w 1"/>
                <a:gd name="T9" fmla="*/ 0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1"/>
                  </a:cubicBezTo>
                  <a:cubicBezTo>
                    <a:pt x="1" y="1"/>
                    <a:pt x="1" y="1"/>
                    <a:pt x="1" y="1"/>
                  </a:cubicBezTo>
                  <a:cubicBezTo>
                    <a:pt x="1" y="0"/>
                    <a:pt x="1" y="0"/>
                    <a:pt x="1" y="0"/>
                  </a:cubicBezTo>
                  <a:cubicBezTo>
                    <a:pt x="0" y="0"/>
                    <a:pt x="0" y="0"/>
                    <a:pt x="0" y="0"/>
                  </a:cubicBezTo>
                  <a:cubicBezTo>
                    <a:pt x="0" y="0"/>
                    <a:pt x="0" y="1"/>
                    <a:pt x="0" y="1"/>
                  </a:cubicBezTo>
                  <a:cubicBezTo>
                    <a:pt x="0" y="1"/>
                    <a:pt x="0" y="1"/>
                    <a:pt x="0" y="1"/>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1" name="Freeform 62"/>
            <p:cNvSpPr>
              <a:spLocks/>
            </p:cNvSpPr>
            <p:nvPr/>
          </p:nvSpPr>
          <p:spPr bwMode="auto">
            <a:xfrm>
              <a:off x="3816352" y="2178051"/>
              <a:ext cx="20638" cy="33338"/>
            </a:xfrm>
            <a:custGeom>
              <a:avLst/>
              <a:gdLst>
                <a:gd name="T0" fmla="*/ 1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2"/>
                  </a:cubicBezTo>
                  <a:cubicBezTo>
                    <a:pt x="2" y="2"/>
                    <a:pt x="2" y="2"/>
                    <a:pt x="2" y="2"/>
                  </a:cubicBezTo>
                  <a:cubicBezTo>
                    <a:pt x="2" y="2"/>
                    <a:pt x="2" y="2"/>
                    <a:pt x="2" y="1"/>
                  </a:cubicBezTo>
                  <a:cubicBezTo>
                    <a:pt x="2" y="1"/>
                    <a:pt x="2" y="1"/>
                    <a:pt x="2" y="1"/>
                  </a:cubicBezTo>
                  <a:cubicBezTo>
                    <a:pt x="2" y="1"/>
                    <a:pt x="1" y="0"/>
                    <a:pt x="1" y="0"/>
                  </a:cubicBezTo>
                  <a:cubicBezTo>
                    <a:pt x="1" y="0"/>
                    <a:pt x="1" y="1"/>
                    <a:pt x="1" y="1"/>
                  </a:cubicBezTo>
                  <a:cubicBezTo>
                    <a:pt x="1" y="1"/>
                    <a:pt x="0" y="1"/>
                    <a:pt x="0" y="2"/>
                  </a:cubicBezTo>
                  <a:cubicBezTo>
                    <a:pt x="0" y="2"/>
                    <a:pt x="0" y="2"/>
                    <a:pt x="0" y="2"/>
                  </a:cubicBezTo>
                  <a:cubicBezTo>
                    <a:pt x="1"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2" name="Freeform 63"/>
            <p:cNvSpPr>
              <a:spLocks/>
            </p:cNvSpPr>
            <p:nvPr/>
          </p:nvSpPr>
          <p:spPr bwMode="auto">
            <a:xfrm>
              <a:off x="3836989" y="216852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1" y="1"/>
                  </a:cubicBezTo>
                  <a:cubicBezTo>
                    <a:pt x="1" y="0"/>
                    <a:pt x="1" y="0"/>
                    <a:pt x="1" y="0"/>
                  </a:cubicBezTo>
                  <a:cubicBezTo>
                    <a:pt x="1" y="0"/>
                    <a:pt x="1" y="0"/>
                    <a:pt x="0"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3" name="Freeform 64"/>
            <p:cNvSpPr>
              <a:spLocks/>
            </p:cNvSpPr>
            <p:nvPr/>
          </p:nvSpPr>
          <p:spPr bwMode="auto">
            <a:xfrm>
              <a:off x="5640389" y="2686051"/>
              <a:ext cx="31750" cy="22225"/>
            </a:xfrm>
            <a:custGeom>
              <a:avLst/>
              <a:gdLst>
                <a:gd name="T0" fmla="*/ 2 w 3"/>
                <a:gd name="T1" fmla="*/ 0 h 2"/>
                <a:gd name="T2" fmla="*/ 1 w 3"/>
                <a:gd name="T3" fmla="*/ 0 h 2"/>
                <a:gd name="T4" fmla="*/ 0 w 3"/>
                <a:gd name="T5" fmla="*/ 1 h 2"/>
                <a:gd name="T6" fmla="*/ 0 w 3"/>
                <a:gd name="T7" fmla="*/ 2 h 2"/>
                <a:gd name="T8" fmla="*/ 1 w 3"/>
                <a:gd name="T9" fmla="*/ 2 h 2"/>
                <a:gd name="T10" fmla="*/ 1 w 3"/>
                <a:gd name="T11" fmla="*/ 2 h 2"/>
                <a:gd name="T12" fmla="*/ 2 w 3"/>
                <a:gd name="T13" fmla="*/ 1 h 2"/>
                <a:gd name="T14" fmla="*/ 3 w 3"/>
                <a:gd name="T15" fmla="*/ 1 h 2"/>
                <a:gd name="T16" fmla="*/ 3 w 3"/>
                <a:gd name="T17" fmla="*/ 1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cubicBezTo>
                    <a:pt x="2" y="0"/>
                    <a:pt x="1" y="0"/>
                    <a:pt x="1" y="0"/>
                  </a:cubicBezTo>
                  <a:cubicBezTo>
                    <a:pt x="1" y="0"/>
                    <a:pt x="0" y="0"/>
                    <a:pt x="0" y="1"/>
                  </a:cubicBezTo>
                  <a:cubicBezTo>
                    <a:pt x="0" y="1"/>
                    <a:pt x="0" y="1"/>
                    <a:pt x="0" y="2"/>
                  </a:cubicBezTo>
                  <a:cubicBezTo>
                    <a:pt x="1" y="2"/>
                    <a:pt x="1" y="2"/>
                    <a:pt x="1" y="2"/>
                  </a:cubicBezTo>
                  <a:cubicBezTo>
                    <a:pt x="1" y="2"/>
                    <a:pt x="1" y="2"/>
                    <a:pt x="1" y="2"/>
                  </a:cubicBezTo>
                  <a:cubicBezTo>
                    <a:pt x="2" y="2"/>
                    <a:pt x="2" y="1"/>
                    <a:pt x="2" y="1"/>
                  </a:cubicBezTo>
                  <a:cubicBezTo>
                    <a:pt x="2" y="1"/>
                    <a:pt x="3" y="1"/>
                    <a:pt x="3" y="1"/>
                  </a:cubicBezTo>
                  <a:cubicBezTo>
                    <a:pt x="3" y="1"/>
                    <a:pt x="3" y="1"/>
                    <a:pt x="3" y="1"/>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4" name="Freeform 65"/>
            <p:cNvSpPr>
              <a:spLocks/>
            </p:cNvSpPr>
            <p:nvPr/>
          </p:nvSpPr>
          <p:spPr bwMode="auto">
            <a:xfrm>
              <a:off x="4754564" y="1368426"/>
              <a:ext cx="152400" cy="139700"/>
            </a:xfrm>
            <a:custGeom>
              <a:avLst/>
              <a:gdLst>
                <a:gd name="T0" fmla="*/ 0 w 14"/>
                <a:gd name="T1" fmla="*/ 8 h 13"/>
                <a:gd name="T2" fmla="*/ 0 w 14"/>
                <a:gd name="T3" fmla="*/ 9 h 13"/>
                <a:gd name="T4" fmla="*/ 0 w 14"/>
                <a:gd name="T5" fmla="*/ 9 h 13"/>
                <a:gd name="T6" fmla="*/ 0 w 14"/>
                <a:gd name="T7" fmla="*/ 11 h 13"/>
                <a:gd name="T8" fmla="*/ 1 w 14"/>
                <a:gd name="T9" fmla="*/ 12 h 13"/>
                <a:gd name="T10" fmla="*/ 1 w 14"/>
                <a:gd name="T11" fmla="*/ 12 h 13"/>
                <a:gd name="T12" fmla="*/ 2 w 14"/>
                <a:gd name="T13" fmla="*/ 11 h 13"/>
                <a:gd name="T14" fmla="*/ 3 w 14"/>
                <a:gd name="T15" fmla="*/ 10 h 13"/>
                <a:gd name="T16" fmla="*/ 3 w 14"/>
                <a:gd name="T17" fmla="*/ 11 h 13"/>
                <a:gd name="T18" fmla="*/ 5 w 14"/>
                <a:gd name="T19" fmla="*/ 11 h 13"/>
                <a:gd name="T20" fmla="*/ 5 w 14"/>
                <a:gd name="T21" fmla="*/ 11 h 13"/>
                <a:gd name="T22" fmla="*/ 6 w 14"/>
                <a:gd name="T23" fmla="*/ 11 h 13"/>
                <a:gd name="T24" fmla="*/ 7 w 14"/>
                <a:gd name="T25" fmla="*/ 12 h 13"/>
                <a:gd name="T26" fmla="*/ 8 w 14"/>
                <a:gd name="T27" fmla="*/ 12 h 13"/>
                <a:gd name="T28" fmla="*/ 8 w 14"/>
                <a:gd name="T29" fmla="*/ 12 h 13"/>
                <a:gd name="T30" fmla="*/ 9 w 14"/>
                <a:gd name="T31" fmla="*/ 12 h 13"/>
                <a:gd name="T32" fmla="*/ 10 w 14"/>
                <a:gd name="T33" fmla="*/ 13 h 13"/>
                <a:gd name="T34" fmla="*/ 11 w 14"/>
                <a:gd name="T35" fmla="*/ 12 h 13"/>
                <a:gd name="T36" fmla="*/ 11 w 14"/>
                <a:gd name="T37" fmla="*/ 11 h 13"/>
                <a:gd name="T38" fmla="*/ 12 w 14"/>
                <a:gd name="T39" fmla="*/ 10 h 13"/>
                <a:gd name="T40" fmla="*/ 12 w 14"/>
                <a:gd name="T41" fmla="*/ 10 h 13"/>
                <a:gd name="T42" fmla="*/ 12 w 14"/>
                <a:gd name="T43" fmla="*/ 10 h 13"/>
                <a:gd name="T44" fmla="*/ 12 w 14"/>
                <a:gd name="T45" fmla="*/ 9 h 13"/>
                <a:gd name="T46" fmla="*/ 12 w 14"/>
                <a:gd name="T47" fmla="*/ 8 h 13"/>
                <a:gd name="T48" fmla="*/ 13 w 14"/>
                <a:gd name="T49" fmla="*/ 8 h 13"/>
                <a:gd name="T50" fmla="*/ 14 w 14"/>
                <a:gd name="T51" fmla="*/ 8 h 13"/>
                <a:gd name="T52" fmla="*/ 13 w 14"/>
                <a:gd name="T53" fmla="*/ 7 h 13"/>
                <a:gd name="T54" fmla="*/ 12 w 14"/>
                <a:gd name="T55" fmla="*/ 6 h 13"/>
                <a:gd name="T56" fmla="*/ 12 w 14"/>
                <a:gd name="T57" fmla="*/ 5 h 13"/>
                <a:gd name="T58" fmla="*/ 12 w 14"/>
                <a:gd name="T59" fmla="*/ 4 h 13"/>
                <a:gd name="T60" fmla="*/ 11 w 14"/>
                <a:gd name="T61" fmla="*/ 3 h 13"/>
                <a:gd name="T62" fmla="*/ 10 w 14"/>
                <a:gd name="T63" fmla="*/ 2 h 13"/>
                <a:gd name="T64" fmla="*/ 9 w 14"/>
                <a:gd name="T65" fmla="*/ 1 h 13"/>
                <a:gd name="T66" fmla="*/ 8 w 14"/>
                <a:gd name="T67" fmla="*/ 1 h 13"/>
                <a:gd name="T68" fmla="*/ 8 w 14"/>
                <a:gd name="T69" fmla="*/ 1 h 13"/>
                <a:gd name="T70" fmla="*/ 6 w 14"/>
                <a:gd name="T71" fmla="*/ 0 h 13"/>
                <a:gd name="T72" fmla="*/ 6 w 14"/>
                <a:gd name="T73" fmla="*/ 0 h 13"/>
                <a:gd name="T74" fmla="*/ 5 w 14"/>
                <a:gd name="T75" fmla="*/ 0 h 13"/>
                <a:gd name="T76" fmla="*/ 5 w 14"/>
                <a:gd name="T77" fmla="*/ 0 h 13"/>
                <a:gd name="T78" fmla="*/ 4 w 14"/>
                <a:gd name="T79" fmla="*/ 0 h 13"/>
                <a:gd name="T80" fmla="*/ 3 w 14"/>
                <a:gd name="T81" fmla="*/ 0 h 13"/>
                <a:gd name="T82" fmla="*/ 3 w 14"/>
                <a:gd name="T83" fmla="*/ 2 h 13"/>
                <a:gd name="T84" fmla="*/ 2 w 14"/>
                <a:gd name="T85" fmla="*/ 2 h 13"/>
                <a:gd name="T86" fmla="*/ 1 w 14"/>
                <a:gd name="T87" fmla="*/ 3 h 13"/>
                <a:gd name="T88" fmla="*/ 0 w 14"/>
                <a:gd name="T89" fmla="*/ 4 h 13"/>
                <a:gd name="T90" fmla="*/ 0 w 14"/>
                <a:gd name="T91" fmla="*/ 5 h 13"/>
                <a:gd name="T92" fmla="*/ 0 w 14"/>
                <a:gd name="T93" fmla="*/ 5 h 13"/>
                <a:gd name="T94" fmla="*/ 0 w 14"/>
                <a:gd name="T95" fmla="*/ 6 h 13"/>
                <a:gd name="T96" fmla="*/ 1 w 14"/>
                <a:gd name="T97" fmla="*/ 7 h 13"/>
                <a:gd name="T98" fmla="*/ 1 w 14"/>
                <a:gd name="T99" fmla="*/ 8 h 13"/>
                <a:gd name="T100" fmla="*/ 0 w 14"/>
                <a:gd name="T10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13">
                  <a:moveTo>
                    <a:pt x="0" y="8"/>
                  </a:moveTo>
                  <a:cubicBezTo>
                    <a:pt x="0" y="8"/>
                    <a:pt x="0" y="8"/>
                    <a:pt x="0" y="9"/>
                  </a:cubicBezTo>
                  <a:cubicBezTo>
                    <a:pt x="0" y="9"/>
                    <a:pt x="0" y="9"/>
                    <a:pt x="0" y="9"/>
                  </a:cubicBezTo>
                  <a:cubicBezTo>
                    <a:pt x="1" y="10"/>
                    <a:pt x="0" y="10"/>
                    <a:pt x="0" y="11"/>
                  </a:cubicBezTo>
                  <a:cubicBezTo>
                    <a:pt x="1" y="11"/>
                    <a:pt x="1" y="11"/>
                    <a:pt x="1" y="12"/>
                  </a:cubicBezTo>
                  <a:cubicBezTo>
                    <a:pt x="1" y="12"/>
                    <a:pt x="1" y="12"/>
                    <a:pt x="1" y="12"/>
                  </a:cubicBezTo>
                  <a:cubicBezTo>
                    <a:pt x="2" y="11"/>
                    <a:pt x="2" y="11"/>
                    <a:pt x="2" y="11"/>
                  </a:cubicBezTo>
                  <a:cubicBezTo>
                    <a:pt x="2" y="10"/>
                    <a:pt x="3" y="10"/>
                    <a:pt x="3" y="10"/>
                  </a:cubicBezTo>
                  <a:cubicBezTo>
                    <a:pt x="3" y="10"/>
                    <a:pt x="3" y="11"/>
                    <a:pt x="3" y="11"/>
                  </a:cubicBezTo>
                  <a:cubicBezTo>
                    <a:pt x="4" y="11"/>
                    <a:pt x="4" y="11"/>
                    <a:pt x="5" y="11"/>
                  </a:cubicBezTo>
                  <a:cubicBezTo>
                    <a:pt x="5" y="11"/>
                    <a:pt x="5" y="11"/>
                    <a:pt x="5" y="11"/>
                  </a:cubicBezTo>
                  <a:cubicBezTo>
                    <a:pt x="6" y="11"/>
                    <a:pt x="6" y="11"/>
                    <a:pt x="6" y="11"/>
                  </a:cubicBezTo>
                  <a:cubicBezTo>
                    <a:pt x="6" y="12"/>
                    <a:pt x="6" y="12"/>
                    <a:pt x="7" y="12"/>
                  </a:cubicBezTo>
                  <a:cubicBezTo>
                    <a:pt x="7" y="12"/>
                    <a:pt x="7" y="12"/>
                    <a:pt x="8" y="12"/>
                  </a:cubicBezTo>
                  <a:cubicBezTo>
                    <a:pt x="8" y="12"/>
                    <a:pt x="8" y="12"/>
                    <a:pt x="8" y="12"/>
                  </a:cubicBezTo>
                  <a:cubicBezTo>
                    <a:pt x="8" y="12"/>
                    <a:pt x="9" y="12"/>
                    <a:pt x="9" y="12"/>
                  </a:cubicBezTo>
                  <a:cubicBezTo>
                    <a:pt x="9" y="12"/>
                    <a:pt x="9" y="13"/>
                    <a:pt x="10" y="13"/>
                  </a:cubicBezTo>
                  <a:cubicBezTo>
                    <a:pt x="10" y="13"/>
                    <a:pt x="11" y="13"/>
                    <a:pt x="11" y="12"/>
                  </a:cubicBezTo>
                  <a:cubicBezTo>
                    <a:pt x="11" y="12"/>
                    <a:pt x="11" y="12"/>
                    <a:pt x="11" y="11"/>
                  </a:cubicBezTo>
                  <a:cubicBezTo>
                    <a:pt x="11" y="11"/>
                    <a:pt x="12" y="11"/>
                    <a:pt x="12" y="10"/>
                  </a:cubicBezTo>
                  <a:cubicBezTo>
                    <a:pt x="12" y="10"/>
                    <a:pt x="12" y="10"/>
                    <a:pt x="12" y="10"/>
                  </a:cubicBezTo>
                  <a:cubicBezTo>
                    <a:pt x="12" y="10"/>
                    <a:pt x="12" y="10"/>
                    <a:pt x="12" y="10"/>
                  </a:cubicBezTo>
                  <a:cubicBezTo>
                    <a:pt x="12" y="9"/>
                    <a:pt x="12" y="9"/>
                    <a:pt x="12" y="9"/>
                  </a:cubicBezTo>
                  <a:cubicBezTo>
                    <a:pt x="13" y="8"/>
                    <a:pt x="12" y="8"/>
                    <a:pt x="12" y="8"/>
                  </a:cubicBezTo>
                  <a:cubicBezTo>
                    <a:pt x="13" y="8"/>
                    <a:pt x="13" y="8"/>
                    <a:pt x="13" y="8"/>
                  </a:cubicBezTo>
                  <a:cubicBezTo>
                    <a:pt x="13" y="8"/>
                    <a:pt x="14" y="8"/>
                    <a:pt x="14" y="8"/>
                  </a:cubicBezTo>
                  <a:cubicBezTo>
                    <a:pt x="14" y="7"/>
                    <a:pt x="13" y="7"/>
                    <a:pt x="13" y="7"/>
                  </a:cubicBezTo>
                  <a:cubicBezTo>
                    <a:pt x="13" y="6"/>
                    <a:pt x="13" y="6"/>
                    <a:pt x="12" y="6"/>
                  </a:cubicBezTo>
                  <a:cubicBezTo>
                    <a:pt x="12" y="6"/>
                    <a:pt x="12" y="6"/>
                    <a:pt x="12" y="5"/>
                  </a:cubicBezTo>
                  <a:cubicBezTo>
                    <a:pt x="11" y="5"/>
                    <a:pt x="12" y="4"/>
                    <a:pt x="12" y="4"/>
                  </a:cubicBezTo>
                  <a:cubicBezTo>
                    <a:pt x="11" y="3"/>
                    <a:pt x="11" y="3"/>
                    <a:pt x="11" y="3"/>
                  </a:cubicBezTo>
                  <a:cubicBezTo>
                    <a:pt x="11" y="2"/>
                    <a:pt x="10" y="3"/>
                    <a:pt x="10" y="2"/>
                  </a:cubicBezTo>
                  <a:cubicBezTo>
                    <a:pt x="10" y="2"/>
                    <a:pt x="10" y="2"/>
                    <a:pt x="9" y="1"/>
                  </a:cubicBezTo>
                  <a:cubicBezTo>
                    <a:pt x="9" y="1"/>
                    <a:pt x="9" y="1"/>
                    <a:pt x="8" y="1"/>
                  </a:cubicBezTo>
                  <a:cubicBezTo>
                    <a:pt x="8" y="1"/>
                    <a:pt x="8" y="1"/>
                    <a:pt x="8" y="1"/>
                  </a:cubicBezTo>
                  <a:cubicBezTo>
                    <a:pt x="7" y="0"/>
                    <a:pt x="7" y="0"/>
                    <a:pt x="6" y="0"/>
                  </a:cubicBezTo>
                  <a:cubicBezTo>
                    <a:pt x="6" y="0"/>
                    <a:pt x="6" y="1"/>
                    <a:pt x="6" y="0"/>
                  </a:cubicBezTo>
                  <a:cubicBezTo>
                    <a:pt x="5" y="0"/>
                    <a:pt x="5" y="0"/>
                    <a:pt x="5" y="0"/>
                  </a:cubicBezTo>
                  <a:cubicBezTo>
                    <a:pt x="5" y="0"/>
                    <a:pt x="5" y="0"/>
                    <a:pt x="5" y="0"/>
                  </a:cubicBezTo>
                  <a:cubicBezTo>
                    <a:pt x="5" y="0"/>
                    <a:pt x="4" y="0"/>
                    <a:pt x="4" y="0"/>
                  </a:cubicBezTo>
                  <a:cubicBezTo>
                    <a:pt x="3" y="0"/>
                    <a:pt x="3" y="0"/>
                    <a:pt x="3" y="0"/>
                  </a:cubicBezTo>
                  <a:cubicBezTo>
                    <a:pt x="2" y="1"/>
                    <a:pt x="3" y="1"/>
                    <a:pt x="3" y="2"/>
                  </a:cubicBezTo>
                  <a:cubicBezTo>
                    <a:pt x="2" y="2"/>
                    <a:pt x="2" y="2"/>
                    <a:pt x="2" y="2"/>
                  </a:cubicBezTo>
                  <a:cubicBezTo>
                    <a:pt x="1" y="3"/>
                    <a:pt x="1" y="3"/>
                    <a:pt x="1" y="3"/>
                  </a:cubicBezTo>
                  <a:cubicBezTo>
                    <a:pt x="1" y="4"/>
                    <a:pt x="1" y="4"/>
                    <a:pt x="0" y="4"/>
                  </a:cubicBezTo>
                  <a:cubicBezTo>
                    <a:pt x="0" y="4"/>
                    <a:pt x="0" y="4"/>
                    <a:pt x="0" y="5"/>
                  </a:cubicBezTo>
                  <a:cubicBezTo>
                    <a:pt x="0" y="5"/>
                    <a:pt x="0" y="5"/>
                    <a:pt x="0" y="5"/>
                  </a:cubicBezTo>
                  <a:cubicBezTo>
                    <a:pt x="0" y="5"/>
                    <a:pt x="0" y="5"/>
                    <a:pt x="0" y="6"/>
                  </a:cubicBezTo>
                  <a:cubicBezTo>
                    <a:pt x="0" y="6"/>
                    <a:pt x="0" y="6"/>
                    <a:pt x="1" y="7"/>
                  </a:cubicBezTo>
                  <a:cubicBezTo>
                    <a:pt x="1" y="7"/>
                    <a:pt x="1" y="7"/>
                    <a:pt x="1" y="8"/>
                  </a:cubicBezTo>
                  <a:cubicBezTo>
                    <a:pt x="1" y="8"/>
                    <a:pt x="0" y="8"/>
                    <a:pt x="0" y="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5" name="Freeform 66"/>
            <p:cNvSpPr>
              <a:spLocks/>
            </p:cNvSpPr>
            <p:nvPr/>
          </p:nvSpPr>
          <p:spPr bwMode="auto">
            <a:xfrm>
              <a:off x="4614864" y="1292226"/>
              <a:ext cx="22225" cy="31750"/>
            </a:xfrm>
            <a:custGeom>
              <a:avLst/>
              <a:gdLst>
                <a:gd name="T0" fmla="*/ 0 w 2"/>
                <a:gd name="T1" fmla="*/ 3 h 3"/>
                <a:gd name="T2" fmla="*/ 1 w 2"/>
                <a:gd name="T3" fmla="*/ 3 h 3"/>
                <a:gd name="T4" fmla="*/ 1 w 2"/>
                <a:gd name="T5" fmla="*/ 2 h 3"/>
                <a:gd name="T6" fmla="*/ 2 w 2"/>
                <a:gd name="T7" fmla="*/ 1 h 3"/>
                <a:gd name="T8" fmla="*/ 2 w 2"/>
                <a:gd name="T9" fmla="*/ 0 h 3"/>
                <a:gd name="T10" fmla="*/ 1 w 2"/>
                <a:gd name="T11" fmla="*/ 0 h 3"/>
                <a:gd name="T12" fmla="*/ 0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1" y="3"/>
                    <a:pt x="1" y="3"/>
                  </a:cubicBezTo>
                  <a:cubicBezTo>
                    <a:pt x="1" y="3"/>
                    <a:pt x="1" y="2"/>
                    <a:pt x="1" y="2"/>
                  </a:cubicBezTo>
                  <a:cubicBezTo>
                    <a:pt x="1" y="2"/>
                    <a:pt x="2" y="2"/>
                    <a:pt x="2" y="1"/>
                  </a:cubicBezTo>
                  <a:cubicBezTo>
                    <a:pt x="2" y="1"/>
                    <a:pt x="2" y="1"/>
                    <a:pt x="2" y="0"/>
                  </a:cubicBezTo>
                  <a:cubicBezTo>
                    <a:pt x="2" y="0"/>
                    <a:pt x="1" y="0"/>
                    <a:pt x="1" y="0"/>
                  </a:cubicBezTo>
                  <a:cubicBezTo>
                    <a:pt x="1" y="0"/>
                    <a:pt x="0" y="0"/>
                    <a:pt x="0" y="1"/>
                  </a:cubicBezTo>
                  <a:cubicBezTo>
                    <a:pt x="0" y="1"/>
                    <a:pt x="0" y="1"/>
                    <a:pt x="0" y="2"/>
                  </a:cubicBezTo>
                  <a:cubicBezTo>
                    <a:pt x="0" y="2"/>
                    <a:pt x="0" y="2"/>
                    <a:pt x="0" y="2"/>
                  </a:cubicBezTo>
                  <a:cubicBezTo>
                    <a:pt x="0" y="2"/>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6" name="Freeform 67"/>
            <p:cNvSpPr>
              <a:spLocks/>
            </p:cNvSpPr>
            <p:nvPr/>
          </p:nvSpPr>
          <p:spPr bwMode="auto">
            <a:xfrm>
              <a:off x="4572002" y="1323976"/>
              <a:ext cx="20638" cy="22225"/>
            </a:xfrm>
            <a:custGeom>
              <a:avLst/>
              <a:gdLst>
                <a:gd name="T0" fmla="*/ 1 w 2"/>
                <a:gd name="T1" fmla="*/ 0 h 2"/>
                <a:gd name="T2" fmla="*/ 1 w 2"/>
                <a:gd name="T3" fmla="*/ 1 h 2"/>
                <a:gd name="T4" fmla="*/ 1 w 2"/>
                <a:gd name="T5" fmla="*/ 2 h 2"/>
                <a:gd name="T6" fmla="*/ 1 w 2"/>
                <a:gd name="T7" fmla="*/ 1 h 2"/>
                <a:gd name="T8" fmla="*/ 2 w 2"/>
                <a:gd name="T9" fmla="*/ 1 h 2"/>
                <a:gd name="T10" fmla="*/ 2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1" y="0"/>
                    <a:pt x="1" y="0"/>
                    <a:pt x="1" y="1"/>
                  </a:cubicBezTo>
                  <a:cubicBezTo>
                    <a:pt x="1" y="1"/>
                    <a:pt x="0" y="1"/>
                    <a:pt x="1" y="2"/>
                  </a:cubicBezTo>
                  <a:cubicBezTo>
                    <a:pt x="1" y="2"/>
                    <a:pt x="1" y="2"/>
                    <a:pt x="1" y="1"/>
                  </a:cubicBezTo>
                  <a:cubicBezTo>
                    <a:pt x="2" y="1"/>
                    <a:pt x="2" y="1"/>
                    <a:pt x="2" y="1"/>
                  </a:cubicBezTo>
                  <a:cubicBezTo>
                    <a:pt x="2" y="0"/>
                    <a:pt x="2"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7" name="Freeform 68"/>
            <p:cNvSpPr>
              <a:spLocks/>
            </p:cNvSpPr>
            <p:nvPr/>
          </p:nvSpPr>
          <p:spPr bwMode="auto">
            <a:xfrm>
              <a:off x="4452939" y="989014"/>
              <a:ext cx="247650" cy="388938"/>
            </a:xfrm>
            <a:custGeom>
              <a:avLst/>
              <a:gdLst>
                <a:gd name="T0" fmla="*/ 1 w 23"/>
                <a:gd name="T1" fmla="*/ 26 h 36"/>
                <a:gd name="T2" fmla="*/ 2 w 23"/>
                <a:gd name="T3" fmla="*/ 27 h 36"/>
                <a:gd name="T4" fmla="*/ 3 w 23"/>
                <a:gd name="T5" fmla="*/ 30 h 36"/>
                <a:gd name="T6" fmla="*/ 4 w 23"/>
                <a:gd name="T7" fmla="*/ 31 h 36"/>
                <a:gd name="T8" fmla="*/ 4 w 23"/>
                <a:gd name="T9" fmla="*/ 33 h 36"/>
                <a:gd name="T10" fmla="*/ 5 w 23"/>
                <a:gd name="T11" fmla="*/ 34 h 36"/>
                <a:gd name="T12" fmla="*/ 7 w 23"/>
                <a:gd name="T13" fmla="*/ 35 h 36"/>
                <a:gd name="T14" fmla="*/ 8 w 23"/>
                <a:gd name="T15" fmla="*/ 34 h 36"/>
                <a:gd name="T16" fmla="*/ 9 w 23"/>
                <a:gd name="T17" fmla="*/ 33 h 36"/>
                <a:gd name="T18" fmla="*/ 10 w 23"/>
                <a:gd name="T19" fmla="*/ 33 h 36"/>
                <a:gd name="T20" fmla="*/ 11 w 23"/>
                <a:gd name="T21" fmla="*/ 31 h 36"/>
                <a:gd name="T22" fmla="*/ 12 w 23"/>
                <a:gd name="T23" fmla="*/ 29 h 36"/>
                <a:gd name="T24" fmla="*/ 12 w 23"/>
                <a:gd name="T25" fmla="*/ 27 h 36"/>
                <a:gd name="T26" fmla="*/ 13 w 23"/>
                <a:gd name="T27" fmla="*/ 26 h 36"/>
                <a:gd name="T28" fmla="*/ 15 w 23"/>
                <a:gd name="T29" fmla="*/ 26 h 36"/>
                <a:gd name="T30" fmla="*/ 15 w 23"/>
                <a:gd name="T31" fmla="*/ 24 h 36"/>
                <a:gd name="T32" fmla="*/ 16 w 23"/>
                <a:gd name="T33" fmla="*/ 23 h 36"/>
                <a:gd name="T34" fmla="*/ 14 w 23"/>
                <a:gd name="T35" fmla="*/ 21 h 36"/>
                <a:gd name="T36" fmla="*/ 13 w 23"/>
                <a:gd name="T37" fmla="*/ 21 h 36"/>
                <a:gd name="T38" fmla="*/ 12 w 23"/>
                <a:gd name="T39" fmla="*/ 19 h 36"/>
                <a:gd name="T40" fmla="*/ 12 w 23"/>
                <a:gd name="T41" fmla="*/ 18 h 36"/>
                <a:gd name="T42" fmla="*/ 13 w 23"/>
                <a:gd name="T43" fmla="*/ 17 h 36"/>
                <a:gd name="T44" fmla="*/ 14 w 23"/>
                <a:gd name="T45" fmla="*/ 16 h 36"/>
                <a:gd name="T46" fmla="*/ 15 w 23"/>
                <a:gd name="T47" fmla="*/ 15 h 36"/>
                <a:gd name="T48" fmla="*/ 16 w 23"/>
                <a:gd name="T49" fmla="*/ 14 h 36"/>
                <a:gd name="T50" fmla="*/ 18 w 23"/>
                <a:gd name="T51" fmla="*/ 13 h 36"/>
                <a:gd name="T52" fmla="*/ 19 w 23"/>
                <a:gd name="T53" fmla="*/ 12 h 36"/>
                <a:gd name="T54" fmla="*/ 19 w 23"/>
                <a:gd name="T55" fmla="*/ 11 h 36"/>
                <a:gd name="T56" fmla="*/ 20 w 23"/>
                <a:gd name="T57" fmla="*/ 9 h 36"/>
                <a:gd name="T58" fmla="*/ 21 w 23"/>
                <a:gd name="T59" fmla="*/ 9 h 36"/>
                <a:gd name="T60" fmla="*/ 22 w 23"/>
                <a:gd name="T61" fmla="*/ 8 h 36"/>
                <a:gd name="T62" fmla="*/ 23 w 23"/>
                <a:gd name="T63" fmla="*/ 7 h 36"/>
                <a:gd name="T64" fmla="*/ 23 w 23"/>
                <a:gd name="T65" fmla="*/ 5 h 36"/>
                <a:gd name="T66" fmla="*/ 22 w 23"/>
                <a:gd name="T67" fmla="*/ 5 h 36"/>
                <a:gd name="T68" fmla="*/ 21 w 23"/>
                <a:gd name="T69" fmla="*/ 3 h 36"/>
                <a:gd name="T70" fmla="*/ 19 w 23"/>
                <a:gd name="T71" fmla="*/ 2 h 36"/>
                <a:gd name="T72" fmla="*/ 17 w 23"/>
                <a:gd name="T73" fmla="*/ 1 h 36"/>
                <a:gd name="T74" fmla="*/ 15 w 23"/>
                <a:gd name="T75" fmla="*/ 0 h 36"/>
                <a:gd name="T76" fmla="*/ 15 w 23"/>
                <a:gd name="T77" fmla="*/ 1 h 36"/>
                <a:gd name="T78" fmla="*/ 14 w 23"/>
                <a:gd name="T79" fmla="*/ 2 h 36"/>
                <a:gd name="T80" fmla="*/ 12 w 23"/>
                <a:gd name="T81" fmla="*/ 2 h 36"/>
                <a:gd name="T82" fmla="*/ 11 w 23"/>
                <a:gd name="T83" fmla="*/ 2 h 36"/>
                <a:gd name="T84" fmla="*/ 9 w 23"/>
                <a:gd name="T85" fmla="*/ 3 h 36"/>
                <a:gd name="T86" fmla="*/ 8 w 23"/>
                <a:gd name="T87" fmla="*/ 5 h 36"/>
                <a:gd name="T88" fmla="*/ 7 w 23"/>
                <a:gd name="T89" fmla="*/ 7 h 36"/>
                <a:gd name="T90" fmla="*/ 5 w 23"/>
                <a:gd name="T91" fmla="*/ 7 h 36"/>
                <a:gd name="T92" fmla="*/ 5 w 23"/>
                <a:gd name="T93" fmla="*/ 9 h 36"/>
                <a:gd name="T94" fmla="*/ 4 w 23"/>
                <a:gd name="T95" fmla="*/ 11 h 36"/>
                <a:gd name="T96" fmla="*/ 5 w 23"/>
                <a:gd name="T97" fmla="*/ 13 h 36"/>
                <a:gd name="T98" fmla="*/ 3 w 23"/>
                <a:gd name="T99" fmla="*/ 13 h 36"/>
                <a:gd name="T100" fmla="*/ 2 w 23"/>
                <a:gd name="T101" fmla="*/ 13 h 36"/>
                <a:gd name="T102" fmla="*/ 1 w 23"/>
                <a:gd name="T103" fmla="*/ 16 h 36"/>
                <a:gd name="T104" fmla="*/ 2 w 23"/>
                <a:gd name="T105" fmla="*/ 18 h 36"/>
                <a:gd name="T106" fmla="*/ 3 w 23"/>
                <a:gd name="T107" fmla="*/ 19 h 36"/>
                <a:gd name="T108" fmla="*/ 2 w 23"/>
                <a:gd name="T109" fmla="*/ 20 h 36"/>
                <a:gd name="T110" fmla="*/ 3 w 23"/>
                <a:gd name="T111" fmla="*/ 22 h 36"/>
                <a:gd name="T112" fmla="*/ 1 w 23"/>
                <a:gd name="T113" fmla="*/ 24 h 36"/>
                <a:gd name="T114" fmla="*/ 2 w 23"/>
                <a:gd name="T115" fmla="*/ 25 h 36"/>
                <a:gd name="T116" fmla="*/ 0 w 23"/>
                <a:gd name="T117"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36">
                  <a:moveTo>
                    <a:pt x="1" y="26"/>
                  </a:moveTo>
                  <a:cubicBezTo>
                    <a:pt x="1" y="26"/>
                    <a:pt x="1" y="26"/>
                    <a:pt x="1" y="26"/>
                  </a:cubicBezTo>
                  <a:cubicBezTo>
                    <a:pt x="1" y="27"/>
                    <a:pt x="1" y="27"/>
                    <a:pt x="1" y="27"/>
                  </a:cubicBezTo>
                  <a:cubicBezTo>
                    <a:pt x="1" y="27"/>
                    <a:pt x="2" y="27"/>
                    <a:pt x="2" y="27"/>
                  </a:cubicBezTo>
                  <a:cubicBezTo>
                    <a:pt x="2" y="28"/>
                    <a:pt x="2" y="28"/>
                    <a:pt x="2" y="28"/>
                  </a:cubicBezTo>
                  <a:cubicBezTo>
                    <a:pt x="2" y="29"/>
                    <a:pt x="3" y="29"/>
                    <a:pt x="3" y="30"/>
                  </a:cubicBezTo>
                  <a:cubicBezTo>
                    <a:pt x="3" y="30"/>
                    <a:pt x="3" y="30"/>
                    <a:pt x="3" y="31"/>
                  </a:cubicBezTo>
                  <a:cubicBezTo>
                    <a:pt x="3" y="31"/>
                    <a:pt x="4" y="31"/>
                    <a:pt x="4" y="31"/>
                  </a:cubicBezTo>
                  <a:cubicBezTo>
                    <a:pt x="4" y="31"/>
                    <a:pt x="4" y="32"/>
                    <a:pt x="4" y="32"/>
                  </a:cubicBezTo>
                  <a:cubicBezTo>
                    <a:pt x="4" y="32"/>
                    <a:pt x="4" y="32"/>
                    <a:pt x="4" y="33"/>
                  </a:cubicBezTo>
                  <a:cubicBezTo>
                    <a:pt x="4" y="33"/>
                    <a:pt x="4" y="33"/>
                    <a:pt x="5" y="34"/>
                  </a:cubicBezTo>
                  <a:cubicBezTo>
                    <a:pt x="5" y="34"/>
                    <a:pt x="5" y="34"/>
                    <a:pt x="5" y="34"/>
                  </a:cubicBezTo>
                  <a:cubicBezTo>
                    <a:pt x="5" y="35"/>
                    <a:pt x="5" y="35"/>
                    <a:pt x="5" y="35"/>
                  </a:cubicBezTo>
                  <a:cubicBezTo>
                    <a:pt x="5" y="36"/>
                    <a:pt x="6" y="35"/>
                    <a:pt x="7" y="35"/>
                  </a:cubicBezTo>
                  <a:cubicBezTo>
                    <a:pt x="7" y="35"/>
                    <a:pt x="7" y="35"/>
                    <a:pt x="8" y="35"/>
                  </a:cubicBezTo>
                  <a:cubicBezTo>
                    <a:pt x="8" y="34"/>
                    <a:pt x="8" y="34"/>
                    <a:pt x="8" y="34"/>
                  </a:cubicBezTo>
                  <a:cubicBezTo>
                    <a:pt x="8" y="34"/>
                    <a:pt x="8" y="33"/>
                    <a:pt x="8" y="33"/>
                  </a:cubicBezTo>
                  <a:cubicBezTo>
                    <a:pt x="8" y="33"/>
                    <a:pt x="8" y="33"/>
                    <a:pt x="9" y="33"/>
                  </a:cubicBezTo>
                  <a:cubicBezTo>
                    <a:pt x="9" y="33"/>
                    <a:pt x="9" y="33"/>
                    <a:pt x="9" y="33"/>
                  </a:cubicBezTo>
                  <a:cubicBezTo>
                    <a:pt x="10" y="33"/>
                    <a:pt x="10" y="33"/>
                    <a:pt x="10" y="33"/>
                  </a:cubicBezTo>
                  <a:cubicBezTo>
                    <a:pt x="11" y="33"/>
                    <a:pt x="11" y="33"/>
                    <a:pt x="11" y="32"/>
                  </a:cubicBezTo>
                  <a:cubicBezTo>
                    <a:pt x="11" y="32"/>
                    <a:pt x="11" y="32"/>
                    <a:pt x="11" y="31"/>
                  </a:cubicBezTo>
                  <a:cubicBezTo>
                    <a:pt x="12" y="31"/>
                    <a:pt x="11" y="31"/>
                    <a:pt x="12" y="30"/>
                  </a:cubicBezTo>
                  <a:cubicBezTo>
                    <a:pt x="12" y="30"/>
                    <a:pt x="12" y="30"/>
                    <a:pt x="12" y="29"/>
                  </a:cubicBezTo>
                  <a:cubicBezTo>
                    <a:pt x="12" y="29"/>
                    <a:pt x="12" y="29"/>
                    <a:pt x="12" y="28"/>
                  </a:cubicBezTo>
                  <a:cubicBezTo>
                    <a:pt x="12" y="28"/>
                    <a:pt x="12" y="28"/>
                    <a:pt x="12" y="27"/>
                  </a:cubicBezTo>
                  <a:cubicBezTo>
                    <a:pt x="12" y="27"/>
                    <a:pt x="12" y="26"/>
                    <a:pt x="12" y="26"/>
                  </a:cubicBezTo>
                  <a:cubicBezTo>
                    <a:pt x="13" y="26"/>
                    <a:pt x="13" y="26"/>
                    <a:pt x="13" y="26"/>
                  </a:cubicBezTo>
                  <a:cubicBezTo>
                    <a:pt x="13" y="26"/>
                    <a:pt x="13" y="25"/>
                    <a:pt x="14" y="25"/>
                  </a:cubicBezTo>
                  <a:cubicBezTo>
                    <a:pt x="14" y="25"/>
                    <a:pt x="14" y="26"/>
                    <a:pt x="15" y="26"/>
                  </a:cubicBezTo>
                  <a:cubicBezTo>
                    <a:pt x="15" y="25"/>
                    <a:pt x="15" y="25"/>
                    <a:pt x="15" y="25"/>
                  </a:cubicBezTo>
                  <a:cubicBezTo>
                    <a:pt x="15" y="24"/>
                    <a:pt x="15" y="24"/>
                    <a:pt x="15" y="24"/>
                  </a:cubicBezTo>
                  <a:cubicBezTo>
                    <a:pt x="15" y="24"/>
                    <a:pt x="16" y="24"/>
                    <a:pt x="16" y="24"/>
                  </a:cubicBezTo>
                  <a:cubicBezTo>
                    <a:pt x="16" y="23"/>
                    <a:pt x="16" y="23"/>
                    <a:pt x="16" y="23"/>
                  </a:cubicBezTo>
                  <a:cubicBezTo>
                    <a:pt x="15" y="22"/>
                    <a:pt x="15" y="22"/>
                    <a:pt x="15" y="22"/>
                  </a:cubicBezTo>
                  <a:cubicBezTo>
                    <a:pt x="14" y="22"/>
                    <a:pt x="15" y="22"/>
                    <a:pt x="14" y="21"/>
                  </a:cubicBezTo>
                  <a:cubicBezTo>
                    <a:pt x="14" y="21"/>
                    <a:pt x="14" y="21"/>
                    <a:pt x="14" y="21"/>
                  </a:cubicBezTo>
                  <a:cubicBezTo>
                    <a:pt x="13" y="21"/>
                    <a:pt x="13" y="21"/>
                    <a:pt x="13" y="21"/>
                  </a:cubicBezTo>
                  <a:cubicBezTo>
                    <a:pt x="12" y="21"/>
                    <a:pt x="12" y="21"/>
                    <a:pt x="12" y="20"/>
                  </a:cubicBezTo>
                  <a:cubicBezTo>
                    <a:pt x="12" y="20"/>
                    <a:pt x="12" y="20"/>
                    <a:pt x="12" y="19"/>
                  </a:cubicBezTo>
                  <a:cubicBezTo>
                    <a:pt x="12" y="19"/>
                    <a:pt x="12" y="19"/>
                    <a:pt x="12" y="19"/>
                  </a:cubicBezTo>
                  <a:cubicBezTo>
                    <a:pt x="12" y="18"/>
                    <a:pt x="12" y="18"/>
                    <a:pt x="12" y="18"/>
                  </a:cubicBezTo>
                  <a:cubicBezTo>
                    <a:pt x="12" y="18"/>
                    <a:pt x="12" y="18"/>
                    <a:pt x="13" y="18"/>
                  </a:cubicBezTo>
                  <a:cubicBezTo>
                    <a:pt x="13" y="17"/>
                    <a:pt x="13" y="17"/>
                    <a:pt x="13" y="17"/>
                  </a:cubicBezTo>
                  <a:cubicBezTo>
                    <a:pt x="13" y="16"/>
                    <a:pt x="13" y="16"/>
                    <a:pt x="13" y="16"/>
                  </a:cubicBezTo>
                  <a:cubicBezTo>
                    <a:pt x="13" y="16"/>
                    <a:pt x="14" y="16"/>
                    <a:pt x="14" y="16"/>
                  </a:cubicBezTo>
                  <a:cubicBezTo>
                    <a:pt x="14" y="16"/>
                    <a:pt x="14" y="16"/>
                    <a:pt x="14" y="15"/>
                  </a:cubicBezTo>
                  <a:cubicBezTo>
                    <a:pt x="14" y="15"/>
                    <a:pt x="15" y="15"/>
                    <a:pt x="15" y="15"/>
                  </a:cubicBezTo>
                  <a:cubicBezTo>
                    <a:pt x="16" y="15"/>
                    <a:pt x="16" y="15"/>
                    <a:pt x="16" y="14"/>
                  </a:cubicBezTo>
                  <a:cubicBezTo>
                    <a:pt x="16" y="14"/>
                    <a:pt x="16" y="14"/>
                    <a:pt x="16" y="14"/>
                  </a:cubicBezTo>
                  <a:cubicBezTo>
                    <a:pt x="17" y="14"/>
                    <a:pt x="17" y="14"/>
                    <a:pt x="17" y="13"/>
                  </a:cubicBezTo>
                  <a:cubicBezTo>
                    <a:pt x="17" y="13"/>
                    <a:pt x="18" y="13"/>
                    <a:pt x="18" y="13"/>
                  </a:cubicBezTo>
                  <a:cubicBezTo>
                    <a:pt x="18" y="13"/>
                    <a:pt x="18" y="13"/>
                    <a:pt x="19" y="12"/>
                  </a:cubicBezTo>
                  <a:cubicBezTo>
                    <a:pt x="19" y="12"/>
                    <a:pt x="19" y="12"/>
                    <a:pt x="19" y="12"/>
                  </a:cubicBezTo>
                  <a:cubicBezTo>
                    <a:pt x="19" y="12"/>
                    <a:pt x="19" y="12"/>
                    <a:pt x="19" y="11"/>
                  </a:cubicBezTo>
                  <a:cubicBezTo>
                    <a:pt x="19" y="11"/>
                    <a:pt x="19" y="11"/>
                    <a:pt x="19" y="11"/>
                  </a:cubicBezTo>
                  <a:cubicBezTo>
                    <a:pt x="19" y="11"/>
                    <a:pt x="19" y="10"/>
                    <a:pt x="19" y="10"/>
                  </a:cubicBezTo>
                  <a:cubicBezTo>
                    <a:pt x="19" y="10"/>
                    <a:pt x="20" y="10"/>
                    <a:pt x="20" y="9"/>
                  </a:cubicBezTo>
                  <a:cubicBezTo>
                    <a:pt x="20" y="9"/>
                    <a:pt x="21" y="9"/>
                    <a:pt x="21" y="9"/>
                  </a:cubicBezTo>
                  <a:cubicBezTo>
                    <a:pt x="21" y="9"/>
                    <a:pt x="20" y="9"/>
                    <a:pt x="21" y="9"/>
                  </a:cubicBezTo>
                  <a:cubicBezTo>
                    <a:pt x="21" y="8"/>
                    <a:pt x="21" y="8"/>
                    <a:pt x="21" y="8"/>
                  </a:cubicBezTo>
                  <a:cubicBezTo>
                    <a:pt x="22" y="8"/>
                    <a:pt x="22" y="8"/>
                    <a:pt x="22" y="8"/>
                  </a:cubicBezTo>
                  <a:cubicBezTo>
                    <a:pt x="22" y="8"/>
                    <a:pt x="22" y="8"/>
                    <a:pt x="22" y="8"/>
                  </a:cubicBezTo>
                  <a:cubicBezTo>
                    <a:pt x="22" y="8"/>
                    <a:pt x="22" y="7"/>
                    <a:pt x="23" y="7"/>
                  </a:cubicBezTo>
                  <a:cubicBezTo>
                    <a:pt x="23" y="7"/>
                    <a:pt x="23" y="7"/>
                    <a:pt x="23" y="6"/>
                  </a:cubicBezTo>
                  <a:cubicBezTo>
                    <a:pt x="23" y="6"/>
                    <a:pt x="23" y="6"/>
                    <a:pt x="23" y="5"/>
                  </a:cubicBezTo>
                  <a:cubicBezTo>
                    <a:pt x="22" y="5"/>
                    <a:pt x="22" y="5"/>
                    <a:pt x="22" y="5"/>
                  </a:cubicBezTo>
                  <a:cubicBezTo>
                    <a:pt x="22" y="5"/>
                    <a:pt x="22" y="5"/>
                    <a:pt x="22" y="5"/>
                  </a:cubicBezTo>
                  <a:cubicBezTo>
                    <a:pt x="22" y="4"/>
                    <a:pt x="21" y="4"/>
                    <a:pt x="21" y="4"/>
                  </a:cubicBezTo>
                  <a:cubicBezTo>
                    <a:pt x="21" y="3"/>
                    <a:pt x="21" y="3"/>
                    <a:pt x="21" y="3"/>
                  </a:cubicBezTo>
                  <a:cubicBezTo>
                    <a:pt x="21" y="2"/>
                    <a:pt x="20" y="2"/>
                    <a:pt x="20" y="2"/>
                  </a:cubicBezTo>
                  <a:cubicBezTo>
                    <a:pt x="20" y="2"/>
                    <a:pt x="19" y="2"/>
                    <a:pt x="19" y="2"/>
                  </a:cubicBezTo>
                  <a:cubicBezTo>
                    <a:pt x="19" y="2"/>
                    <a:pt x="18" y="2"/>
                    <a:pt x="18" y="2"/>
                  </a:cubicBezTo>
                  <a:cubicBezTo>
                    <a:pt x="18" y="2"/>
                    <a:pt x="17" y="2"/>
                    <a:pt x="17" y="1"/>
                  </a:cubicBezTo>
                  <a:cubicBezTo>
                    <a:pt x="17" y="1"/>
                    <a:pt x="16" y="1"/>
                    <a:pt x="16" y="1"/>
                  </a:cubicBezTo>
                  <a:cubicBezTo>
                    <a:pt x="16" y="0"/>
                    <a:pt x="16" y="0"/>
                    <a:pt x="15" y="0"/>
                  </a:cubicBezTo>
                  <a:cubicBezTo>
                    <a:pt x="15" y="0"/>
                    <a:pt x="15" y="0"/>
                    <a:pt x="15" y="0"/>
                  </a:cubicBezTo>
                  <a:cubicBezTo>
                    <a:pt x="15" y="0"/>
                    <a:pt x="15" y="1"/>
                    <a:pt x="15" y="1"/>
                  </a:cubicBezTo>
                  <a:cubicBezTo>
                    <a:pt x="15" y="1"/>
                    <a:pt x="15" y="1"/>
                    <a:pt x="15" y="2"/>
                  </a:cubicBezTo>
                  <a:cubicBezTo>
                    <a:pt x="15" y="2"/>
                    <a:pt x="14" y="2"/>
                    <a:pt x="14" y="2"/>
                  </a:cubicBezTo>
                  <a:cubicBezTo>
                    <a:pt x="14" y="2"/>
                    <a:pt x="13" y="2"/>
                    <a:pt x="13" y="2"/>
                  </a:cubicBezTo>
                  <a:cubicBezTo>
                    <a:pt x="13" y="2"/>
                    <a:pt x="13" y="2"/>
                    <a:pt x="12" y="2"/>
                  </a:cubicBezTo>
                  <a:cubicBezTo>
                    <a:pt x="12" y="2"/>
                    <a:pt x="12" y="1"/>
                    <a:pt x="11" y="1"/>
                  </a:cubicBezTo>
                  <a:cubicBezTo>
                    <a:pt x="11" y="2"/>
                    <a:pt x="11" y="2"/>
                    <a:pt x="11" y="2"/>
                  </a:cubicBezTo>
                  <a:cubicBezTo>
                    <a:pt x="11" y="2"/>
                    <a:pt x="10" y="3"/>
                    <a:pt x="10" y="3"/>
                  </a:cubicBezTo>
                  <a:cubicBezTo>
                    <a:pt x="10" y="3"/>
                    <a:pt x="9" y="3"/>
                    <a:pt x="9" y="3"/>
                  </a:cubicBezTo>
                  <a:cubicBezTo>
                    <a:pt x="9" y="3"/>
                    <a:pt x="8" y="3"/>
                    <a:pt x="8" y="4"/>
                  </a:cubicBezTo>
                  <a:cubicBezTo>
                    <a:pt x="8" y="4"/>
                    <a:pt x="8" y="5"/>
                    <a:pt x="8" y="5"/>
                  </a:cubicBezTo>
                  <a:cubicBezTo>
                    <a:pt x="8" y="6"/>
                    <a:pt x="8" y="6"/>
                    <a:pt x="8" y="6"/>
                  </a:cubicBezTo>
                  <a:cubicBezTo>
                    <a:pt x="7" y="6"/>
                    <a:pt x="7" y="6"/>
                    <a:pt x="7" y="7"/>
                  </a:cubicBezTo>
                  <a:cubicBezTo>
                    <a:pt x="6" y="7"/>
                    <a:pt x="6" y="7"/>
                    <a:pt x="6" y="7"/>
                  </a:cubicBezTo>
                  <a:cubicBezTo>
                    <a:pt x="6" y="7"/>
                    <a:pt x="5" y="7"/>
                    <a:pt x="5" y="7"/>
                  </a:cubicBezTo>
                  <a:cubicBezTo>
                    <a:pt x="5" y="8"/>
                    <a:pt x="5" y="8"/>
                    <a:pt x="5" y="9"/>
                  </a:cubicBezTo>
                  <a:cubicBezTo>
                    <a:pt x="5" y="9"/>
                    <a:pt x="6" y="9"/>
                    <a:pt x="5" y="9"/>
                  </a:cubicBezTo>
                  <a:cubicBezTo>
                    <a:pt x="5" y="10"/>
                    <a:pt x="5" y="10"/>
                    <a:pt x="5" y="10"/>
                  </a:cubicBezTo>
                  <a:cubicBezTo>
                    <a:pt x="5" y="11"/>
                    <a:pt x="4" y="11"/>
                    <a:pt x="4" y="11"/>
                  </a:cubicBezTo>
                  <a:cubicBezTo>
                    <a:pt x="4" y="12"/>
                    <a:pt x="5" y="12"/>
                    <a:pt x="5" y="12"/>
                  </a:cubicBezTo>
                  <a:cubicBezTo>
                    <a:pt x="5" y="12"/>
                    <a:pt x="5" y="13"/>
                    <a:pt x="5" y="13"/>
                  </a:cubicBezTo>
                  <a:cubicBezTo>
                    <a:pt x="5" y="13"/>
                    <a:pt x="4" y="13"/>
                    <a:pt x="4" y="13"/>
                  </a:cubicBezTo>
                  <a:cubicBezTo>
                    <a:pt x="4" y="13"/>
                    <a:pt x="4" y="13"/>
                    <a:pt x="3" y="13"/>
                  </a:cubicBezTo>
                  <a:cubicBezTo>
                    <a:pt x="3" y="12"/>
                    <a:pt x="3" y="13"/>
                    <a:pt x="2" y="13"/>
                  </a:cubicBezTo>
                  <a:cubicBezTo>
                    <a:pt x="2" y="13"/>
                    <a:pt x="2" y="13"/>
                    <a:pt x="2" y="13"/>
                  </a:cubicBezTo>
                  <a:cubicBezTo>
                    <a:pt x="1" y="14"/>
                    <a:pt x="1" y="14"/>
                    <a:pt x="1" y="15"/>
                  </a:cubicBezTo>
                  <a:cubicBezTo>
                    <a:pt x="1" y="15"/>
                    <a:pt x="1" y="16"/>
                    <a:pt x="1" y="16"/>
                  </a:cubicBezTo>
                  <a:cubicBezTo>
                    <a:pt x="2" y="17"/>
                    <a:pt x="2" y="17"/>
                    <a:pt x="2" y="17"/>
                  </a:cubicBezTo>
                  <a:cubicBezTo>
                    <a:pt x="2" y="17"/>
                    <a:pt x="2" y="18"/>
                    <a:pt x="2" y="18"/>
                  </a:cubicBezTo>
                  <a:cubicBezTo>
                    <a:pt x="2" y="18"/>
                    <a:pt x="2" y="18"/>
                    <a:pt x="2" y="18"/>
                  </a:cubicBezTo>
                  <a:cubicBezTo>
                    <a:pt x="2" y="19"/>
                    <a:pt x="3" y="19"/>
                    <a:pt x="3" y="19"/>
                  </a:cubicBezTo>
                  <a:cubicBezTo>
                    <a:pt x="3" y="19"/>
                    <a:pt x="3" y="20"/>
                    <a:pt x="3" y="20"/>
                  </a:cubicBezTo>
                  <a:cubicBezTo>
                    <a:pt x="3" y="20"/>
                    <a:pt x="2" y="20"/>
                    <a:pt x="2" y="20"/>
                  </a:cubicBezTo>
                  <a:cubicBezTo>
                    <a:pt x="2" y="21"/>
                    <a:pt x="3" y="21"/>
                    <a:pt x="3" y="21"/>
                  </a:cubicBezTo>
                  <a:cubicBezTo>
                    <a:pt x="3" y="22"/>
                    <a:pt x="3" y="22"/>
                    <a:pt x="3" y="22"/>
                  </a:cubicBezTo>
                  <a:cubicBezTo>
                    <a:pt x="2" y="23"/>
                    <a:pt x="2" y="23"/>
                    <a:pt x="2" y="23"/>
                  </a:cubicBezTo>
                  <a:cubicBezTo>
                    <a:pt x="2" y="23"/>
                    <a:pt x="1" y="23"/>
                    <a:pt x="1" y="24"/>
                  </a:cubicBezTo>
                  <a:cubicBezTo>
                    <a:pt x="1" y="24"/>
                    <a:pt x="2" y="24"/>
                    <a:pt x="2" y="24"/>
                  </a:cubicBezTo>
                  <a:cubicBezTo>
                    <a:pt x="2" y="25"/>
                    <a:pt x="2" y="25"/>
                    <a:pt x="2" y="25"/>
                  </a:cubicBezTo>
                  <a:cubicBezTo>
                    <a:pt x="1" y="25"/>
                    <a:pt x="1" y="25"/>
                    <a:pt x="0" y="25"/>
                  </a:cubicBezTo>
                  <a:cubicBezTo>
                    <a:pt x="0" y="25"/>
                    <a:pt x="0" y="25"/>
                    <a:pt x="0" y="25"/>
                  </a:cubicBezTo>
                  <a:cubicBezTo>
                    <a:pt x="0" y="25"/>
                    <a:pt x="0" y="25"/>
                    <a:pt x="1" y="2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8" name="Freeform 69"/>
            <p:cNvSpPr>
              <a:spLocks/>
            </p:cNvSpPr>
            <p:nvPr/>
          </p:nvSpPr>
          <p:spPr bwMode="auto">
            <a:xfrm>
              <a:off x="4691064" y="10763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9" name="Freeform 70"/>
            <p:cNvSpPr>
              <a:spLocks/>
            </p:cNvSpPr>
            <p:nvPr/>
          </p:nvSpPr>
          <p:spPr bwMode="auto">
            <a:xfrm>
              <a:off x="4603752" y="1573214"/>
              <a:ext cx="161925" cy="85725"/>
            </a:xfrm>
            <a:custGeom>
              <a:avLst/>
              <a:gdLst>
                <a:gd name="T0" fmla="*/ 14 w 15"/>
                <a:gd name="T1" fmla="*/ 1 h 8"/>
                <a:gd name="T2" fmla="*/ 14 w 15"/>
                <a:gd name="T3" fmla="*/ 1 h 8"/>
                <a:gd name="T4" fmla="*/ 13 w 15"/>
                <a:gd name="T5" fmla="*/ 1 h 8"/>
                <a:gd name="T6" fmla="*/ 12 w 15"/>
                <a:gd name="T7" fmla="*/ 1 h 8"/>
                <a:gd name="T8" fmla="*/ 12 w 15"/>
                <a:gd name="T9" fmla="*/ 0 h 8"/>
                <a:gd name="T10" fmla="*/ 10 w 15"/>
                <a:gd name="T11" fmla="*/ 0 h 8"/>
                <a:gd name="T12" fmla="*/ 10 w 15"/>
                <a:gd name="T13" fmla="*/ 0 h 8"/>
                <a:gd name="T14" fmla="*/ 9 w 15"/>
                <a:gd name="T15" fmla="*/ 0 h 8"/>
                <a:gd name="T16" fmla="*/ 8 w 15"/>
                <a:gd name="T17" fmla="*/ 1 h 8"/>
                <a:gd name="T18" fmla="*/ 7 w 15"/>
                <a:gd name="T19" fmla="*/ 1 h 8"/>
                <a:gd name="T20" fmla="*/ 6 w 15"/>
                <a:gd name="T21" fmla="*/ 1 h 8"/>
                <a:gd name="T22" fmla="*/ 5 w 15"/>
                <a:gd name="T23" fmla="*/ 2 h 8"/>
                <a:gd name="T24" fmla="*/ 3 w 15"/>
                <a:gd name="T25" fmla="*/ 2 h 8"/>
                <a:gd name="T26" fmla="*/ 2 w 15"/>
                <a:gd name="T27" fmla="*/ 2 h 8"/>
                <a:gd name="T28" fmla="*/ 1 w 15"/>
                <a:gd name="T29" fmla="*/ 2 h 8"/>
                <a:gd name="T30" fmla="*/ 1 w 15"/>
                <a:gd name="T31" fmla="*/ 2 h 8"/>
                <a:gd name="T32" fmla="*/ 0 w 15"/>
                <a:gd name="T33" fmla="*/ 4 h 8"/>
                <a:gd name="T34" fmla="*/ 0 w 15"/>
                <a:gd name="T35" fmla="*/ 4 h 8"/>
                <a:gd name="T36" fmla="*/ 0 w 15"/>
                <a:gd name="T37" fmla="*/ 5 h 8"/>
                <a:gd name="T38" fmla="*/ 0 w 15"/>
                <a:gd name="T39" fmla="*/ 5 h 8"/>
                <a:gd name="T40" fmla="*/ 1 w 15"/>
                <a:gd name="T41" fmla="*/ 6 h 8"/>
                <a:gd name="T42" fmla="*/ 1 w 15"/>
                <a:gd name="T43" fmla="*/ 6 h 8"/>
                <a:gd name="T44" fmla="*/ 2 w 15"/>
                <a:gd name="T45" fmla="*/ 7 h 8"/>
                <a:gd name="T46" fmla="*/ 3 w 15"/>
                <a:gd name="T47" fmla="*/ 7 h 8"/>
                <a:gd name="T48" fmla="*/ 4 w 15"/>
                <a:gd name="T49" fmla="*/ 8 h 8"/>
                <a:gd name="T50" fmla="*/ 5 w 15"/>
                <a:gd name="T51" fmla="*/ 7 h 8"/>
                <a:gd name="T52" fmla="*/ 6 w 15"/>
                <a:gd name="T53" fmla="*/ 7 h 8"/>
                <a:gd name="T54" fmla="*/ 6 w 15"/>
                <a:gd name="T55" fmla="*/ 8 h 8"/>
                <a:gd name="T56" fmla="*/ 7 w 15"/>
                <a:gd name="T57" fmla="*/ 7 h 8"/>
                <a:gd name="T58" fmla="*/ 8 w 15"/>
                <a:gd name="T59" fmla="*/ 7 h 8"/>
                <a:gd name="T60" fmla="*/ 9 w 15"/>
                <a:gd name="T61" fmla="*/ 8 h 8"/>
                <a:gd name="T62" fmla="*/ 10 w 15"/>
                <a:gd name="T63" fmla="*/ 8 h 8"/>
                <a:gd name="T64" fmla="*/ 11 w 15"/>
                <a:gd name="T65" fmla="*/ 7 h 8"/>
                <a:gd name="T66" fmla="*/ 11 w 15"/>
                <a:gd name="T67" fmla="*/ 6 h 8"/>
                <a:gd name="T68" fmla="*/ 11 w 15"/>
                <a:gd name="T69" fmla="*/ 4 h 8"/>
                <a:gd name="T70" fmla="*/ 12 w 15"/>
                <a:gd name="T71" fmla="*/ 4 h 8"/>
                <a:gd name="T72" fmla="*/ 13 w 15"/>
                <a:gd name="T73" fmla="*/ 3 h 8"/>
                <a:gd name="T74" fmla="*/ 13 w 15"/>
                <a:gd name="T75" fmla="*/ 2 h 8"/>
                <a:gd name="T76" fmla="*/ 14 w 15"/>
                <a:gd name="T77" fmla="*/ 2 h 8"/>
                <a:gd name="T78" fmla="*/ 14 w 15"/>
                <a:gd name="T79" fmla="*/ 2 h 8"/>
                <a:gd name="T80" fmla="*/ 15 w 15"/>
                <a:gd name="T81" fmla="*/ 1 h 8"/>
                <a:gd name="T82" fmla="*/ 14 w 15"/>
                <a:gd name="T8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8">
                  <a:moveTo>
                    <a:pt x="14" y="1"/>
                  </a:moveTo>
                  <a:cubicBezTo>
                    <a:pt x="14" y="1"/>
                    <a:pt x="14" y="1"/>
                    <a:pt x="14" y="1"/>
                  </a:cubicBezTo>
                  <a:cubicBezTo>
                    <a:pt x="13" y="1"/>
                    <a:pt x="13" y="1"/>
                    <a:pt x="13" y="1"/>
                  </a:cubicBezTo>
                  <a:cubicBezTo>
                    <a:pt x="13" y="1"/>
                    <a:pt x="12" y="1"/>
                    <a:pt x="12" y="1"/>
                  </a:cubicBezTo>
                  <a:cubicBezTo>
                    <a:pt x="12" y="0"/>
                    <a:pt x="12" y="0"/>
                    <a:pt x="12" y="0"/>
                  </a:cubicBezTo>
                  <a:cubicBezTo>
                    <a:pt x="11" y="0"/>
                    <a:pt x="11" y="0"/>
                    <a:pt x="10" y="0"/>
                  </a:cubicBezTo>
                  <a:cubicBezTo>
                    <a:pt x="10" y="0"/>
                    <a:pt x="10" y="0"/>
                    <a:pt x="10" y="0"/>
                  </a:cubicBezTo>
                  <a:cubicBezTo>
                    <a:pt x="9" y="0"/>
                    <a:pt x="9" y="0"/>
                    <a:pt x="9" y="0"/>
                  </a:cubicBezTo>
                  <a:cubicBezTo>
                    <a:pt x="9" y="1"/>
                    <a:pt x="9" y="1"/>
                    <a:pt x="8" y="1"/>
                  </a:cubicBezTo>
                  <a:cubicBezTo>
                    <a:pt x="8" y="1"/>
                    <a:pt x="7" y="1"/>
                    <a:pt x="7" y="1"/>
                  </a:cubicBezTo>
                  <a:cubicBezTo>
                    <a:pt x="7" y="1"/>
                    <a:pt x="6" y="1"/>
                    <a:pt x="6" y="1"/>
                  </a:cubicBezTo>
                  <a:cubicBezTo>
                    <a:pt x="6" y="2"/>
                    <a:pt x="5" y="2"/>
                    <a:pt x="5" y="2"/>
                  </a:cubicBezTo>
                  <a:cubicBezTo>
                    <a:pt x="4" y="2"/>
                    <a:pt x="4" y="2"/>
                    <a:pt x="3" y="2"/>
                  </a:cubicBezTo>
                  <a:cubicBezTo>
                    <a:pt x="2" y="2"/>
                    <a:pt x="2" y="2"/>
                    <a:pt x="2" y="2"/>
                  </a:cubicBezTo>
                  <a:cubicBezTo>
                    <a:pt x="1" y="2"/>
                    <a:pt x="1" y="2"/>
                    <a:pt x="1" y="2"/>
                  </a:cubicBezTo>
                  <a:cubicBezTo>
                    <a:pt x="1" y="2"/>
                    <a:pt x="1" y="2"/>
                    <a:pt x="1" y="2"/>
                  </a:cubicBezTo>
                  <a:cubicBezTo>
                    <a:pt x="1" y="3"/>
                    <a:pt x="0" y="3"/>
                    <a:pt x="0" y="4"/>
                  </a:cubicBezTo>
                  <a:cubicBezTo>
                    <a:pt x="0" y="4"/>
                    <a:pt x="0" y="4"/>
                    <a:pt x="0" y="4"/>
                  </a:cubicBezTo>
                  <a:cubicBezTo>
                    <a:pt x="0" y="4"/>
                    <a:pt x="0" y="4"/>
                    <a:pt x="0" y="5"/>
                  </a:cubicBezTo>
                  <a:cubicBezTo>
                    <a:pt x="0" y="5"/>
                    <a:pt x="0" y="5"/>
                    <a:pt x="0" y="5"/>
                  </a:cubicBezTo>
                  <a:cubicBezTo>
                    <a:pt x="0" y="6"/>
                    <a:pt x="0" y="6"/>
                    <a:pt x="1" y="6"/>
                  </a:cubicBezTo>
                  <a:cubicBezTo>
                    <a:pt x="1" y="6"/>
                    <a:pt x="1" y="6"/>
                    <a:pt x="1" y="6"/>
                  </a:cubicBezTo>
                  <a:cubicBezTo>
                    <a:pt x="1" y="6"/>
                    <a:pt x="1" y="6"/>
                    <a:pt x="2" y="7"/>
                  </a:cubicBezTo>
                  <a:cubicBezTo>
                    <a:pt x="2" y="7"/>
                    <a:pt x="2" y="7"/>
                    <a:pt x="3" y="7"/>
                  </a:cubicBezTo>
                  <a:cubicBezTo>
                    <a:pt x="3" y="8"/>
                    <a:pt x="4" y="8"/>
                    <a:pt x="4" y="8"/>
                  </a:cubicBezTo>
                  <a:cubicBezTo>
                    <a:pt x="5" y="8"/>
                    <a:pt x="5" y="8"/>
                    <a:pt x="5" y="7"/>
                  </a:cubicBezTo>
                  <a:cubicBezTo>
                    <a:pt x="5" y="7"/>
                    <a:pt x="6" y="7"/>
                    <a:pt x="6" y="7"/>
                  </a:cubicBezTo>
                  <a:cubicBezTo>
                    <a:pt x="6" y="8"/>
                    <a:pt x="6" y="8"/>
                    <a:pt x="6" y="8"/>
                  </a:cubicBezTo>
                  <a:cubicBezTo>
                    <a:pt x="6" y="7"/>
                    <a:pt x="6" y="7"/>
                    <a:pt x="7" y="7"/>
                  </a:cubicBezTo>
                  <a:cubicBezTo>
                    <a:pt x="7" y="7"/>
                    <a:pt x="7" y="7"/>
                    <a:pt x="8" y="7"/>
                  </a:cubicBezTo>
                  <a:cubicBezTo>
                    <a:pt x="8" y="7"/>
                    <a:pt x="8" y="7"/>
                    <a:pt x="9" y="8"/>
                  </a:cubicBezTo>
                  <a:cubicBezTo>
                    <a:pt x="9" y="8"/>
                    <a:pt x="9" y="8"/>
                    <a:pt x="10" y="8"/>
                  </a:cubicBezTo>
                  <a:cubicBezTo>
                    <a:pt x="11" y="8"/>
                    <a:pt x="11" y="8"/>
                    <a:pt x="11" y="7"/>
                  </a:cubicBezTo>
                  <a:cubicBezTo>
                    <a:pt x="12" y="6"/>
                    <a:pt x="11" y="6"/>
                    <a:pt x="11" y="6"/>
                  </a:cubicBezTo>
                  <a:cubicBezTo>
                    <a:pt x="11" y="5"/>
                    <a:pt x="11" y="5"/>
                    <a:pt x="11" y="4"/>
                  </a:cubicBezTo>
                  <a:cubicBezTo>
                    <a:pt x="12" y="4"/>
                    <a:pt x="12" y="4"/>
                    <a:pt x="12" y="4"/>
                  </a:cubicBezTo>
                  <a:cubicBezTo>
                    <a:pt x="12" y="4"/>
                    <a:pt x="12" y="3"/>
                    <a:pt x="13" y="3"/>
                  </a:cubicBezTo>
                  <a:cubicBezTo>
                    <a:pt x="13" y="2"/>
                    <a:pt x="13" y="2"/>
                    <a:pt x="13" y="2"/>
                  </a:cubicBezTo>
                  <a:cubicBezTo>
                    <a:pt x="13" y="2"/>
                    <a:pt x="13" y="2"/>
                    <a:pt x="14" y="2"/>
                  </a:cubicBezTo>
                  <a:cubicBezTo>
                    <a:pt x="14" y="2"/>
                    <a:pt x="14" y="2"/>
                    <a:pt x="14" y="2"/>
                  </a:cubicBezTo>
                  <a:cubicBezTo>
                    <a:pt x="14" y="2"/>
                    <a:pt x="14" y="2"/>
                    <a:pt x="15" y="1"/>
                  </a:cubicBezTo>
                  <a:cubicBezTo>
                    <a:pt x="14" y="1"/>
                    <a:pt x="14" y="1"/>
                    <a:pt x="14"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0" name="Freeform 71"/>
            <p:cNvSpPr>
              <a:spLocks/>
            </p:cNvSpPr>
            <p:nvPr/>
          </p:nvSpPr>
          <p:spPr bwMode="auto">
            <a:xfrm>
              <a:off x="4237039" y="1865314"/>
              <a:ext cx="11113" cy="11113"/>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0"/>
                    <a:pt x="0" y="0"/>
                    <a:pt x="0" y="1"/>
                  </a:cubicBezTo>
                  <a:cubicBezTo>
                    <a:pt x="0" y="1"/>
                    <a:pt x="1" y="1"/>
                    <a:pt x="1" y="1"/>
                  </a:cubicBezTo>
                  <a:cubicBezTo>
                    <a:pt x="1" y="1"/>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1" name="Freeform 72"/>
            <p:cNvSpPr>
              <a:spLocks/>
            </p:cNvSpPr>
            <p:nvPr/>
          </p:nvSpPr>
          <p:spPr bwMode="auto">
            <a:xfrm>
              <a:off x="4268789" y="1843089"/>
              <a:ext cx="22225" cy="11113"/>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0 h 1"/>
                <a:gd name="T12" fmla="*/ 0 w 2"/>
                <a:gd name="T13" fmla="*/ 1 h 1"/>
                <a:gd name="T14" fmla="*/ 0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0"/>
                    <a:pt x="0" y="0"/>
                    <a:pt x="0" y="0"/>
                  </a:cubicBezTo>
                  <a:cubicBezTo>
                    <a:pt x="0" y="0"/>
                    <a:pt x="0" y="0"/>
                    <a:pt x="0" y="1"/>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2" name="Freeform 73"/>
            <p:cNvSpPr>
              <a:spLocks/>
            </p:cNvSpPr>
            <p:nvPr/>
          </p:nvSpPr>
          <p:spPr bwMode="auto">
            <a:xfrm>
              <a:off x="4410077" y="1800226"/>
              <a:ext cx="42863" cy="76200"/>
            </a:xfrm>
            <a:custGeom>
              <a:avLst/>
              <a:gdLst>
                <a:gd name="T0" fmla="*/ 4 w 4"/>
                <a:gd name="T1" fmla="*/ 1 h 7"/>
                <a:gd name="T2" fmla="*/ 3 w 4"/>
                <a:gd name="T3" fmla="*/ 0 h 7"/>
                <a:gd name="T4" fmla="*/ 3 w 4"/>
                <a:gd name="T5" fmla="*/ 0 h 7"/>
                <a:gd name="T6" fmla="*/ 2 w 4"/>
                <a:gd name="T7" fmla="*/ 0 h 7"/>
                <a:gd name="T8" fmla="*/ 1 w 4"/>
                <a:gd name="T9" fmla="*/ 1 h 7"/>
                <a:gd name="T10" fmla="*/ 0 w 4"/>
                <a:gd name="T11" fmla="*/ 1 h 7"/>
                <a:gd name="T12" fmla="*/ 0 w 4"/>
                <a:gd name="T13" fmla="*/ 1 h 7"/>
                <a:gd name="T14" fmla="*/ 0 w 4"/>
                <a:gd name="T15" fmla="*/ 1 h 7"/>
                <a:gd name="T16" fmla="*/ 0 w 4"/>
                <a:gd name="T17" fmla="*/ 2 h 7"/>
                <a:gd name="T18" fmla="*/ 0 w 4"/>
                <a:gd name="T19" fmla="*/ 3 h 7"/>
                <a:gd name="T20" fmla="*/ 1 w 4"/>
                <a:gd name="T21" fmla="*/ 3 h 7"/>
                <a:gd name="T22" fmla="*/ 1 w 4"/>
                <a:gd name="T23" fmla="*/ 4 h 7"/>
                <a:gd name="T24" fmla="*/ 1 w 4"/>
                <a:gd name="T25" fmla="*/ 4 h 7"/>
                <a:gd name="T26" fmla="*/ 1 w 4"/>
                <a:gd name="T27" fmla="*/ 5 h 7"/>
                <a:gd name="T28" fmla="*/ 1 w 4"/>
                <a:gd name="T29" fmla="*/ 5 h 7"/>
                <a:gd name="T30" fmla="*/ 1 w 4"/>
                <a:gd name="T31" fmla="*/ 6 h 7"/>
                <a:gd name="T32" fmla="*/ 1 w 4"/>
                <a:gd name="T33" fmla="*/ 6 h 7"/>
                <a:gd name="T34" fmla="*/ 1 w 4"/>
                <a:gd name="T35" fmla="*/ 6 h 7"/>
                <a:gd name="T36" fmla="*/ 2 w 4"/>
                <a:gd name="T37" fmla="*/ 6 h 7"/>
                <a:gd name="T38" fmla="*/ 3 w 4"/>
                <a:gd name="T39" fmla="*/ 6 h 7"/>
                <a:gd name="T40" fmla="*/ 4 w 4"/>
                <a:gd name="T41" fmla="*/ 5 h 7"/>
                <a:gd name="T42" fmla="*/ 4 w 4"/>
                <a:gd name="T43" fmla="*/ 4 h 7"/>
                <a:gd name="T44" fmla="*/ 4 w 4"/>
                <a:gd name="T45" fmla="*/ 4 h 7"/>
                <a:gd name="T46" fmla="*/ 4 w 4"/>
                <a:gd name="T47" fmla="*/ 3 h 7"/>
                <a:gd name="T48" fmla="*/ 4 w 4"/>
                <a:gd name="T4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7">
                  <a:moveTo>
                    <a:pt x="4" y="1"/>
                  </a:moveTo>
                  <a:cubicBezTo>
                    <a:pt x="4" y="1"/>
                    <a:pt x="4" y="1"/>
                    <a:pt x="3" y="0"/>
                  </a:cubicBezTo>
                  <a:cubicBezTo>
                    <a:pt x="3" y="0"/>
                    <a:pt x="3" y="0"/>
                    <a:pt x="3" y="0"/>
                  </a:cubicBezTo>
                  <a:cubicBezTo>
                    <a:pt x="2" y="0"/>
                    <a:pt x="2" y="0"/>
                    <a:pt x="2" y="0"/>
                  </a:cubicBezTo>
                  <a:cubicBezTo>
                    <a:pt x="2" y="0"/>
                    <a:pt x="2" y="0"/>
                    <a:pt x="1" y="1"/>
                  </a:cubicBezTo>
                  <a:cubicBezTo>
                    <a:pt x="1" y="1"/>
                    <a:pt x="0" y="0"/>
                    <a:pt x="0" y="1"/>
                  </a:cubicBezTo>
                  <a:cubicBezTo>
                    <a:pt x="0" y="1"/>
                    <a:pt x="0" y="1"/>
                    <a:pt x="0" y="1"/>
                  </a:cubicBezTo>
                  <a:cubicBezTo>
                    <a:pt x="0" y="1"/>
                    <a:pt x="0" y="1"/>
                    <a:pt x="0" y="1"/>
                  </a:cubicBezTo>
                  <a:cubicBezTo>
                    <a:pt x="1" y="2"/>
                    <a:pt x="0" y="2"/>
                    <a:pt x="0" y="2"/>
                  </a:cubicBezTo>
                  <a:cubicBezTo>
                    <a:pt x="0" y="2"/>
                    <a:pt x="0" y="2"/>
                    <a:pt x="0" y="3"/>
                  </a:cubicBezTo>
                  <a:cubicBezTo>
                    <a:pt x="0" y="3"/>
                    <a:pt x="1" y="3"/>
                    <a:pt x="1" y="3"/>
                  </a:cubicBezTo>
                  <a:cubicBezTo>
                    <a:pt x="1" y="3"/>
                    <a:pt x="1" y="3"/>
                    <a:pt x="1" y="4"/>
                  </a:cubicBezTo>
                  <a:cubicBezTo>
                    <a:pt x="1" y="4"/>
                    <a:pt x="1" y="4"/>
                    <a:pt x="1" y="4"/>
                  </a:cubicBezTo>
                  <a:cubicBezTo>
                    <a:pt x="1" y="4"/>
                    <a:pt x="1" y="4"/>
                    <a:pt x="1" y="5"/>
                  </a:cubicBezTo>
                  <a:cubicBezTo>
                    <a:pt x="1" y="5"/>
                    <a:pt x="1" y="5"/>
                    <a:pt x="1" y="5"/>
                  </a:cubicBezTo>
                  <a:cubicBezTo>
                    <a:pt x="1" y="5"/>
                    <a:pt x="1" y="5"/>
                    <a:pt x="1" y="6"/>
                  </a:cubicBezTo>
                  <a:cubicBezTo>
                    <a:pt x="1" y="6"/>
                    <a:pt x="1" y="6"/>
                    <a:pt x="1" y="6"/>
                  </a:cubicBezTo>
                  <a:cubicBezTo>
                    <a:pt x="1" y="6"/>
                    <a:pt x="1" y="6"/>
                    <a:pt x="1" y="6"/>
                  </a:cubicBezTo>
                  <a:cubicBezTo>
                    <a:pt x="2" y="7"/>
                    <a:pt x="2" y="7"/>
                    <a:pt x="2" y="6"/>
                  </a:cubicBezTo>
                  <a:cubicBezTo>
                    <a:pt x="3" y="6"/>
                    <a:pt x="3" y="6"/>
                    <a:pt x="3" y="6"/>
                  </a:cubicBezTo>
                  <a:cubicBezTo>
                    <a:pt x="3" y="5"/>
                    <a:pt x="4" y="6"/>
                    <a:pt x="4" y="5"/>
                  </a:cubicBezTo>
                  <a:cubicBezTo>
                    <a:pt x="4" y="5"/>
                    <a:pt x="4" y="5"/>
                    <a:pt x="4" y="4"/>
                  </a:cubicBezTo>
                  <a:cubicBezTo>
                    <a:pt x="4" y="4"/>
                    <a:pt x="4" y="4"/>
                    <a:pt x="4" y="4"/>
                  </a:cubicBezTo>
                  <a:cubicBezTo>
                    <a:pt x="4" y="3"/>
                    <a:pt x="4" y="3"/>
                    <a:pt x="4" y="3"/>
                  </a:cubicBezTo>
                  <a:cubicBezTo>
                    <a:pt x="4" y="2"/>
                    <a:pt x="4" y="2"/>
                    <a:pt x="4"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3" name="Freeform 74"/>
            <p:cNvSpPr>
              <a:spLocks/>
            </p:cNvSpPr>
            <p:nvPr/>
          </p:nvSpPr>
          <p:spPr bwMode="auto">
            <a:xfrm>
              <a:off x="4518027" y="1885951"/>
              <a:ext cx="85725" cy="55563"/>
            </a:xfrm>
            <a:custGeom>
              <a:avLst/>
              <a:gdLst>
                <a:gd name="T0" fmla="*/ 7 w 8"/>
                <a:gd name="T1" fmla="*/ 3 h 5"/>
                <a:gd name="T2" fmla="*/ 7 w 8"/>
                <a:gd name="T3" fmla="*/ 3 h 5"/>
                <a:gd name="T4" fmla="*/ 7 w 8"/>
                <a:gd name="T5" fmla="*/ 2 h 5"/>
                <a:gd name="T6" fmla="*/ 8 w 8"/>
                <a:gd name="T7" fmla="*/ 2 h 5"/>
                <a:gd name="T8" fmla="*/ 8 w 8"/>
                <a:gd name="T9" fmla="*/ 1 h 5"/>
                <a:gd name="T10" fmla="*/ 7 w 8"/>
                <a:gd name="T11" fmla="*/ 0 h 5"/>
                <a:gd name="T12" fmla="*/ 6 w 8"/>
                <a:gd name="T13" fmla="*/ 0 h 5"/>
                <a:gd name="T14" fmla="*/ 5 w 8"/>
                <a:gd name="T15" fmla="*/ 1 h 5"/>
                <a:gd name="T16" fmla="*/ 5 w 8"/>
                <a:gd name="T17" fmla="*/ 1 h 5"/>
                <a:gd name="T18" fmla="*/ 4 w 8"/>
                <a:gd name="T19" fmla="*/ 1 h 5"/>
                <a:gd name="T20" fmla="*/ 3 w 8"/>
                <a:gd name="T21" fmla="*/ 0 h 5"/>
                <a:gd name="T22" fmla="*/ 2 w 8"/>
                <a:gd name="T23" fmla="*/ 0 h 5"/>
                <a:gd name="T24" fmla="*/ 2 w 8"/>
                <a:gd name="T25" fmla="*/ 0 h 5"/>
                <a:gd name="T26" fmla="*/ 1 w 8"/>
                <a:gd name="T27" fmla="*/ 1 h 5"/>
                <a:gd name="T28" fmla="*/ 0 w 8"/>
                <a:gd name="T29" fmla="*/ 2 h 5"/>
                <a:gd name="T30" fmla="*/ 1 w 8"/>
                <a:gd name="T31" fmla="*/ 2 h 5"/>
                <a:gd name="T32" fmla="*/ 2 w 8"/>
                <a:gd name="T33" fmla="*/ 3 h 5"/>
                <a:gd name="T34" fmla="*/ 3 w 8"/>
                <a:gd name="T35" fmla="*/ 3 h 5"/>
                <a:gd name="T36" fmla="*/ 3 w 8"/>
                <a:gd name="T37" fmla="*/ 3 h 5"/>
                <a:gd name="T38" fmla="*/ 4 w 8"/>
                <a:gd name="T39" fmla="*/ 4 h 5"/>
                <a:gd name="T40" fmla="*/ 4 w 8"/>
                <a:gd name="T41" fmla="*/ 4 h 5"/>
                <a:gd name="T42" fmla="*/ 5 w 8"/>
                <a:gd name="T43" fmla="*/ 4 h 5"/>
                <a:gd name="T44" fmla="*/ 6 w 8"/>
                <a:gd name="T45" fmla="*/ 5 h 5"/>
                <a:gd name="T46" fmla="*/ 7 w 8"/>
                <a:gd name="T47" fmla="*/ 5 h 5"/>
                <a:gd name="T48" fmla="*/ 8 w 8"/>
                <a:gd name="T49" fmla="*/ 5 h 5"/>
                <a:gd name="T50" fmla="*/ 8 w 8"/>
                <a:gd name="T51" fmla="*/ 4 h 5"/>
                <a:gd name="T52" fmla="*/ 7 w 8"/>
                <a:gd name="T5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5">
                  <a:moveTo>
                    <a:pt x="7" y="3"/>
                  </a:moveTo>
                  <a:cubicBezTo>
                    <a:pt x="7" y="3"/>
                    <a:pt x="7" y="3"/>
                    <a:pt x="7" y="3"/>
                  </a:cubicBezTo>
                  <a:cubicBezTo>
                    <a:pt x="7" y="2"/>
                    <a:pt x="7" y="2"/>
                    <a:pt x="7" y="2"/>
                  </a:cubicBezTo>
                  <a:cubicBezTo>
                    <a:pt x="7" y="2"/>
                    <a:pt x="8" y="2"/>
                    <a:pt x="8" y="2"/>
                  </a:cubicBezTo>
                  <a:cubicBezTo>
                    <a:pt x="8" y="1"/>
                    <a:pt x="8" y="1"/>
                    <a:pt x="8" y="1"/>
                  </a:cubicBezTo>
                  <a:cubicBezTo>
                    <a:pt x="7" y="0"/>
                    <a:pt x="7" y="0"/>
                    <a:pt x="7" y="0"/>
                  </a:cubicBezTo>
                  <a:cubicBezTo>
                    <a:pt x="7" y="0"/>
                    <a:pt x="7" y="0"/>
                    <a:pt x="6" y="0"/>
                  </a:cubicBezTo>
                  <a:cubicBezTo>
                    <a:pt x="6" y="1"/>
                    <a:pt x="6" y="1"/>
                    <a:pt x="5" y="1"/>
                  </a:cubicBezTo>
                  <a:cubicBezTo>
                    <a:pt x="5" y="1"/>
                    <a:pt x="5" y="1"/>
                    <a:pt x="5" y="1"/>
                  </a:cubicBezTo>
                  <a:cubicBezTo>
                    <a:pt x="4" y="1"/>
                    <a:pt x="4" y="1"/>
                    <a:pt x="4" y="1"/>
                  </a:cubicBezTo>
                  <a:cubicBezTo>
                    <a:pt x="3" y="0"/>
                    <a:pt x="3" y="0"/>
                    <a:pt x="3" y="0"/>
                  </a:cubicBezTo>
                  <a:cubicBezTo>
                    <a:pt x="3" y="0"/>
                    <a:pt x="3" y="0"/>
                    <a:pt x="2" y="0"/>
                  </a:cubicBezTo>
                  <a:cubicBezTo>
                    <a:pt x="2" y="0"/>
                    <a:pt x="2" y="0"/>
                    <a:pt x="2" y="0"/>
                  </a:cubicBezTo>
                  <a:cubicBezTo>
                    <a:pt x="1" y="0"/>
                    <a:pt x="1" y="0"/>
                    <a:pt x="1" y="1"/>
                  </a:cubicBezTo>
                  <a:cubicBezTo>
                    <a:pt x="0" y="1"/>
                    <a:pt x="0" y="1"/>
                    <a:pt x="0" y="2"/>
                  </a:cubicBezTo>
                  <a:cubicBezTo>
                    <a:pt x="1" y="2"/>
                    <a:pt x="1" y="2"/>
                    <a:pt x="1" y="2"/>
                  </a:cubicBezTo>
                  <a:cubicBezTo>
                    <a:pt x="1" y="2"/>
                    <a:pt x="2" y="2"/>
                    <a:pt x="2" y="3"/>
                  </a:cubicBezTo>
                  <a:cubicBezTo>
                    <a:pt x="2" y="3"/>
                    <a:pt x="2" y="3"/>
                    <a:pt x="3" y="3"/>
                  </a:cubicBezTo>
                  <a:cubicBezTo>
                    <a:pt x="3" y="3"/>
                    <a:pt x="3" y="3"/>
                    <a:pt x="3" y="3"/>
                  </a:cubicBezTo>
                  <a:cubicBezTo>
                    <a:pt x="4" y="3"/>
                    <a:pt x="3" y="3"/>
                    <a:pt x="4" y="4"/>
                  </a:cubicBezTo>
                  <a:cubicBezTo>
                    <a:pt x="4" y="4"/>
                    <a:pt x="4" y="3"/>
                    <a:pt x="4" y="4"/>
                  </a:cubicBezTo>
                  <a:cubicBezTo>
                    <a:pt x="5" y="4"/>
                    <a:pt x="5" y="4"/>
                    <a:pt x="5" y="4"/>
                  </a:cubicBezTo>
                  <a:cubicBezTo>
                    <a:pt x="5" y="5"/>
                    <a:pt x="6" y="4"/>
                    <a:pt x="6" y="5"/>
                  </a:cubicBezTo>
                  <a:cubicBezTo>
                    <a:pt x="7" y="5"/>
                    <a:pt x="7" y="5"/>
                    <a:pt x="7" y="5"/>
                  </a:cubicBezTo>
                  <a:cubicBezTo>
                    <a:pt x="7" y="5"/>
                    <a:pt x="7" y="5"/>
                    <a:pt x="8" y="5"/>
                  </a:cubicBezTo>
                  <a:cubicBezTo>
                    <a:pt x="8" y="4"/>
                    <a:pt x="8" y="4"/>
                    <a:pt x="8" y="4"/>
                  </a:cubicBezTo>
                  <a:cubicBezTo>
                    <a:pt x="7" y="3"/>
                    <a:pt x="7"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4" name="Freeform 75"/>
            <p:cNvSpPr>
              <a:spLocks/>
            </p:cNvSpPr>
            <p:nvPr/>
          </p:nvSpPr>
          <p:spPr bwMode="auto">
            <a:xfrm>
              <a:off x="4754564" y="1703389"/>
              <a:ext cx="161925" cy="96838"/>
            </a:xfrm>
            <a:custGeom>
              <a:avLst/>
              <a:gdLst>
                <a:gd name="T0" fmla="*/ 11 w 15"/>
                <a:gd name="T1" fmla="*/ 7 h 9"/>
                <a:gd name="T2" fmla="*/ 12 w 15"/>
                <a:gd name="T3" fmla="*/ 7 h 9"/>
                <a:gd name="T4" fmla="*/ 12 w 15"/>
                <a:gd name="T5" fmla="*/ 7 h 9"/>
                <a:gd name="T6" fmla="*/ 13 w 15"/>
                <a:gd name="T7" fmla="*/ 7 h 9"/>
                <a:gd name="T8" fmla="*/ 14 w 15"/>
                <a:gd name="T9" fmla="*/ 7 h 9"/>
                <a:gd name="T10" fmla="*/ 14 w 15"/>
                <a:gd name="T11" fmla="*/ 7 h 9"/>
                <a:gd name="T12" fmla="*/ 14 w 15"/>
                <a:gd name="T13" fmla="*/ 6 h 9"/>
                <a:gd name="T14" fmla="*/ 13 w 15"/>
                <a:gd name="T15" fmla="*/ 5 h 9"/>
                <a:gd name="T16" fmla="*/ 13 w 15"/>
                <a:gd name="T17" fmla="*/ 4 h 9"/>
                <a:gd name="T18" fmla="*/ 14 w 15"/>
                <a:gd name="T19" fmla="*/ 3 h 9"/>
                <a:gd name="T20" fmla="*/ 14 w 15"/>
                <a:gd name="T21" fmla="*/ 3 h 9"/>
                <a:gd name="T22" fmla="*/ 15 w 15"/>
                <a:gd name="T23" fmla="*/ 2 h 9"/>
                <a:gd name="T24" fmla="*/ 15 w 15"/>
                <a:gd name="T25" fmla="*/ 1 h 9"/>
                <a:gd name="T26" fmla="*/ 14 w 15"/>
                <a:gd name="T27" fmla="*/ 1 h 9"/>
                <a:gd name="T28" fmla="*/ 14 w 15"/>
                <a:gd name="T29" fmla="*/ 2 h 9"/>
                <a:gd name="T30" fmla="*/ 13 w 15"/>
                <a:gd name="T31" fmla="*/ 1 h 9"/>
                <a:gd name="T32" fmla="*/ 12 w 15"/>
                <a:gd name="T33" fmla="*/ 1 h 9"/>
                <a:gd name="T34" fmla="*/ 11 w 15"/>
                <a:gd name="T35" fmla="*/ 1 h 9"/>
                <a:gd name="T36" fmla="*/ 9 w 15"/>
                <a:gd name="T37" fmla="*/ 1 h 9"/>
                <a:gd name="T38" fmla="*/ 8 w 15"/>
                <a:gd name="T39" fmla="*/ 1 h 9"/>
                <a:gd name="T40" fmla="*/ 7 w 15"/>
                <a:gd name="T41" fmla="*/ 2 h 9"/>
                <a:gd name="T42" fmla="*/ 7 w 15"/>
                <a:gd name="T43" fmla="*/ 2 h 9"/>
                <a:gd name="T44" fmla="*/ 5 w 15"/>
                <a:gd name="T45" fmla="*/ 2 h 9"/>
                <a:gd name="T46" fmla="*/ 5 w 15"/>
                <a:gd name="T47" fmla="*/ 2 h 9"/>
                <a:gd name="T48" fmla="*/ 4 w 15"/>
                <a:gd name="T49" fmla="*/ 2 h 9"/>
                <a:gd name="T50" fmla="*/ 3 w 15"/>
                <a:gd name="T51" fmla="*/ 1 h 9"/>
                <a:gd name="T52" fmla="*/ 1 w 15"/>
                <a:gd name="T53" fmla="*/ 1 h 9"/>
                <a:gd name="T54" fmla="*/ 1 w 15"/>
                <a:gd name="T55" fmla="*/ 0 h 9"/>
                <a:gd name="T56" fmla="*/ 1 w 15"/>
                <a:gd name="T57" fmla="*/ 0 h 9"/>
                <a:gd name="T58" fmla="*/ 0 w 15"/>
                <a:gd name="T59" fmla="*/ 1 h 9"/>
                <a:gd name="T60" fmla="*/ 0 w 15"/>
                <a:gd name="T61" fmla="*/ 2 h 9"/>
                <a:gd name="T62" fmla="*/ 1 w 15"/>
                <a:gd name="T63" fmla="*/ 3 h 9"/>
                <a:gd name="T64" fmla="*/ 1 w 15"/>
                <a:gd name="T65" fmla="*/ 4 h 9"/>
                <a:gd name="T66" fmla="*/ 1 w 15"/>
                <a:gd name="T67" fmla="*/ 4 h 9"/>
                <a:gd name="T68" fmla="*/ 1 w 15"/>
                <a:gd name="T69" fmla="*/ 6 h 9"/>
                <a:gd name="T70" fmla="*/ 1 w 15"/>
                <a:gd name="T71" fmla="*/ 6 h 9"/>
                <a:gd name="T72" fmla="*/ 1 w 15"/>
                <a:gd name="T73" fmla="*/ 6 h 9"/>
                <a:gd name="T74" fmla="*/ 2 w 15"/>
                <a:gd name="T75" fmla="*/ 7 h 9"/>
                <a:gd name="T76" fmla="*/ 2 w 15"/>
                <a:gd name="T77" fmla="*/ 8 h 9"/>
                <a:gd name="T78" fmla="*/ 2 w 15"/>
                <a:gd name="T79" fmla="*/ 9 h 9"/>
                <a:gd name="T80" fmla="*/ 2 w 15"/>
                <a:gd name="T81" fmla="*/ 9 h 9"/>
                <a:gd name="T82" fmla="*/ 4 w 15"/>
                <a:gd name="T83" fmla="*/ 8 h 9"/>
                <a:gd name="T84" fmla="*/ 5 w 15"/>
                <a:gd name="T85" fmla="*/ 8 h 9"/>
                <a:gd name="T86" fmla="*/ 6 w 15"/>
                <a:gd name="T87" fmla="*/ 8 h 9"/>
                <a:gd name="T88" fmla="*/ 7 w 15"/>
                <a:gd name="T89" fmla="*/ 8 h 9"/>
                <a:gd name="T90" fmla="*/ 8 w 15"/>
                <a:gd name="T91" fmla="*/ 9 h 9"/>
                <a:gd name="T92" fmla="*/ 9 w 15"/>
                <a:gd name="T93" fmla="*/ 9 h 9"/>
                <a:gd name="T94" fmla="*/ 9 w 15"/>
                <a:gd name="T95" fmla="*/ 8 h 9"/>
                <a:gd name="T96" fmla="*/ 9 w 15"/>
                <a:gd name="T97" fmla="*/ 7 h 9"/>
                <a:gd name="T98" fmla="*/ 10 w 15"/>
                <a:gd name="T99" fmla="*/ 7 h 9"/>
                <a:gd name="T100" fmla="*/ 10 w 15"/>
                <a:gd name="T101" fmla="*/ 7 h 9"/>
                <a:gd name="T102" fmla="*/ 11 w 15"/>
                <a:gd name="T10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9">
                  <a:moveTo>
                    <a:pt x="11" y="7"/>
                  </a:moveTo>
                  <a:cubicBezTo>
                    <a:pt x="11" y="7"/>
                    <a:pt x="11" y="7"/>
                    <a:pt x="12" y="7"/>
                  </a:cubicBezTo>
                  <a:cubicBezTo>
                    <a:pt x="12" y="7"/>
                    <a:pt x="12" y="7"/>
                    <a:pt x="12" y="7"/>
                  </a:cubicBezTo>
                  <a:cubicBezTo>
                    <a:pt x="12" y="7"/>
                    <a:pt x="13" y="7"/>
                    <a:pt x="13" y="7"/>
                  </a:cubicBezTo>
                  <a:cubicBezTo>
                    <a:pt x="13" y="7"/>
                    <a:pt x="13" y="7"/>
                    <a:pt x="14" y="7"/>
                  </a:cubicBezTo>
                  <a:cubicBezTo>
                    <a:pt x="14" y="7"/>
                    <a:pt x="14" y="7"/>
                    <a:pt x="14" y="7"/>
                  </a:cubicBezTo>
                  <a:cubicBezTo>
                    <a:pt x="14" y="6"/>
                    <a:pt x="14" y="6"/>
                    <a:pt x="14" y="6"/>
                  </a:cubicBezTo>
                  <a:cubicBezTo>
                    <a:pt x="13" y="6"/>
                    <a:pt x="13" y="6"/>
                    <a:pt x="13" y="5"/>
                  </a:cubicBezTo>
                  <a:cubicBezTo>
                    <a:pt x="13" y="5"/>
                    <a:pt x="13" y="5"/>
                    <a:pt x="13" y="4"/>
                  </a:cubicBezTo>
                  <a:cubicBezTo>
                    <a:pt x="13" y="4"/>
                    <a:pt x="13" y="3"/>
                    <a:pt x="14" y="3"/>
                  </a:cubicBezTo>
                  <a:cubicBezTo>
                    <a:pt x="14" y="3"/>
                    <a:pt x="14" y="3"/>
                    <a:pt x="14" y="3"/>
                  </a:cubicBezTo>
                  <a:cubicBezTo>
                    <a:pt x="15" y="2"/>
                    <a:pt x="15" y="2"/>
                    <a:pt x="15" y="2"/>
                  </a:cubicBezTo>
                  <a:cubicBezTo>
                    <a:pt x="15" y="2"/>
                    <a:pt x="15" y="2"/>
                    <a:pt x="15" y="1"/>
                  </a:cubicBezTo>
                  <a:cubicBezTo>
                    <a:pt x="14" y="1"/>
                    <a:pt x="14" y="1"/>
                    <a:pt x="14" y="1"/>
                  </a:cubicBezTo>
                  <a:cubicBezTo>
                    <a:pt x="14" y="2"/>
                    <a:pt x="14" y="2"/>
                    <a:pt x="14" y="2"/>
                  </a:cubicBezTo>
                  <a:cubicBezTo>
                    <a:pt x="13" y="2"/>
                    <a:pt x="13" y="1"/>
                    <a:pt x="13" y="1"/>
                  </a:cubicBezTo>
                  <a:cubicBezTo>
                    <a:pt x="13" y="1"/>
                    <a:pt x="12" y="1"/>
                    <a:pt x="12" y="1"/>
                  </a:cubicBezTo>
                  <a:cubicBezTo>
                    <a:pt x="11" y="1"/>
                    <a:pt x="11" y="1"/>
                    <a:pt x="11" y="1"/>
                  </a:cubicBezTo>
                  <a:cubicBezTo>
                    <a:pt x="10" y="1"/>
                    <a:pt x="10" y="1"/>
                    <a:pt x="9" y="1"/>
                  </a:cubicBezTo>
                  <a:cubicBezTo>
                    <a:pt x="9" y="1"/>
                    <a:pt x="9" y="1"/>
                    <a:pt x="8" y="1"/>
                  </a:cubicBezTo>
                  <a:cubicBezTo>
                    <a:pt x="8" y="2"/>
                    <a:pt x="8" y="2"/>
                    <a:pt x="7" y="2"/>
                  </a:cubicBezTo>
                  <a:cubicBezTo>
                    <a:pt x="7" y="2"/>
                    <a:pt x="7" y="2"/>
                    <a:pt x="7" y="2"/>
                  </a:cubicBezTo>
                  <a:cubicBezTo>
                    <a:pt x="6" y="2"/>
                    <a:pt x="6" y="2"/>
                    <a:pt x="5" y="2"/>
                  </a:cubicBezTo>
                  <a:cubicBezTo>
                    <a:pt x="5" y="2"/>
                    <a:pt x="5" y="2"/>
                    <a:pt x="5" y="2"/>
                  </a:cubicBezTo>
                  <a:cubicBezTo>
                    <a:pt x="4" y="2"/>
                    <a:pt x="4" y="2"/>
                    <a:pt x="4" y="2"/>
                  </a:cubicBezTo>
                  <a:cubicBezTo>
                    <a:pt x="3" y="1"/>
                    <a:pt x="3" y="1"/>
                    <a:pt x="3" y="1"/>
                  </a:cubicBezTo>
                  <a:cubicBezTo>
                    <a:pt x="2" y="1"/>
                    <a:pt x="2" y="1"/>
                    <a:pt x="1" y="1"/>
                  </a:cubicBezTo>
                  <a:cubicBezTo>
                    <a:pt x="1" y="1"/>
                    <a:pt x="1" y="0"/>
                    <a:pt x="1" y="0"/>
                  </a:cubicBezTo>
                  <a:cubicBezTo>
                    <a:pt x="1" y="0"/>
                    <a:pt x="1" y="0"/>
                    <a:pt x="1" y="0"/>
                  </a:cubicBezTo>
                  <a:cubicBezTo>
                    <a:pt x="1" y="1"/>
                    <a:pt x="0" y="1"/>
                    <a:pt x="0" y="1"/>
                  </a:cubicBezTo>
                  <a:cubicBezTo>
                    <a:pt x="0" y="1"/>
                    <a:pt x="0" y="2"/>
                    <a:pt x="0" y="2"/>
                  </a:cubicBezTo>
                  <a:cubicBezTo>
                    <a:pt x="1" y="3"/>
                    <a:pt x="1" y="3"/>
                    <a:pt x="1" y="3"/>
                  </a:cubicBezTo>
                  <a:cubicBezTo>
                    <a:pt x="1" y="3"/>
                    <a:pt x="1" y="4"/>
                    <a:pt x="1" y="4"/>
                  </a:cubicBezTo>
                  <a:cubicBezTo>
                    <a:pt x="1" y="4"/>
                    <a:pt x="1" y="4"/>
                    <a:pt x="1" y="4"/>
                  </a:cubicBezTo>
                  <a:cubicBezTo>
                    <a:pt x="0" y="5"/>
                    <a:pt x="1" y="5"/>
                    <a:pt x="1" y="6"/>
                  </a:cubicBezTo>
                  <a:cubicBezTo>
                    <a:pt x="1" y="6"/>
                    <a:pt x="1" y="6"/>
                    <a:pt x="1" y="6"/>
                  </a:cubicBezTo>
                  <a:cubicBezTo>
                    <a:pt x="1" y="6"/>
                    <a:pt x="1" y="6"/>
                    <a:pt x="1" y="6"/>
                  </a:cubicBezTo>
                  <a:cubicBezTo>
                    <a:pt x="2" y="6"/>
                    <a:pt x="2" y="6"/>
                    <a:pt x="2" y="7"/>
                  </a:cubicBezTo>
                  <a:cubicBezTo>
                    <a:pt x="2" y="7"/>
                    <a:pt x="2" y="8"/>
                    <a:pt x="2" y="8"/>
                  </a:cubicBezTo>
                  <a:cubicBezTo>
                    <a:pt x="2" y="8"/>
                    <a:pt x="2" y="8"/>
                    <a:pt x="2" y="9"/>
                  </a:cubicBezTo>
                  <a:cubicBezTo>
                    <a:pt x="2" y="9"/>
                    <a:pt x="2" y="9"/>
                    <a:pt x="2" y="9"/>
                  </a:cubicBezTo>
                  <a:cubicBezTo>
                    <a:pt x="3" y="9"/>
                    <a:pt x="3" y="8"/>
                    <a:pt x="4" y="8"/>
                  </a:cubicBezTo>
                  <a:cubicBezTo>
                    <a:pt x="4" y="8"/>
                    <a:pt x="4" y="8"/>
                    <a:pt x="5" y="8"/>
                  </a:cubicBezTo>
                  <a:cubicBezTo>
                    <a:pt x="5" y="8"/>
                    <a:pt x="6" y="8"/>
                    <a:pt x="6" y="8"/>
                  </a:cubicBezTo>
                  <a:cubicBezTo>
                    <a:pt x="6" y="8"/>
                    <a:pt x="6" y="8"/>
                    <a:pt x="7" y="8"/>
                  </a:cubicBezTo>
                  <a:cubicBezTo>
                    <a:pt x="7" y="9"/>
                    <a:pt x="8" y="9"/>
                    <a:pt x="8" y="9"/>
                  </a:cubicBezTo>
                  <a:cubicBezTo>
                    <a:pt x="8" y="9"/>
                    <a:pt x="9" y="9"/>
                    <a:pt x="9" y="9"/>
                  </a:cubicBezTo>
                  <a:cubicBezTo>
                    <a:pt x="9" y="8"/>
                    <a:pt x="9" y="8"/>
                    <a:pt x="9" y="8"/>
                  </a:cubicBezTo>
                  <a:cubicBezTo>
                    <a:pt x="10" y="8"/>
                    <a:pt x="9" y="7"/>
                    <a:pt x="9" y="7"/>
                  </a:cubicBezTo>
                  <a:cubicBezTo>
                    <a:pt x="10" y="7"/>
                    <a:pt x="10" y="7"/>
                    <a:pt x="10" y="7"/>
                  </a:cubicBezTo>
                  <a:cubicBezTo>
                    <a:pt x="10" y="7"/>
                    <a:pt x="10" y="7"/>
                    <a:pt x="10" y="7"/>
                  </a:cubicBezTo>
                  <a:cubicBezTo>
                    <a:pt x="11" y="7"/>
                    <a:pt x="11" y="7"/>
                    <a:pt x="11" y="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5" name="Freeform 76"/>
            <p:cNvSpPr>
              <a:spLocks/>
            </p:cNvSpPr>
            <p:nvPr/>
          </p:nvSpPr>
          <p:spPr bwMode="auto">
            <a:xfrm>
              <a:off x="4376739" y="1616076"/>
              <a:ext cx="292100" cy="292100"/>
            </a:xfrm>
            <a:custGeom>
              <a:avLst/>
              <a:gdLst>
                <a:gd name="T0" fmla="*/ 26 w 27"/>
                <a:gd name="T1" fmla="*/ 19 h 27"/>
                <a:gd name="T2" fmla="*/ 24 w 27"/>
                <a:gd name="T3" fmla="*/ 18 h 27"/>
                <a:gd name="T4" fmla="*/ 21 w 27"/>
                <a:gd name="T5" fmla="*/ 16 h 27"/>
                <a:gd name="T6" fmla="*/ 21 w 27"/>
                <a:gd name="T7" fmla="*/ 15 h 27"/>
                <a:gd name="T8" fmla="*/ 18 w 27"/>
                <a:gd name="T9" fmla="*/ 14 h 27"/>
                <a:gd name="T10" fmla="*/ 17 w 27"/>
                <a:gd name="T11" fmla="*/ 13 h 27"/>
                <a:gd name="T12" fmla="*/ 16 w 27"/>
                <a:gd name="T13" fmla="*/ 12 h 27"/>
                <a:gd name="T14" fmla="*/ 14 w 27"/>
                <a:gd name="T15" fmla="*/ 9 h 27"/>
                <a:gd name="T16" fmla="*/ 12 w 27"/>
                <a:gd name="T17" fmla="*/ 8 h 27"/>
                <a:gd name="T18" fmla="*/ 12 w 27"/>
                <a:gd name="T19" fmla="*/ 5 h 27"/>
                <a:gd name="T20" fmla="*/ 14 w 27"/>
                <a:gd name="T21" fmla="*/ 4 h 27"/>
                <a:gd name="T22" fmla="*/ 15 w 27"/>
                <a:gd name="T23" fmla="*/ 4 h 27"/>
                <a:gd name="T24" fmla="*/ 14 w 27"/>
                <a:gd name="T25" fmla="*/ 2 h 27"/>
                <a:gd name="T26" fmla="*/ 12 w 27"/>
                <a:gd name="T27" fmla="*/ 1 h 27"/>
                <a:gd name="T28" fmla="*/ 10 w 27"/>
                <a:gd name="T29" fmla="*/ 0 h 27"/>
                <a:gd name="T30" fmla="*/ 7 w 27"/>
                <a:gd name="T31" fmla="*/ 0 h 27"/>
                <a:gd name="T32" fmla="*/ 8 w 27"/>
                <a:gd name="T33" fmla="*/ 1 h 27"/>
                <a:gd name="T34" fmla="*/ 6 w 27"/>
                <a:gd name="T35" fmla="*/ 2 h 27"/>
                <a:gd name="T36" fmla="*/ 4 w 27"/>
                <a:gd name="T37" fmla="*/ 3 h 27"/>
                <a:gd name="T38" fmla="*/ 1 w 27"/>
                <a:gd name="T39" fmla="*/ 4 h 27"/>
                <a:gd name="T40" fmla="*/ 1 w 27"/>
                <a:gd name="T41" fmla="*/ 5 h 27"/>
                <a:gd name="T42" fmla="*/ 1 w 27"/>
                <a:gd name="T43" fmla="*/ 7 h 27"/>
                <a:gd name="T44" fmla="*/ 0 w 27"/>
                <a:gd name="T45" fmla="*/ 8 h 27"/>
                <a:gd name="T46" fmla="*/ 2 w 27"/>
                <a:gd name="T47" fmla="*/ 10 h 27"/>
                <a:gd name="T48" fmla="*/ 3 w 27"/>
                <a:gd name="T49" fmla="*/ 10 h 27"/>
                <a:gd name="T50" fmla="*/ 3 w 27"/>
                <a:gd name="T51" fmla="*/ 8 h 27"/>
                <a:gd name="T52" fmla="*/ 5 w 27"/>
                <a:gd name="T53" fmla="*/ 8 h 27"/>
                <a:gd name="T54" fmla="*/ 7 w 27"/>
                <a:gd name="T55" fmla="*/ 9 h 27"/>
                <a:gd name="T56" fmla="*/ 8 w 27"/>
                <a:gd name="T57" fmla="*/ 11 h 27"/>
                <a:gd name="T58" fmla="*/ 10 w 27"/>
                <a:gd name="T59" fmla="*/ 13 h 27"/>
                <a:gd name="T60" fmla="*/ 10 w 27"/>
                <a:gd name="T61" fmla="*/ 14 h 27"/>
                <a:gd name="T62" fmla="*/ 12 w 27"/>
                <a:gd name="T63" fmla="*/ 15 h 27"/>
                <a:gd name="T64" fmla="*/ 14 w 27"/>
                <a:gd name="T65" fmla="*/ 16 h 27"/>
                <a:gd name="T66" fmla="*/ 16 w 27"/>
                <a:gd name="T67" fmla="*/ 17 h 27"/>
                <a:gd name="T68" fmla="*/ 17 w 27"/>
                <a:gd name="T69" fmla="*/ 19 h 27"/>
                <a:gd name="T70" fmla="*/ 19 w 27"/>
                <a:gd name="T71" fmla="*/ 19 h 27"/>
                <a:gd name="T72" fmla="*/ 20 w 27"/>
                <a:gd name="T73" fmla="*/ 21 h 27"/>
                <a:gd name="T74" fmla="*/ 22 w 27"/>
                <a:gd name="T75" fmla="*/ 22 h 27"/>
                <a:gd name="T76" fmla="*/ 22 w 27"/>
                <a:gd name="T77" fmla="*/ 24 h 27"/>
                <a:gd name="T78" fmla="*/ 21 w 27"/>
                <a:gd name="T79" fmla="*/ 25 h 27"/>
                <a:gd name="T80" fmla="*/ 22 w 27"/>
                <a:gd name="T81" fmla="*/ 27 h 27"/>
                <a:gd name="T82" fmla="*/ 23 w 27"/>
                <a:gd name="T83" fmla="*/ 25 h 27"/>
                <a:gd name="T84" fmla="*/ 24 w 27"/>
                <a:gd name="T85" fmla="*/ 24 h 27"/>
                <a:gd name="T86" fmla="*/ 24 w 27"/>
                <a:gd name="T87" fmla="*/ 22 h 27"/>
                <a:gd name="T88" fmla="*/ 23 w 27"/>
                <a:gd name="T89" fmla="*/ 21 h 27"/>
                <a:gd name="T90" fmla="*/ 23 w 27"/>
                <a:gd name="T91" fmla="*/ 20 h 27"/>
                <a:gd name="T92" fmla="*/ 24 w 27"/>
                <a:gd name="T93" fmla="*/ 19 h 27"/>
                <a:gd name="T94" fmla="*/ 26 w 27"/>
                <a:gd name="T95" fmla="*/ 20 h 27"/>
                <a:gd name="T96" fmla="*/ 26 w 27"/>
                <a:gd name="T97" fmla="*/ 21 h 27"/>
                <a:gd name="T98" fmla="*/ 27 w 27"/>
                <a:gd name="T9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27">
                  <a:moveTo>
                    <a:pt x="27" y="19"/>
                  </a:moveTo>
                  <a:cubicBezTo>
                    <a:pt x="27" y="19"/>
                    <a:pt x="26" y="19"/>
                    <a:pt x="26" y="19"/>
                  </a:cubicBezTo>
                  <a:cubicBezTo>
                    <a:pt x="25" y="18"/>
                    <a:pt x="25" y="18"/>
                    <a:pt x="25" y="18"/>
                  </a:cubicBezTo>
                  <a:cubicBezTo>
                    <a:pt x="24" y="18"/>
                    <a:pt x="24" y="18"/>
                    <a:pt x="24" y="18"/>
                  </a:cubicBezTo>
                  <a:cubicBezTo>
                    <a:pt x="23" y="17"/>
                    <a:pt x="23" y="17"/>
                    <a:pt x="22" y="17"/>
                  </a:cubicBezTo>
                  <a:cubicBezTo>
                    <a:pt x="22" y="16"/>
                    <a:pt x="21" y="17"/>
                    <a:pt x="21" y="16"/>
                  </a:cubicBezTo>
                  <a:cubicBezTo>
                    <a:pt x="21" y="16"/>
                    <a:pt x="22" y="16"/>
                    <a:pt x="21" y="15"/>
                  </a:cubicBezTo>
                  <a:cubicBezTo>
                    <a:pt x="21" y="15"/>
                    <a:pt x="21" y="15"/>
                    <a:pt x="21" y="15"/>
                  </a:cubicBezTo>
                  <a:cubicBezTo>
                    <a:pt x="21" y="14"/>
                    <a:pt x="20" y="15"/>
                    <a:pt x="20" y="15"/>
                  </a:cubicBezTo>
                  <a:cubicBezTo>
                    <a:pt x="19" y="14"/>
                    <a:pt x="19" y="15"/>
                    <a:pt x="18" y="14"/>
                  </a:cubicBezTo>
                  <a:cubicBezTo>
                    <a:pt x="18" y="14"/>
                    <a:pt x="18" y="14"/>
                    <a:pt x="17" y="14"/>
                  </a:cubicBezTo>
                  <a:cubicBezTo>
                    <a:pt x="17" y="14"/>
                    <a:pt x="17" y="14"/>
                    <a:pt x="17" y="13"/>
                  </a:cubicBezTo>
                  <a:cubicBezTo>
                    <a:pt x="17" y="13"/>
                    <a:pt x="17" y="13"/>
                    <a:pt x="17" y="13"/>
                  </a:cubicBezTo>
                  <a:cubicBezTo>
                    <a:pt x="16" y="12"/>
                    <a:pt x="16" y="12"/>
                    <a:pt x="16" y="12"/>
                  </a:cubicBezTo>
                  <a:cubicBezTo>
                    <a:pt x="16" y="11"/>
                    <a:pt x="16" y="11"/>
                    <a:pt x="15" y="10"/>
                  </a:cubicBezTo>
                  <a:cubicBezTo>
                    <a:pt x="15" y="10"/>
                    <a:pt x="15" y="9"/>
                    <a:pt x="14" y="9"/>
                  </a:cubicBezTo>
                  <a:cubicBezTo>
                    <a:pt x="14" y="9"/>
                    <a:pt x="13" y="9"/>
                    <a:pt x="13" y="9"/>
                  </a:cubicBezTo>
                  <a:cubicBezTo>
                    <a:pt x="13" y="8"/>
                    <a:pt x="13" y="8"/>
                    <a:pt x="12" y="8"/>
                  </a:cubicBezTo>
                  <a:cubicBezTo>
                    <a:pt x="12" y="7"/>
                    <a:pt x="12" y="7"/>
                    <a:pt x="12" y="6"/>
                  </a:cubicBezTo>
                  <a:cubicBezTo>
                    <a:pt x="12" y="6"/>
                    <a:pt x="12" y="5"/>
                    <a:pt x="12" y="5"/>
                  </a:cubicBezTo>
                  <a:cubicBezTo>
                    <a:pt x="13" y="5"/>
                    <a:pt x="13" y="5"/>
                    <a:pt x="13" y="5"/>
                  </a:cubicBezTo>
                  <a:cubicBezTo>
                    <a:pt x="14" y="4"/>
                    <a:pt x="14" y="4"/>
                    <a:pt x="14" y="4"/>
                  </a:cubicBezTo>
                  <a:cubicBezTo>
                    <a:pt x="15" y="4"/>
                    <a:pt x="15" y="4"/>
                    <a:pt x="15" y="4"/>
                  </a:cubicBezTo>
                  <a:cubicBezTo>
                    <a:pt x="15" y="4"/>
                    <a:pt x="15" y="4"/>
                    <a:pt x="15" y="4"/>
                  </a:cubicBezTo>
                  <a:cubicBezTo>
                    <a:pt x="15" y="4"/>
                    <a:pt x="16" y="3"/>
                    <a:pt x="15" y="3"/>
                  </a:cubicBezTo>
                  <a:cubicBezTo>
                    <a:pt x="15" y="2"/>
                    <a:pt x="15" y="2"/>
                    <a:pt x="14" y="2"/>
                  </a:cubicBezTo>
                  <a:cubicBezTo>
                    <a:pt x="14" y="2"/>
                    <a:pt x="14" y="1"/>
                    <a:pt x="14" y="1"/>
                  </a:cubicBezTo>
                  <a:cubicBezTo>
                    <a:pt x="13" y="1"/>
                    <a:pt x="13" y="1"/>
                    <a:pt x="12" y="1"/>
                  </a:cubicBezTo>
                  <a:cubicBezTo>
                    <a:pt x="12" y="1"/>
                    <a:pt x="12" y="1"/>
                    <a:pt x="11" y="1"/>
                  </a:cubicBezTo>
                  <a:cubicBezTo>
                    <a:pt x="11" y="1"/>
                    <a:pt x="10" y="0"/>
                    <a:pt x="10" y="0"/>
                  </a:cubicBezTo>
                  <a:cubicBezTo>
                    <a:pt x="9" y="0"/>
                    <a:pt x="9" y="1"/>
                    <a:pt x="8" y="1"/>
                  </a:cubicBezTo>
                  <a:cubicBezTo>
                    <a:pt x="8" y="1"/>
                    <a:pt x="8" y="0"/>
                    <a:pt x="7" y="0"/>
                  </a:cubicBezTo>
                  <a:cubicBezTo>
                    <a:pt x="8" y="0"/>
                    <a:pt x="8" y="0"/>
                    <a:pt x="8" y="0"/>
                  </a:cubicBezTo>
                  <a:cubicBezTo>
                    <a:pt x="8" y="1"/>
                    <a:pt x="8" y="1"/>
                    <a:pt x="8" y="1"/>
                  </a:cubicBezTo>
                  <a:cubicBezTo>
                    <a:pt x="7" y="2"/>
                    <a:pt x="7" y="2"/>
                    <a:pt x="7" y="2"/>
                  </a:cubicBezTo>
                  <a:cubicBezTo>
                    <a:pt x="6" y="3"/>
                    <a:pt x="6" y="2"/>
                    <a:pt x="6" y="2"/>
                  </a:cubicBezTo>
                  <a:cubicBezTo>
                    <a:pt x="5" y="3"/>
                    <a:pt x="5" y="3"/>
                    <a:pt x="4" y="3"/>
                  </a:cubicBezTo>
                  <a:cubicBezTo>
                    <a:pt x="4" y="3"/>
                    <a:pt x="4" y="3"/>
                    <a:pt x="4" y="3"/>
                  </a:cubicBezTo>
                  <a:cubicBezTo>
                    <a:pt x="3" y="2"/>
                    <a:pt x="3" y="3"/>
                    <a:pt x="2" y="3"/>
                  </a:cubicBezTo>
                  <a:cubicBezTo>
                    <a:pt x="2" y="3"/>
                    <a:pt x="2" y="4"/>
                    <a:pt x="1" y="4"/>
                  </a:cubicBezTo>
                  <a:cubicBezTo>
                    <a:pt x="1" y="4"/>
                    <a:pt x="1" y="4"/>
                    <a:pt x="1" y="5"/>
                  </a:cubicBezTo>
                  <a:cubicBezTo>
                    <a:pt x="1" y="5"/>
                    <a:pt x="1" y="5"/>
                    <a:pt x="1" y="5"/>
                  </a:cubicBezTo>
                  <a:cubicBezTo>
                    <a:pt x="1" y="6"/>
                    <a:pt x="1" y="6"/>
                    <a:pt x="1" y="6"/>
                  </a:cubicBezTo>
                  <a:cubicBezTo>
                    <a:pt x="1" y="7"/>
                    <a:pt x="1" y="6"/>
                    <a:pt x="1" y="7"/>
                  </a:cubicBezTo>
                  <a:cubicBezTo>
                    <a:pt x="0" y="7"/>
                    <a:pt x="0" y="7"/>
                    <a:pt x="0" y="8"/>
                  </a:cubicBezTo>
                  <a:cubicBezTo>
                    <a:pt x="0" y="8"/>
                    <a:pt x="0" y="8"/>
                    <a:pt x="0" y="8"/>
                  </a:cubicBezTo>
                  <a:cubicBezTo>
                    <a:pt x="1" y="9"/>
                    <a:pt x="1" y="8"/>
                    <a:pt x="2" y="8"/>
                  </a:cubicBezTo>
                  <a:cubicBezTo>
                    <a:pt x="2" y="9"/>
                    <a:pt x="2" y="9"/>
                    <a:pt x="2" y="10"/>
                  </a:cubicBezTo>
                  <a:cubicBezTo>
                    <a:pt x="2" y="10"/>
                    <a:pt x="2" y="10"/>
                    <a:pt x="2" y="10"/>
                  </a:cubicBezTo>
                  <a:cubicBezTo>
                    <a:pt x="2" y="10"/>
                    <a:pt x="2" y="10"/>
                    <a:pt x="3" y="10"/>
                  </a:cubicBezTo>
                  <a:cubicBezTo>
                    <a:pt x="3" y="10"/>
                    <a:pt x="3" y="9"/>
                    <a:pt x="3" y="9"/>
                  </a:cubicBezTo>
                  <a:cubicBezTo>
                    <a:pt x="3" y="9"/>
                    <a:pt x="3" y="9"/>
                    <a:pt x="3" y="8"/>
                  </a:cubicBezTo>
                  <a:cubicBezTo>
                    <a:pt x="3" y="8"/>
                    <a:pt x="4" y="8"/>
                    <a:pt x="4" y="8"/>
                  </a:cubicBezTo>
                  <a:cubicBezTo>
                    <a:pt x="5" y="8"/>
                    <a:pt x="5" y="8"/>
                    <a:pt x="5" y="8"/>
                  </a:cubicBezTo>
                  <a:cubicBezTo>
                    <a:pt x="5" y="9"/>
                    <a:pt x="6" y="9"/>
                    <a:pt x="6" y="9"/>
                  </a:cubicBezTo>
                  <a:cubicBezTo>
                    <a:pt x="6" y="9"/>
                    <a:pt x="7" y="9"/>
                    <a:pt x="7" y="9"/>
                  </a:cubicBezTo>
                  <a:cubicBezTo>
                    <a:pt x="7" y="9"/>
                    <a:pt x="7" y="10"/>
                    <a:pt x="7" y="10"/>
                  </a:cubicBezTo>
                  <a:cubicBezTo>
                    <a:pt x="8" y="10"/>
                    <a:pt x="8" y="11"/>
                    <a:pt x="8" y="11"/>
                  </a:cubicBezTo>
                  <a:cubicBezTo>
                    <a:pt x="8" y="11"/>
                    <a:pt x="8" y="12"/>
                    <a:pt x="9" y="12"/>
                  </a:cubicBezTo>
                  <a:cubicBezTo>
                    <a:pt x="9" y="13"/>
                    <a:pt x="9" y="13"/>
                    <a:pt x="10" y="13"/>
                  </a:cubicBezTo>
                  <a:cubicBezTo>
                    <a:pt x="10" y="13"/>
                    <a:pt x="10" y="13"/>
                    <a:pt x="10" y="13"/>
                  </a:cubicBezTo>
                  <a:cubicBezTo>
                    <a:pt x="10" y="14"/>
                    <a:pt x="10" y="14"/>
                    <a:pt x="10" y="14"/>
                  </a:cubicBezTo>
                  <a:cubicBezTo>
                    <a:pt x="11" y="15"/>
                    <a:pt x="11" y="14"/>
                    <a:pt x="11" y="15"/>
                  </a:cubicBezTo>
                  <a:cubicBezTo>
                    <a:pt x="12" y="15"/>
                    <a:pt x="11" y="15"/>
                    <a:pt x="12" y="15"/>
                  </a:cubicBezTo>
                  <a:cubicBezTo>
                    <a:pt x="12" y="16"/>
                    <a:pt x="12" y="16"/>
                    <a:pt x="13" y="16"/>
                  </a:cubicBezTo>
                  <a:cubicBezTo>
                    <a:pt x="13" y="16"/>
                    <a:pt x="13" y="16"/>
                    <a:pt x="14" y="16"/>
                  </a:cubicBezTo>
                  <a:cubicBezTo>
                    <a:pt x="14" y="17"/>
                    <a:pt x="14" y="17"/>
                    <a:pt x="15" y="17"/>
                  </a:cubicBezTo>
                  <a:cubicBezTo>
                    <a:pt x="15" y="17"/>
                    <a:pt x="16" y="17"/>
                    <a:pt x="16" y="17"/>
                  </a:cubicBezTo>
                  <a:cubicBezTo>
                    <a:pt x="17" y="17"/>
                    <a:pt x="16" y="18"/>
                    <a:pt x="17" y="18"/>
                  </a:cubicBezTo>
                  <a:cubicBezTo>
                    <a:pt x="17" y="19"/>
                    <a:pt x="17" y="19"/>
                    <a:pt x="17" y="19"/>
                  </a:cubicBezTo>
                  <a:cubicBezTo>
                    <a:pt x="18" y="19"/>
                    <a:pt x="18" y="19"/>
                    <a:pt x="19" y="19"/>
                  </a:cubicBezTo>
                  <a:cubicBezTo>
                    <a:pt x="19" y="19"/>
                    <a:pt x="19" y="19"/>
                    <a:pt x="19" y="19"/>
                  </a:cubicBezTo>
                  <a:cubicBezTo>
                    <a:pt x="20" y="19"/>
                    <a:pt x="19" y="20"/>
                    <a:pt x="19" y="20"/>
                  </a:cubicBezTo>
                  <a:cubicBezTo>
                    <a:pt x="19" y="20"/>
                    <a:pt x="20" y="20"/>
                    <a:pt x="20" y="21"/>
                  </a:cubicBezTo>
                  <a:cubicBezTo>
                    <a:pt x="21" y="21"/>
                    <a:pt x="21" y="21"/>
                    <a:pt x="21" y="21"/>
                  </a:cubicBezTo>
                  <a:cubicBezTo>
                    <a:pt x="21" y="22"/>
                    <a:pt x="22" y="22"/>
                    <a:pt x="22" y="22"/>
                  </a:cubicBezTo>
                  <a:cubicBezTo>
                    <a:pt x="22" y="22"/>
                    <a:pt x="22" y="23"/>
                    <a:pt x="22" y="23"/>
                  </a:cubicBezTo>
                  <a:cubicBezTo>
                    <a:pt x="22" y="23"/>
                    <a:pt x="22" y="24"/>
                    <a:pt x="22" y="24"/>
                  </a:cubicBezTo>
                  <a:cubicBezTo>
                    <a:pt x="22" y="24"/>
                    <a:pt x="22" y="24"/>
                    <a:pt x="21" y="24"/>
                  </a:cubicBezTo>
                  <a:cubicBezTo>
                    <a:pt x="21" y="24"/>
                    <a:pt x="21" y="25"/>
                    <a:pt x="21" y="25"/>
                  </a:cubicBezTo>
                  <a:cubicBezTo>
                    <a:pt x="21" y="25"/>
                    <a:pt x="21" y="25"/>
                    <a:pt x="21" y="26"/>
                  </a:cubicBezTo>
                  <a:cubicBezTo>
                    <a:pt x="21" y="26"/>
                    <a:pt x="21" y="27"/>
                    <a:pt x="22" y="27"/>
                  </a:cubicBezTo>
                  <a:cubicBezTo>
                    <a:pt x="22" y="27"/>
                    <a:pt x="22" y="26"/>
                    <a:pt x="23" y="26"/>
                  </a:cubicBezTo>
                  <a:cubicBezTo>
                    <a:pt x="23" y="25"/>
                    <a:pt x="23" y="25"/>
                    <a:pt x="23" y="25"/>
                  </a:cubicBezTo>
                  <a:cubicBezTo>
                    <a:pt x="23" y="24"/>
                    <a:pt x="23" y="24"/>
                    <a:pt x="24" y="24"/>
                  </a:cubicBezTo>
                  <a:cubicBezTo>
                    <a:pt x="24" y="24"/>
                    <a:pt x="24" y="24"/>
                    <a:pt x="24" y="24"/>
                  </a:cubicBezTo>
                  <a:cubicBezTo>
                    <a:pt x="25" y="23"/>
                    <a:pt x="25" y="23"/>
                    <a:pt x="24" y="22"/>
                  </a:cubicBezTo>
                  <a:cubicBezTo>
                    <a:pt x="24" y="22"/>
                    <a:pt x="24" y="22"/>
                    <a:pt x="24" y="22"/>
                  </a:cubicBezTo>
                  <a:cubicBezTo>
                    <a:pt x="23" y="21"/>
                    <a:pt x="23" y="22"/>
                    <a:pt x="23" y="21"/>
                  </a:cubicBezTo>
                  <a:cubicBezTo>
                    <a:pt x="23" y="21"/>
                    <a:pt x="23" y="21"/>
                    <a:pt x="23" y="21"/>
                  </a:cubicBezTo>
                  <a:cubicBezTo>
                    <a:pt x="23" y="21"/>
                    <a:pt x="23" y="20"/>
                    <a:pt x="23" y="20"/>
                  </a:cubicBezTo>
                  <a:cubicBezTo>
                    <a:pt x="23" y="20"/>
                    <a:pt x="23" y="20"/>
                    <a:pt x="23" y="20"/>
                  </a:cubicBezTo>
                  <a:cubicBezTo>
                    <a:pt x="24" y="20"/>
                    <a:pt x="23" y="19"/>
                    <a:pt x="24" y="19"/>
                  </a:cubicBezTo>
                  <a:cubicBezTo>
                    <a:pt x="24" y="19"/>
                    <a:pt x="24" y="19"/>
                    <a:pt x="24" y="19"/>
                  </a:cubicBezTo>
                  <a:cubicBezTo>
                    <a:pt x="24" y="19"/>
                    <a:pt x="24" y="19"/>
                    <a:pt x="25" y="19"/>
                  </a:cubicBezTo>
                  <a:cubicBezTo>
                    <a:pt x="25" y="19"/>
                    <a:pt x="25" y="19"/>
                    <a:pt x="26" y="20"/>
                  </a:cubicBezTo>
                  <a:cubicBezTo>
                    <a:pt x="26" y="20"/>
                    <a:pt x="25" y="20"/>
                    <a:pt x="26" y="21"/>
                  </a:cubicBezTo>
                  <a:cubicBezTo>
                    <a:pt x="26" y="21"/>
                    <a:pt x="26" y="21"/>
                    <a:pt x="26" y="21"/>
                  </a:cubicBezTo>
                  <a:cubicBezTo>
                    <a:pt x="26" y="21"/>
                    <a:pt x="27" y="20"/>
                    <a:pt x="27" y="20"/>
                  </a:cubicBezTo>
                  <a:cubicBezTo>
                    <a:pt x="27" y="20"/>
                    <a:pt x="27" y="20"/>
                    <a:pt x="27" y="1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6" name="Freeform 77"/>
            <p:cNvSpPr>
              <a:spLocks/>
            </p:cNvSpPr>
            <p:nvPr/>
          </p:nvSpPr>
          <p:spPr bwMode="auto">
            <a:xfrm>
              <a:off x="3989389" y="17780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7" name="Freeform 78"/>
            <p:cNvSpPr>
              <a:spLocks/>
            </p:cNvSpPr>
            <p:nvPr/>
          </p:nvSpPr>
          <p:spPr bwMode="auto">
            <a:xfrm>
              <a:off x="3978277" y="1714501"/>
              <a:ext cx="312738" cy="247650"/>
            </a:xfrm>
            <a:custGeom>
              <a:avLst/>
              <a:gdLst>
                <a:gd name="T0" fmla="*/ 29 w 29"/>
                <a:gd name="T1" fmla="*/ 5 h 23"/>
                <a:gd name="T2" fmla="*/ 28 w 29"/>
                <a:gd name="T3" fmla="*/ 4 h 23"/>
                <a:gd name="T4" fmla="*/ 27 w 29"/>
                <a:gd name="T5" fmla="*/ 5 h 23"/>
                <a:gd name="T6" fmla="*/ 25 w 29"/>
                <a:gd name="T7" fmla="*/ 4 h 23"/>
                <a:gd name="T8" fmla="*/ 23 w 29"/>
                <a:gd name="T9" fmla="*/ 3 h 23"/>
                <a:gd name="T10" fmla="*/ 21 w 29"/>
                <a:gd name="T11" fmla="*/ 3 h 23"/>
                <a:gd name="T12" fmla="*/ 20 w 29"/>
                <a:gd name="T13" fmla="*/ 3 h 23"/>
                <a:gd name="T14" fmla="*/ 18 w 29"/>
                <a:gd name="T15" fmla="*/ 2 h 23"/>
                <a:gd name="T16" fmla="*/ 17 w 29"/>
                <a:gd name="T17" fmla="*/ 1 h 23"/>
                <a:gd name="T18" fmla="*/ 15 w 29"/>
                <a:gd name="T19" fmla="*/ 2 h 23"/>
                <a:gd name="T20" fmla="*/ 14 w 29"/>
                <a:gd name="T21" fmla="*/ 1 h 23"/>
                <a:gd name="T22" fmla="*/ 11 w 29"/>
                <a:gd name="T23" fmla="*/ 2 h 23"/>
                <a:gd name="T24" fmla="*/ 8 w 29"/>
                <a:gd name="T25" fmla="*/ 1 h 23"/>
                <a:gd name="T26" fmla="*/ 5 w 29"/>
                <a:gd name="T27" fmla="*/ 1 h 23"/>
                <a:gd name="T28" fmla="*/ 3 w 29"/>
                <a:gd name="T29" fmla="*/ 0 h 23"/>
                <a:gd name="T30" fmla="*/ 2 w 29"/>
                <a:gd name="T31" fmla="*/ 2 h 23"/>
                <a:gd name="T32" fmla="*/ 0 w 29"/>
                <a:gd name="T33" fmla="*/ 2 h 23"/>
                <a:gd name="T34" fmla="*/ 0 w 29"/>
                <a:gd name="T35" fmla="*/ 4 h 23"/>
                <a:gd name="T36" fmla="*/ 1 w 29"/>
                <a:gd name="T37" fmla="*/ 6 h 23"/>
                <a:gd name="T38" fmla="*/ 2 w 29"/>
                <a:gd name="T39" fmla="*/ 5 h 23"/>
                <a:gd name="T40" fmla="*/ 3 w 29"/>
                <a:gd name="T41" fmla="*/ 5 h 23"/>
                <a:gd name="T42" fmla="*/ 4 w 29"/>
                <a:gd name="T43" fmla="*/ 6 h 23"/>
                <a:gd name="T44" fmla="*/ 5 w 29"/>
                <a:gd name="T45" fmla="*/ 6 h 23"/>
                <a:gd name="T46" fmla="*/ 6 w 29"/>
                <a:gd name="T47" fmla="*/ 6 h 23"/>
                <a:gd name="T48" fmla="*/ 7 w 29"/>
                <a:gd name="T49" fmla="*/ 7 h 23"/>
                <a:gd name="T50" fmla="*/ 5 w 29"/>
                <a:gd name="T51" fmla="*/ 8 h 23"/>
                <a:gd name="T52" fmla="*/ 5 w 29"/>
                <a:gd name="T53" fmla="*/ 10 h 23"/>
                <a:gd name="T54" fmla="*/ 5 w 29"/>
                <a:gd name="T55" fmla="*/ 12 h 23"/>
                <a:gd name="T56" fmla="*/ 4 w 29"/>
                <a:gd name="T57" fmla="*/ 12 h 23"/>
                <a:gd name="T58" fmla="*/ 5 w 29"/>
                <a:gd name="T59" fmla="*/ 13 h 23"/>
                <a:gd name="T60" fmla="*/ 4 w 29"/>
                <a:gd name="T61" fmla="*/ 14 h 23"/>
                <a:gd name="T62" fmla="*/ 4 w 29"/>
                <a:gd name="T63" fmla="*/ 15 h 23"/>
                <a:gd name="T64" fmla="*/ 5 w 29"/>
                <a:gd name="T65" fmla="*/ 16 h 23"/>
                <a:gd name="T66" fmla="*/ 4 w 29"/>
                <a:gd name="T67" fmla="*/ 17 h 23"/>
                <a:gd name="T68" fmla="*/ 4 w 29"/>
                <a:gd name="T69" fmla="*/ 19 h 23"/>
                <a:gd name="T70" fmla="*/ 5 w 29"/>
                <a:gd name="T71" fmla="*/ 20 h 23"/>
                <a:gd name="T72" fmla="*/ 5 w 29"/>
                <a:gd name="T73" fmla="*/ 21 h 23"/>
                <a:gd name="T74" fmla="*/ 7 w 29"/>
                <a:gd name="T75" fmla="*/ 23 h 23"/>
                <a:gd name="T76" fmla="*/ 8 w 29"/>
                <a:gd name="T77" fmla="*/ 21 h 23"/>
                <a:gd name="T78" fmla="*/ 10 w 29"/>
                <a:gd name="T79" fmla="*/ 21 h 23"/>
                <a:gd name="T80" fmla="*/ 14 w 29"/>
                <a:gd name="T81" fmla="*/ 21 h 23"/>
                <a:gd name="T82" fmla="*/ 16 w 29"/>
                <a:gd name="T83" fmla="*/ 20 h 23"/>
                <a:gd name="T84" fmla="*/ 17 w 29"/>
                <a:gd name="T85" fmla="*/ 19 h 23"/>
                <a:gd name="T86" fmla="*/ 19 w 29"/>
                <a:gd name="T87" fmla="*/ 18 h 23"/>
                <a:gd name="T88" fmla="*/ 20 w 29"/>
                <a:gd name="T89" fmla="*/ 17 h 23"/>
                <a:gd name="T90" fmla="*/ 21 w 29"/>
                <a:gd name="T91" fmla="*/ 16 h 23"/>
                <a:gd name="T92" fmla="*/ 22 w 29"/>
                <a:gd name="T93" fmla="*/ 15 h 23"/>
                <a:gd name="T94" fmla="*/ 23 w 29"/>
                <a:gd name="T95" fmla="*/ 14 h 23"/>
                <a:gd name="T96" fmla="*/ 22 w 29"/>
                <a:gd name="T97" fmla="*/ 13 h 23"/>
                <a:gd name="T98" fmla="*/ 22 w 29"/>
                <a:gd name="T99" fmla="*/ 12 h 23"/>
                <a:gd name="T100" fmla="*/ 22 w 29"/>
                <a:gd name="T101" fmla="*/ 11 h 23"/>
                <a:gd name="T102" fmla="*/ 23 w 29"/>
                <a:gd name="T103" fmla="*/ 9 h 23"/>
                <a:gd name="T104" fmla="*/ 26 w 29"/>
                <a:gd name="T105" fmla="*/ 7 h 23"/>
                <a:gd name="T106" fmla="*/ 28 w 29"/>
                <a:gd name="T10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3">
                  <a:moveTo>
                    <a:pt x="28" y="6"/>
                  </a:moveTo>
                  <a:cubicBezTo>
                    <a:pt x="29" y="6"/>
                    <a:pt x="29" y="5"/>
                    <a:pt x="29" y="5"/>
                  </a:cubicBezTo>
                  <a:cubicBezTo>
                    <a:pt x="29" y="5"/>
                    <a:pt x="29" y="4"/>
                    <a:pt x="29" y="4"/>
                  </a:cubicBezTo>
                  <a:cubicBezTo>
                    <a:pt x="28" y="4"/>
                    <a:pt x="28" y="4"/>
                    <a:pt x="28" y="4"/>
                  </a:cubicBezTo>
                  <a:cubicBezTo>
                    <a:pt x="28" y="5"/>
                    <a:pt x="28" y="5"/>
                    <a:pt x="27" y="5"/>
                  </a:cubicBezTo>
                  <a:cubicBezTo>
                    <a:pt x="27" y="5"/>
                    <a:pt x="27" y="5"/>
                    <a:pt x="27" y="5"/>
                  </a:cubicBezTo>
                  <a:cubicBezTo>
                    <a:pt x="26" y="4"/>
                    <a:pt x="26" y="5"/>
                    <a:pt x="26" y="4"/>
                  </a:cubicBezTo>
                  <a:cubicBezTo>
                    <a:pt x="25" y="4"/>
                    <a:pt x="25" y="4"/>
                    <a:pt x="25" y="4"/>
                  </a:cubicBezTo>
                  <a:cubicBezTo>
                    <a:pt x="24" y="4"/>
                    <a:pt x="24" y="4"/>
                    <a:pt x="24" y="3"/>
                  </a:cubicBezTo>
                  <a:cubicBezTo>
                    <a:pt x="24" y="3"/>
                    <a:pt x="23" y="3"/>
                    <a:pt x="23" y="3"/>
                  </a:cubicBezTo>
                  <a:cubicBezTo>
                    <a:pt x="23" y="3"/>
                    <a:pt x="22" y="3"/>
                    <a:pt x="22" y="3"/>
                  </a:cubicBezTo>
                  <a:cubicBezTo>
                    <a:pt x="22" y="3"/>
                    <a:pt x="22" y="3"/>
                    <a:pt x="21" y="3"/>
                  </a:cubicBezTo>
                  <a:cubicBezTo>
                    <a:pt x="21" y="3"/>
                    <a:pt x="21" y="3"/>
                    <a:pt x="20" y="3"/>
                  </a:cubicBezTo>
                  <a:cubicBezTo>
                    <a:pt x="20" y="3"/>
                    <a:pt x="20" y="3"/>
                    <a:pt x="20" y="3"/>
                  </a:cubicBezTo>
                  <a:cubicBezTo>
                    <a:pt x="19" y="2"/>
                    <a:pt x="19" y="2"/>
                    <a:pt x="19" y="2"/>
                  </a:cubicBezTo>
                  <a:cubicBezTo>
                    <a:pt x="18" y="2"/>
                    <a:pt x="18" y="2"/>
                    <a:pt x="18" y="2"/>
                  </a:cubicBezTo>
                  <a:cubicBezTo>
                    <a:pt x="18" y="2"/>
                    <a:pt x="18" y="2"/>
                    <a:pt x="18" y="1"/>
                  </a:cubicBezTo>
                  <a:cubicBezTo>
                    <a:pt x="17" y="1"/>
                    <a:pt x="17" y="1"/>
                    <a:pt x="17" y="1"/>
                  </a:cubicBezTo>
                  <a:cubicBezTo>
                    <a:pt x="17" y="1"/>
                    <a:pt x="17" y="2"/>
                    <a:pt x="16" y="2"/>
                  </a:cubicBezTo>
                  <a:cubicBezTo>
                    <a:pt x="16" y="2"/>
                    <a:pt x="16" y="2"/>
                    <a:pt x="15" y="2"/>
                  </a:cubicBezTo>
                  <a:cubicBezTo>
                    <a:pt x="15" y="2"/>
                    <a:pt x="14" y="2"/>
                    <a:pt x="14" y="2"/>
                  </a:cubicBezTo>
                  <a:cubicBezTo>
                    <a:pt x="14" y="2"/>
                    <a:pt x="14" y="1"/>
                    <a:pt x="14" y="1"/>
                  </a:cubicBezTo>
                  <a:cubicBezTo>
                    <a:pt x="13" y="1"/>
                    <a:pt x="13" y="2"/>
                    <a:pt x="12" y="2"/>
                  </a:cubicBezTo>
                  <a:cubicBezTo>
                    <a:pt x="12" y="2"/>
                    <a:pt x="11" y="2"/>
                    <a:pt x="11" y="2"/>
                  </a:cubicBezTo>
                  <a:cubicBezTo>
                    <a:pt x="10" y="2"/>
                    <a:pt x="10" y="2"/>
                    <a:pt x="9" y="1"/>
                  </a:cubicBezTo>
                  <a:cubicBezTo>
                    <a:pt x="9" y="1"/>
                    <a:pt x="9" y="1"/>
                    <a:pt x="8" y="1"/>
                  </a:cubicBezTo>
                  <a:cubicBezTo>
                    <a:pt x="8" y="1"/>
                    <a:pt x="8" y="1"/>
                    <a:pt x="7" y="1"/>
                  </a:cubicBezTo>
                  <a:cubicBezTo>
                    <a:pt x="7" y="1"/>
                    <a:pt x="6" y="1"/>
                    <a:pt x="5" y="1"/>
                  </a:cubicBezTo>
                  <a:cubicBezTo>
                    <a:pt x="5" y="1"/>
                    <a:pt x="5" y="1"/>
                    <a:pt x="4" y="1"/>
                  </a:cubicBezTo>
                  <a:cubicBezTo>
                    <a:pt x="4" y="1"/>
                    <a:pt x="4" y="0"/>
                    <a:pt x="3" y="0"/>
                  </a:cubicBezTo>
                  <a:cubicBezTo>
                    <a:pt x="3" y="0"/>
                    <a:pt x="3" y="1"/>
                    <a:pt x="3" y="1"/>
                  </a:cubicBezTo>
                  <a:cubicBezTo>
                    <a:pt x="2" y="1"/>
                    <a:pt x="3" y="2"/>
                    <a:pt x="2" y="2"/>
                  </a:cubicBezTo>
                  <a:cubicBezTo>
                    <a:pt x="2" y="2"/>
                    <a:pt x="2" y="2"/>
                    <a:pt x="1" y="2"/>
                  </a:cubicBezTo>
                  <a:cubicBezTo>
                    <a:pt x="1" y="2"/>
                    <a:pt x="0" y="2"/>
                    <a:pt x="0" y="2"/>
                  </a:cubicBezTo>
                  <a:cubicBezTo>
                    <a:pt x="0" y="2"/>
                    <a:pt x="0" y="3"/>
                    <a:pt x="0" y="3"/>
                  </a:cubicBezTo>
                  <a:cubicBezTo>
                    <a:pt x="0" y="4"/>
                    <a:pt x="0" y="4"/>
                    <a:pt x="0" y="4"/>
                  </a:cubicBezTo>
                  <a:cubicBezTo>
                    <a:pt x="1" y="4"/>
                    <a:pt x="1" y="5"/>
                    <a:pt x="1" y="5"/>
                  </a:cubicBezTo>
                  <a:cubicBezTo>
                    <a:pt x="1" y="5"/>
                    <a:pt x="1" y="6"/>
                    <a:pt x="1" y="6"/>
                  </a:cubicBezTo>
                  <a:cubicBezTo>
                    <a:pt x="1" y="6"/>
                    <a:pt x="1" y="6"/>
                    <a:pt x="1" y="6"/>
                  </a:cubicBezTo>
                  <a:cubicBezTo>
                    <a:pt x="2" y="6"/>
                    <a:pt x="1" y="5"/>
                    <a:pt x="2" y="5"/>
                  </a:cubicBezTo>
                  <a:cubicBezTo>
                    <a:pt x="2" y="5"/>
                    <a:pt x="2" y="5"/>
                    <a:pt x="2" y="5"/>
                  </a:cubicBezTo>
                  <a:cubicBezTo>
                    <a:pt x="2" y="5"/>
                    <a:pt x="3" y="5"/>
                    <a:pt x="3" y="5"/>
                  </a:cubicBezTo>
                  <a:cubicBezTo>
                    <a:pt x="3" y="5"/>
                    <a:pt x="3" y="6"/>
                    <a:pt x="3" y="6"/>
                  </a:cubicBezTo>
                  <a:cubicBezTo>
                    <a:pt x="3" y="6"/>
                    <a:pt x="3" y="6"/>
                    <a:pt x="4" y="6"/>
                  </a:cubicBezTo>
                  <a:cubicBezTo>
                    <a:pt x="4" y="6"/>
                    <a:pt x="4" y="6"/>
                    <a:pt x="4" y="6"/>
                  </a:cubicBezTo>
                  <a:cubicBezTo>
                    <a:pt x="4" y="6"/>
                    <a:pt x="5" y="6"/>
                    <a:pt x="5" y="6"/>
                  </a:cubicBezTo>
                  <a:cubicBezTo>
                    <a:pt x="5" y="6"/>
                    <a:pt x="5" y="5"/>
                    <a:pt x="6" y="5"/>
                  </a:cubicBezTo>
                  <a:cubicBezTo>
                    <a:pt x="6" y="5"/>
                    <a:pt x="6" y="6"/>
                    <a:pt x="6" y="6"/>
                  </a:cubicBezTo>
                  <a:cubicBezTo>
                    <a:pt x="6" y="6"/>
                    <a:pt x="6" y="6"/>
                    <a:pt x="7" y="6"/>
                  </a:cubicBezTo>
                  <a:cubicBezTo>
                    <a:pt x="7" y="6"/>
                    <a:pt x="7" y="7"/>
                    <a:pt x="7" y="7"/>
                  </a:cubicBezTo>
                  <a:cubicBezTo>
                    <a:pt x="7" y="8"/>
                    <a:pt x="6" y="7"/>
                    <a:pt x="6" y="8"/>
                  </a:cubicBezTo>
                  <a:cubicBezTo>
                    <a:pt x="6" y="8"/>
                    <a:pt x="5" y="8"/>
                    <a:pt x="5" y="8"/>
                  </a:cubicBezTo>
                  <a:cubicBezTo>
                    <a:pt x="5" y="8"/>
                    <a:pt x="5" y="9"/>
                    <a:pt x="5" y="9"/>
                  </a:cubicBezTo>
                  <a:cubicBezTo>
                    <a:pt x="5" y="10"/>
                    <a:pt x="5" y="10"/>
                    <a:pt x="5" y="10"/>
                  </a:cubicBezTo>
                  <a:cubicBezTo>
                    <a:pt x="5" y="11"/>
                    <a:pt x="5" y="11"/>
                    <a:pt x="5" y="11"/>
                  </a:cubicBezTo>
                  <a:cubicBezTo>
                    <a:pt x="5" y="11"/>
                    <a:pt x="5" y="11"/>
                    <a:pt x="5" y="12"/>
                  </a:cubicBezTo>
                  <a:cubicBezTo>
                    <a:pt x="5" y="12"/>
                    <a:pt x="5" y="12"/>
                    <a:pt x="5" y="12"/>
                  </a:cubicBezTo>
                  <a:cubicBezTo>
                    <a:pt x="5" y="12"/>
                    <a:pt x="4" y="12"/>
                    <a:pt x="4" y="12"/>
                  </a:cubicBezTo>
                  <a:cubicBezTo>
                    <a:pt x="4" y="13"/>
                    <a:pt x="4" y="13"/>
                    <a:pt x="4" y="13"/>
                  </a:cubicBezTo>
                  <a:cubicBezTo>
                    <a:pt x="4" y="13"/>
                    <a:pt x="5" y="13"/>
                    <a:pt x="5" y="13"/>
                  </a:cubicBezTo>
                  <a:cubicBezTo>
                    <a:pt x="5" y="14"/>
                    <a:pt x="5" y="14"/>
                    <a:pt x="5" y="14"/>
                  </a:cubicBezTo>
                  <a:cubicBezTo>
                    <a:pt x="5" y="14"/>
                    <a:pt x="5" y="14"/>
                    <a:pt x="4" y="14"/>
                  </a:cubicBezTo>
                  <a:cubicBezTo>
                    <a:pt x="4" y="15"/>
                    <a:pt x="4" y="15"/>
                    <a:pt x="4" y="15"/>
                  </a:cubicBezTo>
                  <a:cubicBezTo>
                    <a:pt x="4" y="15"/>
                    <a:pt x="4" y="15"/>
                    <a:pt x="4" y="15"/>
                  </a:cubicBezTo>
                  <a:cubicBezTo>
                    <a:pt x="4" y="16"/>
                    <a:pt x="4" y="16"/>
                    <a:pt x="4" y="16"/>
                  </a:cubicBezTo>
                  <a:cubicBezTo>
                    <a:pt x="5" y="16"/>
                    <a:pt x="5" y="16"/>
                    <a:pt x="5" y="16"/>
                  </a:cubicBezTo>
                  <a:cubicBezTo>
                    <a:pt x="5" y="17"/>
                    <a:pt x="4" y="17"/>
                    <a:pt x="4" y="17"/>
                  </a:cubicBezTo>
                  <a:cubicBezTo>
                    <a:pt x="4" y="17"/>
                    <a:pt x="4" y="17"/>
                    <a:pt x="4" y="17"/>
                  </a:cubicBezTo>
                  <a:cubicBezTo>
                    <a:pt x="3" y="18"/>
                    <a:pt x="4" y="18"/>
                    <a:pt x="4" y="19"/>
                  </a:cubicBezTo>
                  <a:cubicBezTo>
                    <a:pt x="4" y="19"/>
                    <a:pt x="4" y="19"/>
                    <a:pt x="4" y="19"/>
                  </a:cubicBezTo>
                  <a:cubicBezTo>
                    <a:pt x="4" y="19"/>
                    <a:pt x="4" y="19"/>
                    <a:pt x="5" y="19"/>
                  </a:cubicBezTo>
                  <a:cubicBezTo>
                    <a:pt x="5" y="19"/>
                    <a:pt x="5" y="19"/>
                    <a:pt x="5" y="20"/>
                  </a:cubicBezTo>
                  <a:cubicBezTo>
                    <a:pt x="5" y="20"/>
                    <a:pt x="5" y="20"/>
                    <a:pt x="5" y="20"/>
                  </a:cubicBezTo>
                  <a:cubicBezTo>
                    <a:pt x="5" y="21"/>
                    <a:pt x="5" y="21"/>
                    <a:pt x="5" y="21"/>
                  </a:cubicBezTo>
                  <a:cubicBezTo>
                    <a:pt x="6" y="22"/>
                    <a:pt x="6" y="22"/>
                    <a:pt x="6" y="22"/>
                  </a:cubicBezTo>
                  <a:cubicBezTo>
                    <a:pt x="7" y="22"/>
                    <a:pt x="7" y="23"/>
                    <a:pt x="7" y="23"/>
                  </a:cubicBezTo>
                  <a:cubicBezTo>
                    <a:pt x="7" y="23"/>
                    <a:pt x="7" y="22"/>
                    <a:pt x="8" y="22"/>
                  </a:cubicBezTo>
                  <a:cubicBezTo>
                    <a:pt x="8" y="22"/>
                    <a:pt x="8" y="22"/>
                    <a:pt x="8" y="21"/>
                  </a:cubicBezTo>
                  <a:cubicBezTo>
                    <a:pt x="9" y="21"/>
                    <a:pt x="9" y="21"/>
                    <a:pt x="9" y="21"/>
                  </a:cubicBezTo>
                  <a:cubicBezTo>
                    <a:pt x="10" y="21"/>
                    <a:pt x="10" y="21"/>
                    <a:pt x="10" y="21"/>
                  </a:cubicBezTo>
                  <a:cubicBezTo>
                    <a:pt x="11" y="21"/>
                    <a:pt x="12" y="21"/>
                    <a:pt x="12" y="21"/>
                  </a:cubicBezTo>
                  <a:cubicBezTo>
                    <a:pt x="13" y="21"/>
                    <a:pt x="14" y="21"/>
                    <a:pt x="14" y="21"/>
                  </a:cubicBezTo>
                  <a:cubicBezTo>
                    <a:pt x="15" y="21"/>
                    <a:pt x="16" y="21"/>
                    <a:pt x="16" y="21"/>
                  </a:cubicBezTo>
                  <a:cubicBezTo>
                    <a:pt x="16" y="20"/>
                    <a:pt x="16" y="20"/>
                    <a:pt x="16" y="20"/>
                  </a:cubicBezTo>
                  <a:cubicBezTo>
                    <a:pt x="16" y="20"/>
                    <a:pt x="16" y="19"/>
                    <a:pt x="17" y="19"/>
                  </a:cubicBezTo>
                  <a:cubicBezTo>
                    <a:pt x="17" y="19"/>
                    <a:pt x="17" y="19"/>
                    <a:pt x="17" y="19"/>
                  </a:cubicBezTo>
                  <a:cubicBezTo>
                    <a:pt x="18" y="18"/>
                    <a:pt x="18" y="19"/>
                    <a:pt x="19" y="18"/>
                  </a:cubicBezTo>
                  <a:cubicBezTo>
                    <a:pt x="19" y="18"/>
                    <a:pt x="19" y="19"/>
                    <a:pt x="19" y="18"/>
                  </a:cubicBezTo>
                  <a:cubicBezTo>
                    <a:pt x="19" y="18"/>
                    <a:pt x="19" y="18"/>
                    <a:pt x="19" y="18"/>
                  </a:cubicBezTo>
                  <a:cubicBezTo>
                    <a:pt x="20" y="17"/>
                    <a:pt x="20" y="17"/>
                    <a:pt x="20" y="17"/>
                  </a:cubicBezTo>
                  <a:cubicBezTo>
                    <a:pt x="20" y="17"/>
                    <a:pt x="20" y="17"/>
                    <a:pt x="20" y="16"/>
                  </a:cubicBezTo>
                  <a:cubicBezTo>
                    <a:pt x="20" y="16"/>
                    <a:pt x="20" y="16"/>
                    <a:pt x="21" y="16"/>
                  </a:cubicBezTo>
                  <a:cubicBezTo>
                    <a:pt x="21" y="16"/>
                    <a:pt x="21" y="16"/>
                    <a:pt x="21" y="16"/>
                  </a:cubicBezTo>
                  <a:cubicBezTo>
                    <a:pt x="22" y="16"/>
                    <a:pt x="22" y="16"/>
                    <a:pt x="22" y="15"/>
                  </a:cubicBezTo>
                  <a:cubicBezTo>
                    <a:pt x="22" y="15"/>
                    <a:pt x="22" y="15"/>
                    <a:pt x="23" y="15"/>
                  </a:cubicBezTo>
                  <a:cubicBezTo>
                    <a:pt x="23" y="15"/>
                    <a:pt x="23" y="14"/>
                    <a:pt x="23" y="14"/>
                  </a:cubicBezTo>
                  <a:cubicBezTo>
                    <a:pt x="22" y="14"/>
                    <a:pt x="22" y="14"/>
                    <a:pt x="22" y="14"/>
                  </a:cubicBezTo>
                  <a:cubicBezTo>
                    <a:pt x="21" y="13"/>
                    <a:pt x="22" y="13"/>
                    <a:pt x="22" y="13"/>
                  </a:cubicBezTo>
                  <a:cubicBezTo>
                    <a:pt x="22" y="12"/>
                    <a:pt x="22" y="12"/>
                    <a:pt x="22" y="12"/>
                  </a:cubicBezTo>
                  <a:cubicBezTo>
                    <a:pt x="22" y="12"/>
                    <a:pt x="22" y="12"/>
                    <a:pt x="22" y="12"/>
                  </a:cubicBezTo>
                  <a:cubicBezTo>
                    <a:pt x="22" y="11"/>
                    <a:pt x="22" y="11"/>
                    <a:pt x="22" y="11"/>
                  </a:cubicBezTo>
                  <a:cubicBezTo>
                    <a:pt x="22" y="11"/>
                    <a:pt x="22" y="11"/>
                    <a:pt x="22" y="11"/>
                  </a:cubicBezTo>
                  <a:cubicBezTo>
                    <a:pt x="22" y="11"/>
                    <a:pt x="22" y="11"/>
                    <a:pt x="22" y="10"/>
                  </a:cubicBezTo>
                  <a:cubicBezTo>
                    <a:pt x="23" y="10"/>
                    <a:pt x="23" y="9"/>
                    <a:pt x="23" y="9"/>
                  </a:cubicBezTo>
                  <a:cubicBezTo>
                    <a:pt x="24" y="8"/>
                    <a:pt x="24" y="8"/>
                    <a:pt x="24" y="8"/>
                  </a:cubicBezTo>
                  <a:cubicBezTo>
                    <a:pt x="25" y="8"/>
                    <a:pt x="26" y="8"/>
                    <a:pt x="26" y="7"/>
                  </a:cubicBezTo>
                  <a:cubicBezTo>
                    <a:pt x="27" y="7"/>
                    <a:pt x="27" y="7"/>
                    <a:pt x="27" y="7"/>
                  </a:cubicBezTo>
                  <a:cubicBezTo>
                    <a:pt x="27" y="6"/>
                    <a:pt x="28" y="7"/>
                    <a:pt x="28" y="6"/>
                  </a:cubicBezTo>
                </a:path>
              </a:pathLst>
            </a:custGeom>
            <a:solidFill>
              <a:schemeClr val="bg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8" name="Freeform 79"/>
            <p:cNvSpPr>
              <a:spLocks/>
            </p:cNvSpPr>
            <p:nvPr/>
          </p:nvSpPr>
          <p:spPr bwMode="auto">
            <a:xfrm>
              <a:off x="5327652" y="1778001"/>
              <a:ext cx="560388" cy="530225"/>
            </a:xfrm>
            <a:custGeom>
              <a:avLst/>
              <a:gdLst>
                <a:gd name="T0" fmla="*/ 49 w 52"/>
                <a:gd name="T1" fmla="*/ 39 h 49"/>
                <a:gd name="T2" fmla="*/ 47 w 52"/>
                <a:gd name="T3" fmla="*/ 38 h 49"/>
                <a:gd name="T4" fmla="*/ 45 w 52"/>
                <a:gd name="T5" fmla="*/ 35 h 49"/>
                <a:gd name="T6" fmla="*/ 46 w 52"/>
                <a:gd name="T7" fmla="*/ 31 h 49"/>
                <a:gd name="T8" fmla="*/ 44 w 52"/>
                <a:gd name="T9" fmla="*/ 30 h 49"/>
                <a:gd name="T10" fmla="*/ 43 w 52"/>
                <a:gd name="T11" fmla="*/ 27 h 49"/>
                <a:gd name="T12" fmla="*/ 43 w 52"/>
                <a:gd name="T13" fmla="*/ 24 h 49"/>
                <a:gd name="T14" fmla="*/ 43 w 52"/>
                <a:gd name="T15" fmla="*/ 19 h 49"/>
                <a:gd name="T16" fmla="*/ 42 w 52"/>
                <a:gd name="T17" fmla="*/ 17 h 49"/>
                <a:gd name="T18" fmla="*/ 40 w 52"/>
                <a:gd name="T19" fmla="*/ 15 h 49"/>
                <a:gd name="T20" fmla="*/ 37 w 52"/>
                <a:gd name="T21" fmla="*/ 13 h 49"/>
                <a:gd name="T22" fmla="*/ 34 w 52"/>
                <a:gd name="T23" fmla="*/ 12 h 49"/>
                <a:gd name="T24" fmla="*/ 31 w 52"/>
                <a:gd name="T25" fmla="*/ 11 h 49"/>
                <a:gd name="T26" fmla="*/ 28 w 52"/>
                <a:gd name="T27" fmla="*/ 11 h 49"/>
                <a:gd name="T28" fmla="*/ 26 w 52"/>
                <a:gd name="T29" fmla="*/ 12 h 49"/>
                <a:gd name="T30" fmla="*/ 24 w 52"/>
                <a:gd name="T31" fmla="*/ 13 h 49"/>
                <a:gd name="T32" fmla="*/ 23 w 52"/>
                <a:gd name="T33" fmla="*/ 14 h 49"/>
                <a:gd name="T34" fmla="*/ 19 w 52"/>
                <a:gd name="T35" fmla="*/ 15 h 49"/>
                <a:gd name="T36" fmla="*/ 17 w 52"/>
                <a:gd name="T37" fmla="*/ 14 h 49"/>
                <a:gd name="T38" fmla="*/ 14 w 52"/>
                <a:gd name="T39" fmla="*/ 12 h 49"/>
                <a:gd name="T40" fmla="*/ 11 w 52"/>
                <a:gd name="T41" fmla="*/ 11 h 49"/>
                <a:gd name="T42" fmla="*/ 12 w 52"/>
                <a:gd name="T43" fmla="*/ 7 h 49"/>
                <a:gd name="T44" fmla="*/ 14 w 52"/>
                <a:gd name="T45" fmla="*/ 5 h 49"/>
                <a:gd name="T46" fmla="*/ 11 w 52"/>
                <a:gd name="T47" fmla="*/ 3 h 49"/>
                <a:gd name="T48" fmla="*/ 8 w 52"/>
                <a:gd name="T49" fmla="*/ 1 h 49"/>
                <a:gd name="T50" fmla="*/ 4 w 52"/>
                <a:gd name="T51" fmla="*/ 1 h 49"/>
                <a:gd name="T52" fmla="*/ 0 w 52"/>
                <a:gd name="T53" fmla="*/ 0 h 49"/>
                <a:gd name="T54" fmla="*/ 0 w 52"/>
                <a:gd name="T55" fmla="*/ 4 h 49"/>
                <a:gd name="T56" fmla="*/ 0 w 52"/>
                <a:gd name="T57" fmla="*/ 7 h 49"/>
                <a:gd name="T58" fmla="*/ 0 w 52"/>
                <a:gd name="T59" fmla="*/ 10 h 49"/>
                <a:gd name="T60" fmla="*/ 1 w 52"/>
                <a:gd name="T61" fmla="*/ 12 h 49"/>
                <a:gd name="T62" fmla="*/ 2 w 52"/>
                <a:gd name="T63" fmla="*/ 14 h 49"/>
                <a:gd name="T64" fmla="*/ 3 w 52"/>
                <a:gd name="T65" fmla="*/ 16 h 49"/>
                <a:gd name="T66" fmla="*/ 5 w 52"/>
                <a:gd name="T67" fmla="*/ 17 h 49"/>
                <a:gd name="T68" fmla="*/ 6 w 52"/>
                <a:gd name="T69" fmla="*/ 20 h 49"/>
                <a:gd name="T70" fmla="*/ 5 w 52"/>
                <a:gd name="T71" fmla="*/ 23 h 49"/>
                <a:gd name="T72" fmla="*/ 7 w 52"/>
                <a:gd name="T73" fmla="*/ 25 h 49"/>
                <a:gd name="T74" fmla="*/ 8 w 52"/>
                <a:gd name="T75" fmla="*/ 27 h 49"/>
                <a:gd name="T76" fmla="*/ 10 w 52"/>
                <a:gd name="T77" fmla="*/ 28 h 49"/>
                <a:gd name="T78" fmla="*/ 12 w 52"/>
                <a:gd name="T79" fmla="*/ 31 h 49"/>
                <a:gd name="T80" fmla="*/ 13 w 52"/>
                <a:gd name="T81" fmla="*/ 33 h 49"/>
                <a:gd name="T82" fmla="*/ 14 w 52"/>
                <a:gd name="T83" fmla="*/ 35 h 49"/>
                <a:gd name="T84" fmla="*/ 16 w 52"/>
                <a:gd name="T85" fmla="*/ 34 h 49"/>
                <a:gd name="T86" fmla="*/ 17 w 52"/>
                <a:gd name="T87" fmla="*/ 34 h 49"/>
                <a:gd name="T88" fmla="*/ 19 w 52"/>
                <a:gd name="T89" fmla="*/ 36 h 49"/>
                <a:gd name="T90" fmla="*/ 20 w 52"/>
                <a:gd name="T91" fmla="*/ 38 h 49"/>
                <a:gd name="T92" fmla="*/ 23 w 52"/>
                <a:gd name="T93" fmla="*/ 42 h 49"/>
                <a:gd name="T94" fmla="*/ 26 w 52"/>
                <a:gd name="T95" fmla="*/ 43 h 49"/>
                <a:gd name="T96" fmla="*/ 28 w 52"/>
                <a:gd name="T97" fmla="*/ 44 h 49"/>
                <a:gd name="T98" fmla="*/ 30 w 52"/>
                <a:gd name="T99" fmla="*/ 44 h 49"/>
                <a:gd name="T100" fmla="*/ 32 w 52"/>
                <a:gd name="T101" fmla="*/ 43 h 49"/>
                <a:gd name="T102" fmla="*/ 35 w 52"/>
                <a:gd name="T103" fmla="*/ 43 h 49"/>
                <a:gd name="T104" fmla="*/ 37 w 52"/>
                <a:gd name="T105" fmla="*/ 46 h 49"/>
                <a:gd name="T106" fmla="*/ 38 w 52"/>
                <a:gd name="T107" fmla="*/ 47 h 49"/>
                <a:gd name="T108" fmla="*/ 41 w 52"/>
                <a:gd name="T109" fmla="*/ 48 h 49"/>
                <a:gd name="T110" fmla="*/ 46 w 52"/>
                <a:gd name="T111" fmla="*/ 48 h 49"/>
                <a:gd name="T112" fmla="*/ 49 w 52"/>
                <a:gd name="T113" fmla="*/ 49 h 49"/>
                <a:gd name="T114" fmla="*/ 49 w 52"/>
                <a:gd name="T115" fmla="*/ 46 h 49"/>
                <a:gd name="T116" fmla="*/ 52 w 52"/>
                <a:gd name="T1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49">
                  <a:moveTo>
                    <a:pt x="51" y="41"/>
                  </a:moveTo>
                  <a:cubicBezTo>
                    <a:pt x="51" y="41"/>
                    <a:pt x="51" y="40"/>
                    <a:pt x="51" y="40"/>
                  </a:cubicBezTo>
                  <a:cubicBezTo>
                    <a:pt x="50" y="39"/>
                    <a:pt x="50" y="39"/>
                    <a:pt x="49" y="39"/>
                  </a:cubicBezTo>
                  <a:cubicBezTo>
                    <a:pt x="49" y="39"/>
                    <a:pt x="49" y="39"/>
                    <a:pt x="49" y="39"/>
                  </a:cubicBezTo>
                  <a:cubicBezTo>
                    <a:pt x="48" y="39"/>
                    <a:pt x="48" y="39"/>
                    <a:pt x="48" y="39"/>
                  </a:cubicBezTo>
                  <a:cubicBezTo>
                    <a:pt x="48" y="39"/>
                    <a:pt x="48" y="38"/>
                    <a:pt x="47" y="38"/>
                  </a:cubicBezTo>
                  <a:cubicBezTo>
                    <a:pt x="47" y="38"/>
                    <a:pt x="47" y="38"/>
                    <a:pt x="46" y="37"/>
                  </a:cubicBezTo>
                  <a:cubicBezTo>
                    <a:pt x="46" y="37"/>
                    <a:pt x="46" y="36"/>
                    <a:pt x="46" y="36"/>
                  </a:cubicBezTo>
                  <a:cubicBezTo>
                    <a:pt x="46" y="35"/>
                    <a:pt x="45" y="35"/>
                    <a:pt x="45" y="35"/>
                  </a:cubicBezTo>
                  <a:cubicBezTo>
                    <a:pt x="45" y="34"/>
                    <a:pt x="45" y="34"/>
                    <a:pt x="45" y="34"/>
                  </a:cubicBezTo>
                  <a:cubicBezTo>
                    <a:pt x="46" y="33"/>
                    <a:pt x="46" y="33"/>
                    <a:pt x="46" y="33"/>
                  </a:cubicBezTo>
                  <a:cubicBezTo>
                    <a:pt x="46" y="32"/>
                    <a:pt x="46" y="32"/>
                    <a:pt x="46" y="31"/>
                  </a:cubicBezTo>
                  <a:cubicBezTo>
                    <a:pt x="46" y="31"/>
                    <a:pt x="46" y="31"/>
                    <a:pt x="46" y="30"/>
                  </a:cubicBezTo>
                  <a:cubicBezTo>
                    <a:pt x="46" y="30"/>
                    <a:pt x="45" y="30"/>
                    <a:pt x="45" y="30"/>
                  </a:cubicBezTo>
                  <a:cubicBezTo>
                    <a:pt x="44" y="30"/>
                    <a:pt x="44" y="30"/>
                    <a:pt x="44" y="30"/>
                  </a:cubicBezTo>
                  <a:cubicBezTo>
                    <a:pt x="44" y="30"/>
                    <a:pt x="44" y="30"/>
                    <a:pt x="43" y="29"/>
                  </a:cubicBezTo>
                  <a:cubicBezTo>
                    <a:pt x="43" y="29"/>
                    <a:pt x="44" y="29"/>
                    <a:pt x="44" y="28"/>
                  </a:cubicBezTo>
                  <a:cubicBezTo>
                    <a:pt x="44" y="28"/>
                    <a:pt x="43" y="27"/>
                    <a:pt x="43" y="27"/>
                  </a:cubicBezTo>
                  <a:cubicBezTo>
                    <a:pt x="43" y="26"/>
                    <a:pt x="43" y="26"/>
                    <a:pt x="43" y="26"/>
                  </a:cubicBezTo>
                  <a:cubicBezTo>
                    <a:pt x="43" y="25"/>
                    <a:pt x="43" y="25"/>
                    <a:pt x="43" y="25"/>
                  </a:cubicBezTo>
                  <a:cubicBezTo>
                    <a:pt x="43" y="24"/>
                    <a:pt x="43" y="24"/>
                    <a:pt x="43" y="24"/>
                  </a:cubicBezTo>
                  <a:cubicBezTo>
                    <a:pt x="43" y="23"/>
                    <a:pt x="43" y="23"/>
                    <a:pt x="43" y="22"/>
                  </a:cubicBezTo>
                  <a:cubicBezTo>
                    <a:pt x="43" y="21"/>
                    <a:pt x="43" y="21"/>
                    <a:pt x="43" y="20"/>
                  </a:cubicBezTo>
                  <a:cubicBezTo>
                    <a:pt x="43" y="20"/>
                    <a:pt x="43" y="19"/>
                    <a:pt x="43" y="19"/>
                  </a:cubicBezTo>
                  <a:cubicBezTo>
                    <a:pt x="43" y="19"/>
                    <a:pt x="43" y="19"/>
                    <a:pt x="43" y="19"/>
                  </a:cubicBezTo>
                  <a:cubicBezTo>
                    <a:pt x="43" y="18"/>
                    <a:pt x="43" y="18"/>
                    <a:pt x="43" y="18"/>
                  </a:cubicBezTo>
                  <a:cubicBezTo>
                    <a:pt x="42" y="17"/>
                    <a:pt x="42" y="17"/>
                    <a:pt x="42" y="17"/>
                  </a:cubicBezTo>
                  <a:cubicBezTo>
                    <a:pt x="42" y="16"/>
                    <a:pt x="42" y="16"/>
                    <a:pt x="41" y="15"/>
                  </a:cubicBezTo>
                  <a:cubicBezTo>
                    <a:pt x="41" y="15"/>
                    <a:pt x="41" y="15"/>
                    <a:pt x="41" y="15"/>
                  </a:cubicBezTo>
                  <a:cubicBezTo>
                    <a:pt x="40" y="15"/>
                    <a:pt x="40" y="15"/>
                    <a:pt x="40" y="15"/>
                  </a:cubicBezTo>
                  <a:cubicBezTo>
                    <a:pt x="39" y="15"/>
                    <a:pt x="39" y="14"/>
                    <a:pt x="39" y="14"/>
                  </a:cubicBezTo>
                  <a:cubicBezTo>
                    <a:pt x="39" y="14"/>
                    <a:pt x="38" y="14"/>
                    <a:pt x="38" y="14"/>
                  </a:cubicBezTo>
                  <a:cubicBezTo>
                    <a:pt x="37" y="14"/>
                    <a:pt x="37" y="13"/>
                    <a:pt x="37" y="13"/>
                  </a:cubicBezTo>
                  <a:cubicBezTo>
                    <a:pt x="37" y="13"/>
                    <a:pt x="37" y="13"/>
                    <a:pt x="36" y="12"/>
                  </a:cubicBezTo>
                  <a:cubicBezTo>
                    <a:pt x="36" y="12"/>
                    <a:pt x="36" y="12"/>
                    <a:pt x="35" y="12"/>
                  </a:cubicBezTo>
                  <a:cubicBezTo>
                    <a:pt x="34" y="12"/>
                    <a:pt x="34" y="12"/>
                    <a:pt x="34" y="12"/>
                  </a:cubicBezTo>
                  <a:cubicBezTo>
                    <a:pt x="34" y="12"/>
                    <a:pt x="33" y="12"/>
                    <a:pt x="33" y="12"/>
                  </a:cubicBezTo>
                  <a:cubicBezTo>
                    <a:pt x="33" y="12"/>
                    <a:pt x="32" y="12"/>
                    <a:pt x="32" y="11"/>
                  </a:cubicBezTo>
                  <a:cubicBezTo>
                    <a:pt x="32" y="11"/>
                    <a:pt x="31" y="11"/>
                    <a:pt x="31" y="11"/>
                  </a:cubicBezTo>
                  <a:cubicBezTo>
                    <a:pt x="30" y="11"/>
                    <a:pt x="30" y="10"/>
                    <a:pt x="29" y="11"/>
                  </a:cubicBezTo>
                  <a:cubicBezTo>
                    <a:pt x="29" y="11"/>
                    <a:pt x="29" y="11"/>
                    <a:pt x="29" y="11"/>
                  </a:cubicBezTo>
                  <a:cubicBezTo>
                    <a:pt x="29" y="11"/>
                    <a:pt x="29" y="11"/>
                    <a:pt x="28" y="11"/>
                  </a:cubicBezTo>
                  <a:cubicBezTo>
                    <a:pt x="28" y="11"/>
                    <a:pt x="28" y="11"/>
                    <a:pt x="28" y="11"/>
                  </a:cubicBezTo>
                  <a:cubicBezTo>
                    <a:pt x="27" y="11"/>
                    <a:pt x="27" y="11"/>
                    <a:pt x="27" y="11"/>
                  </a:cubicBezTo>
                  <a:cubicBezTo>
                    <a:pt x="26" y="12"/>
                    <a:pt x="26" y="12"/>
                    <a:pt x="26" y="12"/>
                  </a:cubicBezTo>
                  <a:cubicBezTo>
                    <a:pt x="26" y="13"/>
                    <a:pt x="25" y="13"/>
                    <a:pt x="25" y="13"/>
                  </a:cubicBezTo>
                  <a:cubicBezTo>
                    <a:pt x="24" y="13"/>
                    <a:pt x="24" y="13"/>
                    <a:pt x="24" y="13"/>
                  </a:cubicBezTo>
                  <a:cubicBezTo>
                    <a:pt x="24" y="13"/>
                    <a:pt x="24" y="13"/>
                    <a:pt x="24" y="13"/>
                  </a:cubicBezTo>
                  <a:cubicBezTo>
                    <a:pt x="24" y="13"/>
                    <a:pt x="24" y="14"/>
                    <a:pt x="24" y="14"/>
                  </a:cubicBezTo>
                  <a:cubicBezTo>
                    <a:pt x="24" y="14"/>
                    <a:pt x="24" y="14"/>
                    <a:pt x="24" y="15"/>
                  </a:cubicBezTo>
                  <a:cubicBezTo>
                    <a:pt x="23" y="15"/>
                    <a:pt x="23" y="14"/>
                    <a:pt x="23" y="14"/>
                  </a:cubicBezTo>
                  <a:cubicBezTo>
                    <a:pt x="22" y="14"/>
                    <a:pt x="22" y="14"/>
                    <a:pt x="22" y="14"/>
                  </a:cubicBezTo>
                  <a:cubicBezTo>
                    <a:pt x="21" y="14"/>
                    <a:pt x="21" y="15"/>
                    <a:pt x="20" y="15"/>
                  </a:cubicBezTo>
                  <a:cubicBezTo>
                    <a:pt x="20" y="15"/>
                    <a:pt x="20" y="15"/>
                    <a:pt x="19" y="15"/>
                  </a:cubicBezTo>
                  <a:cubicBezTo>
                    <a:pt x="19" y="15"/>
                    <a:pt x="19" y="15"/>
                    <a:pt x="19" y="15"/>
                  </a:cubicBezTo>
                  <a:cubicBezTo>
                    <a:pt x="18" y="15"/>
                    <a:pt x="18" y="15"/>
                    <a:pt x="18" y="15"/>
                  </a:cubicBezTo>
                  <a:cubicBezTo>
                    <a:pt x="17" y="15"/>
                    <a:pt x="17" y="15"/>
                    <a:pt x="17" y="14"/>
                  </a:cubicBezTo>
                  <a:cubicBezTo>
                    <a:pt x="16" y="14"/>
                    <a:pt x="16" y="14"/>
                    <a:pt x="16" y="14"/>
                  </a:cubicBezTo>
                  <a:cubicBezTo>
                    <a:pt x="15" y="13"/>
                    <a:pt x="15" y="13"/>
                    <a:pt x="15" y="13"/>
                  </a:cubicBezTo>
                  <a:cubicBezTo>
                    <a:pt x="14" y="13"/>
                    <a:pt x="14" y="13"/>
                    <a:pt x="14" y="12"/>
                  </a:cubicBezTo>
                  <a:cubicBezTo>
                    <a:pt x="13" y="12"/>
                    <a:pt x="13" y="12"/>
                    <a:pt x="13" y="12"/>
                  </a:cubicBezTo>
                  <a:cubicBezTo>
                    <a:pt x="13" y="12"/>
                    <a:pt x="12" y="12"/>
                    <a:pt x="12" y="12"/>
                  </a:cubicBezTo>
                  <a:cubicBezTo>
                    <a:pt x="12" y="12"/>
                    <a:pt x="12" y="11"/>
                    <a:pt x="11" y="11"/>
                  </a:cubicBezTo>
                  <a:cubicBezTo>
                    <a:pt x="11" y="10"/>
                    <a:pt x="11" y="10"/>
                    <a:pt x="11" y="9"/>
                  </a:cubicBezTo>
                  <a:cubicBezTo>
                    <a:pt x="11" y="9"/>
                    <a:pt x="11" y="8"/>
                    <a:pt x="11" y="8"/>
                  </a:cubicBezTo>
                  <a:cubicBezTo>
                    <a:pt x="11" y="8"/>
                    <a:pt x="12" y="7"/>
                    <a:pt x="12" y="7"/>
                  </a:cubicBezTo>
                  <a:cubicBezTo>
                    <a:pt x="12" y="6"/>
                    <a:pt x="12" y="6"/>
                    <a:pt x="12" y="6"/>
                  </a:cubicBezTo>
                  <a:cubicBezTo>
                    <a:pt x="12" y="5"/>
                    <a:pt x="12" y="5"/>
                    <a:pt x="13" y="5"/>
                  </a:cubicBezTo>
                  <a:cubicBezTo>
                    <a:pt x="13" y="5"/>
                    <a:pt x="14" y="6"/>
                    <a:pt x="14" y="5"/>
                  </a:cubicBezTo>
                  <a:cubicBezTo>
                    <a:pt x="14" y="5"/>
                    <a:pt x="14" y="5"/>
                    <a:pt x="13" y="4"/>
                  </a:cubicBezTo>
                  <a:cubicBezTo>
                    <a:pt x="13" y="4"/>
                    <a:pt x="12" y="4"/>
                    <a:pt x="12" y="4"/>
                  </a:cubicBezTo>
                  <a:cubicBezTo>
                    <a:pt x="11" y="3"/>
                    <a:pt x="11" y="3"/>
                    <a:pt x="11" y="3"/>
                  </a:cubicBezTo>
                  <a:cubicBezTo>
                    <a:pt x="10" y="2"/>
                    <a:pt x="10" y="2"/>
                    <a:pt x="10" y="1"/>
                  </a:cubicBezTo>
                  <a:cubicBezTo>
                    <a:pt x="9" y="1"/>
                    <a:pt x="9" y="1"/>
                    <a:pt x="9" y="1"/>
                  </a:cubicBezTo>
                  <a:cubicBezTo>
                    <a:pt x="9" y="2"/>
                    <a:pt x="8" y="2"/>
                    <a:pt x="8" y="1"/>
                  </a:cubicBezTo>
                  <a:cubicBezTo>
                    <a:pt x="7" y="1"/>
                    <a:pt x="7" y="1"/>
                    <a:pt x="6" y="1"/>
                  </a:cubicBezTo>
                  <a:cubicBezTo>
                    <a:pt x="6" y="1"/>
                    <a:pt x="6" y="1"/>
                    <a:pt x="5" y="1"/>
                  </a:cubicBezTo>
                  <a:cubicBezTo>
                    <a:pt x="5" y="1"/>
                    <a:pt x="4" y="1"/>
                    <a:pt x="4" y="1"/>
                  </a:cubicBezTo>
                  <a:cubicBezTo>
                    <a:pt x="3" y="1"/>
                    <a:pt x="3" y="1"/>
                    <a:pt x="2" y="1"/>
                  </a:cubicBezTo>
                  <a:cubicBezTo>
                    <a:pt x="1" y="1"/>
                    <a:pt x="1" y="1"/>
                    <a:pt x="0" y="0"/>
                  </a:cubicBezTo>
                  <a:cubicBezTo>
                    <a:pt x="0" y="0"/>
                    <a:pt x="0" y="0"/>
                    <a:pt x="0" y="0"/>
                  </a:cubicBezTo>
                  <a:cubicBezTo>
                    <a:pt x="0" y="1"/>
                    <a:pt x="0" y="1"/>
                    <a:pt x="0" y="1"/>
                  </a:cubicBezTo>
                  <a:cubicBezTo>
                    <a:pt x="0" y="2"/>
                    <a:pt x="0" y="2"/>
                    <a:pt x="0" y="2"/>
                  </a:cubicBezTo>
                  <a:cubicBezTo>
                    <a:pt x="0" y="3"/>
                    <a:pt x="0" y="3"/>
                    <a:pt x="0" y="4"/>
                  </a:cubicBezTo>
                  <a:cubicBezTo>
                    <a:pt x="0" y="4"/>
                    <a:pt x="1" y="5"/>
                    <a:pt x="1" y="5"/>
                  </a:cubicBezTo>
                  <a:cubicBezTo>
                    <a:pt x="1" y="6"/>
                    <a:pt x="1" y="6"/>
                    <a:pt x="0" y="7"/>
                  </a:cubicBezTo>
                  <a:cubicBezTo>
                    <a:pt x="0" y="7"/>
                    <a:pt x="0" y="7"/>
                    <a:pt x="0" y="7"/>
                  </a:cubicBezTo>
                  <a:cubicBezTo>
                    <a:pt x="0" y="8"/>
                    <a:pt x="0" y="8"/>
                    <a:pt x="0" y="8"/>
                  </a:cubicBezTo>
                  <a:cubicBezTo>
                    <a:pt x="0" y="8"/>
                    <a:pt x="0" y="9"/>
                    <a:pt x="0" y="9"/>
                  </a:cubicBezTo>
                  <a:cubicBezTo>
                    <a:pt x="0" y="9"/>
                    <a:pt x="0" y="10"/>
                    <a:pt x="0" y="10"/>
                  </a:cubicBezTo>
                  <a:cubicBezTo>
                    <a:pt x="1" y="10"/>
                    <a:pt x="1" y="10"/>
                    <a:pt x="1" y="10"/>
                  </a:cubicBezTo>
                  <a:cubicBezTo>
                    <a:pt x="1" y="11"/>
                    <a:pt x="1" y="11"/>
                    <a:pt x="0" y="11"/>
                  </a:cubicBezTo>
                  <a:cubicBezTo>
                    <a:pt x="0" y="11"/>
                    <a:pt x="1" y="12"/>
                    <a:pt x="1" y="12"/>
                  </a:cubicBezTo>
                  <a:cubicBezTo>
                    <a:pt x="1" y="12"/>
                    <a:pt x="1" y="12"/>
                    <a:pt x="1" y="12"/>
                  </a:cubicBezTo>
                  <a:cubicBezTo>
                    <a:pt x="2" y="13"/>
                    <a:pt x="2" y="13"/>
                    <a:pt x="2" y="13"/>
                  </a:cubicBezTo>
                  <a:cubicBezTo>
                    <a:pt x="2" y="13"/>
                    <a:pt x="2" y="13"/>
                    <a:pt x="2" y="14"/>
                  </a:cubicBezTo>
                  <a:cubicBezTo>
                    <a:pt x="2" y="14"/>
                    <a:pt x="2" y="14"/>
                    <a:pt x="2" y="14"/>
                  </a:cubicBezTo>
                  <a:cubicBezTo>
                    <a:pt x="2" y="14"/>
                    <a:pt x="3" y="14"/>
                    <a:pt x="3" y="15"/>
                  </a:cubicBezTo>
                  <a:cubicBezTo>
                    <a:pt x="3" y="15"/>
                    <a:pt x="3" y="15"/>
                    <a:pt x="3" y="16"/>
                  </a:cubicBezTo>
                  <a:cubicBezTo>
                    <a:pt x="3" y="16"/>
                    <a:pt x="4" y="16"/>
                    <a:pt x="4" y="16"/>
                  </a:cubicBezTo>
                  <a:cubicBezTo>
                    <a:pt x="4" y="16"/>
                    <a:pt x="4" y="16"/>
                    <a:pt x="4" y="17"/>
                  </a:cubicBezTo>
                  <a:cubicBezTo>
                    <a:pt x="4" y="17"/>
                    <a:pt x="5" y="17"/>
                    <a:pt x="5" y="17"/>
                  </a:cubicBezTo>
                  <a:cubicBezTo>
                    <a:pt x="5" y="17"/>
                    <a:pt x="6" y="17"/>
                    <a:pt x="6" y="17"/>
                  </a:cubicBezTo>
                  <a:cubicBezTo>
                    <a:pt x="6" y="18"/>
                    <a:pt x="6" y="18"/>
                    <a:pt x="6" y="19"/>
                  </a:cubicBezTo>
                  <a:cubicBezTo>
                    <a:pt x="6" y="19"/>
                    <a:pt x="6" y="19"/>
                    <a:pt x="6" y="20"/>
                  </a:cubicBezTo>
                  <a:cubicBezTo>
                    <a:pt x="6" y="20"/>
                    <a:pt x="5" y="20"/>
                    <a:pt x="5" y="21"/>
                  </a:cubicBezTo>
                  <a:cubicBezTo>
                    <a:pt x="5" y="21"/>
                    <a:pt x="5" y="22"/>
                    <a:pt x="5" y="22"/>
                  </a:cubicBezTo>
                  <a:cubicBezTo>
                    <a:pt x="5" y="23"/>
                    <a:pt x="5" y="23"/>
                    <a:pt x="5" y="23"/>
                  </a:cubicBezTo>
                  <a:cubicBezTo>
                    <a:pt x="6" y="24"/>
                    <a:pt x="6" y="24"/>
                    <a:pt x="6" y="24"/>
                  </a:cubicBezTo>
                  <a:cubicBezTo>
                    <a:pt x="7" y="24"/>
                    <a:pt x="7" y="24"/>
                    <a:pt x="7" y="25"/>
                  </a:cubicBezTo>
                  <a:cubicBezTo>
                    <a:pt x="7" y="25"/>
                    <a:pt x="7" y="25"/>
                    <a:pt x="7" y="25"/>
                  </a:cubicBezTo>
                  <a:cubicBezTo>
                    <a:pt x="7" y="25"/>
                    <a:pt x="7" y="25"/>
                    <a:pt x="7" y="26"/>
                  </a:cubicBezTo>
                  <a:cubicBezTo>
                    <a:pt x="7" y="26"/>
                    <a:pt x="7" y="26"/>
                    <a:pt x="8" y="26"/>
                  </a:cubicBezTo>
                  <a:cubicBezTo>
                    <a:pt x="8" y="27"/>
                    <a:pt x="8" y="27"/>
                    <a:pt x="8" y="27"/>
                  </a:cubicBezTo>
                  <a:cubicBezTo>
                    <a:pt x="9" y="27"/>
                    <a:pt x="9" y="27"/>
                    <a:pt x="9" y="27"/>
                  </a:cubicBezTo>
                  <a:cubicBezTo>
                    <a:pt x="10" y="27"/>
                    <a:pt x="10" y="27"/>
                    <a:pt x="10" y="27"/>
                  </a:cubicBezTo>
                  <a:cubicBezTo>
                    <a:pt x="10" y="27"/>
                    <a:pt x="10" y="27"/>
                    <a:pt x="10" y="28"/>
                  </a:cubicBezTo>
                  <a:cubicBezTo>
                    <a:pt x="11" y="28"/>
                    <a:pt x="11" y="28"/>
                    <a:pt x="11" y="29"/>
                  </a:cubicBezTo>
                  <a:cubicBezTo>
                    <a:pt x="12" y="30"/>
                    <a:pt x="11" y="30"/>
                    <a:pt x="11" y="30"/>
                  </a:cubicBezTo>
                  <a:cubicBezTo>
                    <a:pt x="12" y="31"/>
                    <a:pt x="11" y="31"/>
                    <a:pt x="12" y="31"/>
                  </a:cubicBezTo>
                  <a:cubicBezTo>
                    <a:pt x="12" y="31"/>
                    <a:pt x="12" y="31"/>
                    <a:pt x="12" y="32"/>
                  </a:cubicBezTo>
                  <a:cubicBezTo>
                    <a:pt x="12" y="32"/>
                    <a:pt x="12" y="32"/>
                    <a:pt x="12" y="33"/>
                  </a:cubicBezTo>
                  <a:cubicBezTo>
                    <a:pt x="12" y="33"/>
                    <a:pt x="13" y="33"/>
                    <a:pt x="13" y="33"/>
                  </a:cubicBezTo>
                  <a:cubicBezTo>
                    <a:pt x="13" y="34"/>
                    <a:pt x="13" y="34"/>
                    <a:pt x="14" y="34"/>
                  </a:cubicBezTo>
                  <a:cubicBezTo>
                    <a:pt x="14" y="34"/>
                    <a:pt x="14" y="34"/>
                    <a:pt x="14" y="35"/>
                  </a:cubicBezTo>
                  <a:cubicBezTo>
                    <a:pt x="14" y="35"/>
                    <a:pt x="14" y="35"/>
                    <a:pt x="14" y="35"/>
                  </a:cubicBezTo>
                  <a:cubicBezTo>
                    <a:pt x="14" y="35"/>
                    <a:pt x="15" y="35"/>
                    <a:pt x="15" y="34"/>
                  </a:cubicBezTo>
                  <a:cubicBezTo>
                    <a:pt x="15" y="34"/>
                    <a:pt x="15" y="34"/>
                    <a:pt x="15" y="34"/>
                  </a:cubicBezTo>
                  <a:cubicBezTo>
                    <a:pt x="15" y="34"/>
                    <a:pt x="15" y="34"/>
                    <a:pt x="16" y="34"/>
                  </a:cubicBezTo>
                  <a:cubicBezTo>
                    <a:pt x="16" y="34"/>
                    <a:pt x="16" y="34"/>
                    <a:pt x="16" y="34"/>
                  </a:cubicBezTo>
                  <a:cubicBezTo>
                    <a:pt x="16" y="34"/>
                    <a:pt x="16" y="34"/>
                    <a:pt x="16" y="35"/>
                  </a:cubicBezTo>
                  <a:cubicBezTo>
                    <a:pt x="17" y="35"/>
                    <a:pt x="17" y="34"/>
                    <a:pt x="17" y="34"/>
                  </a:cubicBezTo>
                  <a:cubicBezTo>
                    <a:pt x="17" y="34"/>
                    <a:pt x="17" y="34"/>
                    <a:pt x="18" y="34"/>
                  </a:cubicBezTo>
                  <a:cubicBezTo>
                    <a:pt x="18" y="34"/>
                    <a:pt x="18" y="35"/>
                    <a:pt x="18" y="35"/>
                  </a:cubicBezTo>
                  <a:cubicBezTo>
                    <a:pt x="18" y="35"/>
                    <a:pt x="19" y="35"/>
                    <a:pt x="19" y="36"/>
                  </a:cubicBezTo>
                  <a:cubicBezTo>
                    <a:pt x="19" y="36"/>
                    <a:pt x="19" y="36"/>
                    <a:pt x="19" y="37"/>
                  </a:cubicBezTo>
                  <a:cubicBezTo>
                    <a:pt x="20" y="37"/>
                    <a:pt x="20" y="37"/>
                    <a:pt x="20" y="38"/>
                  </a:cubicBezTo>
                  <a:cubicBezTo>
                    <a:pt x="20" y="38"/>
                    <a:pt x="20" y="38"/>
                    <a:pt x="20" y="38"/>
                  </a:cubicBezTo>
                  <a:cubicBezTo>
                    <a:pt x="21" y="39"/>
                    <a:pt x="21" y="39"/>
                    <a:pt x="21" y="39"/>
                  </a:cubicBezTo>
                  <a:cubicBezTo>
                    <a:pt x="21" y="40"/>
                    <a:pt x="21" y="41"/>
                    <a:pt x="22" y="41"/>
                  </a:cubicBezTo>
                  <a:cubicBezTo>
                    <a:pt x="22" y="42"/>
                    <a:pt x="23" y="42"/>
                    <a:pt x="23" y="42"/>
                  </a:cubicBezTo>
                  <a:cubicBezTo>
                    <a:pt x="23" y="41"/>
                    <a:pt x="23" y="41"/>
                    <a:pt x="24" y="41"/>
                  </a:cubicBezTo>
                  <a:cubicBezTo>
                    <a:pt x="24" y="41"/>
                    <a:pt x="24" y="42"/>
                    <a:pt x="25" y="42"/>
                  </a:cubicBezTo>
                  <a:cubicBezTo>
                    <a:pt x="25" y="42"/>
                    <a:pt x="25" y="42"/>
                    <a:pt x="26" y="43"/>
                  </a:cubicBezTo>
                  <a:cubicBezTo>
                    <a:pt x="26" y="43"/>
                    <a:pt x="26" y="43"/>
                    <a:pt x="27" y="43"/>
                  </a:cubicBezTo>
                  <a:cubicBezTo>
                    <a:pt x="27" y="43"/>
                    <a:pt x="27" y="43"/>
                    <a:pt x="27" y="44"/>
                  </a:cubicBezTo>
                  <a:cubicBezTo>
                    <a:pt x="27" y="44"/>
                    <a:pt x="28" y="44"/>
                    <a:pt x="28" y="44"/>
                  </a:cubicBezTo>
                  <a:cubicBezTo>
                    <a:pt x="28" y="44"/>
                    <a:pt x="29" y="44"/>
                    <a:pt x="29" y="44"/>
                  </a:cubicBezTo>
                  <a:cubicBezTo>
                    <a:pt x="29" y="44"/>
                    <a:pt x="29" y="45"/>
                    <a:pt x="30" y="45"/>
                  </a:cubicBezTo>
                  <a:cubicBezTo>
                    <a:pt x="30" y="45"/>
                    <a:pt x="30" y="44"/>
                    <a:pt x="30" y="44"/>
                  </a:cubicBezTo>
                  <a:cubicBezTo>
                    <a:pt x="31" y="44"/>
                    <a:pt x="31" y="44"/>
                    <a:pt x="31" y="44"/>
                  </a:cubicBezTo>
                  <a:cubicBezTo>
                    <a:pt x="32" y="44"/>
                    <a:pt x="32" y="43"/>
                    <a:pt x="32" y="43"/>
                  </a:cubicBezTo>
                  <a:cubicBezTo>
                    <a:pt x="32" y="43"/>
                    <a:pt x="32" y="43"/>
                    <a:pt x="32" y="43"/>
                  </a:cubicBezTo>
                  <a:cubicBezTo>
                    <a:pt x="33" y="43"/>
                    <a:pt x="33" y="43"/>
                    <a:pt x="33" y="43"/>
                  </a:cubicBezTo>
                  <a:cubicBezTo>
                    <a:pt x="34" y="42"/>
                    <a:pt x="34" y="43"/>
                    <a:pt x="34" y="43"/>
                  </a:cubicBezTo>
                  <a:cubicBezTo>
                    <a:pt x="35" y="43"/>
                    <a:pt x="35" y="43"/>
                    <a:pt x="35" y="43"/>
                  </a:cubicBezTo>
                  <a:cubicBezTo>
                    <a:pt x="35" y="43"/>
                    <a:pt x="36" y="43"/>
                    <a:pt x="36" y="43"/>
                  </a:cubicBezTo>
                  <a:cubicBezTo>
                    <a:pt x="36" y="44"/>
                    <a:pt x="36" y="44"/>
                    <a:pt x="36" y="44"/>
                  </a:cubicBezTo>
                  <a:cubicBezTo>
                    <a:pt x="37" y="45"/>
                    <a:pt x="36" y="45"/>
                    <a:pt x="37" y="46"/>
                  </a:cubicBezTo>
                  <a:cubicBezTo>
                    <a:pt x="37" y="46"/>
                    <a:pt x="37" y="46"/>
                    <a:pt x="37" y="46"/>
                  </a:cubicBezTo>
                  <a:cubicBezTo>
                    <a:pt x="37" y="47"/>
                    <a:pt x="37" y="47"/>
                    <a:pt x="38" y="47"/>
                  </a:cubicBezTo>
                  <a:cubicBezTo>
                    <a:pt x="38" y="47"/>
                    <a:pt x="38" y="47"/>
                    <a:pt x="38" y="47"/>
                  </a:cubicBezTo>
                  <a:cubicBezTo>
                    <a:pt x="38" y="48"/>
                    <a:pt x="39" y="47"/>
                    <a:pt x="39" y="47"/>
                  </a:cubicBezTo>
                  <a:cubicBezTo>
                    <a:pt x="39" y="47"/>
                    <a:pt x="40" y="47"/>
                    <a:pt x="40" y="47"/>
                  </a:cubicBezTo>
                  <a:cubicBezTo>
                    <a:pt x="40" y="47"/>
                    <a:pt x="41" y="48"/>
                    <a:pt x="41" y="48"/>
                  </a:cubicBezTo>
                  <a:cubicBezTo>
                    <a:pt x="42" y="48"/>
                    <a:pt x="42" y="48"/>
                    <a:pt x="43" y="48"/>
                  </a:cubicBezTo>
                  <a:cubicBezTo>
                    <a:pt x="44" y="48"/>
                    <a:pt x="44" y="48"/>
                    <a:pt x="44" y="48"/>
                  </a:cubicBezTo>
                  <a:cubicBezTo>
                    <a:pt x="45" y="48"/>
                    <a:pt x="45" y="48"/>
                    <a:pt x="46" y="48"/>
                  </a:cubicBezTo>
                  <a:cubicBezTo>
                    <a:pt x="46" y="49"/>
                    <a:pt x="46" y="49"/>
                    <a:pt x="47" y="49"/>
                  </a:cubicBezTo>
                  <a:cubicBezTo>
                    <a:pt x="48" y="49"/>
                    <a:pt x="48" y="49"/>
                    <a:pt x="48" y="49"/>
                  </a:cubicBezTo>
                  <a:cubicBezTo>
                    <a:pt x="49" y="49"/>
                    <a:pt x="49" y="49"/>
                    <a:pt x="49" y="49"/>
                  </a:cubicBezTo>
                  <a:cubicBezTo>
                    <a:pt x="49" y="49"/>
                    <a:pt x="49" y="49"/>
                    <a:pt x="49" y="49"/>
                  </a:cubicBezTo>
                  <a:cubicBezTo>
                    <a:pt x="49" y="48"/>
                    <a:pt x="48" y="48"/>
                    <a:pt x="48" y="47"/>
                  </a:cubicBezTo>
                  <a:cubicBezTo>
                    <a:pt x="48" y="46"/>
                    <a:pt x="48" y="46"/>
                    <a:pt x="49" y="46"/>
                  </a:cubicBezTo>
                  <a:cubicBezTo>
                    <a:pt x="49" y="45"/>
                    <a:pt x="49" y="45"/>
                    <a:pt x="50" y="44"/>
                  </a:cubicBezTo>
                  <a:cubicBezTo>
                    <a:pt x="50" y="44"/>
                    <a:pt x="50" y="44"/>
                    <a:pt x="51" y="44"/>
                  </a:cubicBezTo>
                  <a:cubicBezTo>
                    <a:pt x="51" y="44"/>
                    <a:pt x="51" y="44"/>
                    <a:pt x="52" y="43"/>
                  </a:cubicBezTo>
                  <a:cubicBezTo>
                    <a:pt x="52" y="43"/>
                    <a:pt x="51" y="43"/>
                    <a:pt x="51" y="42"/>
                  </a:cubicBezTo>
                  <a:cubicBezTo>
                    <a:pt x="51" y="42"/>
                    <a:pt x="51" y="42"/>
                    <a:pt x="51" y="4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9" name="Freeform 80"/>
            <p:cNvSpPr>
              <a:spLocks/>
            </p:cNvSpPr>
            <p:nvPr/>
          </p:nvSpPr>
          <p:spPr bwMode="auto">
            <a:xfrm>
              <a:off x="5435602" y="17891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0" name="Freeform 81"/>
            <p:cNvSpPr>
              <a:spLocks/>
            </p:cNvSpPr>
            <p:nvPr/>
          </p:nvSpPr>
          <p:spPr bwMode="auto">
            <a:xfrm>
              <a:off x="7173914" y="3421064"/>
              <a:ext cx="1090613" cy="887413"/>
            </a:xfrm>
            <a:custGeom>
              <a:avLst/>
              <a:gdLst>
                <a:gd name="T0" fmla="*/ 8 w 101"/>
                <a:gd name="T1" fmla="*/ 69 h 82"/>
                <a:gd name="T2" fmla="*/ 13 w 101"/>
                <a:gd name="T3" fmla="*/ 67 h 82"/>
                <a:gd name="T4" fmla="*/ 22 w 101"/>
                <a:gd name="T5" fmla="*/ 66 h 82"/>
                <a:gd name="T6" fmla="*/ 28 w 101"/>
                <a:gd name="T7" fmla="*/ 62 h 82"/>
                <a:gd name="T8" fmla="*/ 36 w 101"/>
                <a:gd name="T9" fmla="*/ 61 h 82"/>
                <a:gd name="T10" fmla="*/ 43 w 101"/>
                <a:gd name="T11" fmla="*/ 60 h 82"/>
                <a:gd name="T12" fmla="*/ 46 w 101"/>
                <a:gd name="T13" fmla="*/ 62 h 82"/>
                <a:gd name="T14" fmla="*/ 49 w 101"/>
                <a:gd name="T15" fmla="*/ 66 h 82"/>
                <a:gd name="T16" fmla="*/ 50 w 101"/>
                <a:gd name="T17" fmla="*/ 70 h 82"/>
                <a:gd name="T18" fmla="*/ 54 w 101"/>
                <a:gd name="T19" fmla="*/ 66 h 82"/>
                <a:gd name="T20" fmla="*/ 56 w 101"/>
                <a:gd name="T21" fmla="*/ 66 h 82"/>
                <a:gd name="T22" fmla="*/ 53 w 101"/>
                <a:gd name="T23" fmla="*/ 70 h 82"/>
                <a:gd name="T24" fmla="*/ 55 w 101"/>
                <a:gd name="T25" fmla="*/ 69 h 82"/>
                <a:gd name="T26" fmla="*/ 54 w 101"/>
                <a:gd name="T27" fmla="*/ 72 h 82"/>
                <a:gd name="T28" fmla="*/ 55 w 101"/>
                <a:gd name="T29" fmla="*/ 77 h 82"/>
                <a:gd name="T30" fmla="*/ 60 w 101"/>
                <a:gd name="T31" fmla="*/ 80 h 82"/>
                <a:gd name="T32" fmla="*/ 66 w 101"/>
                <a:gd name="T33" fmla="*/ 79 h 82"/>
                <a:gd name="T34" fmla="*/ 70 w 101"/>
                <a:gd name="T35" fmla="*/ 81 h 82"/>
                <a:gd name="T36" fmla="*/ 78 w 101"/>
                <a:gd name="T37" fmla="*/ 79 h 82"/>
                <a:gd name="T38" fmla="*/ 84 w 101"/>
                <a:gd name="T39" fmla="*/ 72 h 82"/>
                <a:gd name="T40" fmla="*/ 91 w 101"/>
                <a:gd name="T41" fmla="*/ 65 h 82"/>
                <a:gd name="T42" fmla="*/ 96 w 101"/>
                <a:gd name="T43" fmla="*/ 59 h 82"/>
                <a:gd name="T44" fmla="*/ 101 w 101"/>
                <a:gd name="T45" fmla="*/ 50 h 82"/>
                <a:gd name="T46" fmla="*/ 101 w 101"/>
                <a:gd name="T47" fmla="*/ 41 h 82"/>
                <a:gd name="T48" fmla="*/ 97 w 101"/>
                <a:gd name="T49" fmla="*/ 34 h 82"/>
                <a:gd name="T50" fmla="*/ 95 w 101"/>
                <a:gd name="T51" fmla="*/ 27 h 82"/>
                <a:gd name="T52" fmla="*/ 90 w 101"/>
                <a:gd name="T53" fmla="*/ 23 h 82"/>
                <a:gd name="T54" fmla="*/ 90 w 101"/>
                <a:gd name="T55" fmla="*/ 14 h 82"/>
                <a:gd name="T56" fmla="*/ 87 w 101"/>
                <a:gd name="T57" fmla="*/ 11 h 82"/>
                <a:gd name="T58" fmla="*/ 86 w 101"/>
                <a:gd name="T59" fmla="*/ 4 h 82"/>
                <a:gd name="T60" fmla="*/ 82 w 101"/>
                <a:gd name="T61" fmla="*/ 4 h 82"/>
                <a:gd name="T62" fmla="*/ 81 w 101"/>
                <a:gd name="T63" fmla="*/ 11 h 82"/>
                <a:gd name="T64" fmla="*/ 76 w 101"/>
                <a:gd name="T65" fmla="*/ 20 h 82"/>
                <a:gd name="T66" fmla="*/ 69 w 101"/>
                <a:gd name="T67" fmla="*/ 15 h 82"/>
                <a:gd name="T68" fmla="*/ 66 w 101"/>
                <a:gd name="T69" fmla="*/ 11 h 82"/>
                <a:gd name="T70" fmla="*/ 69 w 101"/>
                <a:gd name="T71" fmla="*/ 7 h 82"/>
                <a:gd name="T72" fmla="*/ 67 w 101"/>
                <a:gd name="T73" fmla="*/ 3 h 82"/>
                <a:gd name="T74" fmla="*/ 60 w 101"/>
                <a:gd name="T75" fmla="*/ 3 h 82"/>
                <a:gd name="T76" fmla="*/ 58 w 101"/>
                <a:gd name="T77" fmla="*/ 3 h 82"/>
                <a:gd name="T78" fmla="*/ 54 w 101"/>
                <a:gd name="T79" fmla="*/ 6 h 82"/>
                <a:gd name="T80" fmla="*/ 50 w 101"/>
                <a:gd name="T81" fmla="*/ 10 h 82"/>
                <a:gd name="T82" fmla="*/ 47 w 101"/>
                <a:gd name="T83" fmla="*/ 13 h 82"/>
                <a:gd name="T84" fmla="*/ 43 w 101"/>
                <a:gd name="T85" fmla="*/ 9 h 82"/>
                <a:gd name="T86" fmla="*/ 39 w 101"/>
                <a:gd name="T87" fmla="*/ 13 h 82"/>
                <a:gd name="T88" fmla="*/ 35 w 101"/>
                <a:gd name="T89" fmla="*/ 18 h 82"/>
                <a:gd name="T90" fmla="*/ 30 w 101"/>
                <a:gd name="T91" fmla="*/ 20 h 82"/>
                <a:gd name="T92" fmla="*/ 27 w 101"/>
                <a:gd name="T93" fmla="*/ 25 h 82"/>
                <a:gd name="T94" fmla="*/ 21 w 101"/>
                <a:gd name="T95" fmla="*/ 27 h 82"/>
                <a:gd name="T96" fmla="*/ 15 w 101"/>
                <a:gd name="T97" fmla="*/ 29 h 82"/>
                <a:gd name="T98" fmla="*/ 10 w 101"/>
                <a:gd name="T99" fmla="*/ 32 h 82"/>
                <a:gd name="T100" fmla="*/ 7 w 101"/>
                <a:gd name="T101" fmla="*/ 36 h 82"/>
                <a:gd name="T102" fmla="*/ 5 w 101"/>
                <a:gd name="T103" fmla="*/ 41 h 82"/>
                <a:gd name="T104" fmla="*/ 4 w 101"/>
                <a:gd name="T105" fmla="*/ 43 h 82"/>
                <a:gd name="T106" fmla="*/ 4 w 101"/>
                <a:gd name="T107" fmla="*/ 47 h 82"/>
                <a:gd name="T108" fmla="*/ 4 w 101"/>
                <a:gd name="T109" fmla="*/ 55 h 82"/>
                <a:gd name="T110" fmla="*/ 3 w 101"/>
                <a:gd name="T111"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82">
                  <a:moveTo>
                    <a:pt x="1" y="69"/>
                  </a:moveTo>
                  <a:cubicBezTo>
                    <a:pt x="1" y="69"/>
                    <a:pt x="1" y="69"/>
                    <a:pt x="1" y="70"/>
                  </a:cubicBezTo>
                  <a:cubicBezTo>
                    <a:pt x="2" y="70"/>
                    <a:pt x="2" y="70"/>
                    <a:pt x="2" y="70"/>
                  </a:cubicBezTo>
                  <a:cubicBezTo>
                    <a:pt x="3" y="70"/>
                    <a:pt x="4" y="70"/>
                    <a:pt x="4" y="70"/>
                  </a:cubicBezTo>
                  <a:cubicBezTo>
                    <a:pt x="5" y="70"/>
                    <a:pt x="5" y="70"/>
                    <a:pt x="6" y="70"/>
                  </a:cubicBezTo>
                  <a:cubicBezTo>
                    <a:pt x="7" y="70"/>
                    <a:pt x="7" y="70"/>
                    <a:pt x="8" y="69"/>
                  </a:cubicBezTo>
                  <a:cubicBezTo>
                    <a:pt x="8" y="69"/>
                    <a:pt x="8" y="69"/>
                    <a:pt x="8" y="69"/>
                  </a:cubicBezTo>
                  <a:cubicBezTo>
                    <a:pt x="9" y="69"/>
                    <a:pt x="9" y="69"/>
                    <a:pt x="9" y="68"/>
                  </a:cubicBezTo>
                  <a:cubicBezTo>
                    <a:pt x="10" y="68"/>
                    <a:pt x="10" y="68"/>
                    <a:pt x="11" y="68"/>
                  </a:cubicBezTo>
                  <a:cubicBezTo>
                    <a:pt x="11" y="68"/>
                    <a:pt x="11" y="68"/>
                    <a:pt x="11" y="68"/>
                  </a:cubicBezTo>
                  <a:cubicBezTo>
                    <a:pt x="11" y="67"/>
                    <a:pt x="12" y="67"/>
                    <a:pt x="12" y="67"/>
                  </a:cubicBezTo>
                  <a:cubicBezTo>
                    <a:pt x="12" y="67"/>
                    <a:pt x="12" y="67"/>
                    <a:pt x="13" y="67"/>
                  </a:cubicBezTo>
                  <a:cubicBezTo>
                    <a:pt x="13" y="67"/>
                    <a:pt x="14" y="67"/>
                    <a:pt x="14" y="67"/>
                  </a:cubicBezTo>
                  <a:cubicBezTo>
                    <a:pt x="15" y="67"/>
                    <a:pt x="15" y="67"/>
                    <a:pt x="16" y="67"/>
                  </a:cubicBezTo>
                  <a:cubicBezTo>
                    <a:pt x="17" y="67"/>
                    <a:pt x="17" y="67"/>
                    <a:pt x="18" y="67"/>
                  </a:cubicBezTo>
                  <a:cubicBezTo>
                    <a:pt x="18" y="67"/>
                    <a:pt x="19" y="67"/>
                    <a:pt x="19" y="67"/>
                  </a:cubicBezTo>
                  <a:cubicBezTo>
                    <a:pt x="20" y="67"/>
                    <a:pt x="20" y="67"/>
                    <a:pt x="21" y="67"/>
                  </a:cubicBezTo>
                  <a:cubicBezTo>
                    <a:pt x="21" y="67"/>
                    <a:pt x="21" y="67"/>
                    <a:pt x="22" y="66"/>
                  </a:cubicBezTo>
                  <a:cubicBezTo>
                    <a:pt x="22" y="66"/>
                    <a:pt x="23" y="66"/>
                    <a:pt x="23" y="65"/>
                  </a:cubicBezTo>
                  <a:cubicBezTo>
                    <a:pt x="23" y="65"/>
                    <a:pt x="24" y="65"/>
                    <a:pt x="24" y="64"/>
                  </a:cubicBezTo>
                  <a:cubicBezTo>
                    <a:pt x="25" y="64"/>
                    <a:pt x="25" y="64"/>
                    <a:pt x="25" y="64"/>
                  </a:cubicBezTo>
                  <a:cubicBezTo>
                    <a:pt x="26" y="64"/>
                    <a:pt x="26" y="64"/>
                    <a:pt x="26" y="63"/>
                  </a:cubicBezTo>
                  <a:cubicBezTo>
                    <a:pt x="26" y="63"/>
                    <a:pt x="27" y="63"/>
                    <a:pt x="27" y="63"/>
                  </a:cubicBezTo>
                  <a:cubicBezTo>
                    <a:pt x="28" y="63"/>
                    <a:pt x="28" y="63"/>
                    <a:pt x="28" y="62"/>
                  </a:cubicBezTo>
                  <a:cubicBezTo>
                    <a:pt x="29" y="62"/>
                    <a:pt x="29" y="62"/>
                    <a:pt x="29" y="62"/>
                  </a:cubicBezTo>
                  <a:cubicBezTo>
                    <a:pt x="30" y="62"/>
                    <a:pt x="30" y="62"/>
                    <a:pt x="31" y="62"/>
                  </a:cubicBezTo>
                  <a:cubicBezTo>
                    <a:pt x="31" y="62"/>
                    <a:pt x="31" y="63"/>
                    <a:pt x="32" y="63"/>
                  </a:cubicBezTo>
                  <a:cubicBezTo>
                    <a:pt x="32" y="63"/>
                    <a:pt x="32" y="63"/>
                    <a:pt x="33" y="63"/>
                  </a:cubicBezTo>
                  <a:cubicBezTo>
                    <a:pt x="34" y="63"/>
                    <a:pt x="34" y="62"/>
                    <a:pt x="35" y="62"/>
                  </a:cubicBezTo>
                  <a:cubicBezTo>
                    <a:pt x="35" y="62"/>
                    <a:pt x="35" y="62"/>
                    <a:pt x="36" y="61"/>
                  </a:cubicBezTo>
                  <a:cubicBezTo>
                    <a:pt x="36" y="61"/>
                    <a:pt x="36" y="61"/>
                    <a:pt x="36" y="61"/>
                  </a:cubicBezTo>
                  <a:cubicBezTo>
                    <a:pt x="36" y="61"/>
                    <a:pt x="37" y="61"/>
                    <a:pt x="37" y="61"/>
                  </a:cubicBezTo>
                  <a:cubicBezTo>
                    <a:pt x="38" y="61"/>
                    <a:pt x="38" y="61"/>
                    <a:pt x="38" y="61"/>
                  </a:cubicBezTo>
                  <a:cubicBezTo>
                    <a:pt x="39" y="61"/>
                    <a:pt x="39" y="61"/>
                    <a:pt x="40" y="61"/>
                  </a:cubicBezTo>
                  <a:cubicBezTo>
                    <a:pt x="40" y="61"/>
                    <a:pt x="41" y="61"/>
                    <a:pt x="41" y="61"/>
                  </a:cubicBezTo>
                  <a:cubicBezTo>
                    <a:pt x="42" y="61"/>
                    <a:pt x="42" y="60"/>
                    <a:pt x="43" y="60"/>
                  </a:cubicBezTo>
                  <a:cubicBezTo>
                    <a:pt x="43" y="60"/>
                    <a:pt x="43" y="61"/>
                    <a:pt x="44" y="61"/>
                  </a:cubicBezTo>
                  <a:cubicBezTo>
                    <a:pt x="44" y="61"/>
                    <a:pt x="44" y="61"/>
                    <a:pt x="44" y="61"/>
                  </a:cubicBezTo>
                  <a:cubicBezTo>
                    <a:pt x="44" y="62"/>
                    <a:pt x="44" y="62"/>
                    <a:pt x="44" y="62"/>
                  </a:cubicBezTo>
                  <a:cubicBezTo>
                    <a:pt x="44" y="62"/>
                    <a:pt x="44" y="62"/>
                    <a:pt x="45" y="62"/>
                  </a:cubicBezTo>
                  <a:cubicBezTo>
                    <a:pt x="45" y="62"/>
                    <a:pt x="45" y="62"/>
                    <a:pt x="46" y="62"/>
                  </a:cubicBezTo>
                  <a:cubicBezTo>
                    <a:pt x="46" y="62"/>
                    <a:pt x="46" y="62"/>
                    <a:pt x="46" y="62"/>
                  </a:cubicBezTo>
                  <a:cubicBezTo>
                    <a:pt x="47" y="62"/>
                    <a:pt x="48" y="62"/>
                    <a:pt x="48" y="62"/>
                  </a:cubicBezTo>
                  <a:cubicBezTo>
                    <a:pt x="48" y="63"/>
                    <a:pt x="48" y="63"/>
                    <a:pt x="48" y="63"/>
                  </a:cubicBezTo>
                  <a:cubicBezTo>
                    <a:pt x="49" y="64"/>
                    <a:pt x="49" y="64"/>
                    <a:pt x="49" y="64"/>
                  </a:cubicBezTo>
                  <a:cubicBezTo>
                    <a:pt x="49" y="64"/>
                    <a:pt x="49" y="64"/>
                    <a:pt x="49" y="65"/>
                  </a:cubicBezTo>
                  <a:cubicBezTo>
                    <a:pt x="49" y="65"/>
                    <a:pt x="49" y="65"/>
                    <a:pt x="49" y="65"/>
                  </a:cubicBezTo>
                  <a:cubicBezTo>
                    <a:pt x="49" y="66"/>
                    <a:pt x="49" y="66"/>
                    <a:pt x="49" y="66"/>
                  </a:cubicBezTo>
                  <a:cubicBezTo>
                    <a:pt x="49" y="67"/>
                    <a:pt x="49" y="67"/>
                    <a:pt x="49" y="67"/>
                  </a:cubicBezTo>
                  <a:cubicBezTo>
                    <a:pt x="49" y="67"/>
                    <a:pt x="49" y="67"/>
                    <a:pt x="49" y="68"/>
                  </a:cubicBezTo>
                  <a:cubicBezTo>
                    <a:pt x="49" y="68"/>
                    <a:pt x="49" y="68"/>
                    <a:pt x="49" y="68"/>
                  </a:cubicBezTo>
                  <a:cubicBezTo>
                    <a:pt x="49" y="69"/>
                    <a:pt x="49" y="69"/>
                    <a:pt x="49" y="69"/>
                  </a:cubicBezTo>
                  <a:cubicBezTo>
                    <a:pt x="49" y="70"/>
                    <a:pt x="49" y="70"/>
                    <a:pt x="49" y="70"/>
                  </a:cubicBezTo>
                  <a:cubicBezTo>
                    <a:pt x="50" y="70"/>
                    <a:pt x="50" y="70"/>
                    <a:pt x="50" y="70"/>
                  </a:cubicBezTo>
                  <a:cubicBezTo>
                    <a:pt x="50" y="69"/>
                    <a:pt x="51" y="69"/>
                    <a:pt x="51" y="69"/>
                  </a:cubicBezTo>
                  <a:cubicBezTo>
                    <a:pt x="51" y="69"/>
                    <a:pt x="51" y="69"/>
                    <a:pt x="52" y="68"/>
                  </a:cubicBezTo>
                  <a:cubicBezTo>
                    <a:pt x="52" y="68"/>
                    <a:pt x="51" y="68"/>
                    <a:pt x="52" y="68"/>
                  </a:cubicBezTo>
                  <a:cubicBezTo>
                    <a:pt x="52" y="67"/>
                    <a:pt x="52" y="67"/>
                    <a:pt x="52" y="67"/>
                  </a:cubicBezTo>
                  <a:cubicBezTo>
                    <a:pt x="53" y="67"/>
                    <a:pt x="53" y="67"/>
                    <a:pt x="53" y="67"/>
                  </a:cubicBezTo>
                  <a:cubicBezTo>
                    <a:pt x="54" y="67"/>
                    <a:pt x="54" y="67"/>
                    <a:pt x="54" y="66"/>
                  </a:cubicBezTo>
                  <a:cubicBezTo>
                    <a:pt x="54" y="66"/>
                    <a:pt x="55" y="66"/>
                    <a:pt x="55" y="66"/>
                  </a:cubicBezTo>
                  <a:cubicBezTo>
                    <a:pt x="55" y="66"/>
                    <a:pt x="55" y="65"/>
                    <a:pt x="55" y="65"/>
                  </a:cubicBezTo>
                  <a:cubicBezTo>
                    <a:pt x="55" y="65"/>
                    <a:pt x="56" y="65"/>
                    <a:pt x="56" y="65"/>
                  </a:cubicBezTo>
                  <a:cubicBezTo>
                    <a:pt x="57" y="65"/>
                    <a:pt x="57" y="64"/>
                    <a:pt x="57" y="65"/>
                  </a:cubicBezTo>
                  <a:cubicBezTo>
                    <a:pt x="57" y="65"/>
                    <a:pt x="57" y="65"/>
                    <a:pt x="56" y="65"/>
                  </a:cubicBezTo>
                  <a:cubicBezTo>
                    <a:pt x="56" y="66"/>
                    <a:pt x="57" y="66"/>
                    <a:pt x="56" y="66"/>
                  </a:cubicBezTo>
                  <a:cubicBezTo>
                    <a:pt x="56" y="66"/>
                    <a:pt x="56" y="67"/>
                    <a:pt x="56" y="67"/>
                  </a:cubicBezTo>
                  <a:cubicBezTo>
                    <a:pt x="56" y="67"/>
                    <a:pt x="55" y="67"/>
                    <a:pt x="55" y="67"/>
                  </a:cubicBezTo>
                  <a:cubicBezTo>
                    <a:pt x="55" y="68"/>
                    <a:pt x="55" y="68"/>
                    <a:pt x="54" y="68"/>
                  </a:cubicBezTo>
                  <a:cubicBezTo>
                    <a:pt x="54" y="68"/>
                    <a:pt x="54" y="68"/>
                    <a:pt x="54" y="69"/>
                  </a:cubicBezTo>
                  <a:cubicBezTo>
                    <a:pt x="54" y="69"/>
                    <a:pt x="54" y="69"/>
                    <a:pt x="54" y="69"/>
                  </a:cubicBezTo>
                  <a:cubicBezTo>
                    <a:pt x="53" y="70"/>
                    <a:pt x="53" y="70"/>
                    <a:pt x="53" y="70"/>
                  </a:cubicBezTo>
                  <a:cubicBezTo>
                    <a:pt x="53" y="70"/>
                    <a:pt x="52" y="70"/>
                    <a:pt x="52" y="70"/>
                  </a:cubicBezTo>
                  <a:cubicBezTo>
                    <a:pt x="52" y="71"/>
                    <a:pt x="52" y="71"/>
                    <a:pt x="52" y="71"/>
                  </a:cubicBezTo>
                  <a:cubicBezTo>
                    <a:pt x="52" y="71"/>
                    <a:pt x="52" y="71"/>
                    <a:pt x="53" y="71"/>
                  </a:cubicBezTo>
                  <a:cubicBezTo>
                    <a:pt x="53" y="71"/>
                    <a:pt x="53" y="71"/>
                    <a:pt x="54" y="71"/>
                  </a:cubicBezTo>
                  <a:cubicBezTo>
                    <a:pt x="54" y="71"/>
                    <a:pt x="54" y="71"/>
                    <a:pt x="54" y="70"/>
                  </a:cubicBezTo>
                  <a:cubicBezTo>
                    <a:pt x="55" y="70"/>
                    <a:pt x="55" y="70"/>
                    <a:pt x="55" y="69"/>
                  </a:cubicBezTo>
                  <a:cubicBezTo>
                    <a:pt x="55" y="69"/>
                    <a:pt x="55" y="69"/>
                    <a:pt x="56" y="69"/>
                  </a:cubicBezTo>
                  <a:cubicBezTo>
                    <a:pt x="56" y="69"/>
                    <a:pt x="56" y="69"/>
                    <a:pt x="56" y="70"/>
                  </a:cubicBezTo>
                  <a:cubicBezTo>
                    <a:pt x="56" y="70"/>
                    <a:pt x="56" y="70"/>
                    <a:pt x="56" y="71"/>
                  </a:cubicBezTo>
                  <a:cubicBezTo>
                    <a:pt x="55" y="71"/>
                    <a:pt x="55" y="71"/>
                    <a:pt x="55" y="71"/>
                  </a:cubicBezTo>
                  <a:cubicBezTo>
                    <a:pt x="55" y="72"/>
                    <a:pt x="55" y="72"/>
                    <a:pt x="55" y="72"/>
                  </a:cubicBezTo>
                  <a:cubicBezTo>
                    <a:pt x="55" y="72"/>
                    <a:pt x="54" y="72"/>
                    <a:pt x="54" y="72"/>
                  </a:cubicBezTo>
                  <a:cubicBezTo>
                    <a:pt x="55" y="73"/>
                    <a:pt x="55" y="72"/>
                    <a:pt x="56" y="72"/>
                  </a:cubicBezTo>
                  <a:cubicBezTo>
                    <a:pt x="56" y="72"/>
                    <a:pt x="56" y="72"/>
                    <a:pt x="56" y="73"/>
                  </a:cubicBezTo>
                  <a:cubicBezTo>
                    <a:pt x="56" y="73"/>
                    <a:pt x="56" y="74"/>
                    <a:pt x="56" y="74"/>
                  </a:cubicBezTo>
                  <a:cubicBezTo>
                    <a:pt x="56" y="75"/>
                    <a:pt x="56" y="75"/>
                    <a:pt x="55" y="75"/>
                  </a:cubicBezTo>
                  <a:cubicBezTo>
                    <a:pt x="55" y="75"/>
                    <a:pt x="55" y="75"/>
                    <a:pt x="55" y="76"/>
                  </a:cubicBezTo>
                  <a:cubicBezTo>
                    <a:pt x="55" y="76"/>
                    <a:pt x="55" y="76"/>
                    <a:pt x="55" y="77"/>
                  </a:cubicBezTo>
                  <a:cubicBezTo>
                    <a:pt x="55" y="77"/>
                    <a:pt x="56" y="77"/>
                    <a:pt x="56" y="78"/>
                  </a:cubicBezTo>
                  <a:cubicBezTo>
                    <a:pt x="56" y="78"/>
                    <a:pt x="56" y="79"/>
                    <a:pt x="56" y="79"/>
                  </a:cubicBezTo>
                  <a:cubicBezTo>
                    <a:pt x="56" y="79"/>
                    <a:pt x="57" y="79"/>
                    <a:pt x="57" y="80"/>
                  </a:cubicBezTo>
                  <a:cubicBezTo>
                    <a:pt x="57" y="80"/>
                    <a:pt x="58" y="80"/>
                    <a:pt x="58" y="80"/>
                  </a:cubicBezTo>
                  <a:cubicBezTo>
                    <a:pt x="58" y="80"/>
                    <a:pt x="59" y="80"/>
                    <a:pt x="59" y="80"/>
                  </a:cubicBezTo>
                  <a:cubicBezTo>
                    <a:pt x="60" y="80"/>
                    <a:pt x="60" y="80"/>
                    <a:pt x="60" y="80"/>
                  </a:cubicBezTo>
                  <a:cubicBezTo>
                    <a:pt x="60" y="81"/>
                    <a:pt x="61" y="81"/>
                    <a:pt x="61" y="81"/>
                  </a:cubicBezTo>
                  <a:cubicBezTo>
                    <a:pt x="61" y="81"/>
                    <a:pt x="62" y="82"/>
                    <a:pt x="62" y="81"/>
                  </a:cubicBezTo>
                  <a:cubicBezTo>
                    <a:pt x="63" y="81"/>
                    <a:pt x="63" y="81"/>
                    <a:pt x="63" y="81"/>
                  </a:cubicBezTo>
                  <a:cubicBezTo>
                    <a:pt x="63" y="80"/>
                    <a:pt x="63" y="80"/>
                    <a:pt x="64" y="80"/>
                  </a:cubicBezTo>
                  <a:cubicBezTo>
                    <a:pt x="64" y="80"/>
                    <a:pt x="65" y="80"/>
                    <a:pt x="65" y="80"/>
                  </a:cubicBezTo>
                  <a:cubicBezTo>
                    <a:pt x="65" y="80"/>
                    <a:pt x="65" y="80"/>
                    <a:pt x="66" y="79"/>
                  </a:cubicBezTo>
                  <a:cubicBezTo>
                    <a:pt x="66" y="79"/>
                    <a:pt x="66" y="79"/>
                    <a:pt x="67" y="79"/>
                  </a:cubicBezTo>
                  <a:cubicBezTo>
                    <a:pt x="67" y="79"/>
                    <a:pt x="67" y="80"/>
                    <a:pt x="67" y="80"/>
                  </a:cubicBezTo>
                  <a:cubicBezTo>
                    <a:pt x="67" y="80"/>
                    <a:pt x="67" y="81"/>
                    <a:pt x="67" y="81"/>
                  </a:cubicBezTo>
                  <a:cubicBezTo>
                    <a:pt x="67" y="81"/>
                    <a:pt x="67" y="81"/>
                    <a:pt x="68" y="82"/>
                  </a:cubicBezTo>
                  <a:cubicBezTo>
                    <a:pt x="68" y="82"/>
                    <a:pt x="68" y="82"/>
                    <a:pt x="69" y="82"/>
                  </a:cubicBezTo>
                  <a:cubicBezTo>
                    <a:pt x="69" y="82"/>
                    <a:pt x="70" y="81"/>
                    <a:pt x="70" y="81"/>
                  </a:cubicBezTo>
                  <a:cubicBezTo>
                    <a:pt x="70" y="81"/>
                    <a:pt x="71" y="81"/>
                    <a:pt x="71" y="80"/>
                  </a:cubicBezTo>
                  <a:cubicBezTo>
                    <a:pt x="72" y="80"/>
                    <a:pt x="72" y="80"/>
                    <a:pt x="72" y="80"/>
                  </a:cubicBezTo>
                  <a:cubicBezTo>
                    <a:pt x="73" y="80"/>
                    <a:pt x="72" y="79"/>
                    <a:pt x="73" y="79"/>
                  </a:cubicBezTo>
                  <a:cubicBezTo>
                    <a:pt x="73" y="79"/>
                    <a:pt x="74" y="79"/>
                    <a:pt x="74" y="79"/>
                  </a:cubicBezTo>
                  <a:cubicBezTo>
                    <a:pt x="75" y="78"/>
                    <a:pt x="75" y="78"/>
                    <a:pt x="76" y="78"/>
                  </a:cubicBezTo>
                  <a:cubicBezTo>
                    <a:pt x="77" y="78"/>
                    <a:pt x="77" y="79"/>
                    <a:pt x="78" y="79"/>
                  </a:cubicBezTo>
                  <a:cubicBezTo>
                    <a:pt x="78" y="79"/>
                    <a:pt x="78" y="79"/>
                    <a:pt x="79" y="78"/>
                  </a:cubicBezTo>
                  <a:cubicBezTo>
                    <a:pt x="79" y="78"/>
                    <a:pt x="79" y="78"/>
                    <a:pt x="79" y="77"/>
                  </a:cubicBezTo>
                  <a:cubicBezTo>
                    <a:pt x="80" y="77"/>
                    <a:pt x="80" y="76"/>
                    <a:pt x="81" y="75"/>
                  </a:cubicBezTo>
                  <a:cubicBezTo>
                    <a:pt x="81" y="74"/>
                    <a:pt x="82" y="74"/>
                    <a:pt x="82" y="74"/>
                  </a:cubicBezTo>
                  <a:cubicBezTo>
                    <a:pt x="83" y="74"/>
                    <a:pt x="83" y="73"/>
                    <a:pt x="83" y="73"/>
                  </a:cubicBezTo>
                  <a:cubicBezTo>
                    <a:pt x="83" y="72"/>
                    <a:pt x="84" y="72"/>
                    <a:pt x="84" y="72"/>
                  </a:cubicBezTo>
                  <a:cubicBezTo>
                    <a:pt x="84" y="72"/>
                    <a:pt x="84" y="72"/>
                    <a:pt x="84" y="72"/>
                  </a:cubicBezTo>
                  <a:cubicBezTo>
                    <a:pt x="85" y="71"/>
                    <a:pt x="85" y="71"/>
                    <a:pt x="85" y="70"/>
                  </a:cubicBezTo>
                  <a:cubicBezTo>
                    <a:pt x="86" y="70"/>
                    <a:pt x="86" y="69"/>
                    <a:pt x="87" y="69"/>
                  </a:cubicBezTo>
                  <a:cubicBezTo>
                    <a:pt x="87" y="68"/>
                    <a:pt x="87" y="68"/>
                    <a:pt x="88" y="67"/>
                  </a:cubicBezTo>
                  <a:cubicBezTo>
                    <a:pt x="89" y="66"/>
                    <a:pt x="89" y="66"/>
                    <a:pt x="89" y="65"/>
                  </a:cubicBezTo>
                  <a:cubicBezTo>
                    <a:pt x="90" y="65"/>
                    <a:pt x="90" y="65"/>
                    <a:pt x="91" y="65"/>
                  </a:cubicBezTo>
                  <a:cubicBezTo>
                    <a:pt x="91" y="64"/>
                    <a:pt x="91" y="64"/>
                    <a:pt x="92" y="64"/>
                  </a:cubicBezTo>
                  <a:cubicBezTo>
                    <a:pt x="92" y="63"/>
                    <a:pt x="92" y="63"/>
                    <a:pt x="93" y="63"/>
                  </a:cubicBezTo>
                  <a:cubicBezTo>
                    <a:pt x="93" y="62"/>
                    <a:pt x="93" y="62"/>
                    <a:pt x="94" y="62"/>
                  </a:cubicBezTo>
                  <a:cubicBezTo>
                    <a:pt x="94" y="62"/>
                    <a:pt x="94" y="62"/>
                    <a:pt x="94" y="61"/>
                  </a:cubicBezTo>
                  <a:cubicBezTo>
                    <a:pt x="94" y="61"/>
                    <a:pt x="95" y="61"/>
                    <a:pt x="95" y="60"/>
                  </a:cubicBezTo>
                  <a:cubicBezTo>
                    <a:pt x="96" y="60"/>
                    <a:pt x="96" y="59"/>
                    <a:pt x="96" y="59"/>
                  </a:cubicBezTo>
                  <a:cubicBezTo>
                    <a:pt x="97" y="58"/>
                    <a:pt x="97" y="58"/>
                    <a:pt x="98" y="57"/>
                  </a:cubicBezTo>
                  <a:cubicBezTo>
                    <a:pt x="98" y="57"/>
                    <a:pt x="98" y="56"/>
                    <a:pt x="98" y="56"/>
                  </a:cubicBezTo>
                  <a:cubicBezTo>
                    <a:pt x="99" y="55"/>
                    <a:pt x="98" y="55"/>
                    <a:pt x="99" y="54"/>
                  </a:cubicBezTo>
                  <a:cubicBezTo>
                    <a:pt x="99" y="54"/>
                    <a:pt x="100" y="54"/>
                    <a:pt x="100" y="53"/>
                  </a:cubicBezTo>
                  <a:cubicBezTo>
                    <a:pt x="100" y="53"/>
                    <a:pt x="100" y="52"/>
                    <a:pt x="101" y="52"/>
                  </a:cubicBezTo>
                  <a:cubicBezTo>
                    <a:pt x="101" y="51"/>
                    <a:pt x="101" y="51"/>
                    <a:pt x="101" y="50"/>
                  </a:cubicBezTo>
                  <a:cubicBezTo>
                    <a:pt x="101" y="49"/>
                    <a:pt x="101" y="49"/>
                    <a:pt x="101" y="48"/>
                  </a:cubicBezTo>
                  <a:cubicBezTo>
                    <a:pt x="101" y="48"/>
                    <a:pt x="101" y="47"/>
                    <a:pt x="101" y="47"/>
                  </a:cubicBezTo>
                  <a:cubicBezTo>
                    <a:pt x="101" y="46"/>
                    <a:pt x="101" y="46"/>
                    <a:pt x="101" y="45"/>
                  </a:cubicBezTo>
                  <a:cubicBezTo>
                    <a:pt x="101" y="45"/>
                    <a:pt x="101" y="44"/>
                    <a:pt x="101" y="43"/>
                  </a:cubicBezTo>
                  <a:cubicBezTo>
                    <a:pt x="101" y="42"/>
                    <a:pt x="101" y="42"/>
                    <a:pt x="101" y="41"/>
                  </a:cubicBezTo>
                  <a:cubicBezTo>
                    <a:pt x="101" y="41"/>
                    <a:pt x="101" y="41"/>
                    <a:pt x="101" y="41"/>
                  </a:cubicBezTo>
                  <a:cubicBezTo>
                    <a:pt x="101" y="41"/>
                    <a:pt x="101" y="41"/>
                    <a:pt x="101" y="40"/>
                  </a:cubicBezTo>
                  <a:cubicBezTo>
                    <a:pt x="100" y="40"/>
                    <a:pt x="100" y="39"/>
                    <a:pt x="100" y="39"/>
                  </a:cubicBezTo>
                  <a:cubicBezTo>
                    <a:pt x="99" y="38"/>
                    <a:pt x="98" y="38"/>
                    <a:pt x="98" y="37"/>
                  </a:cubicBezTo>
                  <a:cubicBezTo>
                    <a:pt x="98" y="37"/>
                    <a:pt x="98" y="36"/>
                    <a:pt x="98" y="36"/>
                  </a:cubicBezTo>
                  <a:cubicBezTo>
                    <a:pt x="99" y="35"/>
                    <a:pt x="99" y="35"/>
                    <a:pt x="98" y="34"/>
                  </a:cubicBezTo>
                  <a:cubicBezTo>
                    <a:pt x="98" y="34"/>
                    <a:pt x="98" y="34"/>
                    <a:pt x="97" y="34"/>
                  </a:cubicBezTo>
                  <a:cubicBezTo>
                    <a:pt x="97" y="34"/>
                    <a:pt x="97" y="34"/>
                    <a:pt x="96" y="34"/>
                  </a:cubicBezTo>
                  <a:cubicBezTo>
                    <a:pt x="96" y="33"/>
                    <a:pt x="96" y="33"/>
                    <a:pt x="96" y="32"/>
                  </a:cubicBezTo>
                  <a:cubicBezTo>
                    <a:pt x="96" y="32"/>
                    <a:pt x="96" y="31"/>
                    <a:pt x="96" y="31"/>
                  </a:cubicBezTo>
                  <a:cubicBezTo>
                    <a:pt x="95" y="30"/>
                    <a:pt x="95" y="30"/>
                    <a:pt x="95" y="30"/>
                  </a:cubicBezTo>
                  <a:cubicBezTo>
                    <a:pt x="95" y="29"/>
                    <a:pt x="95" y="29"/>
                    <a:pt x="95" y="28"/>
                  </a:cubicBezTo>
                  <a:cubicBezTo>
                    <a:pt x="95" y="28"/>
                    <a:pt x="95" y="28"/>
                    <a:pt x="95" y="27"/>
                  </a:cubicBezTo>
                  <a:cubicBezTo>
                    <a:pt x="95" y="27"/>
                    <a:pt x="94" y="27"/>
                    <a:pt x="94" y="27"/>
                  </a:cubicBezTo>
                  <a:cubicBezTo>
                    <a:pt x="94" y="27"/>
                    <a:pt x="93" y="27"/>
                    <a:pt x="93" y="26"/>
                  </a:cubicBezTo>
                  <a:cubicBezTo>
                    <a:pt x="93" y="26"/>
                    <a:pt x="93" y="26"/>
                    <a:pt x="93" y="25"/>
                  </a:cubicBezTo>
                  <a:cubicBezTo>
                    <a:pt x="92" y="25"/>
                    <a:pt x="92" y="25"/>
                    <a:pt x="92" y="25"/>
                  </a:cubicBezTo>
                  <a:cubicBezTo>
                    <a:pt x="91" y="25"/>
                    <a:pt x="91" y="25"/>
                    <a:pt x="91" y="24"/>
                  </a:cubicBezTo>
                  <a:cubicBezTo>
                    <a:pt x="90" y="24"/>
                    <a:pt x="90" y="24"/>
                    <a:pt x="90" y="23"/>
                  </a:cubicBezTo>
                  <a:cubicBezTo>
                    <a:pt x="90" y="23"/>
                    <a:pt x="90" y="22"/>
                    <a:pt x="90" y="21"/>
                  </a:cubicBezTo>
                  <a:cubicBezTo>
                    <a:pt x="90" y="21"/>
                    <a:pt x="90" y="21"/>
                    <a:pt x="90" y="21"/>
                  </a:cubicBezTo>
                  <a:cubicBezTo>
                    <a:pt x="90" y="20"/>
                    <a:pt x="90" y="20"/>
                    <a:pt x="90" y="19"/>
                  </a:cubicBezTo>
                  <a:cubicBezTo>
                    <a:pt x="90" y="19"/>
                    <a:pt x="90" y="19"/>
                    <a:pt x="90" y="18"/>
                  </a:cubicBezTo>
                  <a:cubicBezTo>
                    <a:pt x="90" y="18"/>
                    <a:pt x="90" y="17"/>
                    <a:pt x="90" y="17"/>
                  </a:cubicBezTo>
                  <a:cubicBezTo>
                    <a:pt x="90" y="16"/>
                    <a:pt x="90" y="15"/>
                    <a:pt x="90" y="14"/>
                  </a:cubicBezTo>
                  <a:cubicBezTo>
                    <a:pt x="90" y="13"/>
                    <a:pt x="90" y="13"/>
                    <a:pt x="90" y="12"/>
                  </a:cubicBezTo>
                  <a:cubicBezTo>
                    <a:pt x="89" y="12"/>
                    <a:pt x="89" y="12"/>
                    <a:pt x="89" y="11"/>
                  </a:cubicBezTo>
                  <a:cubicBezTo>
                    <a:pt x="89" y="11"/>
                    <a:pt x="89" y="11"/>
                    <a:pt x="89" y="11"/>
                  </a:cubicBezTo>
                  <a:cubicBezTo>
                    <a:pt x="89" y="10"/>
                    <a:pt x="89" y="10"/>
                    <a:pt x="88" y="10"/>
                  </a:cubicBezTo>
                  <a:cubicBezTo>
                    <a:pt x="88" y="10"/>
                    <a:pt x="88" y="10"/>
                    <a:pt x="87" y="11"/>
                  </a:cubicBezTo>
                  <a:cubicBezTo>
                    <a:pt x="87" y="11"/>
                    <a:pt x="87" y="11"/>
                    <a:pt x="87" y="11"/>
                  </a:cubicBezTo>
                  <a:cubicBezTo>
                    <a:pt x="87" y="11"/>
                    <a:pt x="86" y="11"/>
                    <a:pt x="86" y="11"/>
                  </a:cubicBezTo>
                  <a:cubicBezTo>
                    <a:pt x="86" y="11"/>
                    <a:pt x="86" y="11"/>
                    <a:pt x="86" y="11"/>
                  </a:cubicBezTo>
                  <a:cubicBezTo>
                    <a:pt x="86" y="10"/>
                    <a:pt x="86" y="10"/>
                    <a:pt x="86" y="9"/>
                  </a:cubicBezTo>
                  <a:cubicBezTo>
                    <a:pt x="86" y="9"/>
                    <a:pt x="86" y="8"/>
                    <a:pt x="86" y="7"/>
                  </a:cubicBezTo>
                  <a:cubicBezTo>
                    <a:pt x="86" y="7"/>
                    <a:pt x="86" y="6"/>
                    <a:pt x="86" y="5"/>
                  </a:cubicBezTo>
                  <a:cubicBezTo>
                    <a:pt x="86" y="5"/>
                    <a:pt x="86" y="4"/>
                    <a:pt x="86" y="4"/>
                  </a:cubicBezTo>
                  <a:cubicBezTo>
                    <a:pt x="86" y="3"/>
                    <a:pt x="85" y="3"/>
                    <a:pt x="85" y="3"/>
                  </a:cubicBezTo>
                  <a:cubicBezTo>
                    <a:pt x="85" y="2"/>
                    <a:pt x="86" y="1"/>
                    <a:pt x="85" y="1"/>
                  </a:cubicBezTo>
                  <a:cubicBezTo>
                    <a:pt x="85" y="0"/>
                    <a:pt x="84" y="0"/>
                    <a:pt x="84" y="0"/>
                  </a:cubicBezTo>
                  <a:cubicBezTo>
                    <a:pt x="83" y="1"/>
                    <a:pt x="83" y="1"/>
                    <a:pt x="83" y="2"/>
                  </a:cubicBezTo>
                  <a:cubicBezTo>
                    <a:pt x="83" y="2"/>
                    <a:pt x="83" y="2"/>
                    <a:pt x="83" y="3"/>
                  </a:cubicBezTo>
                  <a:cubicBezTo>
                    <a:pt x="83" y="3"/>
                    <a:pt x="82" y="4"/>
                    <a:pt x="82" y="4"/>
                  </a:cubicBezTo>
                  <a:cubicBezTo>
                    <a:pt x="82" y="5"/>
                    <a:pt x="82" y="5"/>
                    <a:pt x="82" y="6"/>
                  </a:cubicBezTo>
                  <a:cubicBezTo>
                    <a:pt x="82" y="7"/>
                    <a:pt x="82" y="7"/>
                    <a:pt x="82" y="8"/>
                  </a:cubicBezTo>
                  <a:cubicBezTo>
                    <a:pt x="81" y="9"/>
                    <a:pt x="81" y="9"/>
                    <a:pt x="81" y="9"/>
                  </a:cubicBezTo>
                  <a:cubicBezTo>
                    <a:pt x="81" y="10"/>
                    <a:pt x="81" y="10"/>
                    <a:pt x="81" y="10"/>
                  </a:cubicBezTo>
                  <a:cubicBezTo>
                    <a:pt x="81" y="10"/>
                    <a:pt x="81" y="10"/>
                    <a:pt x="81" y="11"/>
                  </a:cubicBezTo>
                  <a:cubicBezTo>
                    <a:pt x="81" y="11"/>
                    <a:pt x="81" y="11"/>
                    <a:pt x="81" y="11"/>
                  </a:cubicBezTo>
                  <a:cubicBezTo>
                    <a:pt x="80" y="12"/>
                    <a:pt x="80" y="12"/>
                    <a:pt x="80" y="13"/>
                  </a:cubicBezTo>
                  <a:cubicBezTo>
                    <a:pt x="80" y="14"/>
                    <a:pt x="80" y="14"/>
                    <a:pt x="79" y="15"/>
                  </a:cubicBezTo>
                  <a:cubicBezTo>
                    <a:pt x="79" y="16"/>
                    <a:pt x="79" y="16"/>
                    <a:pt x="79" y="17"/>
                  </a:cubicBezTo>
                  <a:cubicBezTo>
                    <a:pt x="79" y="17"/>
                    <a:pt x="79" y="18"/>
                    <a:pt x="79" y="19"/>
                  </a:cubicBezTo>
                  <a:cubicBezTo>
                    <a:pt x="78" y="19"/>
                    <a:pt x="78" y="19"/>
                    <a:pt x="77" y="20"/>
                  </a:cubicBezTo>
                  <a:cubicBezTo>
                    <a:pt x="77" y="20"/>
                    <a:pt x="76" y="20"/>
                    <a:pt x="76" y="20"/>
                  </a:cubicBezTo>
                  <a:cubicBezTo>
                    <a:pt x="75" y="20"/>
                    <a:pt x="75" y="20"/>
                    <a:pt x="74" y="20"/>
                  </a:cubicBezTo>
                  <a:cubicBezTo>
                    <a:pt x="74" y="20"/>
                    <a:pt x="74" y="19"/>
                    <a:pt x="73" y="19"/>
                  </a:cubicBezTo>
                  <a:cubicBezTo>
                    <a:pt x="73" y="18"/>
                    <a:pt x="72" y="18"/>
                    <a:pt x="72" y="18"/>
                  </a:cubicBezTo>
                  <a:cubicBezTo>
                    <a:pt x="71" y="17"/>
                    <a:pt x="71" y="17"/>
                    <a:pt x="70" y="16"/>
                  </a:cubicBezTo>
                  <a:cubicBezTo>
                    <a:pt x="70" y="16"/>
                    <a:pt x="70" y="16"/>
                    <a:pt x="69" y="16"/>
                  </a:cubicBezTo>
                  <a:cubicBezTo>
                    <a:pt x="69" y="15"/>
                    <a:pt x="69" y="15"/>
                    <a:pt x="69" y="15"/>
                  </a:cubicBezTo>
                  <a:cubicBezTo>
                    <a:pt x="68" y="15"/>
                    <a:pt x="68" y="15"/>
                    <a:pt x="67" y="15"/>
                  </a:cubicBezTo>
                  <a:cubicBezTo>
                    <a:pt x="67" y="14"/>
                    <a:pt x="67" y="14"/>
                    <a:pt x="67" y="13"/>
                  </a:cubicBezTo>
                  <a:cubicBezTo>
                    <a:pt x="66" y="13"/>
                    <a:pt x="66" y="13"/>
                    <a:pt x="66" y="13"/>
                  </a:cubicBezTo>
                  <a:cubicBezTo>
                    <a:pt x="65" y="13"/>
                    <a:pt x="65" y="12"/>
                    <a:pt x="65" y="12"/>
                  </a:cubicBezTo>
                  <a:cubicBezTo>
                    <a:pt x="65" y="12"/>
                    <a:pt x="66" y="11"/>
                    <a:pt x="66" y="11"/>
                  </a:cubicBezTo>
                  <a:cubicBezTo>
                    <a:pt x="66" y="11"/>
                    <a:pt x="66" y="11"/>
                    <a:pt x="66" y="11"/>
                  </a:cubicBezTo>
                  <a:cubicBezTo>
                    <a:pt x="66" y="11"/>
                    <a:pt x="67" y="10"/>
                    <a:pt x="67" y="10"/>
                  </a:cubicBezTo>
                  <a:cubicBezTo>
                    <a:pt x="67" y="10"/>
                    <a:pt x="67" y="10"/>
                    <a:pt x="67" y="10"/>
                  </a:cubicBezTo>
                  <a:cubicBezTo>
                    <a:pt x="67" y="9"/>
                    <a:pt x="67" y="9"/>
                    <a:pt x="67" y="9"/>
                  </a:cubicBezTo>
                  <a:cubicBezTo>
                    <a:pt x="67" y="8"/>
                    <a:pt x="67" y="8"/>
                    <a:pt x="67" y="8"/>
                  </a:cubicBezTo>
                  <a:cubicBezTo>
                    <a:pt x="67" y="7"/>
                    <a:pt x="67" y="7"/>
                    <a:pt x="68" y="7"/>
                  </a:cubicBezTo>
                  <a:cubicBezTo>
                    <a:pt x="68" y="7"/>
                    <a:pt x="69" y="8"/>
                    <a:pt x="69" y="7"/>
                  </a:cubicBezTo>
                  <a:cubicBezTo>
                    <a:pt x="69" y="7"/>
                    <a:pt x="69" y="6"/>
                    <a:pt x="69" y="6"/>
                  </a:cubicBezTo>
                  <a:cubicBezTo>
                    <a:pt x="69" y="6"/>
                    <a:pt x="70" y="5"/>
                    <a:pt x="70" y="5"/>
                  </a:cubicBezTo>
                  <a:cubicBezTo>
                    <a:pt x="70" y="5"/>
                    <a:pt x="70" y="4"/>
                    <a:pt x="69" y="4"/>
                  </a:cubicBezTo>
                  <a:cubicBezTo>
                    <a:pt x="69" y="4"/>
                    <a:pt x="69" y="4"/>
                    <a:pt x="68" y="4"/>
                  </a:cubicBezTo>
                  <a:cubicBezTo>
                    <a:pt x="68" y="4"/>
                    <a:pt x="68" y="4"/>
                    <a:pt x="67" y="4"/>
                  </a:cubicBezTo>
                  <a:cubicBezTo>
                    <a:pt x="67" y="4"/>
                    <a:pt x="67" y="3"/>
                    <a:pt x="67" y="3"/>
                  </a:cubicBezTo>
                  <a:cubicBezTo>
                    <a:pt x="67" y="3"/>
                    <a:pt x="67" y="3"/>
                    <a:pt x="66" y="3"/>
                  </a:cubicBezTo>
                  <a:cubicBezTo>
                    <a:pt x="66" y="4"/>
                    <a:pt x="66" y="4"/>
                    <a:pt x="65" y="4"/>
                  </a:cubicBezTo>
                  <a:cubicBezTo>
                    <a:pt x="65" y="4"/>
                    <a:pt x="65" y="4"/>
                    <a:pt x="64" y="4"/>
                  </a:cubicBezTo>
                  <a:cubicBezTo>
                    <a:pt x="64" y="4"/>
                    <a:pt x="63" y="4"/>
                    <a:pt x="63" y="4"/>
                  </a:cubicBezTo>
                  <a:cubicBezTo>
                    <a:pt x="62" y="3"/>
                    <a:pt x="62" y="3"/>
                    <a:pt x="62" y="3"/>
                  </a:cubicBezTo>
                  <a:cubicBezTo>
                    <a:pt x="61" y="3"/>
                    <a:pt x="61" y="3"/>
                    <a:pt x="60" y="3"/>
                  </a:cubicBezTo>
                  <a:cubicBezTo>
                    <a:pt x="60" y="3"/>
                    <a:pt x="60" y="2"/>
                    <a:pt x="60" y="2"/>
                  </a:cubicBezTo>
                  <a:cubicBezTo>
                    <a:pt x="59" y="2"/>
                    <a:pt x="59" y="2"/>
                    <a:pt x="59" y="2"/>
                  </a:cubicBezTo>
                  <a:cubicBezTo>
                    <a:pt x="58" y="2"/>
                    <a:pt x="58" y="1"/>
                    <a:pt x="57" y="2"/>
                  </a:cubicBezTo>
                  <a:cubicBezTo>
                    <a:pt x="57" y="2"/>
                    <a:pt x="57" y="2"/>
                    <a:pt x="57" y="2"/>
                  </a:cubicBezTo>
                  <a:cubicBezTo>
                    <a:pt x="57" y="3"/>
                    <a:pt x="57" y="3"/>
                    <a:pt x="58" y="3"/>
                  </a:cubicBezTo>
                  <a:cubicBezTo>
                    <a:pt x="58" y="3"/>
                    <a:pt x="58" y="3"/>
                    <a:pt x="58" y="3"/>
                  </a:cubicBezTo>
                  <a:cubicBezTo>
                    <a:pt x="59" y="3"/>
                    <a:pt x="58" y="4"/>
                    <a:pt x="58" y="4"/>
                  </a:cubicBezTo>
                  <a:cubicBezTo>
                    <a:pt x="58" y="5"/>
                    <a:pt x="58" y="4"/>
                    <a:pt x="57" y="5"/>
                  </a:cubicBezTo>
                  <a:cubicBezTo>
                    <a:pt x="57" y="5"/>
                    <a:pt x="57" y="5"/>
                    <a:pt x="57" y="5"/>
                  </a:cubicBezTo>
                  <a:cubicBezTo>
                    <a:pt x="56" y="5"/>
                    <a:pt x="56" y="4"/>
                    <a:pt x="56" y="4"/>
                  </a:cubicBezTo>
                  <a:cubicBezTo>
                    <a:pt x="55" y="4"/>
                    <a:pt x="55" y="5"/>
                    <a:pt x="55" y="5"/>
                  </a:cubicBezTo>
                  <a:cubicBezTo>
                    <a:pt x="54" y="5"/>
                    <a:pt x="54" y="5"/>
                    <a:pt x="54" y="6"/>
                  </a:cubicBezTo>
                  <a:cubicBezTo>
                    <a:pt x="53" y="6"/>
                    <a:pt x="53" y="6"/>
                    <a:pt x="53" y="6"/>
                  </a:cubicBezTo>
                  <a:cubicBezTo>
                    <a:pt x="53" y="6"/>
                    <a:pt x="52" y="6"/>
                    <a:pt x="52" y="7"/>
                  </a:cubicBezTo>
                  <a:cubicBezTo>
                    <a:pt x="52" y="7"/>
                    <a:pt x="53" y="8"/>
                    <a:pt x="52" y="8"/>
                  </a:cubicBezTo>
                  <a:cubicBezTo>
                    <a:pt x="52" y="9"/>
                    <a:pt x="52" y="8"/>
                    <a:pt x="51" y="9"/>
                  </a:cubicBezTo>
                  <a:cubicBezTo>
                    <a:pt x="51" y="9"/>
                    <a:pt x="51" y="9"/>
                    <a:pt x="51" y="10"/>
                  </a:cubicBezTo>
                  <a:cubicBezTo>
                    <a:pt x="50" y="10"/>
                    <a:pt x="50" y="10"/>
                    <a:pt x="50" y="10"/>
                  </a:cubicBezTo>
                  <a:cubicBezTo>
                    <a:pt x="50" y="10"/>
                    <a:pt x="50" y="11"/>
                    <a:pt x="50" y="11"/>
                  </a:cubicBezTo>
                  <a:cubicBezTo>
                    <a:pt x="50" y="11"/>
                    <a:pt x="50" y="11"/>
                    <a:pt x="50" y="11"/>
                  </a:cubicBezTo>
                  <a:cubicBezTo>
                    <a:pt x="50" y="12"/>
                    <a:pt x="51" y="12"/>
                    <a:pt x="51" y="12"/>
                  </a:cubicBezTo>
                  <a:cubicBezTo>
                    <a:pt x="50" y="13"/>
                    <a:pt x="50" y="13"/>
                    <a:pt x="50" y="13"/>
                  </a:cubicBezTo>
                  <a:cubicBezTo>
                    <a:pt x="49" y="13"/>
                    <a:pt x="49" y="12"/>
                    <a:pt x="48" y="12"/>
                  </a:cubicBezTo>
                  <a:cubicBezTo>
                    <a:pt x="47" y="12"/>
                    <a:pt x="47" y="13"/>
                    <a:pt x="47" y="13"/>
                  </a:cubicBezTo>
                  <a:cubicBezTo>
                    <a:pt x="47" y="13"/>
                    <a:pt x="47" y="12"/>
                    <a:pt x="47" y="12"/>
                  </a:cubicBezTo>
                  <a:cubicBezTo>
                    <a:pt x="46" y="12"/>
                    <a:pt x="46" y="12"/>
                    <a:pt x="46" y="11"/>
                  </a:cubicBezTo>
                  <a:cubicBezTo>
                    <a:pt x="46" y="11"/>
                    <a:pt x="46" y="11"/>
                    <a:pt x="46" y="11"/>
                  </a:cubicBezTo>
                  <a:cubicBezTo>
                    <a:pt x="46" y="10"/>
                    <a:pt x="46" y="10"/>
                    <a:pt x="45" y="10"/>
                  </a:cubicBezTo>
                  <a:cubicBezTo>
                    <a:pt x="45" y="10"/>
                    <a:pt x="45" y="10"/>
                    <a:pt x="44" y="9"/>
                  </a:cubicBezTo>
                  <a:cubicBezTo>
                    <a:pt x="44" y="9"/>
                    <a:pt x="44" y="9"/>
                    <a:pt x="43" y="9"/>
                  </a:cubicBezTo>
                  <a:cubicBezTo>
                    <a:pt x="43" y="9"/>
                    <a:pt x="43" y="9"/>
                    <a:pt x="42" y="10"/>
                  </a:cubicBezTo>
                  <a:cubicBezTo>
                    <a:pt x="42" y="10"/>
                    <a:pt x="42" y="10"/>
                    <a:pt x="42" y="11"/>
                  </a:cubicBezTo>
                  <a:cubicBezTo>
                    <a:pt x="42" y="11"/>
                    <a:pt x="42" y="11"/>
                    <a:pt x="42" y="11"/>
                  </a:cubicBezTo>
                  <a:cubicBezTo>
                    <a:pt x="41" y="11"/>
                    <a:pt x="41" y="11"/>
                    <a:pt x="40" y="11"/>
                  </a:cubicBezTo>
                  <a:cubicBezTo>
                    <a:pt x="40" y="11"/>
                    <a:pt x="40" y="12"/>
                    <a:pt x="39" y="12"/>
                  </a:cubicBezTo>
                  <a:cubicBezTo>
                    <a:pt x="39" y="13"/>
                    <a:pt x="39" y="13"/>
                    <a:pt x="39" y="13"/>
                  </a:cubicBezTo>
                  <a:cubicBezTo>
                    <a:pt x="38" y="14"/>
                    <a:pt x="38" y="13"/>
                    <a:pt x="37" y="14"/>
                  </a:cubicBezTo>
                  <a:cubicBezTo>
                    <a:pt x="37" y="14"/>
                    <a:pt x="37" y="14"/>
                    <a:pt x="37" y="15"/>
                  </a:cubicBezTo>
                  <a:cubicBezTo>
                    <a:pt x="37" y="15"/>
                    <a:pt x="37" y="16"/>
                    <a:pt x="37" y="16"/>
                  </a:cubicBezTo>
                  <a:cubicBezTo>
                    <a:pt x="36" y="16"/>
                    <a:pt x="36" y="16"/>
                    <a:pt x="36" y="17"/>
                  </a:cubicBezTo>
                  <a:cubicBezTo>
                    <a:pt x="35" y="17"/>
                    <a:pt x="34" y="16"/>
                    <a:pt x="34" y="17"/>
                  </a:cubicBezTo>
                  <a:cubicBezTo>
                    <a:pt x="34" y="17"/>
                    <a:pt x="34" y="17"/>
                    <a:pt x="35" y="18"/>
                  </a:cubicBezTo>
                  <a:cubicBezTo>
                    <a:pt x="35" y="18"/>
                    <a:pt x="34" y="19"/>
                    <a:pt x="33" y="19"/>
                  </a:cubicBezTo>
                  <a:cubicBezTo>
                    <a:pt x="33" y="19"/>
                    <a:pt x="33" y="19"/>
                    <a:pt x="33" y="18"/>
                  </a:cubicBezTo>
                  <a:cubicBezTo>
                    <a:pt x="33" y="18"/>
                    <a:pt x="33" y="17"/>
                    <a:pt x="33" y="17"/>
                  </a:cubicBezTo>
                  <a:cubicBezTo>
                    <a:pt x="32" y="17"/>
                    <a:pt x="32" y="17"/>
                    <a:pt x="32" y="17"/>
                  </a:cubicBezTo>
                  <a:cubicBezTo>
                    <a:pt x="31" y="18"/>
                    <a:pt x="31" y="18"/>
                    <a:pt x="31" y="19"/>
                  </a:cubicBezTo>
                  <a:cubicBezTo>
                    <a:pt x="31" y="19"/>
                    <a:pt x="31" y="19"/>
                    <a:pt x="30" y="20"/>
                  </a:cubicBezTo>
                  <a:cubicBezTo>
                    <a:pt x="30" y="20"/>
                    <a:pt x="30" y="20"/>
                    <a:pt x="30" y="20"/>
                  </a:cubicBezTo>
                  <a:cubicBezTo>
                    <a:pt x="30" y="20"/>
                    <a:pt x="30" y="21"/>
                    <a:pt x="30" y="21"/>
                  </a:cubicBezTo>
                  <a:cubicBezTo>
                    <a:pt x="30" y="21"/>
                    <a:pt x="30" y="22"/>
                    <a:pt x="30" y="22"/>
                  </a:cubicBezTo>
                  <a:cubicBezTo>
                    <a:pt x="30" y="22"/>
                    <a:pt x="29" y="22"/>
                    <a:pt x="29" y="23"/>
                  </a:cubicBezTo>
                  <a:cubicBezTo>
                    <a:pt x="29" y="23"/>
                    <a:pt x="28" y="23"/>
                    <a:pt x="28" y="24"/>
                  </a:cubicBezTo>
                  <a:cubicBezTo>
                    <a:pt x="28" y="24"/>
                    <a:pt x="27" y="24"/>
                    <a:pt x="27" y="25"/>
                  </a:cubicBezTo>
                  <a:cubicBezTo>
                    <a:pt x="27" y="25"/>
                    <a:pt x="27" y="25"/>
                    <a:pt x="27" y="26"/>
                  </a:cubicBezTo>
                  <a:cubicBezTo>
                    <a:pt x="27" y="26"/>
                    <a:pt x="26" y="26"/>
                    <a:pt x="26" y="27"/>
                  </a:cubicBezTo>
                  <a:cubicBezTo>
                    <a:pt x="26" y="27"/>
                    <a:pt x="26" y="27"/>
                    <a:pt x="25" y="27"/>
                  </a:cubicBezTo>
                  <a:cubicBezTo>
                    <a:pt x="25" y="27"/>
                    <a:pt x="25" y="27"/>
                    <a:pt x="24" y="27"/>
                  </a:cubicBezTo>
                  <a:cubicBezTo>
                    <a:pt x="23" y="28"/>
                    <a:pt x="23" y="27"/>
                    <a:pt x="22" y="27"/>
                  </a:cubicBezTo>
                  <a:cubicBezTo>
                    <a:pt x="22" y="27"/>
                    <a:pt x="21" y="27"/>
                    <a:pt x="21" y="27"/>
                  </a:cubicBezTo>
                  <a:cubicBezTo>
                    <a:pt x="21" y="28"/>
                    <a:pt x="21" y="28"/>
                    <a:pt x="20" y="28"/>
                  </a:cubicBezTo>
                  <a:cubicBezTo>
                    <a:pt x="20" y="29"/>
                    <a:pt x="20" y="28"/>
                    <a:pt x="19" y="28"/>
                  </a:cubicBezTo>
                  <a:cubicBezTo>
                    <a:pt x="19" y="28"/>
                    <a:pt x="18" y="28"/>
                    <a:pt x="18" y="29"/>
                  </a:cubicBezTo>
                  <a:cubicBezTo>
                    <a:pt x="18" y="29"/>
                    <a:pt x="18" y="29"/>
                    <a:pt x="17" y="29"/>
                  </a:cubicBezTo>
                  <a:cubicBezTo>
                    <a:pt x="17" y="30"/>
                    <a:pt x="17" y="29"/>
                    <a:pt x="16" y="30"/>
                  </a:cubicBezTo>
                  <a:cubicBezTo>
                    <a:pt x="16" y="30"/>
                    <a:pt x="16" y="29"/>
                    <a:pt x="15" y="29"/>
                  </a:cubicBezTo>
                  <a:cubicBezTo>
                    <a:pt x="15" y="30"/>
                    <a:pt x="14" y="30"/>
                    <a:pt x="14" y="30"/>
                  </a:cubicBezTo>
                  <a:cubicBezTo>
                    <a:pt x="14" y="30"/>
                    <a:pt x="13" y="30"/>
                    <a:pt x="13" y="30"/>
                  </a:cubicBezTo>
                  <a:cubicBezTo>
                    <a:pt x="13" y="30"/>
                    <a:pt x="12" y="31"/>
                    <a:pt x="12" y="31"/>
                  </a:cubicBezTo>
                  <a:cubicBezTo>
                    <a:pt x="12" y="31"/>
                    <a:pt x="12" y="31"/>
                    <a:pt x="11" y="31"/>
                  </a:cubicBezTo>
                  <a:cubicBezTo>
                    <a:pt x="11" y="32"/>
                    <a:pt x="11" y="32"/>
                    <a:pt x="11" y="32"/>
                  </a:cubicBezTo>
                  <a:cubicBezTo>
                    <a:pt x="10" y="32"/>
                    <a:pt x="10" y="32"/>
                    <a:pt x="10" y="32"/>
                  </a:cubicBezTo>
                  <a:cubicBezTo>
                    <a:pt x="9" y="33"/>
                    <a:pt x="9" y="33"/>
                    <a:pt x="9" y="33"/>
                  </a:cubicBezTo>
                  <a:cubicBezTo>
                    <a:pt x="9" y="33"/>
                    <a:pt x="9" y="33"/>
                    <a:pt x="8" y="34"/>
                  </a:cubicBezTo>
                  <a:cubicBezTo>
                    <a:pt x="8" y="34"/>
                    <a:pt x="8" y="34"/>
                    <a:pt x="8" y="34"/>
                  </a:cubicBezTo>
                  <a:cubicBezTo>
                    <a:pt x="8" y="34"/>
                    <a:pt x="8" y="34"/>
                    <a:pt x="7" y="34"/>
                  </a:cubicBezTo>
                  <a:cubicBezTo>
                    <a:pt x="7" y="34"/>
                    <a:pt x="7" y="34"/>
                    <a:pt x="7" y="34"/>
                  </a:cubicBezTo>
                  <a:cubicBezTo>
                    <a:pt x="7" y="35"/>
                    <a:pt x="7" y="35"/>
                    <a:pt x="7" y="36"/>
                  </a:cubicBezTo>
                  <a:cubicBezTo>
                    <a:pt x="7" y="36"/>
                    <a:pt x="7" y="36"/>
                    <a:pt x="7" y="36"/>
                  </a:cubicBezTo>
                  <a:cubicBezTo>
                    <a:pt x="7" y="37"/>
                    <a:pt x="7" y="37"/>
                    <a:pt x="6" y="37"/>
                  </a:cubicBezTo>
                  <a:cubicBezTo>
                    <a:pt x="6" y="38"/>
                    <a:pt x="6" y="38"/>
                    <a:pt x="6" y="38"/>
                  </a:cubicBezTo>
                  <a:cubicBezTo>
                    <a:pt x="6" y="39"/>
                    <a:pt x="5" y="39"/>
                    <a:pt x="5" y="39"/>
                  </a:cubicBezTo>
                  <a:cubicBezTo>
                    <a:pt x="5" y="40"/>
                    <a:pt x="5" y="40"/>
                    <a:pt x="5" y="41"/>
                  </a:cubicBezTo>
                  <a:cubicBezTo>
                    <a:pt x="5" y="41"/>
                    <a:pt x="5" y="41"/>
                    <a:pt x="5" y="41"/>
                  </a:cubicBezTo>
                  <a:cubicBezTo>
                    <a:pt x="5" y="41"/>
                    <a:pt x="5" y="41"/>
                    <a:pt x="6" y="42"/>
                  </a:cubicBezTo>
                  <a:cubicBezTo>
                    <a:pt x="6" y="42"/>
                    <a:pt x="6" y="42"/>
                    <a:pt x="6" y="43"/>
                  </a:cubicBezTo>
                  <a:cubicBezTo>
                    <a:pt x="6" y="44"/>
                    <a:pt x="6" y="44"/>
                    <a:pt x="6" y="45"/>
                  </a:cubicBezTo>
                  <a:cubicBezTo>
                    <a:pt x="6" y="45"/>
                    <a:pt x="6" y="45"/>
                    <a:pt x="5" y="45"/>
                  </a:cubicBezTo>
                  <a:cubicBezTo>
                    <a:pt x="5" y="45"/>
                    <a:pt x="5" y="45"/>
                    <a:pt x="5" y="44"/>
                  </a:cubicBezTo>
                  <a:cubicBezTo>
                    <a:pt x="5" y="44"/>
                    <a:pt x="5" y="43"/>
                    <a:pt x="4" y="43"/>
                  </a:cubicBezTo>
                  <a:cubicBezTo>
                    <a:pt x="4" y="43"/>
                    <a:pt x="4" y="44"/>
                    <a:pt x="4" y="44"/>
                  </a:cubicBezTo>
                  <a:cubicBezTo>
                    <a:pt x="4" y="44"/>
                    <a:pt x="4" y="44"/>
                    <a:pt x="4" y="45"/>
                  </a:cubicBezTo>
                  <a:cubicBezTo>
                    <a:pt x="4" y="45"/>
                    <a:pt x="4" y="45"/>
                    <a:pt x="4" y="46"/>
                  </a:cubicBezTo>
                  <a:cubicBezTo>
                    <a:pt x="4" y="46"/>
                    <a:pt x="3" y="45"/>
                    <a:pt x="3" y="45"/>
                  </a:cubicBezTo>
                  <a:cubicBezTo>
                    <a:pt x="3" y="45"/>
                    <a:pt x="3" y="46"/>
                    <a:pt x="3" y="46"/>
                  </a:cubicBezTo>
                  <a:cubicBezTo>
                    <a:pt x="3" y="47"/>
                    <a:pt x="3" y="47"/>
                    <a:pt x="4" y="47"/>
                  </a:cubicBezTo>
                  <a:cubicBezTo>
                    <a:pt x="4" y="48"/>
                    <a:pt x="4" y="48"/>
                    <a:pt x="4" y="48"/>
                  </a:cubicBezTo>
                  <a:cubicBezTo>
                    <a:pt x="4" y="49"/>
                    <a:pt x="4" y="49"/>
                    <a:pt x="4" y="49"/>
                  </a:cubicBezTo>
                  <a:cubicBezTo>
                    <a:pt x="4" y="50"/>
                    <a:pt x="4" y="50"/>
                    <a:pt x="4" y="51"/>
                  </a:cubicBezTo>
                  <a:cubicBezTo>
                    <a:pt x="4" y="51"/>
                    <a:pt x="5" y="52"/>
                    <a:pt x="5" y="52"/>
                  </a:cubicBezTo>
                  <a:cubicBezTo>
                    <a:pt x="5" y="53"/>
                    <a:pt x="5" y="53"/>
                    <a:pt x="5" y="54"/>
                  </a:cubicBezTo>
                  <a:cubicBezTo>
                    <a:pt x="5" y="54"/>
                    <a:pt x="4" y="55"/>
                    <a:pt x="4" y="55"/>
                  </a:cubicBezTo>
                  <a:cubicBezTo>
                    <a:pt x="4" y="56"/>
                    <a:pt x="4" y="57"/>
                    <a:pt x="4" y="57"/>
                  </a:cubicBezTo>
                  <a:cubicBezTo>
                    <a:pt x="4" y="58"/>
                    <a:pt x="4" y="59"/>
                    <a:pt x="4" y="60"/>
                  </a:cubicBezTo>
                  <a:cubicBezTo>
                    <a:pt x="4" y="60"/>
                    <a:pt x="4" y="61"/>
                    <a:pt x="4" y="61"/>
                  </a:cubicBezTo>
                  <a:cubicBezTo>
                    <a:pt x="4" y="62"/>
                    <a:pt x="4" y="62"/>
                    <a:pt x="4" y="62"/>
                  </a:cubicBezTo>
                  <a:cubicBezTo>
                    <a:pt x="4" y="62"/>
                    <a:pt x="4" y="63"/>
                    <a:pt x="4" y="63"/>
                  </a:cubicBezTo>
                  <a:cubicBezTo>
                    <a:pt x="4" y="64"/>
                    <a:pt x="3" y="64"/>
                    <a:pt x="3" y="64"/>
                  </a:cubicBezTo>
                  <a:cubicBezTo>
                    <a:pt x="3" y="65"/>
                    <a:pt x="3" y="66"/>
                    <a:pt x="2" y="66"/>
                  </a:cubicBezTo>
                  <a:cubicBezTo>
                    <a:pt x="2" y="66"/>
                    <a:pt x="2" y="66"/>
                    <a:pt x="1" y="67"/>
                  </a:cubicBezTo>
                  <a:cubicBezTo>
                    <a:pt x="1" y="67"/>
                    <a:pt x="1" y="67"/>
                    <a:pt x="0" y="67"/>
                  </a:cubicBezTo>
                  <a:cubicBezTo>
                    <a:pt x="0" y="67"/>
                    <a:pt x="0" y="68"/>
                    <a:pt x="0" y="68"/>
                  </a:cubicBezTo>
                  <a:cubicBezTo>
                    <a:pt x="1" y="68"/>
                    <a:pt x="1" y="68"/>
                    <a:pt x="1" y="6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1" name="Freeform 82"/>
            <p:cNvSpPr>
              <a:spLocks/>
            </p:cNvSpPr>
            <p:nvPr/>
          </p:nvSpPr>
          <p:spPr bwMode="auto">
            <a:xfrm>
              <a:off x="7745414" y="3432176"/>
              <a:ext cx="42863" cy="33338"/>
            </a:xfrm>
            <a:custGeom>
              <a:avLst/>
              <a:gdLst>
                <a:gd name="T0" fmla="*/ 1 w 4"/>
                <a:gd name="T1" fmla="*/ 2 h 3"/>
                <a:gd name="T2" fmla="*/ 1 w 4"/>
                <a:gd name="T3" fmla="*/ 2 h 3"/>
                <a:gd name="T4" fmla="*/ 1 w 4"/>
                <a:gd name="T5" fmla="*/ 3 h 3"/>
                <a:gd name="T6" fmla="*/ 2 w 4"/>
                <a:gd name="T7" fmla="*/ 3 h 3"/>
                <a:gd name="T8" fmla="*/ 3 w 4"/>
                <a:gd name="T9" fmla="*/ 2 h 3"/>
                <a:gd name="T10" fmla="*/ 4 w 4"/>
                <a:gd name="T11" fmla="*/ 1 h 3"/>
                <a:gd name="T12" fmla="*/ 3 w 4"/>
                <a:gd name="T13" fmla="*/ 1 h 3"/>
                <a:gd name="T14" fmla="*/ 2 w 4"/>
                <a:gd name="T15" fmla="*/ 1 h 3"/>
                <a:gd name="T16" fmla="*/ 1 w 4"/>
                <a:gd name="T17" fmla="*/ 1 h 3"/>
                <a:gd name="T18" fmla="*/ 0 w 4"/>
                <a:gd name="T19" fmla="*/ 1 h 3"/>
                <a:gd name="T20" fmla="*/ 0 w 4"/>
                <a:gd name="T21" fmla="*/ 2 h 3"/>
                <a:gd name="T22" fmla="*/ 1 w 4"/>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1" y="2"/>
                  </a:moveTo>
                  <a:cubicBezTo>
                    <a:pt x="1" y="2"/>
                    <a:pt x="1" y="2"/>
                    <a:pt x="1" y="2"/>
                  </a:cubicBezTo>
                  <a:cubicBezTo>
                    <a:pt x="1" y="3"/>
                    <a:pt x="1" y="3"/>
                    <a:pt x="1" y="3"/>
                  </a:cubicBezTo>
                  <a:cubicBezTo>
                    <a:pt x="1" y="3"/>
                    <a:pt x="2" y="3"/>
                    <a:pt x="2" y="3"/>
                  </a:cubicBezTo>
                  <a:cubicBezTo>
                    <a:pt x="3" y="2"/>
                    <a:pt x="3" y="2"/>
                    <a:pt x="3" y="2"/>
                  </a:cubicBezTo>
                  <a:cubicBezTo>
                    <a:pt x="3" y="2"/>
                    <a:pt x="4" y="2"/>
                    <a:pt x="4" y="1"/>
                  </a:cubicBezTo>
                  <a:cubicBezTo>
                    <a:pt x="4" y="1"/>
                    <a:pt x="4" y="1"/>
                    <a:pt x="3" y="1"/>
                  </a:cubicBezTo>
                  <a:cubicBezTo>
                    <a:pt x="3" y="0"/>
                    <a:pt x="3" y="1"/>
                    <a:pt x="2" y="1"/>
                  </a:cubicBezTo>
                  <a:cubicBezTo>
                    <a:pt x="2" y="1"/>
                    <a:pt x="2" y="1"/>
                    <a:pt x="1" y="1"/>
                  </a:cubicBezTo>
                  <a:cubicBezTo>
                    <a:pt x="1" y="1"/>
                    <a:pt x="0" y="0"/>
                    <a:pt x="0" y="1"/>
                  </a:cubicBezTo>
                  <a:cubicBezTo>
                    <a:pt x="0" y="1"/>
                    <a:pt x="0" y="1"/>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2" name="Freeform 83"/>
            <p:cNvSpPr>
              <a:spLocks/>
            </p:cNvSpPr>
            <p:nvPr/>
          </p:nvSpPr>
          <p:spPr bwMode="auto">
            <a:xfrm>
              <a:off x="7702552" y="4200526"/>
              <a:ext cx="42863" cy="11113"/>
            </a:xfrm>
            <a:custGeom>
              <a:avLst/>
              <a:gdLst>
                <a:gd name="T0" fmla="*/ 1 w 4"/>
                <a:gd name="T1" fmla="*/ 1 h 1"/>
                <a:gd name="T2" fmla="*/ 2 w 4"/>
                <a:gd name="T3" fmla="*/ 1 h 1"/>
                <a:gd name="T4" fmla="*/ 3 w 4"/>
                <a:gd name="T5" fmla="*/ 1 h 1"/>
                <a:gd name="T6" fmla="*/ 4 w 4"/>
                <a:gd name="T7" fmla="*/ 1 h 1"/>
                <a:gd name="T8" fmla="*/ 4 w 4"/>
                <a:gd name="T9" fmla="*/ 0 h 1"/>
                <a:gd name="T10" fmla="*/ 3 w 4"/>
                <a:gd name="T11" fmla="*/ 0 h 1"/>
                <a:gd name="T12" fmla="*/ 2 w 4"/>
                <a:gd name="T13" fmla="*/ 0 h 1"/>
                <a:gd name="T14" fmla="*/ 0 w 4"/>
                <a:gd name="T15" fmla="*/ 1 h 1"/>
                <a:gd name="T16" fmla="*/ 0 w 4"/>
                <a:gd name="T17" fmla="*/ 1 h 1"/>
                <a:gd name="T18" fmla="*/ 1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1" y="1"/>
                  </a:moveTo>
                  <a:cubicBezTo>
                    <a:pt x="1" y="1"/>
                    <a:pt x="2" y="1"/>
                    <a:pt x="2" y="1"/>
                  </a:cubicBezTo>
                  <a:cubicBezTo>
                    <a:pt x="2" y="1"/>
                    <a:pt x="2" y="1"/>
                    <a:pt x="3" y="1"/>
                  </a:cubicBezTo>
                  <a:cubicBezTo>
                    <a:pt x="3" y="1"/>
                    <a:pt x="3" y="1"/>
                    <a:pt x="4" y="1"/>
                  </a:cubicBezTo>
                  <a:cubicBezTo>
                    <a:pt x="4" y="1"/>
                    <a:pt x="4" y="1"/>
                    <a:pt x="4" y="0"/>
                  </a:cubicBezTo>
                  <a:cubicBezTo>
                    <a:pt x="4" y="0"/>
                    <a:pt x="3" y="0"/>
                    <a:pt x="3" y="0"/>
                  </a:cubicBezTo>
                  <a:cubicBezTo>
                    <a:pt x="2" y="0"/>
                    <a:pt x="2" y="0"/>
                    <a:pt x="2" y="0"/>
                  </a:cubicBezTo>
                  <a:cubicBezTo>
                    <a:pt x="1" y="0"/>
                    <a:pt x="1" y="0"/>
                    <a:pt x="0" y="1"/>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3" name="Freeform 84"/>
            <p:cNvSpPr>
              <a:spLocks/>
            </p:cNvSpPr>
            <p:nvPr/>
          </p:nvSpPr>
          <p:spPr bwMode="auto">
            <a:xfrm>
              <a:off x="7821614" y="4330701"/>
              <a:ext cx="20638" cy="9525"/>
            </a:xfrm>
            <a:custGeom>
              <a:avLst/>
              <a:gdLst>
                <a:gd name="T0" fmla="*/ 1 w 2"/>
                <a:gd name="T1" fmla="*/ 1 h 1"/>
                <a:gd name="T2" fmla="*/ 1 w 2"/>
                <a:gd name="T3" fmla="*/ 1 h 1"/>
                <a:gd name="T4" fmla="*/ 2 w 2"/>
                <a:gd name="T5" fmla="*/ 0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1" y="0"/>
                    <a:pt x="2" y="0"/>
                    <a:pt x="2" y="0"/>
                  </a:cubicBezTo>
                  <a:cubicBezTo>
                    <a:pt x="2" y="0"/>
                    <a:pt x="1" y="0"/>
                    <a:pt x="1" y="0"/>
                  </a:cubicBezTo>
                  <a:cubicBezTo>
                    <a:pt x="1" y="0"/>
                    <a:pt x="1" y="0"/>
                    <a:pt x="0" y="0"/>
                  </a:cubicBezTo>
                  <a:cubicBezTo>
                    <a:pt x="0" y="0"/>
                    <a:pt x="0" y="0"/>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4" name="Freeform 85"/>
            <p:cNvSpPr>
              <a:spLocks/>
            </p:cNvSpPr>
            <p:nvPr/>
          </p:nvSpPr>
          <p:spPr bwMode="auto">
            <a:xfrm>
              <a:off x="7918452" y="4330701"/>
              <a:ext cx="22225" cy="20638"/>
            </a:xfrm>
            <a:custGeom>
              <a:avLst/>
              <a:gdLst>
                <a:gd name="T0" fmla="*/ 1 w 2"/>
                <a:gd name="T1" fmla="*/ 2 h 2"/>
                <a:gd name="T2" fmla="*/ 2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0"/>
                    <a:pt x="2" y="0"/>
                  </a:cubicBezTo>
                  <a:cubicBezTo>
                    <a:pt x="2" y="0"/>
                    <a:pt x="2" y="0"/>
                    <a:pt x="1" y="0"/>
                  </a:cubicBezTo>
                  <a:cubicBezTo>
                    <a:pt x="1" y="0"/>
                    <a:pt x="1" y="0"/>
                    <a:pt x="1" y="0"/>
                  </a:cubicBezTo>
                  <a:cubicBezTo>
                    <a:pt x="0" y="1"/>
                    <a:pt x="0" y="1"/>
                    <a:pt x="0" y="1"/>
                  </a:cubicBezTo>
                  <a:cubicBezTo>
                    <a:pt x="0" y="1"/>
                    <a:pt x="0" y="1"/>
                    <a:pt x="0" y="2"/>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5" name="Freeform 86"/>
            <p:cNvSpPr>
              <a:spLocks/>
            </p:cNvSpPr>
            <p:nvPr/>
          </p:nvSpPr>
          <p:spPr bwMode="auto">
            <a:xfrm>
              <a:off x="7799389" y="4362451"/>
              <a:ext cx="130175" cy="85725"/>
            </a:xfrm>
            <a:custGeom>
              <a:avLst/>
              <a:gdLst>
                <a:gd name="T0" fmla="*/ 1 w 12"/>
                <a:gd name="T1" fmla="*/ 8 h 8"/>
                <a:gd name="T2" fmla="*/ 2 w 12"/>
                <a:gd name="T3" fmla="*/ 8 h 8"/>
                <a:gd name="T4" fmla="*/ 3 w 12"/>
                <a:gd name="T5" fmla="*/ 7 h 8"/>
                <a:gd name="T6" fmla="*/ 4 w 12"/>
                <a:gd name="T7" fmla="*/ 7 h 8"/>
                <a:gd name="T8" fmla="*/ 6 w 12"/>
                <a:gd name="T9" fmla="*/ 6 h 8"/>
                <a:gd name="T10" fmla="*/ 7 w 12"/>
                <a:gd name="T11" fmla="*/ 6 h 8"/>
                <a:gd name="T12" fmla="*/ 8 w 12"/>
                <a:gd name="T13" fmla="*/ 4 h 8"/>
                <a:gd name="T14" fmla="*/ 9 w 12"/>
                <a:gd name="T15" fmla="*/ 4 h 8"/>
                <a:gd name="T16" fmla="*/ 10 w 12"/>
                <a:gd name="T17" fmla="*/ 2 h 8"/>
                <a:gd name="T18" fmla="*/ 10 w 12"/>
                <a:gd name="T19" fmla="*/ 1 h 8"/>
                <a:gd name="T20" fmla="*/ 11 w 12"/>
                <a:gd name="T21" fmla="*/ 0 h 8"/>
                <a:gd name="T22" fmla="*/ 10 w 12"/>
                <a:gd name="T23" fmla="*/ 0 h 8"/>
                <a:gd name="T24" fmla="*/ 9 w 12"/>
                <a:gd name="T25" fmla="*/ 0 h 8"/>
                <a:gd name="T26" fmla="*/ 8 w 12"/>
                <a:gd name="T27" fmla="*/ 0 h 8"/>
                <a:gd name="T28" fmla="*/ 7 w 12"/>
                <a:gd name="T29" fmla="*/ 1 h 8"/>
                <a:gd name="T30" fmla="*/ 6 w 12"/>
                <a:gd name="T31" fmla="*/ 1 h 8"/>
                <a:gd name="T32" fmla="*/ 6 w 12"/>
                <a:gd name="T33" fmla="*/ 0 h 8"/>
                <a:gd name="T34" fmla="*/ 5 w 12"/>
                <a:gd name="T35" fmla="*/ 0 h 8"/>
                <a:gd name="T36" fmla="*/ 3 w 12"/>
                <a:gd name="T37" fmla="*/ 0 h 8"/>
                <a:gd name="T38" fmla="*/ 3 w 12"/>
                <a:gd name="T39" fmla="*/ 0 h 8"/>
                <a:gd name="T40" fmla="*/ 2 w 12"/>
                <a:gd name="T41" fmla="*/ 1 h 8"/>
                <a:gd name="T42" fmla="*/ 2 w 12"/>
                <a:gd name="T43" fmla="*/ 3 h 8"/>
                <a:gd name="T44" fmla="*/ 2 w 12"/>
                <a:gd name="T45" fmla="*/ 4 h 8"/>
                <a:gd name="T46" fmla="*/ 1 w 12"/>
                <a:gd name="T47" fmla="*/ 5 h 8"/>
                <a:gd name="T48" fmla="*/ 1 w 12"/>
                <a:gd name="T49" fmla="*/ 6 h 8"/>
                <a:gd name="T50" fmla="*/ 1 w 12"/>
                <a:gd name="T51" fmla="*/ 7 h 8"/>
                <a:gd name="T52" fmla="*/ 1 w 12"/>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8">
                  <a:moveTo>
                    <a:pt x="1" y="8"/>
                  </a:moveTo>
                  <a:cubicBezTo>
                    <a:pt x="1" y="8"/>
                    <a:pt x="1" y="8"/>
                    <a:pt x="2" y="8"/>
                  </a:cubicBezTo>
                  <a:cubicBezTo>
                    <a:pt x="2" y="8"/>
                    <a:pt x="3" y="8"/>
                    <a:pt x="3" y="7"/>
                  </a:cubicBezTo>
                  <a:cubicBezTo>
                    <a:pt x="4" y="7"/>
                    <a:pt x="4" y="7"/>
                    <a:pt x="4" y="7"/>
                  </a:cubicBezTo>
                  <a:cubicBezTo>
                    <a:pt x="5" y="7"/>
                    <a:pt x="5" y="6"/>
                    <a:pt x="6" y="6"/>
                  </a:cubicBezTo>
                  <a:cubicBezTo>
                    <a:pt x="6" y="6"/>
                    <a:pt x="7" y="6"/>
                    <a:pt x="7" y="6"/>
                  </a:cubicBezTo>
                  <a:cubicBezTo>
                    <a:pt x="8" y="5"/>
                    <a:pt x="8" y="5"/>
                    <a:pt x="8" y="4"/>
                  </a:cubicBezTo>
                  <a:cubicBezTo>
                    <a:pt x="9" y="4"/>
                    <a:pt x="9" y="4"/>
                    <a:pt x="9" y="4"/>
                  </a:cubicBezTo>
                  <a:cubicBezTo>
                    <a:pt x="10" y="3"/>
                    <a:pt x="10" y="3"/>
                    <a:pt x="10" y="2"/>
                  </a:cubicBezTo>
                  <a:cubicBezTo>
                    <a:pt x="10" y="2"/>
                    <a:pt x="10" y="1"/>
                    <a:pt x="10" y="1"/>
                  </a:cubicBezTo>
                  <a:cubicBezTo>
                    <a:pt x="11" y="1"/>
                    <a:pt x="12" y="1"/>
                    <a:pt x="11" y="0"/>
                  </a:cubicBezTo>
                  <a:cubicBezTo>
                    <a:pt x="11" y="0"/>
                    <a:pt x="11" y="0"/>
                    <a:pt x="10" y="0"/>
                  </a:cubicBezTo>
                  <a:cubicBezTo>
                    <a:pt x="10" y="0"/>
                    <a:pt x="10" y="0"/>
                    <a:pt x="9" y="0"/>
                  </a:cubicBezTo>
                  <a:cubicBezTo>
                    <a:pt x="9" y="0"/>
                    <a:pt x="8" y="0"/>
                    <a:pt x="8" y="0"/>
                  </a:cubicBezTo>
                  <a:cubicBezTo>
                    <a:pt x="8" y="0"/>
                    <a:pt x="8" y="1"/>
                    <a:pt x="7" y="1"/>
                  </a:cubicBezTo>
                  <a:cubicBezTo>
                    <a:pt x="7" y="1"/>
                    <a:pt x="7" y="1"/>
                    <a:pt x="6" y="1"/>
                  </a:cubicBezTo>
                  <a:cubicBezTo>
                    <a:pt x="6" y="1"/>
                    <a:pt x="6" y="0"/>
                    <a:pt x="6" y="0"/>
                  </a:cubicBezTo>
                  <a:cubicBezTo>
                    <a:pt x="5" y="0"/>
                    <a:pt x="5" y="0"/>
                    <a:pt x="5" y="0"/>
                  </a:cubicBezTo>
                  <a:cubicBezTo>
                    <a:pt x="4" y="0"/>
                    <a:pt x="4" y="0"/>
                    <a:pt x="3" y="0"/>
                  </a:cubicBezTo>
                  <a:cubicBezTo>
                    <a:pt x="3" y="0"/>
                    <a:pt x="3" y="0"/>
                    <a:pt x="3" y="0"/>
                  </a:cubicBezTo>
                  <a:cubicBezTo>
                    <a:pt x="3" y="1"/>
                    <a:pt x="3" y="1"/>
                    <a:pt x="2" y="1"/>
                  </a:cubicBezTo>
                  <a:cubicBezTo>
                    <a:pt x="2" y="2"/>
                    <a:pt x="2" y="2"/>
                    <a:pt x="2" y="3"/>
                  </a:cubicBezTo>
                  <a:cubicBezTo>
                    <a:pt x="2" y="3"/>
                    <a:pt x="2" y="3"/>
                    <a:pt x="2" y="4"/>
                  </a:cubicBezTo>
                  <a:cubicBezTo>
                    <a:pt x="2" y="4"/>
                    <a:pt x="1" y="4"/>
                    <a:pt x="1" y="5"/>
                  </a:cubicBezTo>
                  <a:cubicBezTo>
                    <a:pt x="1" y="5"/>
                    <a:pt x="1" y="5"/>
                    <a:pt x="1" y="6"/>
                  </a:cubicBezTo>
                  <a:cubicBezTo>
                    <a:pt x="1" y="6"/>
                    <a:pt x="1" y="6"/>
                    <a:pt x="1" y="7"/>
                  </a:cubicBezTo>
                  <a:cubicBezTo>
                    <a:pt x="1" y="7"/>
                    <a:pt x="0"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6" name="Freeform 87"/>
            <p:cNvSpPr>
              <a:spLocks/>
            </p:cNvSpPr>
            <p:nvPr/>
          </p:nvSpPr>
          <p:spPr bwMode="auto">
            <a:xfrm>
              <a:off x="5672139" y="2243139"/>
              <a:ext cx="22225" cy="22225"/>
            </a:xfrm>
            <a:custGeom>
              <a:avLst/>
              <a:gdLst>
                <a:gd name="T0" fmla="*/ 1 w 2"/>
                <a:gd name="T1" fmla="*/ 0 h 2"/>
                <a:gd name="T2" fmla="*/ 1 w 2"/>
                <a:gd name="T3" fmla="*/ 0 h 2"/>
                <a:gd name="T4" fmla="*/ 0 w 2"/>
                <a:gd name="T5" fmla="*/ 1 h 2"/>
                <a:gd name="T6" fmla="*/ 0 w 2"/>
                <a:gd name="T7" fmla="*/ 1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1" y="0"/>
                  </a:cubicBezTo>
                  <a:cubicBezTo>
                    <a:pt x="0" y="0"/>
                    <a:pt x="0" y="0"/>
                    <a:pt x="0" y="1"/>
                  </a:cubicBezTo>
                  <a:cubicBezTo>
                    <a:pt x="0" y="1"/>
                    <a:pt x="0" y="1"/>
                    <a:pt x="0" y="1"/>
                  </a:cubicBezTo>
                  <a:cubicBezTo>
                    <a:pt x="1" y="2"/>
                    <a:pt x="1" y="1"/>
                    <a:pt x="1" y="1"/>
                  </a:cubicBezTo>
                  <a:cubicBezTo>
                    <a:pt x="1" y="1"/>
                    <a:pt x="2" y="1"/>
                    <a:pt x="2" y="1"/>
                  </a:cubicBezTo>
                  <a:cubicBezTo>
                    <a:pt x="2" y="1"/>
                    <a:pt x="2" y="1"/>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7" name="Freeform 88"/>
            <p:cNvSpPr>
              <a:spLocks/>
            </p:cNvSpPr>
            <p:nvPr/>
          </p:nvSpPr>
          <p:spPr bwMode="auto">
            <a:xfrm>
              <a:off x="7346952" y="1757364"/>
              <a:ext cx="117475" cy="161925"/>
            </a:xfrm>
            <a:custGeom>
              <a:avLst/>
              <a:gdLst>
                <a:gd name="T0" fmla="*/ 2 w 11"/>
                <a:gd name="T1" fmla="*/ 9 h 15"/>
                <a:gd name="T2" fmla="*/ 3 w 11"/>
                <a:gd name="T3" fmla="*/ 9 h 15"/>
                <a:gd name="T4" fmla="*/ 4 w 11"/>
                <a:gd name="T5" fmla="*/ 10 h 15"/>
                <a:gd name="T6" fmla="*/ 4 w 11"/>
                <a:gd name="T7" fmla="*/ 11 h 15"/>
                <a:gd name="T8" fmla="*/ 4 w 11"/>
                <a:gd name="T9" fmla="*/ 13 h 15"/>
                <a:gd name="T10" fmla="*/ 4 w 11"/>
                <a:gd name="T11" fmla="*/ 14 h 15"/>
                <a:gd name="T12" fmla="*/ 6 w 11"/>
                <a:gd name="T13" fmla="*/ 14 h 15"/>
                <a:gd name="T14" fmla="*/ 7 w 11"/>
                <a:gd name="T15" fmla="*/ 14 h 15"/>
                <a:gd name="T16" fmla="*/ 8 w 11"/>
                <a:gd name="T17" fmla="*/ 14 h 15"/>
                <a:gd name="T18" fmla="*/ 8 w 11"/>
                <a:gd name="T19" fmla="*/ 14 h 15"/>
                <a:gd name="T20" fmla="*/ 9 w 11"/>
                <a:gd name="T21" fmla="*/ 14 h 15"/>
                <a:gd name="T22" fmla="*/ 9 w 11"/>
                <a:gd name="T23" fmla="*/ 13 h 15"/>
                <a:gd name="T24" fmla="*/ 10 w 11"/>
                <a:gd name="T25" fmla="*/ 12 h 15"/>
                <a:gd name="T26" fmla="*/ 11 w 11"/>
                <a:gd name="T27" fmla="*/ 11 h 15"/>
                <a:gd name="T28" fmla="*/ 11 w 11"/>
                <a:gd name="T29" fmla="*/ 11 h 15"/>
                <a:gd name="T30" fmla="*/ 10 w 11"/>
                <a:gd name="T31" fmla="*/ 10 h 15"/>
                <a:gd name="T32" fmla="*/ 10 w 11"/>
                <a:gd name="T33" fmla="*/ 10 h 15"/>
                <a:gd name="T34" fmla="*/ 9 w 11"/>
                <a:gd name="T35" fmla="*/ 9 h 15"/>
                <a:gd name="T36" fmla="*/ 9 w 11"/>
                <a:gd name="T37" fmla="*/ 8 h 15"/>
                <a:gd name="T38" fmla="*/ 9 w 11"/>
                <a:gd name="T39" fmla="*/ 8 h 15"/>
                <a:gd name="T40" fmla="*/ 10 w 11"/>
                <a:gd name="T41" fmla="*/ 7 h 15"/>
                <a:gd name="T42" fmla="*/ 10 w 11"/>
                <a:gd name="T43" fmla="*/ 7 h 15"/>
                <a:gd name="T44" fmla="*/ 11 w 11"/>
                <a:gd name="T45" fmla="*/ 6 h 15"/>
                <a:gd name="T46" fmla="*/ 11 w 11"/>
                <a:gd name="T47" fmla="*/ 4 h 15"/>
                <a:gd name="T48" fmla="*/ 11 w 11"/>
                <a:gd name="T49" fmla="*/ 4 h 15"/>
                <a:gd name="T50" fmla="*/ 10 w 11"/>
                <a:gd name="T51" fmla="*/ 2 h 15"/>
                <a:gd name="T52" fmla="*/ 11 w 11"/>
                <a:gd name="T53" fmla="*/ 1 h 15"/>
                <a:gd name="T54" fmla="*/ 11 w 11"/>
                <a:gd name="T55" fmla="*/ 1 h 15"/>
                <a:gd name="T56" fmla="*/ 10 w 11"/>
                <a:gd name="T57" fmla="*/ 0 h 15"/>
                <a:gd name="T58" fmla="*/ 10 w 11"/>
                <a:gd name="T59" fmla="*/ 1 h 15"/>
                <a:gd name="T60" fmla="*/ 9 w 11"/>
                <a:gd name="T61" fmla="*/ 0 h 15"/>
                <a:gd name="T62" fmla="*/ 8 w 11"/>
                <a:gd name="T63" fmla="*/ 0 h 15"/>
                <a:gd name="T64" fmla="*/ 8 w 11"/>
                <a:gd name="T65" fmla="*/ 1 h 15"/>
                <a:gd name="T66" fmla="*/ 8 w 11"/>
                <a:gd name="T67" fmla="*/ 2 h 15"/>
                <a:gd name="T68" fmla="*/ 6 w 11"/>
                <a:gd name="T69" fmla="*/ 4 h 15"/>
                <a:gd name="T70" fmla="*/ 6 w 11"/>
                <a:gd name="T71" fmla="*/ 5 h 15"/>
                <a:gd name="T72" fmla="*/ 5 w 11"/>
                <a:gd name="T73" fmla="*/ 6 h 15"/>
                <a:gd name="T74" fmla="*/ 3 w 11"/>
                <a:gd name="T75" fmla="*/ 6 h 15"/>
                <a:gd name="T76" fmla="*/ 2 w 11"/>
                <a:gd name="T77" fmla="*/ 7 h 15"/>
                <a:gd name="T78" fmla="*/ 1 w 11"/>
                <a:gd name="T79" fmla="*/ 7 h 15"/>
                <a:gd name="T80" fmla="*/ 1 w 11"/>
                <a:gd name="T81" fmla="*/ 8 h 15"/>
                <a:gd name="T82" fmla="*/ 0 w 11"/>
                <a:gd name="T83" fmla="*/ 8 h 15"/>
                <a:gd name="T84" fmla="*/ 0 w 11"/>
                <a:gd name="T85" fmla="*/ 8 h 15"/>
                <a:gd name="T86" fmla="*/ 1 w 11"/>
                <a:gd name="T87" fmla="*/ 9 h 15"/>
                <a:gd name="T88" fmla="*/ 2 w 11"/>
                <a:gd name="T8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 h="15">
                  <a:moveTo>
                    <a:pt x="2" y="9"/>
                  </a:moveTo>
                  <a:cubicBezTo>
                    <a:pt x="2" y="9"/>
                    <a:pt x="3" y="9"/>
                    <a:pt x="3" y="9"/>
                  </a:cubicBezTo>
                  <a:cubicBezTo>
                    <a:pt x="3" y="9"/>
                    <a:pt x="4" y="9"/>
                    <a:pt x="4" y="10"/>
                  </a:cubicBezTo>
                  <a:cubicBezTo>
                    <a:pt x="4" y="10"/>
                    <a:pt x="4" y="11"/>
                    <a:pt x="4" y="11"/>
                  </a:cubicBezTo>
                  <a:cubicBezTo>
                    <a:pt x="4" y="12"/>
                    <a:pt x="4" y="12"/>
                    <a:pt x="4" y="13"/>
                  </a:cubicBezTo>
                  <a:cubicBezTo>
                    <a:pt x="4" y="13"/>
                    <a:pt x="4" y="14"/>
                    <a:pt x="4" y="14"/>
                  </a:cubicBezTo>
                  <a:cubicBezTo>
                    <a:pt x="5" y="15"/>
                    <a:pt x="5" y="14"/>
                    <a:pt x="6" y="14"/>
                  </a:cubicBezTo>
                  <a:cubicBezTo>
                    <a:pt x="6" y="14"/>
                    <a:pt x="7" y="14"/>
                    <a:pt x="7" y="14"/>
                  </a:cubicBezTo>
                  <a:cubicBezTo>
                    <a:pt x="8" y="14"/>
                    <a:pt x="8" y="14"/>
                    <a:pt x="8" y="14"/>
                  </a:cubicBezTo>
                  <a:cubicBezTo>
                    <a:pt x="8" y="14"/>
                    <a:pt x="8" y="14"/>
                    <a:pt x="8" y="14"/>
                  </a:cubicBezTo>
                  <a:cubicBezTo>
                    <a:pt x="8" y="14"/>
                    <a:pt x="8" y="14"/>
                    <a:pt x="9" y="14"/>
                  </a:cubicBezTo>
                  <a:cubicBezTo>
                    <a:pt x="9" y="13"/>
                    <a:pt x="9" y="13"/>
                    <a:pt x="9" y="13"/>
                  </a:cubicBezTo>
                  <a:cubicBezTo>
                    <a:pt x="10" y="13"/>
                    <a:pt x="10" y="12"/>
                    <a:pt x="10" y="12"/>
                  </a:cubicBezTo>
                  <a:cubicBezTo>
                    <a:pt x="11" y="12"/>
                    <a:pt x="11" y="12"/>
                    <a:pt x="11" y="11"/>
                  </a:cubicBezTo>
                  <a:cubicBezTo>
                    <a:pt x="11" y="11"/>
                    <a:pt x="11" y="11"/>
                    <a:pt x="11" y="11"/>
                  </a:cubicBezTo>
                  <a:cubicBezTo>
                    <a:pt x="11" y="11"/>
                    <a:pt x="10" y="11"/>
                    <a:pt x="10" y="10"/>
                  </a:cubicBezTo>
                  <a:cubicBezTo>
                    <a:pt x="10" y="10"/>
                    <a:pt x="10" y="10"/>
                    <a:pt x="10" y="10"/>
                  </a:cubicBezTo>
                  <a:cubicBezTo>
                    <a:pt x="10" y="9"/>
                    <a:pt x="9" y="10"/>
                    <a:pt x="9" y="9"/>
                  </a:cubicBezTo>
                  <a:cubicBezTo>
                    <a:pt x="9" y="9"/>
                    <a:pt x="8" y="9"/>
                    <a:pt x="9" y="8"/>
                  </a:cubicBezTo>
                  <a:cubicBezTo>
                    <a:pt x="9" y="8"/>
                    <a:pt x="9" y="8"/>
                    <a:pt x="9" y="8"/>
                  </a:cubicBezTo>
                  <a:cubicBezTo>
                    <a:pt x="10" y="7"/>
                    <a:pt x="10" y="7"/>
                    <a:pt x="10" y="7"/>
                  </a:cubicBezTo>
                  <a:cubicBezTo>
                    <a:pt x="10" y="7"/>
                    <a:pt x="10" y="7"/>
                    <a:pt x="10" y="7"/>
                  </a:cubicBezTo>
                  <a:cubicBezTo>
                    <a:pt x="11" y="7"/>
                    <a:pt x="11" y="6"/>
                    <a:pt x="11" y="6"/>
                  </a:cubicBezTo>
                  <a:cubicBezTo>
                    <a:pt x="11" y="5"/>
                    <a:pt x="11" y="5"/>
                    <a:pt x="11" y="4"/>
                  </a:cubicBezTo>
                  <a:cubicBezTo>
                    <a:pt x="11" y="4"/>
                    <a:pt x="11" y="4"/>
                    <a:pt x="11" y="4"/>
                  </a:cubicBezTo>
                  <a:cubicBezTo>
                    <a:pt x="11" y="3"/>
                    <a:pt x="10" y="3"/>
                    <a:pt x="10" y="2"/>
                  </a:cubicBezTo>
                  <a:cubicBezTo>
                    <a:pt x="10" y="2"/>
                    <a:pt x="11" y="2"/>
                    <a:pt x="11" y="1"/>
                  </a:cubicBezTo>
                  <a:cubicBezTo>
                    <a:pt x="11" y="1"/>
                    <a:pt x="11" y="1"/>
                    <a:pt x="11" y="1"/>
                  </a:cubicBezTo>
                  <a:cubicBezTo>
                    <a:pt x="10" y="1"/>
                    <a:pt x="10" y="0"/>
                    <a:pt x="10" y="0"/>
                  </a:cubicBezTo>
                  <a:cubicBezTo>
                    <a:pt x="10" y="0"/>
                    <a:pt x="10" y="1"/>
                    <a:pt x="10" y="1"/>
                  </a:cubicBezTo>
                  <a:cubicBezTo>
                    <a:pt x="9" y="1"/>
                    <a:pt x="9" y="0"/>
                    <a:pt x="9" y="0"/>
                  </a:cubicBezTo>
                  <a:cubicBezTo>
                    <a:pt x="9" y="0"/>
                    <a:pt x="9" y="0"/>
                    <a:pt x="8" y="0"/>
                  </a:cubicBezTo>
                  <a:cubicBezTo>
                    <a:pt x="8" y="0"/>
                    <a:pt x="9" y="1"/>
                    <a:pt x="8" y="1"/>
                  </a:cubicBezTo>
                  <a:cubicBezTo>
                    <a:pt x="8" y="1"/>
                    <a:pt x="8" y="2"/>
                    <a:pt x="8" y="2"/>
                  </a:cubicBezTo>
                  <a:cubicBezTo>
                    <a:pt x="7" y="3"/>
                    <a:pt x="7" y="3"/>
                    <a:pt x="6" y="4"/>
                  </a:cubicBezTo>
                  <a:cubicBezTo>
                    <a:pt x="6" y="4"/>
                    <a:pt x="6" y="5"/>
                    <a:pt x="6" y="5"/>
                  </a:cubicBezTo>
                  <a:cubicBezTo>
                    <a:pt x="5" y="6"/>
                    <a:pt x="5" y="6"/>
                    <a:pt x="5" y="6"/>
                  </a:cubicBezTo>
                  <a:cubicBezTo>
                    <a:pt x="4" y="6"/>
                    <a:pt x="4" y="6"/>
                    <a:pt x="3" y="6"/>
                  </a:cubicBezTo>
                  <a:cubicBezTo>
                    <a:pt x="3" y="7"/>
                    <a:pt x="2" y="7"/>
                    <a:pt x="2" y="7"/>
                  </a:cubicBezTo>
                  <a:cubicBezTo>
                    <a:pt x="2" y="7"/>
                    <a:pt x="1" y="7"/>
                    <a:pt x="1" y="7"/>
                  </a:cubicBezTo>
                  <a:cubicBezTo>
                    <a:pt x="1" y="7"/>
                    <a:pt x="1" y="7"/>
                    <a:pt x="1" y="8"/>
                  </a:cubicBezTo>
                  <a:cubicBezTo>
                    <a:pt x="0" y="8"/>
                    <a:pt x="0" y="8"/>
                    <a:pt x="0" y="8"/>
                  </a:cubicBezTo>
                  <a:cubicBezTo>
                    <a:pt x="0" y="8"/>
                    <a:pt x="0" y="8"/>
                    <a:pt x="0" y="8"/>
                  </a:cubicBezTo>
                  <a:cubicBezTo>
                    <a:pt x="0" y="8"/>
                    <a:pt x="1" y="8"/>
                    <a:pt x="1" y="9"/>
                  </a:cubicBezTo>
                  <a:cubicBezTo>
                    <a:pt x="1" y="9"/>
                    <a:pt x="1" y="9"/>
                    <a:pt x="2"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8" name="Freeform 89"/>
            <p:cNvSpPr>
              <a:spLocks/>
            </p:cNvSpPr>
            <p:nvPr/>
          </p:nvSpPr>
          <p:spPr bwMode="auto">
            <a:xfrm>
              <a:off x="7454902" y="3032126"/>
              <a:ext cx="182563" cy="238125"/>
            </a:xfrm>
            <a:custGeom>
              <a:avLst/>
              <a:gdLst>
                <a:gd name="T0" fmla="*/ 1 w 17"/>
                <a:gd name="T1" fmla="*/ 10 h 22"/>
                <a:gd name="T2" fmla="*/ 1 w 17"/>
                <a:gd name="T3" fmla="*/ 11 h 22"/>
                <a:gd name="T4" fmla="*/ 0 w 17"/>
                <a:gd name="T5" fmla="*/ 13 h 22"/>
                <a:gd name="T6" fmla="*/ 0 w 17"/>
                <a:gd name="T7" fmla="*/ 15 h 22"/>
                <a:gd name="T8" fmla="*/ 2 w 17"/>
                <a:gd name="T9" fmla="*/ 16 h 22"/>
                <a:gd name="T10" fmla="*/ 2 w 17"/>
                <a:gd name="T11" fmla="*/ 18 h 22"/>
                <a:gd name="T12" fmla="*/ 1 w 17"/>
                <a:gd name="T13" fmla="*/ 21 h 22"/>
                <a:gd name="T14" fmla="*/ 4 w 17"/>
                <a:gd name="T15" fmla="*/ 21 h 22"/>
                <a:gd name="T16" fmla="*/ 4 w 17"/>
                <a:gd name="T17" fmla="*/ 18 h 22"/>
                <a:gd name="T18" fmla="*/ 4 w 17"/>
                <a:gd name="T19" fmla="*/ 17 h 22"/>
                <a:gd name="T20" fmla="*/ 4 w 17"/>
                <a:gd name="T21" fmla="*/ 15 h 22"/>
                <a:gd name="T22" fmla="*/ 5 w 17"/>
                <a:gd name="T23" fmla="*/ 13 h 22"/>
                <a:gd name="T24" fmla="*/ 6 w 17"/>
                <a:gd name="T25" fmla="*/ 14 h 22"/>
                <a:gd name="T26" fmla="*/ 6 w 17"/>
                <a:gd name="T27" fmla="*/ 17 h 22"/>
                <a:gd name="T28" fmla="*/ 7 w 17"/>
                <a:gd name="T29" fmla="*/ 17 h 22"/>
                <a:gd name="T30" fmla="*/ 7 w 17"/>
                <a:gd name="T31" fmla="*/ 19 h 22"/>
                <a:gd name="T32" fmla="*/ 8 w 17"/>
                <a:gd name="T33" fmla="*/ 18 h 22"/>
                <a:gd name="T34" fmla="*/ 10 w 17"/>
                <a:gd name="T35" fmla="*/ 18 h 22"/>
                <a:gd name="T36" fmla="*/ 10 w 17"/>
                <a:gd name="T37" fmla="*/ 16 h 22"/>
                <a:gd name="T38" fmla="*/ 9 w 17"/>
                <a:gd name="T39" fmla="*/ 15 h 22"/>
                <a:gd name="T40" fmla="*/ 9 w 17"/>
                <a:gd name="T41" fmla="*/ 14 h 22"/>
                <a:gd name="T42" fmla="*/ 7 w 17"/>
                <a:gd name="T43" fmla="*/ 12 h 22"/>
                <a:gd name="T44" fmla="*/ 7 w 17"/>
                <a:gd name="T45" fmla="*/ 11 h 22"/>
                <a:gd name="T46" fmla="*/ 9 w 17"/>
                <a:gd name="T47" fmla="*/ 10 h 22"/>
                <a:gd name="T48" fmla="*/ 11 w 17"/>
                <a:gd name="T49" fmla="*/ 8 h 22"/>
                <a:gd name="T50" fmla="*/ 12 w 17"/>
                <a:gd name="T51" fmla="*/ 7 h 22"/>
                <a:gd name="T52" fmla="*/ 10 w 17"/>
                <a:gd name="T53" fmla="*/ 7 h 22"/>
                <a:gd name="T54" fmla="*/ 9 w 17"/>
                <a:gd name="T55" fmla="*/ 8 h 22"/>
                <a:gd name="T56" fmla="*/ 7 w 17"/>
                <a:gd name="T57" fmla="*/ 8 h 22"/>
                <a:gd name="T58" fmla="*/ 5 w 17"/>
                <a:gd name="T59" fmla="*/ 9 h 22"/>
                <a:gd name="T60" fmla="*/ 4 w 17"/>
                <a:gd name="T61" fmla="*/ 7 h 22"/>
                <a:gd name="T62" fmla="*/ 4 w 17"/>
                <a:gd name="T63" fmla="*/ 4 h 22"/>
                <a:gd name="T64" fmla="*/ 6 w 17"/>
                <a:gd name="T65" fmla="*/ 5 h 22"/>
                <a:gd name="T66" fmla="*/ 9 w 17"/>
                <a:gd name="T67" fmla="*/ 5 h 22"/>
                <a:gd name="T68" fmla="*/ 11 w 17"/>
                <a:gd name="T69" fmla="*/ 5 h 22"/>
                <a:gd name="T70" fmla="*/ 15 w 17"/>
                <a:gd name="T71" fmla="*/ 4 h 22"/>
                <a:gd name="T72" fmla="*/ 16 w 17"/>
                <a:gd name="T73" fmla="*/ 2 h 22"/>
                <a:gd name="T74" fmla="*/ 17 w 17"/>
                <a:gd name="T75" fmla="*/ 1 h 22"/>
                <a:gd name="T76" fmla="*/ 15 w 17"/>
                <a:gd name="T77" fmla="*/ 1 h 22"/>
                <a:gd name="T78" fmla="*/ 14 w 17"/>
                <a:gd name="T79" fmla="*/ 2 h 22"/>
                <a:gd name="T80" fmla="*/ 13 w 17"/>
                <a:gd name="T81" fmla="*/ 3 h 22"/>
                <a:gd name="T82" fmla="*/ 10 w 17"/>
                <a:gd name="T83" fmla="*/ 3 h 22"/>
                <a:gd name="T84" fmla="*/ 8 w 17"/>
                <a:gd name="T85" fmla="*/ 2 h 22"/>
                <a:gd name="T86" fmla="*/ 5 w 17"/>
                <a:gd name="T87" fmla="*/ 2 h 22"/>
                <a:gd name="T88" fmla="*/ 5 w 17"/>
                <a:gd name="T89" fmla="*/ 3 h 22"/>
                <a:gd name="T90" fmla="*/ 3 w 17"/>
                <a:gd name="T91" fmla="*/ 3 h 22"/>
                <a:gd name="T92" fmla="*/ 2 w 17"/>
                <a:gd name="T93" fmla="*/ 6 h 22"/>
                <a:gd name="T94" fmla="*/ 1 w 17"/>
                <a:gd name="T9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22">
                  <a:moveTo>
                    <a:pt x="1" y="9"/>
                  </a:moveTo>
                  <a:cubicBezTo>
                    <a:pt x="1" y="9"/>
                    <a:pt x="1" y="9"/>
                    <a:pt x="1" y="10"/>
                  </a:cubicBezTo>
                  <a:cubicBezTo>
                    <a:pt x="1" y="10"/>
                    <a:pt x="1" y="10"/>
                    <a:pt x="1" y="11"/>
                  </a:cubicBezTo>
                  <a:cubicBezTo>
                    <a:pt x="1" y="11"/>
                    <a:pt x="1" y="11"/>
                    <a:pt x="1" y="11"/>
                  </a:cubicBezTo>
                  <a:cubicBezTo>
                    <a:pt x="1" y="11"/>
                    <a:pt x="1" y="11"/>
                    <a:pt x="1" y="12"/>
                  </a:cubicBezTo>
                  <a:cubicBezTo>
                    <a:pt x="1" y="12"/>
                    <a:pt x="0" y="12"/>
                    <a:pt x="0" y="13"/>
                  </a:cubicBezTo>
                  <a:cubicBezTo>
                    <a:pt x="0" y="13"/>
                    <a:pt x="0" y="14"/>
                    <a:pt x="0" y="14"/>
                  </a:cubicBezTo>
                  <a:cubicBezTo>
                    <a:pt x="0" y="15"/>
                    <a:pt x="0" y="15"/>
                    <a:pt x="0" y="15"/>
                  </a:cubicBezTo>
                  <a:cubicBezTo>
                    <a:pt x="1" y="16"/>
                    <a:pt x="1" y="15"/>
                    <a:pt x="1" y="15"/>
                  </a:cubicBezTo>
                  <a:cubicBezTo>
                    <a:pt x="2" y="15"/>
                    <a:pt x="2" y="15"/>
                    <a:pt x="2" y="16"/>
                  </a:cubicBezTo>
                  <a:cubicBezTo>
                    <a:pt x="2" y="16"/>
                    <a:pt x="2" y="16"/>
                    <a:pt x="2" y="17"/>
                  </a:cubicBezTo>
                  <a:cubicBezTo>
                    <a:pt x="2" y="17"/>
                    <a:pt x="2" y="18"/>
                    <a:pt x="2" y="18"/>
                  </a:cubicBezTo>
                  <a:cubicBezTo>
                    <a:pt x="2" y="19"/>
                    <a:pt x="2" y="19"/>
                    <a:pt x="2" y="20"/>
                  </a:cubicBezTo>
                  <a:cubicBezTo>
                    <a:pt x="2" y="20"/>
                    <a:pt x="1" y="21"/>
                    <a:pt x="1" y="21"/>
                  </a:cubicBezTo>
                  <a:cubicBezTo>
                    <a:pt x="1" y="22"/>
                    <a:pt x="2" y="22"/>
                    <a:pt x="3" y="22"/>
                  </a:cubicBezTo>
                  <a:cubicBezTo>
                    <a:pt x="3" y="22"/>
                    <a:pt x="4" y="22"/>
                    <a:pt x="4" y="21"/>
                  </a:cubicBezTo>
                  <a:cubicBezTo>
                    <a:pt x="4" y="21"/>
                    <a:pt x="4" y="20"/>
                    <a:pt x="4" y="20"/>
                  </a:cubicBezTo>
                  <a:cubicBezTo>
                    <a:pt x="4" y="19"/>
                    <a:pt x="4" y="19"/>
                    <a:pt x="4" y="18"/>
                  </a:cubicBezTo>
                  <a:cubicBezTo>
                    <a:pt x="4" y="18"/>
                    <a:pt x="4" y="18"/>
                    <a:pt x="4" y="17"/>
                  </a:cubicBezTo>
                  <a:cubicBezTo>
                    <a:pt x="4" y="17"/>
                    <a:pt x="4" y="17"/>
                    <a:pt x="4" y="17"/>
                  </a:cubicBezTo>
                  <a:cubicBezTo>
                    <a:pt x="4" y="16"/>
                    <a:pt x="4" y="16"/>
                    <a:pt x="4" y="15"/>
                  </a:cubicBezTo>
                  <a:cubicBezTo>
                    <a:pt x="4" y="15"/>
                    <a:pt x="4" y="15"/>
                    <a:pt x="4" y="15"/>
                  </a:cubicBezTo>
                  <a:cubicBezTo>
                    <a:pt x="4" y="14"/>
                    <a:pt x="4" y="14"/>
                    <a:pt x="4" y="14"/>
                  </a:cubicBezTo>
                  <a:cubicBezTo>
                    <a:pt x="4" y="13"/>
                    <a:pt x="4" y="13"/>
                    <a:pt x="5" y="13"/>
                  </a:cubicBezTo>
                  <a:cubicBezTo>
                    <a:pt x="5" y="13"/>
                    <a:pt x="5" y="13"/>
                    <a:pt x="6" y="13"/>
                  </a:cubicBezTo>
                  <a:cubicBezTo>
                    <a:pt x="6" y="13"/>
                    <a:pt x="6" y="14"/>
                    <a:pt x="6" y="14"/>
                  </a:cubicBezTo>
                  <a:cubicBezTo>
                    <a:pt x="6" y="15"/>
                    <a:pt x="5" y="15"/>
                    <a:pt x="6" y="16"/>
                  </a:cubicBezTo>
                  <a:cubicBezTo>
                    <a:pt x="6" y="16"/>
                    <a:pt x="6" y="16"/>
                    <a:pt x="6" y="17"/>
                  </a:cubicBezTo>
                  <a:cubicBezTo>
                    <a:pt x="6" y="17"/>
                    <a:pt x="7" y="16"/>
                    <a:pt x="7" y="17"/>
                  </a:cubicBezTo>
                  <a:cubicBezTo>
                    <a:pt x="7" y="17"/>
                    <a:pt x="7" y="17"/>
                    <a:pt x="7" y="17"/>
                  </a:cubicBezTo>
                  <a:cubicBezTo>
                    <a:pt x="7" y="18"/>
                    <a:pt x="7" y="18"/>
                    <a:pt x="7" y="18"/>
                  </a:cubicBezTo>
                  <a:cubicBezTo>
                    <a:pt x="6" y="18"/>
                    <a:pt x="6" y="19"/>
                    <a:pt x="7" y="19"/>
                  </a:cubicBezTo>
                  <a:cubicBezTo>
                    <a:pt x="7" y="20"/>
                    <a:pt x="8" y="20"/>
                    <a:pt x="8" y="19"/>
                  </a:cubicBezTo>
                  <a:cubicBezTo>
                    <a:pt x="8" y="19"/>
                    <a:pt x="8" y="19"/>
                    <a:pt x="8" y="18"/>
                  </a:cubicBezTo>
                  <a:cubicBezTo>
                    <a:pt x="9" y="18"/>
                    <a:pt x="9" y="18"/>
                    <a:pt x="9" y="18"/>
                  </a:cubicBezTo>
                  <a:cubicBezTo>
                    <a:pt x="9" y="18"/>
                    <a:pt x="10" y="18"/>
                    <a:pt x="10" y="18"/>
                  </a:cubicBezTo>
                  <a:cubicBezTo>
                    <a:pt x="10" y="18"/>
                    <a:pt x="11" y="18"/>
                    <a:pt x="11" y="17"/>
                  </a:cubicBezTo>
                  <a:cubicBezTo>
                    <a:pt x="10" y="17"/>
                    <a:pt x="10" y="17"/>
                    <a:pt x="10" y="16"/>
                  </a:cubicBezTo>
                  <a:cubicBezTo>
                    <a:pt x="10" y="16"/>
                    <a:pt x="9" y="16"/>
                    <a:pt x="9" y="16"/>
                  </a:cubicBezTo>
                  <a:cubicBezTo>
                    <a:pt x="9" y="15"/>
                    <a:pt x="9" y="15"/>
                    <a:pt x="9" y="15"/>
                  </a:cubicBezTo>
                  <a:cubicBezTo>
                    <a:pt x="9" y="15"/>
                    <a:pt x="10" y="15"/>
                    <a:pt x="10" y="14"/>
                  </a:cubicBezTo>
                  <a:cubicBezTo>
                    <a:pt x="10" y="14"/>
                    <a:pt x="9" y="14"/>
                    <a:pt x="9" y="14"/>
                  </a:cubicBezTo>
                  <a:cubicBezTo>
                    <a:pt x="9" y="13"/>
                    <a:pt x="9" y="13"/>
                    <a:pt x="8" y="13"/>
                  </a:cubicBezTo>
                  <a:cubicBezTo>
                    <a:pt x="8" y="12"/>
                    <a:pt x="8" y="12"/>
                    <a:pt x="7" y="12"/>
                  </a:cubicBezTo>
                  <a:cubicBezTo>
                    <a:pt x="7" y="11"/>
                    <a:pt x="7" y="11"/>
                    <a:pt x="7" y="11"/>
                  </a:cubicBezTo>
                  <a:cubicBezTo>
                    <a:pt x="7" y="11"/>
                    <a:pt x="7" y="11"/>
                    <a:pt x="7" y="11"/>
                  </a:cubicBezTo>
                  <a:cubicBezTo>
                    <a:pt x="8" y="11"/>
                    <a:pt x="8" y="11"/>
                    <a:pt x="8" y="10"/>
                  </a:cubicBezTo>
                  <a:cubicBezTo>
                    <a:pt x="8" y="10"/>
                    <a:pt x="8" y="10"/>
                    <a:pt x="9" y="10"/>
                  </a:cubicBezTo>
                  <a:cubicBezTo>
                    <a:pt x="9" y="10"/>
                    <a:pt x="10" y="10"/>
                    <a:pt x="10" y="9"/>
                  </a:cubicBezTo>
                  <a:cubicBezTo>
                    <a:pt x="10" y="9"/>
                    <a:pt x="10" y="8"/>
                    <a:pt x="11" y="8"/>
                  </a:cubicBezTo>
                  <a:cubicBezTo>
                    <a:pt x="11" y="8"/>
                    <a:pt x="12" y="9"/>
                    <a:pt x="12" y="8"/>
                  </a:cubicBezTo>
                  <a:cubicBezTo>
                    <a:pt x="12" y="8"/>
                    <a:pt x="12" y="8"/>
                    <a:pt x="12" y="7"/>
                  </a:cubicBezTo>
                  <a:cubicBezTo>
                    <a:pt x="12" y="7"/>
                    <a:pt x="12" y="7"/>
                    <a:pt x="12" y="7"/>
                  </a:cubicBezTo>
                  <a:cubicBezTo>
                    <a:pt x="11" y="6"/>
                    <a:pt x="11" y="7"/>
                    <a:pt x="10" y="7"/>
                  </a:cubicBezTo>
                  <a:cubicBezTo>
                    <a:pt x="10" y="7"/>
                    <a:pt x="9" y="7"/>
                    <a:pt x="9" y="7"/>
                  </a:cubicBezTo>
                  <a:cubicBezTo>
                    <a:pt x="9" y="7"/>
                    <a:pt x="9" y="7"/>
                    <a:pt x="9" y="8"/>
                  </a:cubicBezTo>
                  <a:cubicBezTo>
                    <a:pt x="8" y="8"/>
                    <a:pt x="8" y="8"/>
                    <a:pt x="8" y="8"/>
                  </a:cubicBezTo>
                  <a:cubicBezTo>
                    <a:pt x="7" y="8"/>
                    <a:pt x="7" y="8"/>
                    <a:pt x="7" y="8"/>
                  </a:cubicBezTo>
                  <a:cubicBezTo>
                    <a:pt x="7" y="8"/>
                    <a:pt x="7" y="8"/>
                    <a:pt x="7" y="9"/>
                  </a:cubicBezTo>
                  <a:cubicBezTo>
                    <a:pt x="6" y="9"/>
                    <a:pt x="6" y="9"/>
                    <a:pt x="5" y="9"/>
                  </a:cubicBezTo>
                  <a:cubicBezTo>
                    <a:pt x="5" y="8"/>
                    <a:pt x="5" y="8"/>
                    <a:pt x="5" y="8"/>
                  </a:cubicBezTo>
                  <a:cubicBezTo>
                    <a:pt x="5" y="7"/>
                    <a:pt x="5" y="7"/>
                    <a:pt x="4" y="7"/>
                  </a:cubicBezTo>
                  <a:cubicBezTo>
                    <a:pt x="4" y="7"/>
                    <a:pt x="4" y="6"/>
                    <a:pt x="4" y="6"/>
                  </a:cubicBezTo>
                  <a:cubicBezTo>
                    <a:pt x="4" y="5"/>
                    <a:pt x="4" y="5"/>
                    <a:pt x="4" y="4"/>
                  </a:cubicBezTo>
                  <a:cubicBezTo>
                    <a:pt x="4" y="4"/>
                    <a:pt x="5" y="4"/>
                    <a:pt x="5" y="4"/>
                  </a:cubicBezTo>
                  <a:cubicBezTo>
                    <a:pt x="6" y="4"/>
                    <a:pt x="6" y="5"/>
                    <a:pt x="6" y="5"/>
                  </a:cubicBezTo>
                  <a:cubicBezTo>
                    <a:pt x="6" y="5"/>
                    <a:pt x="7" y="5"/>
                    <a:pt x="7" y="5"/>
                  </a:cubicBezTo>
                  <a:cubicBezTo>
                    <a:pt x="8" y="5"/>
                    <a:pt x="8" y="5"/>
                    <a:pt x="9" y="5"/>
                  </a:cubicBezTo>
                  <a:cubicBezTo>
                    <a:pt x="9" y="4"/>
                    <a:pt x="10" y="4"/>
                    <a:pt x="10" y="4"/>
                  </a:cubicBezTo>
                  <a:cubicBezTo>
                    <a:pt x="10" y="4"/>
                    <a:pt x="10" y="4"/>
                    <a:pt x="11" y="5"/>
                  </a:cubicBezTo>
                  <a:cubicBezTo>
                    <a:pt x="12" y="5"/>
                    <a:pt x="12" y="4"/>
                    <a:pt x="13" y="4"/>
                  </a:cubicBezTo>
                  <a:cubicBezTo>
                    <a:pt x="14" y="4"/>
                    <a:pt x="14" y="5"/>
                    <a:pt x="15" y="4"/>
                  </a:cubicBezTo>
                  <a:cubicBezTo>
                    <a:pt x="15" y="4"/>
                    <a:pt x="15" y="4"/>
                    <a:pt x="15" y="4"/>
                  </a:cubicBezTo>
                  <a:cubicBezTo>
                    <a:pt x="16" y="3"/>
                    <a:pt x="16" y="3"/>
                    <a:pt x="16" y="2"/>
                  </a:cubicBezTo>
                  <a:cubicBezTo>
                    <a:pt x="16" y="2"/>
                    <a:pt x="16" y="2"/>
                    <a:pt x="17" y="1"/>
                  </a:cubicBezTo>
                  <a:cubicBezTo>
                    <a:pt x="17" y="1"/>
                    <a:pt x="17" y="1"/>
                    <a:pt x="17" y="1"/>
                  </a:cubicBezTo>
                  <a:cubicBezTo>
                    <a:pt x="17" y="0"/>
                    <a:pt x="16" y="0"/>
                    <a:pt x="16" y="0"/>
                  </a:cubicBezTo>
                  <a:cubicBezTo>
                    <a:pt x="15" y="0"/>
                    <a:pt x="15" y="0"/>
                    <a:pt x="15" y="1"/>
                  </a:cubicBezTo>
                  <a:cubicBezTo>
                    <a:pt x="15" y="1"/>
                    <a:pt x="15" y="1"/>
                    <a:pt x="15" y="1"/>
                  </a:cubicBezTo>
                  <a:cubicBezTo>
                    <a:pt x="15" y="2"/>
                    <a:pt x="14" y="1"/>
                    <a:pt x="14" y="2"/>
                  </a:cubicBezTo>
                  <a:cubicBezTo>
                    <a:pt x="14" y="2"/>
                    <a:pt x="14" y="2"/>
                    <a:pt x="14" y="2"/>
                  </a:cubicBezTo>
                  <a:cubicBezTo>
                    <a:pt x="14" y="3"/>
                    <a:pt x="13" y="3"/>
                    <a:pt x="13" y="3"/>
                  </a:cubicBezTo>
                  <a:cubicBezTo>
                    <a:pt x="12" y="3"/>
                    <a:pt x="12" y="3"/>
                    <a:pt x="11" y="3"/>
                  </a:cubicBezTo>
                  <a:cubicBezTo>
                    <a:pt x="11" y="3"/>
                    <a:pt x="11" y="3"/>
                    <a:pt x="10" y="3"/>
                  </a:cubicBezTo>
                  <a:cubicBezTo>
                    <a:pt x="10" y="3"/>
                    <a:pt x="10" y="2"/>
                    <a:pt x="9" y="2"/>
                  </a:cubicBezTo>
                  <a:cubicBezTo>
                    <a:pt x="9" y="2"/>
                    <a:pt x="8" y="2"/>
                    <a:pt x="8" y="2"/>
                  </a:cubicBezTo>
                  <a:cubicBezTo>
                    <a:pt x="7" y="2"/>
                    <a:pt x="7" y="2"/>
                    <a:pt x="7" y="2"/>
                  </a:cubicBezTo>
                  <a:cubicBezTo>
                    <a:pt x="6" y="2"/>
                    <a:pt x="6" y="1"/>
                    <a:pt x="5" y="2"/>
                  </a:cubicBezTo>
                  <a:cubicBezTo>
                    <a:pt x="5" y="2"/>
                    <a:pt x="5" y="2"/>
                    <a:pt x="5" y="2"/>
                  </a:cubicBezTo>
                  <a:cubicBezTo>
                    <a:pt x="5" y="2"/>
                    <a:pt x="5" y="3"/>
                    <a:pt x="5" y="3"/>
                  </a:cubicBezTo>
                  <a:cubicBezTo>
                    <a:pt x="4" y="3"/>
                    <a:pt x="4" y="3"/>
                    <a:pt x="4" y="3"/>
                  </a:cubicBezTo>
                  <a:cubicBezTo>
                    <a:pt x="3" y="3"/>
                    <a:pt x="3" y="3"/>
                    <a:pt x="3" y="3"/>
                  </a:cubicBezTo>
                  <a:cubicBezTo>
                    <a:pt x="2" y="4"/>
                    <a:pt x="2" y="4"/>
                    <a:pt x="2" y="5"/>
                  </a:cubicBezTo>
                  <a:cubicBezTo>
                    <a:pt x="2" y="6"/>
                    <a:pt x="2" y="6"/>
                    <a:pt x="2" y="6"/>
                  </a:cubicBezTo>
                  <a:cubicBezTo>
                    <a:pt x="2" y="7"/>
                    <a:pt x="2" y="7"/>
                    <a:pt x="2" y="8"/>
                  </a:cubicBezTo>
                  <a:cubicBezTo>
                    <a:pt x="2" y="8"/>
                    <a:pt x="1" y="8"/>
                    <a:pt x="1"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9" name="Freeform 90"/>
            <p:cNvSpPr>
              <a:spLocks/>
            </p:cNvSpPr>
            <p:nvPr/>
          </p:nvSpPr>
          <p:spPr bwMode="auto">
            <a:xfrm>
              <a:off x="6677027" y="2200276"/>
              <a:ext cx="227013" cy="573088"/>
            </a:xfrm>
            <a:custGeom>
              <a:avLst/>
              <a:gdLst>
                <a:gd name="T0" fmla="*/ 4 w 21"/>
                <a:gd name="T1" fmla="*/ 25 h 53"/>
                <a:gd name="T2" fmla="*/ 4 w 21"/>
                <a:gd name="T3" fmla="*/ 27 h 53"/>
                <a:gd name="T4" fmla="*/ 5 w 21"/>
                <a:gd name="T5" fmla="*/ 28 h 53"/>
                <a:gd name="T6" fmla="*/ 6 w 21"/>
                <a:gd name="T7" fmla="*/ 29 h 53"/>
                <a:gd name="T8" fmla="*/ 7 w 21"/>
                <a:gd name="T9" fmla="*/ 34 h 53"/>
                <a:gd name="T10" fmla="*/ 8 w 21"/>
                <a:gd name="T11" fmla="*/ 36 h 53"/>
                <a:gd name="T12" fmla="*/ 12 w 21"/>
                <a:gd name="T13" fmla="*/ 36 h 53"/>
                <a:gd name="T14" fmla="*/ 13 w 21"/>
                <a:gd name="T15" fmla="*/ 34 h 53"/>
                <a:gd name="T16" fmla="*/ 15 w 21"/>
                <a:gd name="T17" fmla="*/ 34 h 53"/>
                <a:gd name="T18" fmla="*/ 16 w 21"/>
                <a:gd name="T19" fmla="*/ 36 h 53"/>
                <a:gd name="T20" fmla="*/ 17 w 21"/>
                <a:gd name="T21" fmla="*/ 42 h 53"/>
                <a:gd name="T22" fmla="*/ 18 w 21"/>
                <a:gd name="T23" fmla="*/ 44 h 53"/>
                <a:gd name="T24" fmla="*/ 18 w 21"/>
                <a:gd name="T25" fmla="*/ 48 h 53"/>
                <a:gd name="T26" fmla="*/ 19 w 21"/>
                <a:gd name="T27" fmla="*/ 50 h 53"/>
                <a:gd name="T28" fmla="*/ 19 w 21"/>
                <a:gd name="T29" fmla="*/ 52 h 53"/>
                <a:gd name="T30" fmla="*/ 20 w 21"/>
                <a:gd name="T31" fmla="*/ 50 h 53"/>
                <a:gd name="T32" fmla="*/ 21 w 21"/>
                <a:gd name="T33" fmla="*/ 47 h 53"/>
                <a:gd name="T34" fmla="*/ 20 w 21"/>
                <a:gd name="T35" fmla="*/ 44 h 53"/>
                <a:gd name="T36" fmla="*/ 19 w 21"/>
                <a:gd name="T37" fmla="*/ 41 h 53"/>
                <a:gd name="T38" fmla="*/ 19 w 21"/>
                <a:gd name="T39" fmla="*/ 38 h 53"/>
                <a:gd name="T40" fmla="*/ 18 w 21"/>
                <a:gd name="T41" fmla="*/ 34 h 53"/>
                <a:gd name="T42" fmla="*/ 15 w 21"/>
                <a:gd name="T43" fmla="*/ 31 h 53"/>
                <a:gd name="T44" fmla="*/ 15 w 21"/>
                <a:gd name="T45" fmla="*/ 28 h 53"/>
                <a:gd name="T46" fmla="*/ 15 w 21"/>
                <a:gd name="T47" fmla="*/ 26 h 53"/>
                <a:gd name="T48" fmla="*/ 17 w 21"/>
                <a:gd name="T49" fmla="*/ 25 h 53"/>
                <a:gd name="T50" fmla="*/ 20 w 21"/>
                <a:gd name="T51" fmla="*/ 22 h 53"/>
                <a:gd name="T52" fmla="*/ 20 w 21"/>
                <a:gd name="T53" fmla="*/ 20 h 53"/>
                <a:gd name="T54" fmla="*/ 17 w 21"/>
                <a:gd name="T55" fmla="*/ 18 h 53"/>
                <a:gd name="T56" fmla="*/ 16 w 21"/>
                <a:gd name="T57" fmla="*/ 16 h 53"/>
                <a:gd name="T58" fmla="*/ 14 w 21"/>
                <a:gd name="T59" fmla="*/ 13 h 53"/>
                <a:gd name="T60" fmla="*/ 12 w 21"/>
                <a:gd name="T61" fmla="*/ 10 h 53"/>
                <a:gd name="T62" fmla="*/ 14 w 21"/>
                <a:gd name="T63" fmla="*/ 6 h 53"/>
                <a:gd name="T64" fmla="*/ 11 w 21"/>
                <a:gd name="T65" fmla="*/ 2 h 53"/>
                <a:gd name="T66" fmla="*/ 9 w 21"/>
                <a:gd name="T67" fmla="*/ 0 h 53"/>
                <a:gd name="T68" fmla="*/ 7 w 21"/>
                <a:gd name="T69" fmla="*/ 4 h 53"/>
                <a:gd name="T70" fmla="*/ 5 w 21"/>
                <a:gd name="T71" fmla="*/ 7 h 53"/>
                <a:gd name="T72" fmla="*/ 5 w 21"/>
                <a:gd name="T73" fmla="*/ 10 h 53"/>
                <a:gd name="T74" fmla="*/ 4 w 21"/>
                <a:gd name="T75" fmla="*/ 14 h 53"/>
                <a:gd name="T76" fmla="*/ 3 w 21"/>
                <a:gd name="T77" fmla="*/ 15 h 53"/>
                <a:gd name="T78" fmla="*/ 2 w 21"/>
                <a:gd name="T79" fmla="*/ 17 h 53"/>
                <a:gd name="T80" fmla="*/ 1 w 21"/>
                <a:gd name="T81" fmla="*/ 18 h 53"/>
                <a:gd name="T82" fmla="*/ 1 w 21"/>
                <a:gd name="T83" fmla="*/ 22 h 53"/>
                <a:gd name="T84" fmla="*/ 0 w 21"/>
                <a:gd name="T85"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53">
                  <a:moveTo>
                    <a:pt x="1" y="25"/>
                  </a:moveTo>
                  <a:cubicBezTo>
                    <a:pt x="2" y="25"/>
                    <a:pt x="2" y="24"/>
                    <a:pt x="2" y="24"/>
                  </a:cubicBezTo>
                  <a:cubicBezTo>
                    <a:pt x="3" y="24"/>
                    <a:pt x="4" y="24"/>
                    <a:pt x="4" y="25"/>
                  </a:cubicBezTo>
                  <a:cubicBezTo>
                    <a:pt x="4" y="26"/>
                    <a:pt x="5" y="26"/>
                    <a:pt x="4" y="26"/>
                  </a:cubicBezTo>
                  <a:cubicBezTo>
                    <a:pt x="4" y="26"/>
                    <a:pt x="4" y="26"/>
                    <a:pt x="4" y="26"/>
                  </a:cubicBezTo>
                  <a:cubicBezTo>
                    <a:pt x="4" y="27"/>
                    <a:pt x="4" y="27"/>
                    <a:pt x="4" y="27"/>
                  </a:cubicBezTo>
                  <a:cubicBezTo>
                    <a:pt x="3" y="27"/>
                    <a:pt x="4" y="27"/>
                    <a:pt x="4" y="28"/>
                  </a:cubicBezTo>
                  <a:cubicBezTo>
                    <a:pt x="4" y="28"/>
                    <a:pt x="4" y="28"/>
                    <a:pt x="4" y="28"/>
                  </a:cubicBezTo>
                  <a:cubicBezTo>
                    <a:pt x="5" y="28"/>
                    <a:pt x="5" y="28"/>
                    <a:pt x="5" y="28"/>
                  </a:cubicBezTo>
                  <a:cubicBezTo>
                    <a:pt x="5" y="27"/>
                    <a:pt x="5" y="27"/>
                    <a:pt x="5" y="27"/>
                  </a:cubicBezTo>
                  <a:cubicBezTo>
                    <a:pt x="5" y="28"/>
                    <a:pt x="5" y="28"/>
                    <a:pt x="6" y="28"/>
                  </a:cubicBezTo>
                  <a:cubicBezTo>
                    <a:pt x="6" y="28"/>
                    <a:pt x="6" y="29"/>
                    <a:pt x="6" y="29"/>
                  </a:cubicBezTo>
                  <a:cubicBezTo>
                    <a:pt x="7" y="30"/>
                    <a:pt x="7" y="30"/>
                    <a:pt x="7" y="31"/>
                  </a:cubicBezTo>
                  <a:cubicBezTo>
                    <a:pt x="7" y="31"/>
                    <a:pt x="7" y="32"/>
                    <a:pt x="8" y="32"/>
                  </a:cubicBezTo>
                  <a:cubicBezTo>
                    <a:pt x="8" y="33"/>
                    <a:pt x="7" y="33"/>
                    <a:pt x="7" y="34"/>
                  </a:cubicBezTo>
                  <a:cubicBezTo>
                    <a:pt x="7" y="35"/>
                    <a:pt x="7" y="35"/>
                    <a:pt x="7" y="36"/>
                  </a:cubicBezTo>
                  <a:cubicBezTo>
                    <a:pt x="7" y="36"/>
                    <a:pt x="7" y="36"/>
                    <a:pt x="8" y="36"/>
                  </a:cubicBezTo>
                  <a:cubicBezTo>
                    <a:pt x="8" y="36"/>
                    <a:pt x="8" y="36"/>
                    <a:pt x="8" y="36"/>
                  </a:cubicBezTo>
                  <a:cubicBezTo>
                    <a:pt x="9" y="36"/>
                    <a:pt x="9" y="36"/>
                    <a:pt x="9" y="36"/>
                  </a:cubicBezTo>
                  <a:cubicBezTo>
                    <a:pt x="10" y="36"/>
                    <a:pt x="10" y="36"/>
                    <a:pt x="11" y="36"/>
                  </a:cubicBezTo>
                  <a:cubicBezTo>
                    <a:pt x="11" y="36"/>
                    <a:pt x="11" y="36"/>
                    <a:pt x="12" y="36"/>
                  </a:cubicBezTo>
                  <a:cubicBezTo>
                    <a:pt x="12" y="35"/>
                    <a:pt x="12" y="35"/>
                    <a:pt x="12" y="35"/>
                  </a:cubicBezTo>
                  <a:cubicBezTo>
                    <a:pt x="12" y="35"/>
                    <a:pt x="13" y="35"/>
                    <a:pt x="13" y="35"/>
                  </a:cubicBezTo>
                  <a:cubicBezTo>
                    <a:pt x="13" y="35"/>
                    <a:pt x="13" y="34"/>
                    <a:pt x="13" y="34"/>
                  </a:cubicBezTo>
                  <a:cubicBezTo>
                    <a:pt x="13" y="34"/>
                    <a:pt x="13" y="33"/>
                    <a:pt x="13" y="33"/>
                  </a:cubicBezTo>
                  <a:cubicBezTo>
                    <a:pt x="13" y="33"/>
                    <a:pt x="14" y="33"/>
                    <a:pt x="14" y="33"/>
                  </a:cubicBezTo>
                  <a:cubicBezTo>
                    <a:pt x="14" y="33"/>
                    <a:pt x="14" y="33"/>
                    <a:pt x="15" y="34"/>
                  </a:cubicBezTo>
                  <a:cubicBezTo>
                    <a:pt x="15" y="34"/>
                    <a:pt x="15" y="34"/>
                    <a:pt x="15" y="35"/>
                  </a:cubicBezTo>
                  <a:cubicBezTo>
                    <a:pt x="15" y="35"/>
                    <a:pt x="15" y="35"/>
                    <a:pt x="16" y="35"/>
                  </a:cubicBezTo>
                  <a:cubicBezTo>
                    <a:pt x="16" y="36"/>
                    <a:pt x="16" y="36"/>
                    <a:pt x="16" y="36"/>
                  </a:cubicBezTo>
                  <a:cubicBezTo>
                    <a:pt x="17" y="37"/>
                    <a:pt x="16" y="38"/>
                    <a:pt x="16" y="39"/>
                  </a:cubicBezTo>
                  <a:cubicBezTo>
                    <a:pt x="17" y="39"/>
                    <a:pt x="17" y="40"/>
                    <a:pt x="17" y="40"/>
                  </a:cubicBezTo>
                  <a:cubicBezTo>
                    <a:pt x="17" y="41"/>
                    <a:pt x="17" y="41"/>
                    <a:pt x="17" y="42"/>
                  </a:cubicBezTo>
                  <a:cubicBezTo>
                    <a:pt x="17" y="42"/>
                    <a:pt x="17" y="43"/>
                    <a:pt x="17" y="43"/>
                  </a:cubicBezTo>
                  <a:cubicBezTo>
                    <a:pt x="18" y="43"/>
                    <a:pt x="18" y="43"/>
                    <a:pt x="18" y="44"/>
                  </a:cubicBezTo>
                  <a:cubicBezTo>
                    <a:pt x="18" y="44"/>
                    <a:pt x="18" y="44"/>
                    <a:pt x="18" y="44"/>
                  </a:cubicBezTo>
                  <a:cubicBezTo>
                    <a:pt x="19" y="45"/>
                    <a:pt x="18" y="45"/>
                    <a:pt x="18" y="46"/>
                  </a:cubicBezTo>
                  <a:cubicBezTo>
                    <a:pt x="18" y="46"/>
                    <a:pt x="19" y="46"/>
                    <a:pt x="19" y="47"/>
                  </a:cubicBezTo>
                  <a:cubicBezTo>
                    <a:pt x="19" y="47"/>
                    <a:pt x="18" y="48"/>
                    <a:pt x="18" y="48"/>
                  </a:cubicBezTo>
                  <a:cubicBezTo>
                    <a:pt x="19" y="49"/>
                    <a:pt x="19" y="49"/>
                    <a:pt x="19" y="49"/>
                  </a:cubicBezTo>
                  <a:cubicBezTo>
                    <a:pt x="20" y="49"/>
                    <a:pt x="20" y="50"/>
                    <a:pt x="19" y="50"/>
                  </a:cubicBezTo>
                  <a:cubicBezTo>
                    <a:pt x="19" y="50"/>
                    <a:pt x="19" y="50"/>
                    <a:pt x="19" y="50"/>
                  </a:cubicBezTo>
                  <a:cubicBezTo>
                    <a:pt x="19" y="51"/>
                    <a:pt x="19" y="51"/>
                    <a:pt x="19" y="52"/>
                  </a:cubicBezTo>
                  <a:cubicBezTo>
                    <a:pt x="19" y="52"/>
                    <a:pt x="19" y="53"/>
                    <a:pt x="19" y="53"/>
                  </a:cubicBezTo>
                  <a:cubicBezTo>
                    <a:pt x="19" y="52"/>
                    <a:pt x="19" y="52"/>
                    <a:pt x="19" y="52"/>
                  </a:cubicBezTo>
                  <a:cubicBezTo>
                    <a:pt x="19" y="52"/>
                    <a:pt x="19" y="52"/>
                    <a:pt x="19" y="51"/>
                  </a:cubicBezTo>
                  <a:cubicBezTo>
                    <a:pt x="19" y="51"/>
                    <a:pt x="19" y="51"/>
                    <a:pt x="19" y="51"/>
                  </a:cubicBezTo>
                  <a:cubicBezTo>
                    <a:pt x="20" y="50"/>
                    <a:pt x="20" y="50"/>
                    <a:pt x="20" y="50"/>
                  </a:cubicBezTo>
                  <a:cubicBezTo>
                    <a:pt x="20" y="50"/>
                    <a:pt x="21" y="50"/>
                    <a:pt x="21" y="50"/>
                  </a:cubicBezTo>
                  <a:cubicBezTo>
                    <a:pt x="21" y="49"/>
                    <a:pt x="21" y="49"/>
                    <a:pt x="21" y="49"/>
                  </a:cubicBezTo>
                  <a:cubicBezTo>
                    <a:pt x="21" y="48"/>
                    <a:pt x="21" y="48"/>
                    <a:pt x="21" y="47"/>
                  </a:cubicBezTo>
                  <a:cubicBezTo>
                    <a:pt x="21" y="47"/>
                    <a:pt x="21" y="46"/>
                    <a:pt x="21" y="46"/>
                  </a:cubicBezTo>
                  <a:cubicBezTo>
                    <a:pt x="21" y="46"/>
                    <a:pt x="21" y="45"/>
                    <a:pt x="21" y="45"/>
                  </a:cubicBezTo>
                  <a:cubicBezTo>
                    <a:pt x="20" y="45"/>
                    <a:pt x="20" y="44"/>
                    <a:pt x="20" y="44"/>
                  </a:cubicBezTo>
                  <a:cubicBezTo>
                    <a:pt x="20" y="43"/>
                    <a:pt x="20" y="43"/>
                    <a:pt x="20" y="43"/>
                  </a:cubicBezTo>
                  <a:cubicBezTo>
                    <a:pt x="20" y="42"/>
                    <a:pt x="20" y="42"/>
                    <a:pt x="20" y="41"/>
                  </a:cubicBezTo>
                  <a:cubicBezTo>
                    <a:pt x="19" y="41"/>
                    <a:pt x="19" y="41"/>
                    <a:pt x="19" y="41"/>
                  </a:cubicBezTo>
                  <a:cubicBezTo>
                    <a:pt x="18" y="41"/>
                    <a:pt x="18" y="40"/>
                    <a:pt x="18" y="40"/>
                  </a:cubicBezTo>
                  <a:cubicBezTo>
                    <a:pt x="18" y="40"/>
                    <a:pt x="18" y="40"/>
                    <a:pt x="19" y="39"/>
                  </a:cubicBezTo>
                  <a:cubicBezTo>
                    <a:pt x="19" y="39"/>
                    <a:pt x="19" y="38"/>
                    <a:pt x="19" y="38"/>
                  </a:cubicBezTo>
                  <a:cubicBezTo>
                    <a:pt x="19" y="37"/>
                    <a:pt x="19" y="37"/>
                    <a:pt x="19" y="37"/>
                  </a:cubicBezTo>
                  <a:cubicBezTo>
                    <a:pt x="19" y="36"/>
                    <a:pt x="19" y="36"/>
                    <a:pt x="19" y="36"/>
                  </a:cubicBezTo>
                  <a:cubicBezTo>
                    <a:pt x="19" y="35"/>
                    <a:pt x="18" y="35"/>
                    <a:pt x="18" y="34"/>
                  </a:cubicBezTo>
                  <a:cubicBezTo>
                    <a:pt x="18" y="34"/>
                    <a:pt x="18" y="33"/>
                    <a:pt x="17" y="33"/>
                  </a:cubicBezTo>
                  <a:cubicBezTo>
                    <a:pt x="17" y="32"/>
                    <a:pt x="17" y="32"/>
                    <a:pt x="16" y="32"/>
                  </a:cubicBezTo>
                  <a:cubicBezTo>
                    <a:pt x="16" y="31"/>
                    <a:pt x="16" y="31"/>
                    <a:pt x="15" y="31"/>
                  </a:cubicBezTo>
                  <a:cubicBezTo>
                    <a:pt x="15" y="30"/>
                    <a:pt x="15" y="30"/>
                    <a:pt x="15" y="30"/>
                  </a:cubicBezTo>
                  <a:cubicBezTo>
                    <a:pt x="14" y="29"/>
                    <a:pt x="14" y="29"/>
                    <a:pt x="14" y="29"/>
                  </a:cubicBezTo>
                  <a:cubicBezTo>
                    <a:pt x="15" y="28"/>
                    <a:pt x="15" y="28"/>
                    <a:pt x="15" y="28"/>
                  </a:cubicBezTo>
                  <a:cubicBezTo>
                    <a:pt x="15" y="28"/>
                    <a:pt x="15" y="28"/>
                    <a:pt x="15" y="27"/>
                  </a:cubicBezTo>
                  <a:cubicBezTo>
                    <a:pt x="15" y="27"/>
                    <a:pt x="15" y="27"/>
                    <a:pt x="15" y="26"/>
                  </a:cubicBezTo>
                  <a:cubicBezTo>
                    <a:pt x="15" y="26"/>
                    <a:pt x="15" y="26"/>
                    <a:pt x="15" y="26"/>
                  </a:cubicBezTo>
                  <a:cubicBezTo>
                    <a:pt x="15" y="26"/>
                    <a:pt x="15" y="25"/>
                    <a:pt x="15" y="25"/>
                  </a:cubicBezTo>
                  <a:cubicBezTo>
                    <a:pt x="16" y="25"/>
                    <a:pt x="16" y="25"/>
                    <a:pt x="17" y="25"/>
                  </a:cubicBezTo>
                  <a:cubicBezTo>
                    <a:pt x="17" y="25"/>
                    <a:pt x="17" y="25"/>
                    <a:pt x="17" y="25"/>
                  </a:cubicBezTo>
                  <a:cubicBezTo>
                    <a:pt x="18" y="25"/>
                    <a:pt x="18" y="24"/>
                    <a:pt x="18" y="24"/>
                  </a:cubicBezTo>
                  <a:cubicBezTo>
                    <a:pt x="19" y="24"/>
                    <a:pt x="19" y="24"/>
                    <a:pt x="19" y="23"/>
                  </a:cubicBezTo>
                  <a:cubicBezTo>
                    <a:pt x="20" y="23"/>
                    <a:pt x="20" y="23"/>
                    <a:pt x="20" y="22"/>
                  </a:cubicBezTo>
                  <a:cubicBezTo>
                    <a:pt x="21" y="22"/>
                    <a:pt x="21" y="22"/>
                    <a:pt x="21" y="22"/>
                  </a:cubicBezTo>
                  <a:cubicBezTo>
                    <a:pt x="21" y="21"/>
                    <a:pt x="21" y="21"/>
                    <a:pt x="21" y="21"/>
                  </a:cubicBezTo>
                  <a:cubicBezTo>
                    <a:pt x="21" y="21"/>
                    <a:pt x="20" y="21"/>
                    <a:pt x="20" y="20"/>
                  </a:cubicBezTo>
                  <a:cubicBezTo>
                    <a:pt x="19" y="20"/>
                    <a:pt x="19" y="19"/>
                    <a:pt x="19" y="19"/>
                  </a:cubicBezTo>
                  <a:cubicBezTo>
                    <a:pt x="18" y="19"/>
                    <a:pt x="18" y="19"/>
                    <a:pt x="17" y="19"/>
                  </a:cubicBezTo>
                  <a:cubicBezTo>
                    <a:pt x="17" y="18"/>
                    <a:pt x="17" y="18"/>
                    <a:pt x="17" y="18"/>
                  </a:cubicBezTo>
                  <a:cubicBezTo>
                    <a:pt x="17" y="17"/>
                    <a:pt x="18" y="17"/>
                    <a:pt x="18" y="17"/>
                  </a:cubicBezTo>
                  <a:cubicBezTo>
                    <a:pt x="18" y="16"/>
                    <a:pt x="18" y="16"/>
                    <a:pt x="17" y="16"/>
                  </a:cubicBezTo>
                  <a:cubicBezTo>
                    <a:pt x="17" y="16"/>
                    <a:pt x="17" y="16"/>
                    <a:pt x="16" y="16"/>
                  </a:cubicBezTo>
                  <a:cubicBezTo>
                    <a:pt x="16" y="15"/>
                    <a:pt x="16" y="15"/>
                    <a:pt x="16" y="14"/>
                  </a:cubicBezTo>
                  <a:cubicBezTo>
                    <a:pt x="15" y="14"/>
                    <a:pt x="16" y="13"/>
                    <a:pt x="15" y="13"/>
                  </a:cubicBezTo>
                  <a:cubicBezTo>
                    <a:pt x="15" y="12"/>
                    <a:pt x="15" y="13"/>
                    <a:pt x="14" y="13"/>
                  </a:cubicBezTo>
                  <a:cubicBezTo>
                    <a:pt x="14" y="13"/>
                    <a:pt x="13" y="13"/>
                    <a:pt x="13" y="13"/>
                  </a:cubicBezTo>
                  <a:cubicBezTo>
                    <a:pt x="12" y="13"/>
                    <a:pt x="12" y="12"/>
                    <a:pt x="12" y="12"/>
                  </a:cubicBezTo>
                  <a:cubicBezTo>
                    <a:pt x="12" y="11"/>
                    <a:pt x="11" y="11"/>
                    <a:pt x="12" y="10"/>
                  </a:cubicBezTo>
                  <a:cubicBezTo>
                    <a:pt x="12" y="10"/>
                    <a:pt x="12" y="9"/>
                    <a:pt x="13" y="9"/>
                  </a:cubicBezTo>
                  <a:cubicBezTo>
                    <a:pt x="13" y="8"/>
                    <a:pt x="14" y="8"/>
                    <a:pt x="14" y="7"/>
                  </a:cubicBezTo>
                  <a:cubicBezTo>
                    <a:pt x="14" y="7"/>
                    <a:pt x="14" y="7"/>
                    <a:pt x="14" y="6"/>
                  </a:cubicBezTo>
                  <a:cubicBezTo>
                    <a:pt x="13" y="5"/>
                    <a:pt x="14" y="5"/>
                    <a:pt x="13" y="4"/>
                  </a:cubicBezTo>
                  <a:cubicBezTo>
                    <a:pt x="13" y="4"/>
                    <a:pt x="13" y="4"/>
                    <a:pt x="13" y="3"/>
                  </a:cubicBezTo>
                  <a:cubicBezTo>
                    <a:pt x="12" y="3"/>
                    <a:pt x="12" y="2"/>
                    <a:pt x="11" y="2"/>
                  </a:cubicBezTo>
                  <a:cubicBezTo>
                    <a:pt x="11" y="1"/>
                    <a:pt x="11" y="1"/>
                    <a:pt x="10" y="1"/>
                  </a:cubicBezTo>
                  <a:cubicBezTo>
                    <a:pt x="10" y="0"/>
                    <a:pt x="10" y="0"/>
                    <a:pt x="10" y="0"/>
                  </a:cubicBezTo>
                  <a:cubicBezTo>
                    <a:pt x="9" y="0"/>
                    <a:pt x="9" y="0"/>
                    <a:pt x="9" y="0"/>
                  </a:cubicBezTo>
                  <a:cubicBezTo>
                    <a:pt x="9" y="1"/>
                    <a:pt x="10" y="1"/>
                    <a:pt x="10" y="2"/>
                  </a:cubicBezTo>
                  <a:cubicBezTo>
                    <a:pt x="9" y="3"/>
                    <a:pt x="9" y="3"/>
                    <a:pt x="8" y="3"/>
                  </a:cubicBezTo>
                  <a:cubicBezTo>
                    <a:pt x="8" y="4"/>
                    <a:pt x="7" y="4"/>
                    <a:pt x="7" y="4"/>
                  </a:cubicBezTo>
                  <a:cubicBezTo>
                    <a:pt x="7" y="5"/>
                    <a:pt x="6" y="4"/>
                    <a:pt x="6" y="5"/>
                  </a:cubicBezTo>
                  <a:cubicBezTo>
                    <a:pt x="5" y="5"/>
                    <a:pt x="5" y="6"/>
                    <a:pt x="5" y="6"/>
                  </a:cubicBezTo>
                  <a:cubicBezTo>
                    <a:pt x="5" y="7"/>
                    <a:pt x="5" y="7"/>
                    <a:pt x="5" y="7"/>
                  </a:cubicBezTo>
                  <a:cubicBezTo>
                    <a:pt x="5" y="8"/>
                    <a:pt x="5" y="8"/>
                    <a:pt x="5" y="8"/>
                  </a:cubicBezTo>
                  <a:cubicBezTo>
                    <a:pt x="5" y="9"/>
                    <a:pt x="5" y="9"/>
                    <a:pt x="4" y="9"/>
                  </a:cubicBezTo>
                  <a:cubicBezTo>
                    <a:pt x="4" y="9"/>
                    <a:pt x="5" y="10"/>
                    <a:pt x="5" y="10"/>
                  </a:cubicBezTo>
                  <a:cubicBezTo>
                    <a:pt x="5" y="11"/>
                    <a:pt x="5" y="11"/>
                    <a:pt x="5" y="11"/>
                  </a:cubicBezTo>
                  <a:cubicBezTo>
                    <a:pt x="5" y="12"/>
                    <a:pt x="5" y="12"/>
                    <a:pt x="4" y="12"/>
                  </a:cubicBezTo>
                  <a:cubicBezTo>
                    <a:pt x="4" y="13"/>
                    <a:pt x="5" y="13"/>
                    <a:pt x="4" y="14"/>
                  </a:cubicBezTo>
                  <a:cubicBezTo>
                    <a:pt x="4" y="14"/>
                    <a:pt x="4" y="13"/>
                    <a:pt x="3" y="13"/>
                  </a:cubicBezTo>
                  <a:cubicBezTo>
                    <a:pt x="3" y="13"/>
                    <a:pt x="3" y="13"/>
                    <a:pt x="3" y="13"/>
                  </a:cubicBezTo>
                  <a:cubicBezTo>
                    <a:pt x="2" y="13"/>
                    <a:pt x="2" y="14"/>
                    <a:pt x="3" y="15"/>
                  </a:cubicBezTo>
                  <a:cubicBezTo>
                    <a:pt x="3" y="15"/>
                    <a:pt x="3" y="15"/>
                    <a:pt x="3" y="16"/>
                  </a:cubicBezTo>
                  <a:cubicBezTo>
                    <a:pt x="3" y="16"/>
                    <a:pt x="2" y="16"/>
                    <a:pt x="2" y="16"/>
                  </a:cubicBezTo>
                  <a:cubicBezTo>
                    <a:pt x="2" y="17"/>
                    <a:pt x="2" y="17"/>
                    <a:pt x="2" y="17"/>
                  </a:cubicBezTo>
                  <a:cubicBezTo>
                    <a:pt x="2" y="17"/>
                    <a:pt x="3" y="17"/>
                    <a:pt x="3" y="18"/>
                  </a:cubicBezTo>
                  <a:cubicBezTo>
                    <a:pt x="3" y="18"/>
                    <a:pt x="2" y="18"/>
                    <a:pt x="2" y="18"/>
                  </a:cubicBezTo>
                  <a:cubicBezTo>
                    <a:pt x="2" y="19"/>
                    <a:pt x="2" y="18"/>
                    <a:pt x="1" y="18"/>
                  </a:cubicBezTo>
                  <a:cubicBezTo>
                    <a:pt x="1" y="19"/>
                    <a:pt x="1" y="19"/>
                    <a:pt x="1" y="19"/>
                  </a:cubicBezTo>
                  <a:cubicBezTo>
                    <a:pt x="1" y="19"/>
                    <a:pt x="1" y="20"/>
                    <a:pt x="1" y="20"/>
                  </a:cubicBezTo>
                  <a:cubicBezTo>
                    <a:pt x="1" y="21"/>
                    <a:pt x="1" y="21"/>
                    <a:pt x="1" y="22"/>
                  </a:cubicBezTo>
                  <a:cubicBezTo>
                    <a:pt x="0" y="22"/>
                    <a:pt x="0" y="23"/>
                    <a:pt x="0" y="23"/>
                  </a:cubicBezTo>
                  <a:cubicBezTo>
                    <a:pt x="0" y="23"/>
                    <a:pt x="0" y="23"/>
                    <a:pt x="0" y="23"/>
                  </a:cubicBezTo>
                  <a:cubicBezTo>
                    <a:pt x="0" y="24"/>
                    <a:pt x="0" y="24"/>
                    <a:pt x="0" y="24"/>
                  </a:cubicBezTo>
                  <a:cubicBezTo>
                    <a:pt x="1" y="24"/>
                    <a:pt x="1" y="25"/>
                    <a:pt x="1" y="2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0" name="Freeform 91"/>
            <p:cNvSpPr>
              <a:spLocks/>
            </p:cNvSpPr>
            <p:nvPr/>
          </p:nvSpPr>
          <p:spPr bwMode="auto">
            <a:xfrm>
              <a:off x="6816727" y="3000376"/>
              <a:ext cx="22225" cy="11113"/>
            </a:xfrm>
            <a:custGeom>
              <a:avLst/>
              <a:gdLst>
                <a:gd name="T0" fmla="*/ 1 w 2"/>
                <a:gd name="T1" fmla="*/ 0 h 1"/>
                <a:gd name="T2" fmla="*/ 0 w 2"/>
                <a:gd name="T3" fmla="*/ 0 h 1"/>
                <a:gd name="T4" fmla="*/ 0 w 2"/>
                <a:gd name="T5" fmla="*/ 1 h 1"/>
                <a:gd name="T6" fmla="*/ 1 w 2"/>
                <a:gd name="T7" fmla="*/ 1 h 1"/>
                <a:gd name="T8" fmla="*/ 1 w 2"/>
                <a:gd name="T9" fmla="*/ 1 h 1"/>
                <a:gd name="T10" fmla="*/ 2 w 2"/>
                <a:gd name="T11" fmla="*/ 1 h 1"/>
                <a:gd name="T12" fmla="*/ 2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cubicBezTo>
                    <a:pt x="0" y="0"/>
                    <a:pt x="0" y="0"/>
                    <a:pt x="0" y="0"/>
                  </a:cubicBezTo>
                  <a:cubicBezTo>
                    <a:pt x="0" y="0"/>
                    <a:pt x="0" y="0"/>
                    <a:pt x="0" y="1"/>
                  </a:cubicBezTo>
                  <a:cubicBezTo>
                    <a:pt x="0" y="1"/>
                    <a:pt x="0" y="1"/>
                    <a:pt x="1" y="1"/>
                  </a:cubicBezTo>
                  <a:cubicBezTo>
                    <a:pt x="1" y="1"/>
                    <a:pt x="1" y="1"/>
                    <a:pt x="1" y="1"/>
                  </a:cubicBezTo>
                  <a:cubicBezTo>
                    <a:pt x="2" y="1"/>
                    <a:pt x="2" y="1"/>
                    <a:pt x="2" y="1"/>
                  </a:cubicBezTo>
                  <a:cubicBezTo>
                    <a:pt x="2" y="1"/>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1" name="Freeform 92"/>
            <p:cNvSpPr>
              <a:spLocks/>
            </p:cNvSpPr>
            <p:nvPr/>
          </p:nvSpPr>
          <p:spPr bwMode="auto">
            <a:xfrm>
              <a:off x="6807202" y="2903539"/>
              <a:ext cx="301625" cy="366713"/>
            </a:xfrm>
            <a:custGeom>
              <a:avLst/>
              <a:gdLst>
                <a:gd name="T0" fmla="*/ 8 w 28"/>
                <a:gd name="T1" fmla="*/ 5 h 34"/>
                <a:gd name="T2" fmla="*/ 7 w 28"/>
                <a:gd name="T3" fmla="*/ 3 h 34"/>
                <a:gd name="T4" fmla="*/ 6 w 28"/>
                <a:gd name="T5" fmla="*/ 2 h 34"/>
                <a:gd name="T6" fmla="*/ 2 w 28"/>
                <a:gd name="T7" fmla="*/ 2 h 34"/>
                <a:gd name="T8" fmla="*/ 0 w 28"/>
                <a:gd name="T9" fmla="*/ 1 h 34"/>
                <a:gd name="T10" fmla="*/ 0 w 28"/>
                <a:gd name="T11" fmla="*/ 2 h 34"/>
                <a:gd name="T12" fmla="*/ 2 w 28"/>
                <a:gd name="T13" fmla="*/ 5 h 34"/>
                <a:gd name="T14" fmla="*/ 3 w 28"/>
                <a:gd name="T15" fmla="*/ 6 h 34"/>
                <a:gd name="T16" fmla="*/ 5 w 28"/>
                <a:gd name="T17" fmla="*/ 7 h 34"/>
                <a:gd name="T18" fmla="*/ 6 w 28"/>
                <a:gd name="T19" fmla="*/ 8 h 34"/>
                <a:gd name="T20" fmla="*/ 6 w 28"/>
                <a:gd name="T21" fmla="*/ 10 h 34"/>
                <a:gd name="T22" fmla="*/ 7 w 28"/>
                <a:gd name="T23" fmla="*/ 12 h 34"/>
                <a:gd name="T24" fmla="*/ 9 w 28"/>
                <a:gd name="T25" fmla="*/ 12 h 34"/>
                <a:gd name="T26" fmla="*/ 10 w 28"/>
                <a:gd name="T27" fmla="*/ 16 h 34"/>
                <a:gd name="T28" fmla="*/ 11 w 28"/>
                <a:gd name="T29" fmla="*/ 17 h 34"/>
                <a:gd name="T30" fmla="*/ 12 w 28"/>
                <a:gd name="T31" fmla="*/ 18 h 34"/>
                <a:gd name="T32" fmla="*/ 13 w 28"/>
                <a:gd name="T33" fmla="*/ 20 h 34"/>
                <a:gd name="T34" fmla="*/ 14 w 28"/>
                <a:gd name="T35" fmla="*/ 22 h 34"/>
                <a:gd name="T36" fmla="*/ 15 w 28"/>
                <a:gd name="T37" fmla="*/ 24 h 34"/>
                <a:gd name="T38" fmla="*/ 16 w 28"/>
                <a:gd name="T39" fmla="*/ 25 h 34"/>
                <a:gd name="T40" fmla="*/ 17 w 28"/>
                <a:gd name="T41" fmla="*/ 28 h 34"/>
                <a:gd name="T42" fmla="*/ 18 w 28"/>
                <a:gd name="T43" fmla="*/ 29 h 34"/>
                <a:gd name="T44" fmla="*/ 20 w 28"/>
                <a:gd name="T45" fmla="*/ 30 h 34"/>
                <a:gd name="T46" fmla="*/ 22 w 28"/>
                <a:gd name="T47" fmla="*/ 33 h 34"/>
                <a:gd name="T48" fmla="*/ 24 w 28"/>
                <a:gd name="T49" fmla="*/ 34 h 34"/>
                <a:gd name="T50" fmla="*/ 25 w 28"/>
                <a:gd name="T51" fmla="*/ 33 h 34"/>
                <a:gd name="T52" fmla="*/ 27 w 28"/>
                <a:gd name="T53" fmla="*/ 33 h 34"/>
                <a:gd name="T54" fmla="*/ 27 w 28"/>
                <a:gd name="T55" fmla="*/ 30 h 34"/>
                <a:gd name="T56" fmla="*/ 28 w 28"/>
                <a:gd name="T57" fmla="*/ 27 h 34"/>
                <a:gd name="T58" fmla="*/ 27 w 28"/>
                <a:gd name="T59" fmla="*/ 26 h 34"/>
                <a:gd name="T60" fmla="*/ 26 w 28"/>
                <a:gd name="T61" fmla="*/ 24 h 34"/>
                <a:gd name="T62" fmla="*/ 25 w 28"/>
                <a:gd name="T63" fmla="*/ 23 h 34"/>
                <a:gd name="T64" fmla="*/ 23 w 28"/>
                <a:gd name="T65" fmla="*/ 22 h 34"/>
                <a:gd name="T66" fmla="*/ 23 w 28"/>
                <a:gd name="T67" fmla="*/ 20 h 34"/>
                <a:gd name="T68" fmla="*/ 21 w 28"/>
                <a:gd name="T69" fmla="*/ 18 h 34"/>
                <a:gd name="T70" fmla="*/ 22 w 28"/>
                <a:gd name="T71" fmla="*/ 17 h 34"/>
                <a:gd name="T72" fmla="*/ 20 w 28"/>
                <a:gd name="T73" fmla="*/ 15 h 34"/>
                <a:gd name="T74" fmla="*/ 20 w 28"/>
                <a:gd name="T75" fmla="*/ 15 h 34"/>
                <a:gd name="T76" fmla="*/ 18 w 28"/>
                <a:gd name="T77" fmla="*/ 13 h 34"/>
                <a:gd name="T78" fmla="*/ 17 w 28"/>
                <a:gd name="T79" fmla="*/ 12 h 34"/>
                <a:gd name="T80" fmla="*/ 16 w 28"/>
                <a:gd name="T81" fmla="*/ 11 h 34"/>
                <a:gd name="T82" fmla="*/ 15 w 28"/>
                <a:gd name="T83" fmla="*/ 11 h 34"/>
                <a:gd name="T84" fmla="*/ 13 w 28"/>
                <a:gd name="T85" fmla="*/ 10 h 34"/>
                <a:gd name="T86" fmla="*/ 11 w 28"/>
                <a:gd name="T87" fmla="*/ 8 h 34"/>
                <a:gd name="T88" fmla="*/ 10 w 28"/>
                <a:gd name="T89" fmla="*/ 7 h 34"/>
                <a:gd name="T90" fmla="*/ 9 w 28"/>
                <a:gd name="T9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34">
                  <a:moveTo>
                    <a:pt x="9" y="6"/>
                  </a:moveTo>
                  <a:cubicBezTo>
                    <a:pt x="8" y="6"/>
                    <a:pt x="8" y="5"/>
                    <a:pt x="8" y="5"/>
                  </a:cubicBezTo>
                  <a:cubicBezTo>
                    <a:pt x="8" y="5"/>
                    <a:pt x="8" y="5"/>
                    <a:pt x="7" y="4"/>
                  </a:cubicBezTo>
                  <a:cubicBezTo>
                    <a:pt x="7" y="4"/>
                    <a:pt x="7" y="4"/>
                    <a:pt x="7" y="3"/>
                  </a:cubicBezTo>
                  <a:cubicBezTo>
                    <a:pt x="7" y="3"/>
                    <a:pt x="7" y="3"/>
                    <a:pt x="6" y="3"/>
                  </a:cubicBezTo>
                  <a:cubicBezTo>
                    <a:pt x="6" y="3"/>
                    <a:pt x="6" y="2"/>
                    <a:pt x="6" y="2"/>
                  </a:cubicBezTo>
                  <a:cubicBezTo>
                    <a:pt x="5" y="1"/>
                    <a:pt x="5" y="2"/>
                    <a:pt x="4" y="2"/>
                  </a:cubicBezTo>
                  <a:cubicBezTo>
                    <a:pt x="3" y="2"/>
                    <a:pt x="3" y="2"/>
                    <a:pt x="2" y="2"/>
                  </a:cubicBezTo>
                  <a:cubicBezTo>
                    <a:pt x="2" y="2"/>
                    <a:pt x="2" y="1"/>
                    <a:pt x="1" y="1"/>
                  </a:cubicBezTo>
                  <a:cubicBezTo>
                    <a:pt x="1" y="1"/>
                    <a:pt x="1" y="0"/>
                    <a:pt x="0" y="1"/>
                  </a:cubicBezTo>
                  <a:cubicBezTo>
                    <a:pt x="0" y="1"/>
                    <a:pt x="0" y="1"/>
                    <a:pt x="0" y="1"/>
                  </a:cubicBezTo>
                  <a:cubicBezTo>
                    <a:pt x="0" y="2"/>
                    <a:pt x="0" y="2"/>
                    <a:pt x="0" y="2"/>
                  </a:cubicBezTo>
                  <a:cubicBezTo>
                    <a:pt x="0" y="3"/>
                    <a:pt x="0" y="3"/>
                    <a:pt x="1" y="4"/>
                  </a:cubicBezTo>
                  <a:cubicBezTo>
                    <a:pt x="1" y="4"/>
                    <a:pt x="1" y="4"/>
                    <a:pt x="2" y="5"/>
                  </a:cubicBezTo>
                  <a:cubicBezTo>
                    <a:pt x="2" y="5"/>
                    <a:pt x="2" y="5"/>
                    <a:pt x="2" y="6"/>
                  </a:cubicBezTo>
                  <a:cubicBezTo>
                    <a:pt x="3" y="6"/>
                    <a:pt x="3" y="6"/>
                    <a:pt x="3" y="6"/>
                  </a:cubicBezTo>
                  <a:cubicBezTo>
                    <a:pt x="4" y="6"/>
                    <a:pt x="4" y="6"/>
                    <a:pt x="4" y="6"/>
                  </a:cubicBezTo>
                  <a:cubicBezTo>
                    <a:pt x="4" y="7"/>
                    <a:pt x="5" y="7"/>
                    <a:pt x="5" y="7"/>
                  </a:cubicBezTo>
                  <a:cubicBezTo>
                    <a:pt x="5" y="7"/>
                    <a:pt x="5" y="8"/>
                    <a:pt x="5" y="8"/>
                  </a:cubicBezTo>
                  <a:cubicBezTo>
                    <a:pt x="5" y="8"/>
                    <a:pt x="6" y="8"/>
                    <a:pt x="6" y="8"/>
                  </a:cubicBezTo>
                  <a:cubicBezTo>
                    <a:pt x="6" y="9"/>
                    <a:pt x="6" y="9"/>
                    <a:pt x="6" y="9"/>
                  </a:cubicBezTo>
                  <a:cubicBezTo>
                    <a:pt x="6" y="10"/>
                    <a:pt x="6" y="10"/>
                    <a:pt x="6" y="10"/>
                  </a:cubicBezTo>
                  <a:cubicBezTo>
                    <a:pt x="6" y="11"/>
                    <a:pt x="6" y="11"/>
                    <a:pt x="7" y="11"/>
                  </a:cubicBezTo>
                  <a:cubicBezTo>
                    <a:pt x="7" y="11"/>
                    <a:pt x="7" y="11"/>
                    <a:pt x="7" y="12"/>
                  </a:cubicBezTo>
                  <a:cubicBezTo>
                    <a:pt x="8" y="12"/>
                    <a:pt x="8" y="12"/>
                    <a:pt x="8" y="12"/>
                  </a:cubicBezTo>
                  <a:cubicBezTo>
                    <a:pt x="9" y="12"/>
                    <a:pt x="9" y="12"/>
                    <a:pt x="9" y="12"/>
                  </a:cubicBezTo>
                  <a:cubicBezTo>
                    <a:pt x="9" y="13"/>
                    <a:pt x="9" y="14"/>
                    <a:pt x="9" y="14"/>
                  </a:cubicBezTo>
                  <a:cubicBezTo>
                    <a:pt x="10" y="15"/>
                    <a:pt x="10" y="15"/>
                    <a:pt x="10" y="16"/>
                  </a:cubicBezTo>
                  <a:cubicBezTo>
                    <a:pt x="10" y="16"/>
                    <a:pt x="10" y="17"/>
                    <a:pt x="10" y="17"/>
                  </a:cubicBezTo>
                  <a:cubicBezTo>
                    <a:pt x="10" y="17"/>
                    <a:pt x="10" y="17"/>
                    <a:pt x="11" y="17"/>
                  </a:cubicBezTo>
                  <a:cubicBezTo>
                    <a:pt x="11" y="17"/>
                    <a:pt x="11" y="17"/>
                    <a:pt x="11" y="17"/>
                  </a:cubicBezTo>
                  <a:cubicBezTo>
                    <a:pt x="12" y="18"/>
                    <a:pt x="12" y="18"/>
                    <a:pt x="12" y="18"/>
                  </a:cubicBezTo>
                  <a:cubicBezTo>
                    <a:pt x="12" y="19"/>
                    <a:pt x="13" y="19"/>
                    <a:pt x="13" y="19"/>
                  </a:cubicBezTo>
                  <a:cubicBezTo>
                    <a:pt x="13" y="19"/>
                    <a:pt x="13" y="20"/>
                    <a:pt x="13" y="20"/>
                  </a:cubicBezTo>
                  <a:cubicBezTo>
                    <a:pt x="13" y="20"/>
                    <a:pt x="13" y="21"/>
                    <a:pt x="13" y="21"/>
                  </a:cubicBezTo>
                  <a:cubicBezTo>
                    <a:pt x="13" y="21"/>
                    <a:pt x="14" y="22"/>
                    <a:pt x="14" y="22"/>
                  </a:cubicBezTo>
                  <a:cubicBezTo>
                    <a:pt x="14" y="22"/>
                    <a:pt x="14" y="22"/>
                    <a:pt x="14" y="23"/>
                  </a:cubicBezTo>
                  <a:cubicBezTo>
                    <a:pt x="14" y="23"/>
                    <a:pt x="14" y="23"/>
                    <a:pt x="15" y="24"/>
                  </a:cubicBezTo>
                  <a:cubicBezTo>
                    <a:pt x="15" y="24"/>
                    <a:pt x="15" y="24"/>
                    <a:pt x="15" y="25"/>
                  </a:cubicBezTo>
                  <a:cubicBezTo>
                    <a:pt x="15" y="25"/>
                    <a:pt x="16" y="25"/>
                    <a:pt x="16" y="25"/>
                  </a:cubicBezTo>
                  <a:cubicBezTo>
                    <a:pt x="16" y="26"/>
                    <a:pt x="16" y="26"/>
                    <a:pt x="16" y="27"/>
                  </a:cubicBezTo>
                  <a:cubicBezTo>
                    <a:pt x="17" y="27"/>
                    <a:pt x="17" y="27"/>
                    <a:pt x="17" y="28"/>
                  </a:cubicBezTo>
                  <a:cubicBezTo>
                    <a:pt x="17" y="28"/>
                    <a:pt x="18" y="28"/>
                    <a:pt x="18" y="28"/>
                  </a:cubicBezTo>
                  <a:cubicBezTo>
                    <a:pt x="18" y="29"/>
                    <a:pt x="18" y="29"/>
                    <a:pt x="18" y="29"/>
                  </a:cubicBezTo>
                  <a:cubicBezTo>
                    <a:pt x="19" y="30"/>
                    <a:pt x="19" y="30"/>
                    <a:pt x="19" y="30"/>
                  </a:cubicBezTo>
                  <a:cubicBezTo>
                    <a:pt x="20" y="30"/>
                    <a:pt x="20" y="30"/>
                    <a:pt x="20" y="30"/>
                  </a:cubicBezTo>
                  <a:cubicBezTo>
                    <a:pt x="21" y="31"/>
                    <a:pt x="21" y="31"/>
                    <a:pt x="21" y="32"/>
                  </a:cubicBezTo>
                  <a:cubicBezTo>
                    <a:pt x="22" y="32"/>
                    <a:pt x="22" y="32"/>
                    <a:pt x="22" y="33"/>
                  </a:cubicBezTo>
                  <a:cubicBezTo>
                    <a:pt x="23" y="33"/>
                    <a:pt x="22" y="33"/>
                    <a:pt x="23" y="33"/>
                  </a:cubicBezTo>
                  <a:cubicBezTo>
                    <a:pt x="23" y="34"/>
                    <a:pt x="23" y="34"/>
                    <a:pt x="24" y="34"/>
                  </a:cubicBezTo>
                  <a:cubicBezTo>
                    <a:pt x="24" y="34"/>
                    <a:pt x="24" y="34"/>
                    <a:pt x="24" y="34"/>
                  </a:cubicBezTo>
                  <a:cubicBezTo>
                    <a:pt x="25" y="34"/>
                    <a:pt x="25" y="33"/>
                    <a:pt x="25" y="33"/>
                  </a:cubicBezTo>
                  <a:cubicBezTo>
                    <a:pt x="26" y="34"/>
                    <a:pt x="26" y="34"/>
                    <a:pt x="26" y="34"/>
                  </a:cubicBezTo>
                  <a:cubicBezTo>
                    <a:pt x="27" y="34"/>
                    <a:pt x="27" y="33"/>
                    <a:pt x="27" y="33"/>
                  </a:cubicBezTo>
                  <a:cubicBezTo>
                    <a:pt x="27" y="32"/>
                    <a:pt x="27" y="32"/>
                    <a:pt x="27" y="32"/>
                  </a:cubicBezTo>
                  <a:cubicBezTo>
                    <a:pt x="27" y="31"/>
                    <a:pt x="27" y="30"/>
                    <a:pt x="27" y="30"/>
                  </a:cubicBezTo>
                  <a:cubicBezTo>
                    <a:pt x="27" y="29"/>
                    <a:pt x="27" y="29"/>
                    <a:pt x="27" y="28"/>
                  </a:cubicBezTo>
                  <a:cubicBezTo>
                    <a:pt x="27" y="28"/>
                    <a:pt x="27" y="28"/>
                    <a:pt x="28" y="27"/>
                  </a:cubicBezTo>
                  <a:cubicBezTo>
                    <a:pt x="28" y="27"/>
                    <a:pt x="28" y="27"/>
                    <a:pt x="28" y="27"/>
                  </a:cubicBezTo>
                  <a:cubicBezTo>
                    <a:pt x="28" y="26"/>
                    <a:pt x="28" y="26"/>
                    <a:pt x="27" y="26"/>
                  </a:cubicBezTo>
                  <a:cubicBezTo>
                    <a:pt x="27" y="25"/>
                    <a:pt x="27" y="25"/>
                    <a:pt x="27" y="25"/>
                  </a:cubicBezTo>
                  <a:cubicBezTo>
                    <a:pt x="26" y="25"/>
                    <a:pt x="26" y="24"/>
                    <a:pt x="26" y="24"/>
                  </a:cubicBezTo>
                  <a:cubicBezTo>
                    <a:pt x="26" y="24"/>
                    <a:pt x="25" y="24"/>
                    <a:pt x="25" y="24"/>
                  </a:cubicBezTo>
                  <a:cubicBezTo>
                    <a:pt x="25" y="24"/>
                    <a:pt x="25" y="23"/>
                    <a:pt x="25" y="23"/>
                  </a:cubicBezTo>
                  <a:cubicBezTo>
                    <a:pt x="24" y="23"/>
                    <a:pt x="24" y="23"/>
                    <a:pt x="24" y="22"/>
                  </a:cubicBezTo>
                  <a:cubicBezTo>
                    <a:pt x="24" y="22"/>
                    <a:pt x="23" y="22"/>
                    <a:pt x="23" y="22"/>
                  </a:cubicBezTo>
                  <a:cubicBezTo>
                    <a:pt x="23" y="21"/>
                    <a:pt x="23" y="21"/>
                    <a:pt x="23" y="20"/>
                  </a:cubicBezTo>
                  <a:cubicBezTo>
                    <a:pt x="23" y="20"/>
                    <a:pt x="23" y="20"/>
                    <a:pt x="23" y="20"/>
                  </a:cubicBezTo>
                  <a:cubicBezTo>
                    <a:pt x="22" y="19"/>
                    <a:pt x="22" y="20"/>
                    <a:pt x="22" y="20"/>
                  </a:cubicBezTo>
                  <a:cubicBezTo>
                    <a:pt x="21" y="19"/>
                    <a:pt x="21" y="19"/>
                    <a:pt x="21" y="18"/>
                  </a:cubicBezTo>
                  <a:cubicBezTo>
                    <a:pt x="21" y="18"/>
                    <a:pt x="21" y="18"/>
                    <a:pt x="22" y="17"/>
                  </a:cubicBezTo>
                  <a:cubicBezTo>
                    <a:pt x="22" y="17"/>
                    <a:pt x="22" y="17"/>
                    <a:pt x="22" y="17"/>
                  </a:cubicBezTo>
                  <a:cubicBezTo>
                    <a:pt x="22" y="16"/>
                    <a:pt x="22" y="16"/>
                    <a:pt x="21" y="16"/>
                  </a:cubicBezTo>
                  <a:cubicBezTo>
                    <a:pt x="21" y="15"/>
                    <a:pt x="21" y="15"/>
                    <a:pt x="20" y="15"/>
                  </a:cubicBezTo>
                  <a:cubicBezTo>
                    <a:pt x="20" y="15"/>
                    <a:pt x="20" y="16"/>
                    <a:pt x="20" y="15"/>
                  </a:cubicBezTo>
                  <a:cubicBezTo>
                    <a:pt x="19" y="15"/>
                    <a:pt x="20" y="15"/>
                    <a:pt x="20" y="15"/>
                  </a:cubicBezTo>
                  <a:cubicBezTo>
                    <a:pt x="20" y="14"/>
                    <a:pt x="20" y="14"/>
                    <a:pt x="19" y="13"/>
                  </a:cubicBezTo>
                  <a:cubicBezTo>
                    <a:pt x="19" y="13"/>
                    <a:pt x="19" y="13"/>
                    <a:pt x="18" y="13"/>
                  </a:cubicBezTo>
                  <a:cubicBezTo>
                    <a:pt x="18" y="13"/>
                    <a:pt x="18" y="13"/>
                    <a:pt x="17" y="13"/>
                  </a:cubicBezTo>
                  <a:cubicBezTo>
                    <a:pt x="17" y="13"/>
                    <a:pt x="17" y="13"/>
                    <a:pt x="17" y="12"/>
                  </a:cubicBezTo>
                  <a:cubicBezTo>
                    <a:pt x="17" y="12"/>
                    <a:pt x="17" y="12"/>
                    <a:pt x="17" y="11"/>
                  </a:cubicBezTo>
                  <a:cubicBezTo>
                    <a:pt x="17" y="11"/>
                    <a:pt x="17" y="11"/>
                    <a:pt x="16" y="11"/>
                  </a:cubicBezTo>
                  <a:cubicBezTo>
                    <a:pt x="16" y="11"/>
                    <a:pt x="16" y="12"/>
                    <a:pt x="16" y="12"/>
                  </a:cubicBezTo>
                  <a:cubicBezTo>
                    <a:pt x="15" y="12"/>
                    <a:pt x="15" y="11"/>
                    <a:pt x="15" y="11"/>
                  </a:cubicBezTo>
                  <a:cubicBezTo>
                    <a:pt x="15" y="11"/>
                    <a:pt x="15" y="10"/>
                    <a:pt x="14" y="10"/>
                  </a:cubicBezTo>
                  <a:cubicBezTo>
                    <a:pt x="14" y="10"/>
                    <a:pt x="14" y="10"/>
                    <a:pt x="13" y="10"/>
                  </a:cubicBezTo>
                  <a:cubicBezTo>
                    <a:pt x="13" y="10"/>
                    <a:pt x="13" y="10"/>
                    <a:pt x="12" y="9"/>
                  </a:cubicBezTo>
                  <a:cubicBezTo>
                    <a:pt x="12" y="9"/>
                    <a:pt x="12" y="9"/>
                    <a:pt x="11" y="8"/>
                  </a:cubicBezTo>
                  <a:cubicBezTo>
                    <a:pt x="11" y="8"/>
                    <a:pt x="11" y="8"/>
                    <a:pt x="11" y="8"/>
                  </a:cubicBezTo>
                  <a:cubicBezTo>
                    <a:pt x="11" y="7"/>
                    <a:pt x="10" y="7"/>
                    <a:pt x="10" y="7"/>
                  </a:cubicBezTo>
                  <a:cubicBezTo>
                    <a:pt x="10" y="7"/>
                    <a:pt x="10" y="6"/>
                    <a:pt x="10" y="6"/>
                  </a:cubicBezTo>
                  <a:cubicBezTo>
                    <a:pt x="10" y="6"/>
                    <a:pt x="9" y="6"/>
                    <a:pt x="9" y="6"/>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2" name="Freeform 93"/>
            <p:cNvSpPr>
              <a:spLocks/>
            </p:cNvSpPr>
            <p:nvPr/>
          </p:nvSpPr>
          <p:spPr bwMode="auto">
            <a:xfrm>
              <a:off x="6881814" y="3097214"/>
              <a:ext cx="22225" cy="11113"/>
            </a:xfrm>
            <a:custGeom>
              <a:avLst/>
              <a:gdLst>
                <a:gd name="T0" fmla="*/ 1 w 2"/>
                <a:gd name="T1" fmla="*/ 0 h 1"/>
                <a:gd name="T2" fmla="*/ 1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1" y="0"/>
                  </a:cubicBezTo>
                  <a:cubicBezTo>
                    <a:pt x="1" y="1"/>
                    <a:pt x="1" y="1"/>
                    <a:pt x="1" y="1"/>
                  </a:cubicBezTo>
                  <a:cubicBezTo>
                    <a:pt x="2" y="1"/>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3" name="Freeform 94"/>
            <p:cNvSpPr>
              <a:spLocks/>
            </p:cNvSpPr>
            <p:nvPr/>
          </p:nvSpPr>
          <p:spPr bwMode="auto">
            <a:xfrm>
              <a:off x="7065964" y="3086101"/>
              <a:ext cx="11113" cy="22225"/>
            </a:xfrm>
            <a:custGeom>
              <a:avLst/>
              <a:gdLst>
                <a:gd name="T0" fmla="*/ 1 w 1"/>
                <a:gd name="T1" fmla="*/ 1 h 2"/>
                <a:gd name="T2" fmla="*/ 1 w 1"/>
                <a:gd name="T3" fmla="*/ 1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0" y="0"/>
                    <a:pt x="0" y="0"/>
                  </a:cubicBezTo>
                  <a:cubicBezTo>
                    <a:pt x="0" y="1"/>
                    <a:pt x="0" y="1"/>
                    <a:pt x="0" y="1"/>
                  </a:cubicBezTo>
                  <a:cubicBezTo>
                    <a:pt x="0" y="1"/>
                    <a:pt x="0"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4" name="Freeform 95"/>
            <p:cNvSpPr>
              <a:spLocks/>
            </p:cNvSpPr>
            <p:nvPr/>
          </p:nvSpPr>
          <p:spPr bwMode="auto">
            <a:xfrm>
              <a:off x="7185027" y="2946401"/>
              <a:ext cx="279400" cy="269875"/>
            </a:xfrm>
            <a:custGeom>
              <a:avLst/>
              <a:gdLst>
                <a:gd name="T0" fmla="*/ 0 w 26"/>
                <a:gd name="T1" fmla="*/ 13 h 25"/>
                <a:gd name="T2" fmla="*/ 0 w 26"/>
                <a:gd name="T3" fmla="*/ 14 h 25"/>
                <a:gd name="T4" fmla="*/ 1 w 26"/>
                <a:gd name="T5" fmla="*/ 15 h 25"/>
                <a:gd name="T6" fmla="*/ 3 w 26"/>
                <a:gd name="T7" fmla="*/ 17 h 25"/>
                <a:gd name="T8" fmla="*/ 3 w 26"/>
                <a:gd name="T9" fmla="*/ 18 h 25"/>
                <a:gd name="T10" fmla="*/ 3 w 26"/>
                <a:gd name="T11" fmla="*/ 20 h 25"/>
                <a:gd name="T12" fmla="*/ 4 w 26"/>
                <a:gd name="T13" fmla="*/ 21 h 25"/>
                <a:gd name="T14" fmla="*/ 4 w 26"/>
                <a:gd name="T15" fmla="*/ 22 h 25"/>
                <a:gd name="T16" fmla="*/ 6 w 26"/>
                <a:gd name="T17" fmla="*/ 22 h 25"/>
                <a:gd name="T18" fmla="*/ 7 w 26"/>
                <a:gd name="T19" fmla="*/ 22 h 25"/>
                <a:gd name="T20" fmla="*/ 8 w 26"/>
                <a:gd name="T21" fmla="*/ 23 h 25"/>
                <a:gd name="T22" fmla="*/ 9 w 26"/>
                <a:gd name="T23" fmla="*/ 23 h 25"/>
                <a:gd name="T24" fmla="*/ 11 w 26"/>
                <a:gd name="T25" fmla="*/ 22 h 25"/>
                <a:gd name="T26" fmla="*/ 13 w 26"/>
                <a:gd name="T27" fmla="*/ 23 h 25"/>
                <a:gd name="T28" fmla="*/ 14 w 26"/>
                <a:gd name="T29" fmla="*/ 24 h 25"/>
                <a:gd name="T30" fmla="*/ 15 w 26"/>
                <a:gd name="T31" fmla="*/ 25 h 25"/>
                <a:gd name="T32" fmla="*/ 17 w 26"/>
                <a:gd name="T33" fmla="*/ 24 h 25"/>
                <a:gd name="T34" fmla="*/ 19 w 26"/>
                <a:gd name="T35" fmla="*/ 21 h 25"/>
                <a:gd name="T36" fmla="*/ 19 w 26"/>
                <a:gd name="T37" fmla="*/ 19 h 25"/>
                <a:gd name="T38" fmla="*/ 20 w 26"/>
                <a:gd name="T39" fmla="*/ 17 h 25"/>
                <a:gd name="T40" fmla="*/ 22 w 26"/>
                <a:gd name="T41" fmla="*/ 16 h 25"/>
                <a:gd name="T42" fmla="*/ 22 w 26"/>
                <a:gd name="T43" fmla="*/ 13 h 25"/>
                <a:gd name="T44" fmla="*/ 22 w 26"/>
                <a:gd name="T45" fmla="*/ 12 h 25"/>
                <a:gd name="T46" fmla="*/ 24 w 26"/>
                <a:gd name="T47" fmla="*/ 11 h 25"/>
                <a:gd name="T48" fmla="*/ 26 w 26"/>
                <a:gd name="T49" fmla="*/ 11 h 25"/>
                <a:gd name="T50" fmla="*/ 25 w 26"/>
                <a:gd name="T51" fmla="*/ 9 h 25"/>
                <a:gd name="T52" fmla="*/ 23 w 26"/>
                <a:gd name="T53" fmla="*/ 8 h 25"/>
                <a:gd name="T54" fmla="*/ 23 w 26"/>
                <a:gd name="T55" fmla="*/ 6 h 25"/>
                <a:gd name="T56" fmla="*/ 22 w 26"/>
                <a:gd name="T57" fmla="*/ 5 h 25"/>
                <a:gd name="T58" fmla="*/ 22 w 26"/>
                <a:gd name="T59" fmla="*/ 3 h 25"/>
                <a:gd name="T60" fmla="*/ 23 w 26"/>
                <a:gd name="T61" fmla="*/ 1 h 25"/>
                <a:gd name="T62" fmla="*/ 22 w 26"/>
                <a:gd name="T63" fmla="*/ 1 h 25"/>
                <a:gd name="T64" fmla="*/ 20 w 26"/>
                <a:gd name="T65" fmla="*/ 0 h 25"/>
                <a:gd name="T66" fmla="*/ 17 w 26"/>
                <a:gd name="T67" fmla="*/ 1 h 25"/>
                <a:gd name="T68" fmla="*/ 17 w 26"/>
                <a:gd name="T69" fmla="*/ 4 h 25"/>
                <a:gd name="T70" fmla="*/ 15 w 26"/>
                <a:gd name="T71" fmla="*/ 6 h 25"/>
                <a:gd name="T72" fmla="*/ 15 w 26"/>
                <a:gd name="T73" fmla="*/ 8 h 25"/>
                <a:gd name="T74" fmla="*/ 13 w 26"/>
                <a:gd name="T75" fmla="*/ 8 h 25"/>
                <a:gd name="T76" fmla="*/ 11 w 26"/>
                <a:gd name="T77" fmla="*/ 9 h 25"/>
                <a:gd name="T78" fmla="*/ 9 w 26"/>
                <a:gd name="T79" fmla="*/ 8 h 25"/>
                <a:gd name="T80" fmla="*/ 7 w 26"/>
                <a:gd name="T81" fmla="*/ 10 h 25"/>
                <a:gd name="T82" fmla="*/ 5 w 26"/>
                <a:gd name="T83" fmla="*/ 9 h 25"/>
                <a:gd name="T84" fmla="*/ 3 w 26"/>
                <a:gd name="T85" fmla="*/ 9 h 25"/>
                <a:gd name="T86" fmla="*/ 2 w 26"/>
                <a:gd name="T87" fmla="*/ 8 h 25"/>
                <a:gd name="T88" fmla="*/ 1 w 26"/>
                <a:gd name="T89" fmla="*/ 8 h 25"/>
                <a:gd name="T90" fmla="*/ 0 w 26"/>
                <a:gd name="T91" fmla="*/ 9 h 25"/>
                <a:gd name="T92" fmla="*/ 0 w 26"/>
                <a:gd name="T9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25">
                  <a:moveTo>
                    <a:pt x="0" y="13"/>
                  </a:moveTo>
                  <a:cubicBezTo>
                    <a:pt x="0" y="13"/>
                    <a:pt x="0" y="13"/>
                    <a:pt x="0" y="13"/>
                  </a:cubicBezTo>
                  <a:cubicBezTo>
                    <a:pt x="1" y="13"/>
                    <a:pt x="1" y="13"/>
                    <a:pt x="1" y="13"/>
                  </a:cubicBezTo>
                  <a:cubicBezTo>
                    <a:pt x="1" y="14"/>
                    <a:pt x="0" y="14"/>
                    <a:pt x="0" y="14"/>
                  </a:cubicBezTo>
                  <a:cubicBezTo>
                    <a:pt x="0" y="14"/>
                    <a:pt x="1" y="14"/>
                    <a:pt x="1" y="15"/>
                  </a:cubicBezTo>
                  <a:cubicBezTo>
                    <a:pt x="1" y="15"/>
                    <a:pt x="1" y="15"/>
                    <a:pt x="1" y="15"/>
                  </a:cubicBezTo>
                  <a:cubicBezTo>
                    <a:pt x="2" y="16"/>
                    <a:pt x="2" y="16"/>
                    <a:pt x="2" y="16"/>
                  </a:cubicBezTo>
                  <a:cubicBezTo>
                    <a:pt x="2" y="16"/>
                    <a:pt x="2" y="16"/>
                    <a:pt x="3" y="17"/>
                  </a:cubicBezTo>
                  <a:cubicBezTo>
                    <a:pt x="3" y="17"/>
                    <a:pt x="2" y="17"/>
                    <a:pt x="2" y="17"/>
                  </a:cubicBezTo>
                  <a:cubicBezTo>
                    <a:pt x="3" y="18"/>
                    <a:pt x="3" y="18"/>
                    <a:pt x="3" y="18"/>
                  </a:cubicBezTo>
                  <a:cubicBezTo>
                    <a:pt x="3" y="19"/>
                    <a:pt x="3" y="19"/>
                    <a:pt x="3" y="19"/>
                  </a:cubicBezTo>
                  <a:cubicBezTo>
                    <a:pt x="3" y="19"/>
                    <a:pt x="3" y="20"/>
                    <a:pt x="3" y="20"/>
                  </a:cubicBezTo>
                  <a:cubicBezTo>
                    <a:pt x="3" y="20"/>
                    <a:pt x="3" y="20"/>
                    <a:pt x="3" y="20"/>
                  </a:cubicBezTo>
                  <a:cubicBezTo>
                    <a:pt x="3" y="21"/>
                    <a:pt x="4" y="21"/>
                    <a:pt x="4" y="21"/>
                  </a:cubicBezTo>
                  <a:cubicBezTo>
                    <a:pt x="4" y="21"/>
                    <a:pt x="3" y="22"/>
                    <a:pt x="3" y="22"/>
                  </a:cubicBezTo>
                  <a:cubicBezTo>
                    <a:pt x="4" y="22"/>
                    <a:pt x="4" y="22"/>
                    <a:pt x="4" y="22"/>
                  </a:cubicBezTo>
                  <a:cubicBezTo>
                    <a:pt x="5" y="22"/>
                    <a:pt x="5" y="22"/>
                    <a:pt x="5" y="22"/>
                  </a:cubicBezTo>
                  <a:cubicBezTo>
                    <a:pt x="5" y="22"/>
                    <a:pt x="6" y="22"/>
                    <a:pt x="6" y="22"/>
                  </a:cubicBezTo>
                  <a:cubicBezTo>
                    <a:pt x="6" y="22"/>
                    <a:pt x="6" y="22"/>
                    <a:pt x="7" y="22"/>
                  </a:cubicBezTo>
                  <a:cubicBezTo>
                    <a:pt x="7" y="22"/>
                    <a:pt x="7" y="22"/>
                    <a:pt x="7" y="22"/>
                  </a:cubicBezTo>
                  <a:cubicBezTo>
                    <a:pt x="7" y="22"/>
                    <a:pt x="7" y="22"/>
                    <a:pt x="7" y="23"/>
                  </a:cubicBezTo>
                  <a:cubicBezTo>
                    <a:pt x="7" y="23"/>
                    <a:pt x="7" y="23"/>
                    <a:pt x="8" y="23"/>
                  </a:cubicBezTo>
                  <a:cubicBezTo>
                    <a:pt x="8" y="23"/>
                    <a:pt x="8" y="23"/>
                    <a:pt x="9" y="23"/>
                  </a:cubicBezTo>
                  <a:cubicBezTo>
                    <a:pt x="9" y="23"/>
                    <a:pt x="9" y="23"/>
                    <a:pt x="9" y="23"/>
                  </a:cubicBezTo>
                  <a:cubicBezTo>
                    <a:pt x="10" y="23"/>
                    <a:pt x="10" y="23"/>
                    <a:pt x="10" y="22"/>
                  </a:cubicBezTo>
                  <a:cubicBezTo>
                    <a:pt x="10" y="22"/>
                    <a:pt x="11" y="22"/>
                    <a:pt x="11" y="22"/>
                  </a:cubicBezTo>
                  <a:cubicBezTo>
                    <a:pt x="11" y="22"/>
                    <a:pt x="11" y="23"/>
                    <a:pt x="12" y="23"/>
                  </a:cubicBezTo>
                  <a:cubicBezTo>
                    <a:pt x="12" y="23"/>
                    <a:pt x="12" y="23"/>
                    <a:pt x="13" y="23"/>
                  </a:cubicBezTo>
                  <a:cubicBezTo>
                    <a:pt x="13" y="23"/>
                    <a:pt x="13" y="23"/>
                    <a:pt x="14" y="23"/>
                  </a:cubicBezTo>
                  <a:cubicBezTo>
                    <a:pt x="14" y="23"/>
                    <a:pt x="14" y="24"/>
                    <a:pt x="14" y="24"/>
                  </a:cubicBezTo>
                  <a:cubicBezTo>
                    <a:pt x="14" y="25"/>
                    <a:pt x="14" y="25"/>
                    <a:pt x="15" y="25"/>
                  </a:cubicBezTo>
                  <a:cubicBezTo>
                    <a:pt x="15" y="25"/>
                    <a:pt x="15" y="25"/>
                    <a:pt x="15" y="25"/>
                  </a:cubicBezTo>
                  <a:cubicBezTo>
                    <a:pt x="16" y="25"/>
                    <a:pt x="16" y="25"/>
                    <a:pt x="17" y="24"/>
                  </a:cubicBezTo>
                  <a:cubicBezTo>
                    <a:pt x="17" y="24"/>
                    <a:pt x="17" y="24"/>
                    <a:pt x="17" y="24"/>
                  </a:cubicBezTo>
                  <a:cubicBezTo>
                    <a:pt x="18" y="23"/>
                    <a:pt x="18" y="23"/>
                    <a:pt x="18" y="22"/>
                  </a:cubicBezTo>
                  <a:cubicBezTo>
                    <a:pt x="19" y="22"/>
                    <a:pt x="19" y="22"/>
                    <a:pt x="19" y="21"/>
                  </a:cubicBezTo>
                  <a:cubicBezTo>
                    <a:pt x="19" y="21"/>
                    <a:pt x="19" y="21"/>
                    <a:pt x="19" y="20"/>
                  </a:cubicBezTo>
                  <a:cubicBezTo>
                    <a:pt x="19" y="20"/>
                    <a:pt x="19" y="20"/>
                    <a:pt x="19" y="19"/>
                  </a:cubicBezTo>
                  <a:cubicBezTo>
                    <a:pt x="19" y="19"/>
                    <a:pt x="19" y="19"/>
                    <a:pt x="19" y="18"/>
                  </a:cubicBezTo>
                  <a:cubicBezTo>
                    <a:pt x="20" y="18"/>
                    <a:pt x="20" y="18"/>
                    <a:pt x="20" y="17"/>
                  </a:cubicBezTo>
                  <a:cubicBezTo>
                    <a:pt x="21" y="17"/>
                    <a:pt x="21" y="17"/>
                    <a:pt x="21" y="16"/>
                  </a:cubicBezTo>
                  <a:cubicBezTo>
                    <a:pt x="22" y="16"/>
                    <a:pt x="22" y="16"/>
                    <a:pt x="22" y="16"/>
                  </a:cubicBezTo>
                  <a:cubicBezTo>
                    <a:pt x="22" y="15"/>
                    <a:pt x="22" y="15"/>
                    <a:pt x="22" y="14"/>
                  </a:cubicBezTo>
                  <a:cubicBezTo>
                    <a:pt x="22" y="14"/>
                    <a:pt x="22" y="13"/>
                    <a:pt x="22" y="13"/>
                  </a:cubicBezTo>
                  <a:cubicBezTo>
                    <a:pt x="22" y="13"/>
                    <a:pt x="22" y="13"/>
                    <a:pt x="22" y="13"/>
                  </a:cubicBezTo>
                  <a:cubicBezTo>
                    <a:pt x="22" y="12"/>
                    <a:pt x="22" y="12"/>
                    <a:pt x="22" y="12"/>
                  </a:cubicBezTo>
                  <a:cubicBezTo>
                    <a:pt x="22" y="11"/>
                    <a:pt x="23" y="11"/>
                    <a:pt x="23" y="11"/>
                  </a:cubicBezTo>
                  <a:cubicBezTo>
                    <a:pt x="23" y="11"/>
                    <a:pt x="24" y="11"/>
                    <a:pt x="24" y="11"/>
                  </a:cubicBezTo>
                  <a:cubicBezTo>
                    <a:pt x="24" y="11"/>
                    <a:pt x="25" y="11"/>
                    <a:pt x="25" y="11"/>
                  </a:cubicBezTo>
                  <a:cubicBezTo>
                    <a:pt x="25" y="11"/>
                    <a:pt x="26" y="11"/>
                    <a:pt x="26" y="11"/>
                  </a:cubicBezTo>
                  <a:cubicBezTo>
                    <a:pt x="26" y="11"/>
                    <a:pt x="26" y="10"/>
                    <a:pt x="26" y="10"/>
                  </a:cubicBezTo>
                  <a:cubicBezTo>
                    <a:pt x="26" y="10"/>
                    <a:pt x="25" y="10"/>
                    <a:pt x="25" y="9"/>
                  </a:cubicBezTo>
                  <a:cubicBezTo>
                    <a:pt x="25" y="9"/>
                    <a:pt x="25" y="9"/>
                    <a:pt x="24" y="9"/>
                  </a:cubicBezTo>
                  <a:cubicBezTo>
                    <a:pt x="24" y="8"/>
                    <a:pt x="24" y="9"/>
                    <a:pt x="23" y="8"/>
                  </a:cubicBezTo>
                  <a:cubicBezTo>
                    <a:pt x="23" y="8"/>
                    <a:pt x="24" y="8"/>
                    <a:pt x="24" y="7"/>
                  </a:cubicBezTo>
                  <a:cubicBezTo>
                    <a:pt x="24" y="7"/>
                    <a:pt x="24" y="7"/>
                    <a:pt x="23" y="6"/>
                  </a:cubicBezTo>
                  <a:cubicBezTo>
                    <a:pt x="23" y="6"/>
                    <a:pt x="23" y="6"/>
                    <a:pt x="23" y="5"/>
                  </a:cubicBezTo>
                  <a:cubicBezTo>
                    <a:pt x="23" y="5"/>
                    <a:pt x="22" y="5"/>
                    <a:pt x="22" y="5"/>
                  </a:cubicBezTo>
                  <a:cubicBezTo>
                    <a:pt x="22" y="5"/>
                    <a:pt x="22" y="4"/>
                    <a:pt x="22" y="4"/>
                  </a:cubicBezTo>
                  <a:cubicBezTo>
                    <a:pt x="22" y="4"/>
                    <a:pt x="22" y="3"/>
                    <a:pt x="22" y="3"/>
                  </a:cubicBezTo>
                  <a:cubicBezTo>
                    <a:pt x="22" y="2"/>
                    <a:pt x="22" y="2"/>
                    <a:pt x="22" y="2"/>
                  </a:cubicBezTo>
                  <a:cubicBezTo>
                    <a:pt x="23" y="1"/>
                    <a:pt x="23" y="1"/>
                    <a:pt x="23" y="1"/>
                  </a:cubicBezTo>
                  <a:cubicBezTo>
                    <a:pt x="23" y="1"/>
                    <a:pt x="23" y="1"/>
                    <a:pt x="23" y="1"/>
                  </a:cubicBezTo>
                  <a:cubicBezTo>
                    <a:pt x="23" y="1"/>
                    <a:pt x="23" y="1"/>
                    <a:pt x="22" y="1"/>
                  </a:cubicBezTo>
                  <a:cubicBezTo>
                    <a:pt x="22" y="1"/>
                    <a:pt x="21" y="1"/>
                    <a:pt x="21" y="1"/>
                  </a:cubicBezTo>
                  <a:cubicBezTo>
                    <a:pt x="20" y="0"/>
                    <a:pt x="20" y="0"/>
                    <a:pt x="20" y="0"/>
                  </a:cubicBezTo>
                  <a:cubicBezTo>
                    <a:pt x="19" y="0"/>
                    <a:pt x="19" y="0"/>
                    <a:pt x="19" y="1"/>
                  </a:cubicBezTo>
                  <a:cubicBezTo>
                    <a:pt x="18" y="1"/>
                    <a:pt x="18" y="0"/>
                    <a:pt x="17" y="1"/>
                  </a:cubicBezTo>
                  <a:cubicBezTo>
                    <a:pt x="17" y="1"/>
                    <a:pt x="17" y="2"/>
                    <a:pt x="17" y="2"/>
                  </a:cubicBezTo>
                  <a:cubicBezTo>
                    <a:pt x="16" y="3"/>
                    <a:pt x="17" y="3"/>
                    <a:pt x="17" y="4"/>
                  </a:cubicBezTo>
                  <a:cubicBezTo>
                    <a:pt x="16" y="4"/>
                    <a:pt x="16" y="4"/>
                    <a:pt x="16" y="4"/>
                  </a:cubicBezTo>
                  <a:cubicBezTo>
                    <a:pt x="15" y="4"/>
                    <a:pt x="16" y="5"/>
                    <a:pt x="15" y="6"/>
                  </a:cubicBezTo>
                  <a:cubicBezTo>
                    <a:pt x="15" y="6"/>
                    <a:pt x="15" y="6"/>
                    <a:pt x="15" y="7"/>
                  </a:cubicBezTo>
                  <a:cubicBezTo>
                    <a:pt x="14" y="7"/>
                    <a:pt x="15" y="7"/>
                    <a:pt x="15" y="8"/>
                  </a:cubicBezTo>
                  <a:cubicBezTo>
                    <a:pt x="15" y="8"/>
                    <a:pt x="14" y="8"/>
                    <a:pt x="14" y="8"/>
                  </a:cubicBezTo>
                  <a:cubicBezTo>
                    <a:pt x="14" y="8"/>
                    <a:pt x="13" y="8"/>
                    <a:pt x="13" y="8"/>
                  </a:cubicBezTo>
                  <a:cubicBezTo>
                    <a:pt x="13" y="8"/>
                    <a:pt x="13" y="9"/>
                    <a:pt x="12" y="9"/>
                  </a:cubicBezTo>
                  <a:cubicBezTo>
                    <a:pt x="12" y="9"/>
                    <a:pt x="11" y="9"/>
                    <a:pt x="11" y="9"/>
                  </a:cubicBezTo>
                  <a:cubicBezTo>
                    <a:pt x="10" y="9"/>
                    <a:pt x="10" y="8"/>
                    <a:pt x="10" y="8"/>
                  </a:cubicBezTo>
                  <a:cubicBezTo>
                    <a:pt x="9" y="8"/>
                    <a:pt x="9" y="8"/>
                    <a:pt x="9" y="8"/>
                  </a:cubicBezTo>
                  <a:cubicBezTo>
                    <a:pt x="8" y="8"/>
                    <a:pt x="8" y="9"/>
                    <a:pt x="8" y="9"/>
                  </a:cubicBezTo>
                  <a:cubicBezTo>
                    <a:pt x="8" y="10"/>
                    <a:pt x="8" y="10"/>
                    <a:pt x="7" y="10"/>
                  </a:cubicBezTo>
                  <a:cubicBezTo>
                    <a:pt x="7" y="10"/>
                    <a:pt x="7" y="10"/>
                    <a:pt x="6" y="10"/>
                  </a:cubicBezTo>
                  <a:cubicBezTo>
                    <a:pt x="6" y="9"/>
                    <a:pt x="6" y="9"/>
                    <a:pt x="5" y="9"/>
                  </a:cubicBezTo>
                  <a:cubicBezTo>
                    <a:pt x="5" y="9"/>
                    <a:pt x="4" y="10"/>
                    <a:pt x="4" y="10"/>
                  </a:cubicBezTo>
                  <a:cubicBezTo>
                    <a:pt x="3" y="10"/>
                    <a:pt x="3" y="10"/>
                    <a:pt x="3" y="9"/>
                  </a:cubicBezTo>
                  <a:cubicBezTo>
                    <a:pt x="2" y="9"/>
                    <a:pt x="2" y="9"/>
                    <a:pt x="2" y="8"/>
                  </a:cubicBezTo>
                  <a:cubicBezTo>
                    <a:pt x="2" y="8"/>
                    <a:pt x="2" y="8"/>
                    <a:pt x="2" y="8"/>
                  </a:cubicBezTo>
                  <a:cubicBezTo>
                    <a:pt x="1" y="7"/>
                    <a:pt x="1" y="7"/>
                    <a:pt x="1" y="7"/>
                  </a:cubicBezTo>
                  <a:cubicBezTo>
                    <a:pt x="1" y="8"/>
                    <a:pt x="1" y="8"/>
                    <a:pt x="1" y="8"/>
                  </a:cubicBezTo>
                  <a:cubicBezTo>
                    <a:pt x="1" y="8"/>
                    <a:pt x="1" y="8"/>
                    <a:pt x="0" y="8"/>
                  </a:cubicBezTo>
                  <a:cubicBezTo>
                    <a:pt x="0" y="9"/>
                    <a:pt x="0" y="9"/>
                    <a:pt x="0" y="9"/>
                  </a:cubicBezTo>
                  <a:cubicBezTo>
                    <a:pt x="0" y="10"/>
                    <a:pt x="0" y="10"/>
                    <a:pt x="0" y="11"/>
                  </a:cubicBezTo>
                  <a:cubicBezTo>
                    <a:pt x="0" y="11"/>
                    <a:pt x="0" y="11"/>
                    <a:pt x="0" y="12"/>
                  </a:cubicBezTo>
                  <a:cubicBezTo>
                    <a:pt x="0" y="12"/>
                    <a:pt x="0" y="12"/>
                    <a:pt x="0"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5" name="Freeform 96"/>
            <p:cNvSpPr>
              <a:spLocks/>
            </p:cNvSpPr>
            <p:nvPr/>
          </p:nvSpPr>
          <p:spPr bwMode="auto">
            <a:xfrm>
              <a:off x="2530477" y="2740026"/>
              <a:ext cx="22225" cy="33338"/>
            </a:xfrm>
            <a:custGeom>
              <a:avLst/>
              <a:gdLst>
                <a:gd name="T0" fmla="*/ 1 w 2"/>
                <a:gd name="T1" fmla="*/ 3 h 3"/>
                <a:gd name="T2" fmla="*/ 2 w 2"/>
                <a:gd name="T3" fmla="*/ 3 h 3"/>
                <a:gd name="T4" fmla="*/ 2 w 2"/>
                <a:gd name="T5" fmla="*/ 2 h 3"/>
                <a:gd name="T6" fmla="*/ 2 w 2"/>
                <a:gd name="T7" fmla="*/ 1 h 3"/>
                <a:gd name="T8" fmla="*/ 2 w 2"/>
                <a:gd name="T9" fmla="*/ 0 h 3"/>
                <a:gd name="T10" fmla="*/ 1 w 2"/>
                <a:gd name="T11" fmla="*/ 0 h 3"/>
                <a:gd name="T12" fmla="*/ 1 w 2"/>
                <a:gd name="T13" fmla="*/ 1 h 3"/>
                <a:gd name="T14" fmla="*/ 1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3"/>
                  </a:cubicBezTo>
                  <a:cubicBezTo>
                    <a:pt x="2" y="2"/>
                    <a:pt x="2" y="2"/>
                    <a:pt x="2" y="2"/>
                  </a:cubicBezTo>
                  <a:cubicBezTo>
                    <a:pt x="2" y="2"/>
                    <a:pt x="2" y="2"/>
                    <a:pt x="2" y="1"/>
                  </a:cubicBezTo>
                  <a:cubicBezTo>
                    <a:pt x="2" y="1"/>
                    <a:pt x="2" y="1"/>
                    <a:pt x="2" y="0"/>
                  </a:cubicBezTo>
                  <a:cubicBezTo>
                    <a:pt x="2" y="0"/>
                    <a:pt x="2" y="0"/>
                    <a:pt x="1" y="0"/>
                  </a:cubicBezTo>
                  <a:cubicBezTo>
                    <a:pt x="1" y="1"/>
                    <a:pt x="1" y="1"/>
                    <a:pt x="1" y="1"/>
                  </a:cubicBezTo>
                  <a:cubicBezTo>
                    <a:pt x="1" y="1"/>
                    <a:pt x="1" y="1"/>
                    <a:pt x="1" y="2"/>
                  </a:cubicBezTo>
                  <a:cubicBezTo>
                    <a:pt x="1" y="2"/>
                    <a:pt x="0" y="2"/>
                    <a:pt x="0" y="2"/>
                  </a:cubicBezTo>
                  <a:cubicBezTo>
                    <a:pt x="0"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6" name="Freeform 97"/>
            <p:cNvSpPr>
              <a:spLocks/>
            </p:cNvSpPr>
            <p:nvPr/>
          </p:nvSpPr>
          <p:spPr bwMode="auto">
            <a:xfrm>
              <a:off x="2098677" y="2503489"/>
              <a:ext cx="53975" cy="31750"/>
            </a:xfrm>
            <a:custGeom>
              <a:avLst/>
              <a:gdLst>
                <a:gd name="T0" fmla="*/ 5 w 5"/>
                <a:gd name="T1" fmla="*/ 1 h 3"/>
                <a:gd name="T2" fmla="*/ 4 w 5"/>
                <a:gd name="T3" fmla="*/ 1 h 3"/>
                <a:gd name="T4" fmla="*/ 2 w 5"/>
                <a:gd name="T5" fmla="*/ 1 h 3"/>
                <a:gd name="T6" fmla="*/ 1 w 5"/>
                <a:gd name="T7" fmla="*/ 1 h 3"/>
                <a:gd name="T8" fmla="*/ 0 w 5"/>
                <a:gd name="T9" fmla="*/ 1 h 3"/>
                <a:gd name="T10" fmla="*/ 0 w 5"/>
                <a:gd name="T11" fmla="*/ 1 h 3"/>
                <a:gd name="T12" fmla="*/ 1 w 5"/>
                <a:gd name="T13" fmla="*/ 2 h 3"/>
                <a:gd name="T14" fmla="*/ 1 w 5"/>
                <a:gd name="T15" fmla="*/ 3 h 3"/>
                <a:gd name="T16" fmla="*/ 2 w 5"/>
                <a:gd name="T17" fmla="*/ 3 h 3"/>
                <a:gd name="T18" fmla="*/ 3 w 5"/>
                <a:gd name="T19" fmla="*/ 2 h 3"/>
                <a:gd name="T20" fmla="*/ 4 w 5"/>
                <a:gd name="T21" fmla="*/ 2 h 3"/>
                <a:gd name="T22" fmla="*/ 5 w 5"/>
                <a:gd name="T23" fmla="*/ 2 h 3"/>
                <a:gd name="T24" fmla="*/ 5 w 5"/>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1"/>
                  </a:moveTo>
                  <a:cubicBezTo>
                    <a:pt x="4" y="1"/>
                    <a:pt x="4" y="1"/>
                    <a:pt x="4" y="1"/>
                  </a:cubicBezTo>
                  <a:cubicBezTo>
                    <a:pt x="3" y="1"/>
                    <a:pt x="3" y="1"/>
                    <a:pt x="2" y="1"/>
                  </a:cubicBezTo>
                  <a:cubicBezTo>
                    <a:pt x="2" y="1"/>
                    <a:pt x="2" y="1"/>
                    <a:pt x="1" y="1"/>
                  </a:cubicBezTo>
                  <a:cubicBezTo>
                    <a:pt x="1" y="1"/>
                    <a:pt x="0" y="0"/>
                    <a:pt x="0" y="1"/>
                  </a:cubicBezTo>
                  <a:cubicBezTo>
                    <a:pt x="0" y="1"/>
                    <a:pt x="0" y="1"/>
                    <a:pt x="0" y="1"/>
                  </a:cubicBezTo>
                  <a:cubicBezTo>
                    <a:pt x="0" y="2"/>
                    <a:pt x="1" y="2"/>
                    <a:pt x="1" y="2"/>
                  </a:cubicBezTo>
                  <a:cubicBezTo>
                    <a:pt x="1" y="2"/>
                    <a:pt x="1" y="3"/>
                    <a:pt x="1" y="3"/>
                  </a:cubicBezTo>
                  <a:cubicBezTo>
                    <a:pt x="1" y="3"/>
                    <a:pt x="2" y="3"/>
                    <a:pt x="2" y="3"/>
                  </a:cubicBezTo>
                  <a:cubicBezTo>
                    <a:pt x="2" y="2"/>
                    <a:pt x="3" y="2"/>
                    <a:pt x="3" y="2"/>
                  </a:cubicBezTo>
                  <a:cubicBezTo>
                    <a:pt x="4" y="2"/>
                    <a:pt x="4" y="2"/>
                    <a:pt x="4" y="2"/>
                  </a:cubicBezTo>
                  <a:cubicBezTo>
                    <a:pt x="5" y="2"/>
                    <a:pt x="5" y="2"/>
                    <a:pt x="5" y="2"/>
                  </a:cubicBezTo>
                  <a:cubicBezTo>
                    <a:pt x="5" y="2"/>
                    <a:pt x="5" y="1"/>
                    <a:pt x="5"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7" name="Freeform 98"/>
            <p:cNvSpPr>
              <a:spLocks/>
            </p:cNvSpPr>
            <p:nvPr/>
          </p:nvSpPr>
          <p:spPr bwMode="auto">
            <a:xfrm>
              <a:off x="1700214" y="2524126"/>
              <a:ext cx="119063" cy="141288"/>
            </a:xfrm>
            <a:custGeom>
              <a:avLst/>
              <a:gdLst>
                <a:gd name="T0" fmla="*/ 10 w 11"/>
                <a:gd name="T1" fmla="*/ 6 h 13"/>
                <a:gd name="T2" fmla="*/ 10 w 11"/>
                <a:gd name="T3" fmla="*/ 6 h 13"/>
                <a:gd name="T4" fmla="*/ 9 w 11"/>
                <a:gd name="T5" fmla="*/ 6 h 13"/>
                <a:gd name="T6" fmla="*/ 8 w 11"/>
                <a:gd name="T7" fmla="*/ 4 h 13"/>
                <a:gd name="T8" fmla="*/ 9 w 11"/>
                <a:gd name="T9" fmla="*/ 3 h 13"/>
                <a:gd name="T10" fmla="*/ 9 w 11"/>
                <a:gd name="T11" fmla="*/ 2 h 13"/>
                <a:gd name="T12" fmla="*/ 9 w 11"/>
                <a:gd name="T13" fmla="*/ 0 h 13"/>
                <a:gd name="T14" fmla="*/ 9 w 11"/>
                <a:gd name="T15" fmla="*/ 0 h 13"/>
                <a:gd name="T16" fmla="*/ 8 w 11"/>
                <a:gd name="T17" fmla="*/ 0 h 13"/>
                <a:gd name="T18" fmla="*/ 7 w 11"/>
                <a:gd name="T19" fmla="*/ 0 h 13"/>
                <a:gd name="T20" fmla="*/ 5 w 11"/>
                <a:gd name="T21" fmla="*/ 0 h 13"/>
                <a:gd name="T22" fmla="*/ 5 w 11"/>
                <a:gd name="T23" fmla="*/ 1 h 13"/>
                <a:gd name="T24" fmla="*/ 5 w 11"/>
                <a:gd name="T25" fmla="*/ 2 h 13"/>
                <a:gd name="T26" fmla="*/ 3 w 11"/>
                <a:gd name="T27" fmla="*/ 2 h 13"/>
                <a:gd name="T28" fmla="*/ 4 w 11"/>
                <a:gd name="T29" fmla="*/ 3 h 13"/>
                <a:gd name="T30" fmla="*/ 5 w 11"/>
                <a:gd name="T31" fmla="*/ 4 h 13"/>
                <a:gd name="T32" fmla="*/ 5 w 11"/>
                <a:gd name="T33" fmla="*/ 4 h 13"/>
                <a:gd name="T34" fmla="*/ 5 w 11"/>
                <a:gd name="T35" fmla="*/ 5 h 13"/>
                <a:gd name="T36" fmla="*/ 3 w 11"/>
                <a:gd name="T37" fmla="*/ 5 h 13"/>
                <a:gd name="T38" fmla="*/ 2 w 11"/>
                <a:gd name="T39" fmla="*/ 5 h 13"/>
                <a:gd name="T40" fmla="*/ 1 w 11"/>
                <a:gd name="T41" fmla="*/ 6 h 13"/>
                <a:gd name="T42" fmla="*/ 1 w 11"/>
                <a:gd name="T43" fmla="*/ 7 h 13"/>
                <a:gd name="T44" fmla="*/ 1 w 11"/>
                <a:gd name="T45" fmla="*/ 8 h 13"/>
                <a:gd name="T46" fmla="*/ 0 w 11"/>
                <a:gd name="T47" fmla="*/ 9 h 13"/>
                <a:gd name="T48" fmla="*/ 0 w 11"/>
                <a:gd name="T49" fmla="*/ 10 h 13"/>
                <a:gd name="T50" fmla="*/ 0 w 11"/>
                <a:gd name="T51" fmla="*/ 10 h 13"/>
                <a:gd name="T52" fmla="*/ 1 w 11"/>
                <a:gd name="T53" fmla="*/ 11 h 13"/>
                <a:gd name="T54" fmla="*/ 2 w 11"/>
                <a:gd name="T55" fmla="*/ 12 h 13"/>
                <a:gd name="T56" fmla="*/ 3 w 11"/>
                <a:gd name="T57" fmla="*/ 12 h 13"/>
                <a:gd name="T58" fmla="*/ 5 w 11"/>
                <a:gd name="T59" fmla="*/ 12 h 13"/>
                <a:gd name="T60" fmla="*/ 5 w 11"/>
                <a:gd name="T61" fmla="*/ 13 h 13"/>
                <a:gd name="T62" fmla="*/ 5 w 11"/>
                <a:gd name="T63" fmla="*/ 12 h 13"/>
                <a:gd name="T64" fmla="*/ 6 w 11"/>
                <a:gd name="T65" fmla="*/ 11 h 13"/>
                <a:gd name="T66" fmla="*/ 7 w 11"/>
                <a:gd name="T67" fmla="*/ 10 h 13"/>
                <a:gd name="T68" fmla="*/ 8 w 11"/>
                <a:gd name="T69" fmla="*/ 10 h 13"/>
                <a:gd name="T70" fmla="*/ 8 w 11"/>
                <a:gd name="T71" fmla="*/ 9 h 13"/>
                <a:gd name="T72" fmla="*/ 8 w 11"/>
                <a:gd name="T73" fmla="*/ 8 h 13"/>
                <a:gd name="T74" fmla="*/ 9 w 11"/>
                <a:gd name="T75" fmla="*/ 7 h 13"/>
                <a:gd name="T76" fmla="*/ 11 w 11"/>
                <a:gd name="T77" fmla="*/ 6 h 13"/>
                <a:gd name="T78" fmla="*/ 11 w 11"/>
                <a:gd name="T79" fmla="*/ 6 h 13"/>
                <a:gd name="T80" fmla="*/ 11 w 11"/>
                <a:gd name="T81" fmla="*/ 6 h 13"/>
                <a:gd name="T82" fmla="*/ 10 w 11"/>
                <a:gd name="T8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3">
                  <a:moveTo>
                    <a:pt x="10" y="6"/>
                  </a:moveTo>
                  <a:cubicBezTo>
                    <a:pt x="10" y="6"/>
                    <a:pt x="10" y="6"/>
                    <a:pt x="10" y="6"/>
                  </a:cubicBezTo>
                  <a:cubicBezTo>
                    <a:pt x="9" y="6"/>
                    <a:pt x="9" y="6"/>
                    <a:pt x="9" y="6"/>
                  </a:cubicBezTo>
                  <a:cubicBezTo>
                    <a:pt x="8" y="6"/>
                    <a:pt x="8" y="5"/>
                    <a:pt x="8" y="4"/>
                  </a:cubicBezTo>
                  <a:cubicBezTo>
                    <a:pt x="8" y="4"/>
                    <a:pt x="9" y="4"/>
                    <a:pt x="9" y="3"/>
                  </a:cubicBezTo>
                  <a:cubicBezTo>
                    <a:pt x="9" y="3"/>
                    <a:pt x="9" y="2"/>
                    <a:pt x="9" y="2"/>
                  </a:cubicBezTo>
                  <a:cubicBezTo>
                    <a:pt x="9" y="1"/>
                    <a:pt x="9" y="1"/>
                    <a:pt x="9" y="0"/>
                  </a:cubicBezTo>
                  <a:cubicBezTo>
                    <a:pt x="9" y="0"/>
                    <a:pt x="9" y="0"/>
                    <a:pt x="9" y="0"/>
                  </a:cubicBezTo>
                  <a:cubicBezTo>
                    <a:pt x="8" y="0"/>
                    <a:pt x="8" y="0"/>
                    <a:pt x="8" y="0"/>
                  </a:cubicBezTo>
                  <a:cubicBezTo>
                    <a:pt x="7" y="0"/>
                    <a:pt x="7" y="0"/>
                    <a:pt x="7" y="0"/>
                  </a:cubicBezTo>
                  <a:cubicBezTo>
                    <a:pt x="6" y="0"/>
                    <a:pt x="6" y="0"/>
                    <a:pt x="5" y="0"/>
                  </a:cubicBezTo>
                  <a:cubicBezTo>
                    <a:pt x="5" y="0"/>
                    <a:pt x="5" y="1"/>
                    <a:pt x="5" y="1"/>
                  </a:cubicBezTo>
                  <a:cubicBezTo>
                    <a:pt x="5" y="1"/>
                    <a:pt x="5" y="2"/>
                    <a:pt x="5" y="2"/>
                  </a:cubicBezTo>
                  <a:cubicBezTo>
                    <a:pt x="4" y="2"/>
                    <a:pt x="4" y="2"/>
                    <a:pt x="3" y="2"/>
                  </a:cubicBezTo>
                  <a:cubicBezTo>
                    <a:pt x="3" y="2"/>
                    <a:pt x="3" y="3"/>
                    <a:pt x="4" y="3"/>
                  </a:cubicBezTo>
                  <a:cubicBezTo>
                    <a:pt x="4" y="4"/>
                    <a:pt x="4" y="4"/>
                    <a:pt x="5" y="4"/>
                  </a:cubicBezTo>
                  <a:cubicBezTo>
                    <a:pt x="5" y="4"/>
                    <a:pt x="5" y="4"/>
                    <a:pt x="5" y="4"/>
                  </a:cubicBezTo>
                  <a:cubicBezTo>
                    <a:pt x="5" y="5"/>
                    <a:pt x="5" y="5"/>
                    <a:pt x="5" y="5"/>
                  </a:cubicBezTo>
                  <a:cubicBezTo>
                    <a:pt x="5" y="6"/>
                    <a:pt x="4" y="5"/>
                    <a:pt x="3" y="5"/>
                  </a:cubicBezTo>
                  <a:cubicBezTo>
                    <a:pt x="3" y="5"/>
                    <a:pt x="3" y="5"/>
                    <a:pt x="2" y="5"/>
                  </a:cubicBezTo>
                  <a:cubicBezTo>
                    <a:pt x="2" y="5"/>
                    <a:pt x="2" y="6"/>
                    <a:pt x="1" y="6"/>
                  </a:cubicBezTo>
                  <a:cubicBezTo>
                    <a:pt x="1" y="6"/>
                    <a:pt x="1" y="7"/>
                    <a:pt x="1" y="7"/>
                  </a:cubicBezTo>
                  <a:cubicBezTo>
                    <a:pt x="1" y="7"/>
                    <a:pt x="1" y="8"/>
                    <a:pt x="1" y="8"/>
                  </a:cubicBezTo>
                  <a:cubicBezTo>
                    <a:pt x="1" y="8"/>
                    <a:pt x="0" y="8"/>
                    <a:pt x="0" y="9"/>
                  </a:cubicBezTo>
                  <a:cubicBezTo>
                    <a:pt x="0" y="9"/>
                    <a:pt x="0" y="9"/>
                    <a:pt x="0" y="10"/>
                  </a:cubicBezTo>
                  <a:cubicBezTo>
                    <a:pt x="0" y="10"/>
                    <a:pt x="0" y="10"/>
                    <a:pt x="0" y="10"/>
                  </a:cubicBezTo>
                  <a:cubicBezTo>
                    <a:pt x="0" y="10"/>
                    <a:pt x="1" y="10"/>
                    <a:pt x="1" y="11"/>
                  </a:cubicBezTo>
                  <a:cubicBezTo>
                    <a:pt x="1" y="11"/>
                    <a:pt x="1" y="12"/>
                    <a:pt x="2" y="12"/>
                  </a:cubicBezTo>
                  <a:cubicBezTo>
                    <a:pt x="2" y="12"/>
                    <a:pt x="3" y="12"/>
                    <a:pt x="3" y="12"/>
                  </a:cubicBezTo>
                  <a:cubicBezTo>
                    <a:pt x="4" y="13"/>
                    <a:pt x="4" y="12"/>
                    <a:pt x="5" y="12"/>
                  </a:cubicBezTo>
                  <a:cubicBezTo>
                    <a:pt x="5" y="12"/>
                    <a:pt x="5" y="12"/>
                    <a:pt x="5" y="13"/>
                  </a:cubicBezTo>
                  <a:cubicBezTo>
                    <a:pt x="5" y="12"/>
                    <a:pt x="5" y="12"/>
                    <a:pt x="5" y="12"/>
                  </a:cubicBezTo>
                  <a:cubicBezTo>
                    <a:pt x="6" y="12"/>
                    <a:pt x="6" y="11"/>
                    <a:pt x="6" y="11"/>
                  </a:cubicBezTo>
                  <a:cubicBezTo>
                    <a:pt x="7" y="11"/>
                    <a:pt x="7" y="11"/>
                    <a:pt x="7" y="10"/>
                  </a:cubicBezTo>
                  <a:cubicBezTo>
                    <a:pt x="8" y="10"/>
                    <a:pt x="8" y="10"/>
                    <a:pt x="8" y="10"/>
                  </a:cubicBezTo>
                  <a:cubicBezTo>
                    <a:pt x="8" y="10"/>
                    <a:pt x="8" y="10"/>
                    <a:pt x="8" y="9"/>
                  </a:cubicBezTo>
                  <a:cubicBezTo>
                    <a:pt x="8" y="9"/>
                    <a:pt x="8" y="8"/>
                    <a:pt x="8" y="8"/>
                  </a:cubicBezTo>
                  <a:cubicBezTo>
                    <a:pt x="8" y="8"/>
                    <a:pt x="9" y="8"/>
                    <a:pt x="9" y="7"/>
                  </a:cubicBezTo>
                  <a:cubicBezTo>
                    <a:pt x="10" y="7"/>
                    <a:pt x="10" y="7"/>
                    <a:pt x="11" y="6"/>
                  </a:cubicBezTo>
                  <a:cubicBezTo>
                    <a:pt x="11" y="6"/>
                    <a:pt x="11" y="6"/>
                    <a:pt x="11" y="6"/>
                  </a:cubicBezTo>
                  <a:cubicBezTo>
                    <a:pt x="11" y="6"/>
                    <a:pt x="11" y="6"/>
                    <a:pt x="11" y="6"/>
                  </a:cubicBezTo>
                  <a:cubicBezTo>
                    <a:pt x="10" y="6"/>
                    <a:pt x="10" y="6"/>
                    <a:pt x="1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8" name="Freeform 99"/>
            <p:cNvSpPr>
              <a:spLocks/>
            </p:cNvSpPr>
            <p:nvPr/>
          </p:nvSpPr>
          <p:spPr bwMode="auto">
            <a:xfrm>
              <a:off x="1936752" y="2784476"/>
              <a:ext cx="161925" cy="74613"/>
            </a:xfrm>
            <a:custGeom>
              <a:avLst/>
              <a:gdLst>
                <a:gd name="T0" fmla="*/ 14 w 15"/>
                <a:gd name="T1" fmla="*/ 6 h 7"/>
                <a:gd name="T2" fmla="*/ 14 w 15"/>
                <a:gd name="T3" fmla="*/ 6 h 7"/>
                <a:gd name="T4" fmla="*/ 15 w 15"/>
                <a:gd name="T5" fmla="*/ 6 h 7"/>
                <a:gd name="T6" fmla="*/ 15 w 15"/>
                <a:gd name="T7" fmla="*/ 5 h 7"/>
                <a:gd name="T8" fmla="*/ 15 w 15"/>
                <a:gd name="T9" fmla="*/ 4 h 7"/>
                <a:gd name="T10" fmla="*/ 15 w 15"/>
                <a:gd name="T11" fmla="*/ 4 h 7"/>
                <a:gd name="T12" fmla="*/ 15 w 15"/>
                <a:gd name="T13" fmla="*/ 3 h 7"/>
                <a:gd name="T14" fmla="*/ 14 w 15"/>
                <a:gd name="T15" fmla="*/ 2 h 7"/>
                <a:gd name="T16" fmla="*/ 13 w 15"/>
                <a:gd name="T17" fmla="*/ 1 h 7"/>
                <a:gd name="T18" fmla="*/ 12 w 15"/>
                <a:gd name="T19" fmla="*/ 0 h 7"/>
                <a:gd name="T20" fmla="*/ 11 w 15"/>
                <a:gd name="T21" fmla="*/ 0 h 7"/>
                <a:gd name="T22" fmla="*/ 9 w 15"/>
                <a:gd name="T23" fmla="*/ 0 h 7"/>
                <a:gd name="T24" fmla="*/ 8 w 15"/>
                <a:gd name="T25" fmla="*/ 0 h 7"/>
                <a:gd name="T26" fmla="*/ 8 w 15"/>
                <a:gd name="T27" fmla="*/ 1 h 7"/>
                <a:gd name="T28" fmla="*/ 7 w 15"/>
                <a:gd name="T29" fmla="*/ 1 h 7"/>
                <a:gd name="T30" fmla="*/ 6 w 15"/>
                <a:gd name="T31" fmla="*/ 2 h 7"/>
                <a:gd name="T32" fmla="*/ 4 w 15"/>
                <a:gd name="T33" fmla="*/ 2 h 7"/>
                <a:gd name="T34" fmla="*/ 3 w 15"/>
                <a:gd name="T35" fmla="*/ 2 h 7"/>
                <a:gd name="T36" fmla="*/ 3 w 15"/>
                <a:gd name="T37" fmla="*/ 0 h 7"/>
                <a:gd name="T38" fmla="*/ 2 w 15"/>
                <a:gd name="T39" fmla="*/ 0 h 7"/>
                <a:gd name="T40" fmla="*/ 2 w 15"/>
                <a:gd name="T41" fmla="*/ 0 h 7"/>
                <a:gd name="T42" fmla="*/ 1 w 15"/>
                <a:gd name="T43" fmla="*/ 0 h 7"/>
                <a:gd name="T44" fmla="*/ 0 w 15"/>
                <a:gd name="T45" fmla="*/ 1 h 7"/>
                <a:gd name="T46" fmla="*/ 1 w 15"/>
                <a:gd name="T47" fmla="*/ 1 h 7"/>
                <a:gd name="T48" fmla="*/ 1 w 15"/>
                <a:gd name="T49" fmla="*/ 2 h 7"/>
                <a:gd name="T50" fmla="*/ 0 w 15"/>
                <a:gd name="T51" fmla="*/ 3 h 7"/>
                <a:gd name="T52" fmla="*/ 0 w 15"/>
                <a:gd name="T53" fmla="*/ 4 h 7"/>
                <a:gd name="T54" fmla="*/ 1 w 15"/>
                <a:gd name="T55" fmla="*/ 4 h 7"/>
                <a:gd name="T56" fmla="*/ 1 w 15"/>
                <a:gd name="T57" fmla="*/ 4 h 7"/>
                <a:gd name="T58" fmla="*/ 3 w 15"/>
                <a:gd name="T59" fmla="*/ 4 h 7"/>
                <a:gd name="T60" fmla="*/ 4 w 15"/>
                <a:gd name="T61" fmla="*/ 4 h 7"/>
                <a:gd name="T62" fmla="*/ 4 w 15"/>
                <a:gd name="T63" fmla="*/ 6 h 7"/>
                <a:gd name="T64" fmla="*/ 6 w 15"/>
                <a:gd name="T65" fmla="*/ 6 h 7"/>
                <a:gd name="T66" fmla="*/ 6 w 15"/>
                <a:gd name="T67" fmla="*/ 7 h 7"/>
                <a:gd name="T68" fmla="*/ 8 w 15"/>
                <a:gd name="T69" fmla="*/ 7 h 7"/>
                <a:gd name="T70" fmla="*/ 8 w 15"/>
                <a:gd name="T71" fmla="*/ 6 h 7"/>
                <a:gd name="T72" fmla="*/ 8 w 15"/>
                <a:gd name="T73" fmla="*/ 5 h 7"/>
                <a:gd name="T74" fmla="*/ 7 w 15"/>
                <a:gd name="T75" fmla="*/ 5 h 7"/>
                <a:gd name="T76" fmla="*/ 8 w 15"/>
                <a:gd name="T77" fmla="*/ 4 h 7"/>
                <a:gd name="T78" fmla="*/ 9 w 15"/>
                <a:gd name="T79" fmla="*/ 3 h 7"/>
                <a:gd name="T80" fmla="*/ 9 w 15"/>
                <a:gd name="T81" fmla="*/ 3 h 7"/>
                <a:gd name="T82" fmla="*/ 10 w 15"/>
                <a:gd name="T83" fmla="*/ 2 h 7"/>
                <a:gd name="T84" fmla="*/ 11 w 15"/>
                <a:gd name="T85" fmla="*/ 2 h 7"/>
                <a:gd name="T86" fmla="*/ 11 w 15"/>
                <a:gd name="T87" fmla="*/ 2 h 7"/>
                <a:gd name="T88" fmla="*/ 13 w 15"/>
                <a:gd name="T89" fmla="*/ 3 h 7"/>
                <a:gd name="T90" fmla="*/ 13 w 15"/>
                <a:gd name="T91" fmla="*/ 4 h 7"/>
                <a:gd name="T92" fmla="*/ 13 w 15"/>
                <a:gd name="T93" fmla="*/ 5 h 7"/>
                <a:gd name="T94" fmla="*/ 13 w 15"/>
                <a:gd name="T95" fmla="*/ 6 h 7"/>
                <a:gd name="T96" fmla="*/ 14 w 15"/>
                <a:gd name="T9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7">
                  <a:moveTo>
                    <a:pt x="14" y="6"/>
                  </a:moveTo>
                  <a:cubicBezTo>
                    <a:pt x="14" y="6"/>
                    <a:pt x="14" y="6"/>
                    <a:pt x="14" y="6"/>
                  </a:cubicBezTo>
                  <a:cubicBezTo>
                    <a:pt x="14" y="6"/>
                    <a:pt x="14" y="6"/>
                    <a:pt x="15" y="6"/>
                  </a:cubicBezTo>
                  <a:cubicBezTo>
                    <a:pt x="15" y="6"/>
                    <a:pt x="15" y="5"/>
                    <a:pt x="15" y="5"/>
                  </a:cubicBezTo>
                  <a:cubicBezTo>
                    <a:pt x="15" y="5"/>
                    <a:pt x="15" y="4"/>
                    <a:pt x="15" y="4"/>
                  </a:cubicBezTo>
                  <a:cubicBezTo>
                    <a:pt x="15" y="4"/>
                    <a:pt x="15" y="4"/>
                    <a:pt x="15" y="4"/>
                  </a:cubicBezTo>
                  <a:cubicBezTo>
                    <a:pt x="15" y="3"/>
                    <a:pt x="15" y="3"/>
                    <a:pt x="15" y="3"/>
                  </a:cubicBezTo>
                  <a:cubicBezTo>
                    <a:pt x="14" y="2"/>
                    <a:pt x="14" y="2"/>
                    <a:pt x="14" y="2"/>
                  </a:cubicBezTo>
                  <a:cubicBezTo>
                    <a:pt x="14" y="1"/>
                    <a:pt x="13" y="1"/>
                    <a:pt x="13" y="1"/>
                  </a:cubicBezTo>
                  <a:cubicBezTo>
                    <a:pt x="12" y="0"/>
                    <a:pt x="12" y="0"/>
                    <a:pt x="12" y="0"/>
                  </a:cubicBezTo>
                  <a:cubicBezTo>
                    <a:pt x="11" y="0"/>
                    <a:pt x="11" y="0"/>
                    <a:pt x="11" y="0"/>
                  </a:cubicBezTo>
                  <a:cubicBezTo>
                    <a:pt x="10" y="0"/>
                    <a:pt x="10" y="0"/>
                    <a:pt x="9" y="0"/>
                  </a:cubicBezTo>
                  <a:cubicBezTo>
                    <a:pt x="9" y="0"/>
                    <a:pt x="9" y="0"/>
                    <a:pt x="8" y="0"/>
                  </a:cubicBezTo>
                  <a:cubicBezTo>
                    <a:pt x="8" y="0"/>
                    <a:pt x="8" y="1"/>
                    <a:pt x="8" y="1"/>
                  </a:cubicBezTo>
                  <a:cubicBezTo>
                    <a:pt x="7" y="1"/>
                    <a:pt x="7" y="1"/>
                    <a:pt x="7" y="1"/>
                  </a:cubicBezTo>
                  <a:cubicBezTo>
                    <a:pt x="6" y="1"/>
                    <a:pt x="6" y="1"/>
                    <a:pt x="6" y="2"/>
                  </a:cubicBezTo>
                  <a:cubicBezTo>
                    <a:pt x="5" y="2"/>
                    <a:pt x="5" y="2"/>
                    <a:pt x="4" y="2"/>
                  </a:cubicBezTo>
                  <a:cubicBezTo>
                    <a:pt x="4" y="2"/>
                    <a:pt x="4" y="2"/>
                    <a:pt x="3" y="2"/>
                  </a:cubicBezTo>
                  <a:cubicBezTo>
                    <a:pt x="3" y="1"/>
                    <a:pt x="3" y="0"/>
                    <a:pt x="3" y="0"/>
                  </a:cubicBezTo>
                  <a:cubicBezTo>
                    <a:pt x="2" y="0"/>
                    <a:pt x="2" y="0"/>
                    <a:pt x="2" y="0"/>
                  </a:cubicBezTo>
                  <a:cubicBezTo>
                    <a:pt x="2" y="0"/>
                    <a:pt x="2" y="0"/>
                    <a:pt x="2" y="0"/>
                  </a:cubicBezTo>
                  <a:cubicBezTo>
                    <a:pt x="1" y="0"/>
                    <a:pt x="1" y="0"/>
                    <a:pt x="1" y="0"/>
                  </a:cubicBezTo>
                  <a:cubicBezTo>
                    <a:pt x="0" y="0"/>
                    <a:pt x="0" y="0"/>
                    <a:pt x="0" y="1"/>
                  </a:cubicBezTo>
                  <a:cubicBezTo>
                    <a:pt x="0" y="1"/>
                    <a:pt x="1" y="1"/>
                    <a:pt x="1" y="1"/>
                  </a:cubicBezTo>
                  <a:cubicBezTo>
                    <a:pt x="1" y="2"/>
                    <a:pt x="1" y="2"/>
                    <a:pt x="1" y="2"/>
                  </a:cubicBezTo>
                  <a:cubicBezTo>
                    <a:pt x="1" y="3"/>
                    <a:pt x="0" y="3"/>
                    <a:pt x="0" y="3"/>
                  </a:cubicBezTo>
                  <a:cubicBezTo>
                    <a:pt x="0" y="4"/>
                    <a:pt x="0" y="4"/>
                    <a:pt x="0" y="4"/>
                  </a:cubicBezTo>
                  <a:cubicBezTo>
                    <a:pt x="1" y="4"/>
                    <a:pt x="1" y="4"/>
                    <a:pt x="1" y="4"/>
                  </a:cubicBezTo>
                  <a:cubicBezTo>
                    <a:pt x="1" y="4"/>
                    <a:pt x="1" y="4"/>
                    <a:pt x="1" y="4"/>
                  </a:cubicBezTo>
                  <a:cubicBezTo>
                    <a:pt x="2" y="4"/>
                    <a:pt x="2" y="4"/>
                    <a:pt x="3" y="4"/>
                  </a:cubicBezTo>
                  <a:cubicBezTo>
                    <a:pt x="4" y="4"/>
                    <a:pt x="4" y="4"/>
                    <a:pt x="4" y="4"/>
                  </a:cubicBezTo>
                  <a:cubicBezTo>
                    <a:pt x="4" y="5"/>
                    <a:pt x="4" y="5"/>
                    <a:pt x="4" y="6"/>
                  </a:cubicBezTo>
                  <a:cubicBezTo>
                    <a:pt x="5" y="6"/>
                    <a:pt x="5" y="5"/>
                    <a:pt x="6" y="6"/>
                  </a:cubicBezTo>
                  <a:cubicBezTo>
                    <a:pt x="6" y="6"/>
                    <a:pt x="6" y="6"/>
                    <a:pt x="6" y="7"/>
                  </a:cubicBezTo>
                  <a:cubicBezTo>
                    <a:pt x="7" y="7"/>
                    <a:pt x="7" y="7"/>
                    <a:pt x="8" y="7"/>
                  </a:cubicBezTo>
                  <a:cubicBezTo>
                    <a:pt x="8" y="6"/>
                    <a:pt x="8" y="6"/>
                    <a:pt x="8" y="6"/>
                  </a:cubicBezTo>
                  <a:cubicBezTo>
                    <a:pt x="8" y="6"/>
                    <a:pt x="8" y="5"/>
                    <a:pt x="8" y="5"/>
                  </a:cubicBezTo>
                  <a:cubicBezTo>
                    <a:pt x="7" y="5"/>
                    <a:pt x="7" y="5"/>
                    <a:pt x="7" y="5"/>
                  </a:cubicBezTo>
                  <a:cubicBezTo>
                    <a:pt x="7" y="4"/>
                    <a:pt x="8" y="5"/>
                    <a:pt x="8" y="4"/>
                  </a:cubicBezTo>
                  <a:cubicBezTo>
                    <a:pt x="8" y="4"/>
                    <a:pt x="8" y="4"/>
                    <a:pt x="9" y="3"/>
                  </a:cubicBezTo>
                  <a:cubicBezTo>
                    <a:pt x="9" y="3"/>
                    <a:pt x="9" y="3"/>
                    <a:pt x="9" y="3"/>
                  </a:cubicBezTo>
                  <a:cubicBezTo>
                    <a:pt x="9" y="2"/>
                    <a:pt x="9" y="2"/>
                    <a:pt x="10" y="2"/>
                  </a:cubicBezTo>
                  <a:cubicBezTo>
                    <a:pt x="10" y="2"/>
                    <a:pt x="10" y="2"/>
                    <a:pt x="11" y="2"/>
                  </a:cubicBezTo>
                  <a:cubicBezTo>
                    <a:pt x="11" y="2"/>
                    <a:pt x="11" y="2"/>
                    <a:pt x="11" y="2"/>
                  </a:cubicBezTo>
                  <a:cubicBezTo>
                    <a:pt x="12" y="3"/>
                    <a:pt x="12" y="3"/>
                    <a:pt x="13" y="3"/>
                  </a:cubicBezTo>
                  <a:cubicBezTo>
                    <a:pt x="13" y="4"/>
                    <a:pt x="13" y="4"/>
                    <a:pt x="13" y="4"/>
                  </a:cubicBezTo>
                  <a:cubicBezTo>
                    <a:pt x="13" y="4"/>
                    <a:pt x="13" y="5"/>
                    <a:pt x="13" y="5"/>
                  </a:cubicBezTo>
                  <a:cubicBezTo>
                    <a:pt x="13" y="6"/>
                    <a:pt x="13" y="6"/>
                    <a:pt x="13" y="6"/>
                  </a:cubicBezTo>
                  <a:cubicBezTo>
                    <a:pt x="13" y="6"/>
                    <a:pt x="13" y="6"/>
                    <a:pt x="14"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9" name="Freeform 100"/>
            <p:cNvSpPr>
              <a:spLocks/>
            </p:cNvSpPr>
            <p:nvPr/>
          </p:nvSpPr>
          <p:spPr bwMode="auto">
            <a:xfrm>
              <a:off x="1970089" y="2849564"/>
              <a:ext cx="11113" cy="9525"/>
            </a:xfrm>
            <a:custGeom>
              <a:avLst/>
              <a:gdLst>
                <a:gd name="T0" fmla="*/ 1 w 1"/>
                <a:gd name="T1" fmla="*/ 0 h 1"/>
                <a:gd name="T2" fmla="*/ 1 w 1"/>
                <a:gd name="T3" fmla="*/ 0 h 1"/>
                <a:gd name="T4" fmla="*/ 1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1" y="0"/>
                  </a:cubicBezTo>
                  <a:cubicBezTo>
                    <a:pt x="0" y="0"/>
                    <a:pt x="0" y="0"/>
                    <a:pt x="0" y="0"/>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0" name="Freeform 101"/>
            <p:cNvSpPr>
              <a:spLocks/>
            </p:cNvSpPr>
            <p:nvPr/>
          </p:nvSpPr>
          <p:spPr bwMode="auto">
            <a:xfrm>
              <a:off x="2197102" y="2913064"/>
              <a:ext cx="1068388" cy="1200150"/>
            </a:xfrm>
            <a:custGeom>
              <a:avLst/>
              <a:gdLst>
                <a:gd name="T0" fmla="*/ 93 w 99"/>
                <a:gd name="T1" fmla="*/ 30 h 111"/>
                <a:gd name="T2" fmla="*/ 89 w 99"/>
                <a:gd name="T3" fmla="*/ 27 h 111"/>
                <a:gd name="T4" fmla="*/ 83 w 99"/>
                <a:gd name="T5" fmla="*/ 24 h 111"/>
                <a:gd name="T6" fmla="*/ 76 w 99"/>
                <a:gd name="T7" fmla="*/ 23 h 111"/>
                <a:gd name="T8" fmla="*/ 73 w 99"/>
                <a:gd name="T9" fmla="*/ 20 h 111"/>
                <a:gd name="T10" fmla="*/ 67 w 99"/>
                <a:gd name="T11" fmla="*/ 18 h 111"/>
                <a:gd name="T12" fmla="*/ 62 w 99"/>
                <a:gd name="T13" fmla="*/ 21 h 111"/>
                <a:gd name="T14" fmla="*/ 63 w 99"/>
                <a:gd name="T15" fmla="*/ 19 h 111"/>
                <a:gd name="T16" fmla="*/ 61 w 99"/>
                <a:gd name="T17" fmla="*/ 16 h 111"/>
                <a:gd name="T18" fmla="*/ 57 w 99"/>
                <a:gd name="T19" fmla="*/ 19 h 111"/>
                <a:gd name="T20" fmla="*/ 57 w 99"/>
                <a:gd name="T21" fmla="*/ 18 h 111"/>
                <a:gd name="T22" fmla="*/ 60 w 99"/>
                <a:gd name="T23" fmla="*/ 12 h 111"/>
                <a:gd name="T24" fmla="*/ 58 w 99"/>
                <a:gd name="T25" fmla="*/ 7 h 111"/>
                <a:gd name="T26" fmla="*/ 55 w 99"/>
                <a:gd name="T27" fmla="*/ 5 h 111"/>
                <a:gd name="T28" fmla="*/ 51 w 99"/>
                <a:gd name="T29" fmla="*/ 9 h 111"/>
                <a:gd name="T30" fmla="*/ 46 w 99"/>
                <a:gd name="T31" fmla="*/ 9 h 111"/>
                <a:gd name="T32" fmla="*/ 41 w 99"/>
                <a:gd name="T33" fmla="*/ 11 h 111"/>
                <a:gd name="T34" fmla="*/ 36 w 99"/>
                <a:gd name="T35" fmla="*/ 10 h 111"/>
                <a:gd name="T36" fmla="*/ 36 w 99"/>
                <a:gd name="T37" fmla="*/ 5 h 111"/>
                <a:gd name="T38" fmla="*/ 33 w 99"/>
                <a:gd name="T39" fmla="*/ 1 h 111"/>
                <a:gd name="T40" fmla="*/ 29 w 99"/>
                <a:gd name="T41" fmla="*/ 4 h 111"/>
                <a:gd name="T42" fmla="*/ 23 w 99"/>
                <a:gd name="T43" fmla="*/ 4 h 111"/>
                <a:gd name="T44" fmla="*/ 25 w 99"/>
                <a:gd name="T45" fmla="*/ 10 h 111"/>
                <a:gd name="T46" fmla="*/ 17 w 99"/>
                <a:gd name="T47" fmla="*/ 13 h 111"/>
                <a:gd name="T48" fmla="*/ 10 w 99"/>
                <a:gd name="T49" fmla="*/ 11 h 111"/>
                <a:gd name="T50" fmla="*/ 9 w 99"/>
                <a:gd name="T51" fmla="*/ 15 h 111"/>
                <a:gd name="T52" fmla="*/ 10 w 99"/>
                <a:gd name="T53" fmla="*/ 24 h 111"/>
                <a:gd name="T54" fmla="*/ 8 w 99"/>
                <a:gd name="T55" fmla="*/ 28 h 111"/>
                <a:gd name="T56" fmla="*/ 5 w 99"/>
                <a:gd name="T57" fmla="*/ 28 h 111"/>
                <a:gd name="T58" fmla="*/ 1 w 99"/>
                <a:gd name="T59" fmla="*/ 34 h 111"/>
                <a:gd name="T60" fmla="*/ 1 w 99"/>
                <a:gd name="T61" fmla="*/ 40 h 111"/>
                <a:gd name="T62" fmla="*/ 4 w 99"/>
                <a:gd name="T63" fmla="*/ 44 h 111"/>
                <a:gd name="T64" fmla="*/ 8 w 99"/>
                <a:gd name="T65" fmla="*/ 47 h 111"/>
                <a:gd name="T66" fmla="*/ 14 w 99"/>
                <a:gd name="T67" fmla="*/ 48 h 111"/>
                <a:gd name="T68" fmla="*/ 19 w 99"/>
                <a:gd name="T69" fmla="*/ 44 h 111"/>
                <a:gd name="T70" fmla="*/ 22 w 99"/>
                <a:gd name="T71" fmla="*/ 47 h 111"/>
                <a:gd name="T72" fmla="*/ 26 w 99"/>
                <a:gd name="T73" fmla="*/ 52 h 111"/>
                <a:gd name="T74" fmla="*/ 33 w 99"/>
                <a:gd name="T75" fmla="*/ 55 h 111"/>
                <a:gd name="T76" fmla="*/ 35 w 99"/>
                <a:gd name="T77" fmla="*/ 60 h 111"/>
                <a:gd name="T78" fmla="*/ 40 w 99"/>
                <a:gd name="T79" fmla="*/ 63 h 111"/>
                <a:gd name="T80" fmla="*/ 43 w 99"/>
                <a:gd name="T81" fmla="*/ 69 h 111"/>
                <a:gd name="T82" fmla="*/ 42 w 99"/>
                <a:gd name="T83" fmla="*/ 76 h 111"/>
                <a:gd name="T84" fmla="*/ 45 w 99"/>
                <a:gd name="T85" fmla="*/ 79 h 111"/>
                <a:gd name="T86" fmla="*/ 49 w 99"/>
                <a:gd name="T87" fmla="*/ 84 h 111"/>
                <a:gd name="T88" fmla="*/ 52 w 99"/>
                <a:gd name="T89" fmla="*/ 87 h 111"/>
                <a:gd name="T90" fmla="*/ 54 w 99"/>
                <a:gd name="T91" fmla="*/ 91 h 111"/>
                <a:gd name="T92" fmla="*/ 51 w 99"/>
                <a:gd name="T93" fmla="*/ 96 h 111"/>
                <a:gd name="T94" fmla="*/ 47 w 99"/>
                <a:gd name="T95" fmla="*/ 102 h 111"/>
                <a:gd name="T96" fmla="*/ 50 w 99"/>
                <a:gd name="T97" fmla="*/ 104 h 111"/>
                <a:gd name="T98" fmla="*/ 54 w 99"/>
                <a:gd name="T99" fmla="*/ 107 h 111"/>
                <a:gd name="T100" fmla="*/ 60 w 99"/>
                <a:gd name="T101" fmla="*/ 111 h 111"/>
                <a:gd name="T102" fmla="*/ 64 w 99"/>
                <a:gd name="T103" fmla="*/ 105 h 111"/>
                <a:gd name="T104" fmla="*/ 67 w 99"/>
                <a:gd name="T105" fmla="*/ 97 h 111"/>
                <a:gd name="T106" fmla="*/ 68 w 99"/>
                <a:gd name="T107" fmla="*/ 88 h 111"/>
                <a:gd name="T108" fmla="*/ 75 w 99"/>
                <a:gd name="T109" fmla="*/ 84 h 111"/>
                <a:gd name="T110" fmla="*/ 82 w 99"/>
                <a:gd name="T111" fmla="*/ 82 h 111"/>
                <a:gd name="T112" fmla="*/ 85 w 99"/>
                <a:gd name="T113" fmla="*/ 76 h 111"/>
                <a:gd name="T114" fmla="*/ 88 w 99"/>
                <a:gd name="T115" fmla="*/ 69 h 111"/>
                <a:gd name="T116" fmla="*/ 89 w 99"/>
                <a:gd name="T117" fmla="*/ 61 h 111"/>
                <a:gd name="T118" fmla="*/ 88 w 99"/>
                <a:gd name="T119" fmla="*/ 54 h 111"/>
                <a:gd name="T120" fmla="*/ 92 w 99"/>
                <a:gd name="T121" fmla="*/ 49 h 111"/>
                <a:gd name="T122" fmla="*/ 97 w 99"/>
                <a:gd name="T123" fmla="*/ 43 h 111"/>
                <a:gd name="T124" fmla="*/ 98 w 99"/>
                <a:gd name="T125"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111">
                  <a:moveTo>
                    <a:pt x="98" y="33"/>
                  </a:moveTo>
                  <a:cubicBezTo>
                    <a:pt x="98" y="33"/>
                    <a:pt x="98" y="32"/>
                    <a:pt x="98" y="32"/>
                  </a:cubicBezTo>
                  <a:cubicBezTo>
                    <a:pt x="97" y="32"/>
                    <a:pt x="97" y="31"/>
                    <a:pt x="97" y="31"/>
                  </a:cubicBezTo>
                  <a:cubicBezTo>
                    <a:pt x="97" y="31"/>
                    <a:pt x="96" y="30"/>
                    <a:pt x="96" y="30"/>
                  </a:cubicBezTo>
                  <a:cubicBezTo>
                    <a:pt x="95" y="30"/>
                    <a:pt x="95" y="30"/>
                    <a:pt x="94" y="30"/>
                  </a:cubicBezTo>
                  <a:cubicBezTo>
                    <a:pt x="94" y="30"/>
                    <a:pt x="93" y="30"/>
                    <a:pt x="93" y="30"/>
                  </a:cubicBezTo>
                  <a:cubicBezTo>
                    <a:pt x="92" y="30"/>
                    <a:pt x="92" y="29"/>
                    <a:pt x="92" y="29"/>
                  </a:cubicBezTo>
                  <a:cubicBezTo>
                    <a:pt x="92" y="29"/>
                    <a:pt x="92" y="29"/>
                    <a:pt x="91" y="29"/>
                  </a:cubicBezTo>
                  <a:cubicBezTo>
                    <a:pt x="91" y="29"/>
                    <a:pt x="91" y="29"/>
                    <a:pt x="91" y="28"/>
                  </a:cubicBezTo>
                  <a:cubicBezTo>
                    <a:pt x="91" y="28"/>
                    <a:pt x="91" y="28"/>
                    <a:pt x="91" y="28"/>
                  </a:cubicBezTo>
                  <a:cubicBezTo>
                    <a:pt x="90" y="28"/>
                    <a:pt x="90" y="28"/>
                    <a:pt x="90" y="27"/>
                  </a:cubicBezTo>
                  <a:cubicBezTo>
                    <a:pt x="90" y="27"/>
                    <a:pt x="89" y="27"/>
                    <a:pt x="89" y="27"/>
                  </a:cubicBezTo>
                  <a:cubicBezTo>
                    <a:pt x="89" y="26"/>
                    <a:pt x="88" y="26"/>
                    <a:pt x="88" y="26"/>
                  </a:cubicBezTo>
                  <a:cubicBezTo>
                    <a:pt x="88" y="25"/>
                    <a:pt x="87" y="25"/>
                    <a:pt x="87" y="25"/>
                  </a:cubicBezTo>
                  <a:cubicBezTo>
                    <a:pt x="87" y="25"/>
                    <a:pt x="86" y="25"/>
                    <a:pt x="86" y="24"/>
                  </a:cubicBezTo>
                  <a:cubicBezTo>
                    <a:pt x="86" y="24"/>
                    <a:pt x="86" y="24"/>
                    <a:pt x="86" y="24"/>
                  </a:cubicBezTo>
                  <a:cubicBezTo>
                    <a:pt x="85" y="23"/>
                    <a:pt x="85" y="23"/>
                    <a:pt x="84" y="24"/>
                  </a:cubicBezTo>
                  <a:cubicBezTo>
                    <a:pt x="84" y="24"/>
                    <a:pt x="83" y="24"/>
                    <a:pt x="83" y="24"/>
                  </a:cubicBezTo>
                  <a:cubicBezTo>
                    <a:pt x="82" y="24"/>
                    <a:pt x="82" y="24"/>
                    <a:pt x="81" y="24"/>
                  </a:cubicBezTo>
                  <a:cubicBezTo>
                    <a:pt x="81" y="24"/>
                    <a:pt x="81" y="24"/>
                    <a:pt x="80" y="24"/>
                  </a:cubicBezTo>
                  <a:cubicBezTo>
                    <a:pt x="80" y="24"/>
                    <a:pt x="80" y="24"/>
                    <a:pt x="79" y="23"/>
                  </a:cubicBezTo>
                  <a:cubicBezTo>
                    <a:pt x="79" y="23"/>
                    <a:pt x="79" y="23"/>
                    <a:pt x="78" y="23"/>
                  </a:cubicBezTo>
                  <a:cubicBezTo>
                    <a:pt x="78" y="23"/>
                    <a:pt x="77" y="23"/>
                    <a:pt x="77" y="23"/>
                  </a:cubicBezTo>
                  <a:cubicBezTo>
                    <a:pt x="77" y="23"/>
                    <a:pt x="77" y="23"/>
                    <a:pt x="76" y="23"/>
                  </a:cubicBezTo>
                  <a:cubicBezTo>
                    <a:pt x="76" y="23"/>
                    <a:pt x="75" y="23"/>
                    <a:pt x="75" y="23"/>
                  </a:cubicBezTo>
                  <a:cubicBezTo>
                    <a:pt x="74" y="23"/>
                    <a:pt x="74" y="24"/>
                    <a:pt x="74" y="24"/>
                  </a:cubicBezTo>
                  <a:cubicBezTo>
                    <a:pt x="74" y="23"/>
                    <a:pt x="74" y="23"/>
                    <a:pt x="74" y="23"/>
                  </a:cubicBezTo>
                  <a:cubicBezTo>
                    <a:pt x="75" y="22"/>
                    <a:pt x="75" y="22"/>
                    <a:pt x="74" y="22"/>
                  </a:cubicBezTo>
                  <a:cubicBezTo>
                    <a:pt x="74" y="21"/>
                    <a:pt x="74" y="21"/>
                    <a:pt x="74" y="21"/>
                  </a:cubicBezTo>
                  <a:cubicBezTo>
                    <a:pt x="73" y="21"/>
                    <a:pt x="73" y="20"/>
                    <a:pt x="73" y="20"/>
                  </a:cubicBezTo>
                  <a:cubicBezTo>
                    <a:pt x="73" y="20"/>
                    <a:pt x="72" y="20"/>
                    <a:pt x="72" y="20"/>
                  </a:cubicBezTo>
                  <a:cubicBezTo>
                    <a:pt x="72" y="19"/>
                    <a:pt x="72" y="19"/>
                    <a:pt x="71" y="19"/>
                  </a:cubicBezTo>
                  <a:cubicBezTo>
                    <a:pt x="71" y="19"/>
                    <a:pt x="70" y="19"/>
                    <a:pt x="70" y="19"/>
                  </a:cubicBezTo>
                  <a:cubicBezTo>
                    <a:pt x="69" y="19"/>
                    <a:pt x="69" y="18"/>
                    <a:pt x="69" y="18"/>
                  </a:cubicBezTo>
                  <a:cubicBezTo>
                    <a:pt x="68" y="18"/>
                    <a:pt x="68" y="18"/>
                    <a:pt x="68" y="18"/>
                  </a:cubicBezTo>
                  <a:cubicBezTo>
                    <a:pt x="67" y="18"/>
                    <a:pt x="67" y="18"/>
                    <a:pt x="67" y="18"/>
                  </a:cubicBezTo>
                  <a:cubicBezTo>
                    <a:pt x="66" y="18"/>
                    <a:pt x="66" y="17"/>
                    <a:pt x="65" y="18"/>
                  </a:cubicBezTo>
                  <a:cubicBezTo>
                    <a:pt x="65" y="18"/>
                    <a:pt x="65" y="18"/>
                    <a:pt x="65" y="18"/>
                  </a:cubicBezTo>
                  <a:cubicBezTo>
                    <a:pt x="64" y="19"/>
                    <a:pt x="64" y="19"/>
                    <a:pt x="64" y="20"/>
                  </a:cubicBezTo>
                  <a:cubicBezTo>
                    <a:pt x="64" y="20"/>
                    <a:pt x="64" y="20"/>
                    <a:pt x="63" y="20"/>
                  </a:cubicBezTo>
                  <a:cubicBezTo>
                    <a:pt x="63" y="21"/>
                    <a:pt x="63" y="21"/>
                    <a:pt x="63" y="21"/>
                  </a:cubicBezTo>
                  <a:cubicBezTo>
                    <a:pt x="62" y="21"/>
                    <a:pt x="62" y="21"/>
                    <a:pt x="62" y="21"/>
                  </a:cubicBezTo>
                  <a:cubicBezTo>
                    <a:pt x="62" y="21"/>
                    <a:pt x="61" y="22"/>
                    <a:pt x="61" y="21"/>
                  </a:cubicBezTo>
                  <a:cubicBezTo>
                    <a:pt x="61" y="21"/>
                    <a:pt x="61" y="21"/>
                    <a:pt x="61" y="21"/>
                  </a:cubicBezTo>
                  <a:cubicBezTo>
                    <a:pt x="61" y="21"/>
                    <a:pt x="61" y="21"/>
                    <a:pt x="61" y="21"/>
                  </a:cubicBezTo>
                  <a:cubicBezTo>
                    <a:pt x="61" y="21"/>
                    <a:pt x="61" y="20"/>
                    <a:pt x="62" y="20"/>
                  </a:cubicBezTo>
                  <a:cubicBezTo>
                    <a:pt x="62" y="20"/>
                    <a:pt x="62" y="20"/>
                    <a:pt x="63" y="20"/>
                  </a:cubicBezTo>
                  <a:cubicBezTo>
                    <a:pt x="63" y="20"/>
                    <a:pt x="63" y="20"/>
                    <a:pt x="63" y="19"/>
                  </a:cubicBezTo>
                  <a:cubicBezTo>
                    <a:pt x="64" y="19"/>
                    <a:pt x="64" y="18"/>
                    <a:pt x="64" y="18"/>
                  </a:cubicBezTo>
                  <a:cubicBezTo>
                    <a:pt x="64" y="17"/>
                    <a:pt x="65" y="17"/>
                    <a:pt x="64" y="17"/>
                  </a:cubicBezTo>
                  <a:cubicBezTo>
                    <a:pt x="64" y="16"/>
                    <a:pt x="64" y="16"/>
                    <a:pt x="64" y="16"/>
                  </a:cubicBezTo>
                  <a:cubicBezTo>
                    <a:pt x="64" y="16"/>
                    <a:pt x="63" y="16"/>
                    <a:pt x="63" y="16"/>
                  </a:cubicBezTo>
                  <a:cubicBezTo>
                    <a:pt x="62" y="16"/>
                    <a:pt x="62" y="16"/>
                    <a:pt x="62" y="16"/>
                  </a:cubicBezTo>
                  <a:cubicBezTo>
                    <a:pt x="61" y="16"/>
                    <a:pt x="61" y="16"/>
                    <a:pt x="61" y="16"/>
                  </a:cubicBezTo>
                  <a:cubicBezTo>
                    <a:pt x="60" y="16"/>
                    <a:pt x="60" y="16"/>
                    <a:pt x="59" y="16"/>
                  </a:cubicBezTo>
                  <a:cubicBezTo>
                    <a:pt x="59" y="16"/>
                    <a:pt x="59" y="16"/>
                    <a:pt x="59" y="16"/>
                  </a:cubicBezTo>
                  <a:cubicBezTo>
                    <a:pt x="58" y="16"/>
                    <a:pt x="58" y="17"/>
                    <a:pt x="58" y="17"/>
                  </a:cubicBezTo>
                  <a:cubicBezTo>
                    <a:pt x="58" y="17"/>
                    <a:pt x="58" y="18"/>
                    <a:pt x="58" y="18"/>
                  </a:cubicBezTo>
                  <a:cubicBezTo>
                    <a:pt x="58" y="19"/>
                    <a:pt x="58" y="19"/>
                    <a:pt x="58" y="19"/>
                  </a:cubicBezTo>
                  <a:cubicBezTo>
                    <a:pt x="58" y="19"/>
                    <a:pt x="57" y="19"/>
                    <a:pt x="57" y="19"/>
                  </a:cubicBezTo>
                  <a:cubicBezTo>
                    <a:pt x="57" y="19"/>
                    <a:pt x="57" y="20"/>
                    <a:pt x="56" y="20"/>
                  </a:cubicBezTo>
                  <a:cubicBezTo>
                    <a:pt x="56" y="20"/>
                    <a:pt x="56" y="20"/>
                    <a:pt x="56" y="20"/>
                  </a:cubicBezTo>
                  <a:cubicBezTo>
                    <a:pt x="55" y="21"/>
                    <a:pt x="55" y="20"/>
                    <a:pt x="55" y="20"/>
                  </a:cubicBezTo>
                  <a:cubicBezTo>
                    <a:pt x="54" y="20"/>
                    <a:pt x="55" y="20"/>
                    <a:pt x="55" y="20"/>
                  </a:cubicBezTo>
                  <a:cubicBezTo>
                    <a:pt x="55" y="19"/>
                    <a:pt x="56" y="19"/>
                    <a:pt x="56" y="19"/>
                  </a:cubicBezTo>
                  <a:cubicBezTo>
                    <a:pt x="56" y="19"/>
                    <a:pt x="56" y="19"/>
                    <a:pt x="57" y="18"/>
                  </a:cubicBezTo>
                  <a:cubicBezTo>
                    <a:pt x="57" y="18"/>
                    <a:pt x="57" y="17"/>
                    <a:pt x="57" y="17"/>
                  </a:cubicBezTo>
                  <a:cubicBezTo>
                    <a:pt x="57" y="16"/>
                    <a:pt x="57" y="16"/>
                    <a:pt x="58" y="16"/>
                  </a:cubicBezTo>
                  <a:cubicBezTo>
                    <a:pt x="58" y="15"/>
                    <a:pt x="59" y="15"/>
                    <a:pt x="59" y="15"/>
                  </a:cubicBezTo>
                  <a:cubicBezTo>
                    <a:pt x="59" y="15"/>
                    <a:pt x="59" y="15"/>
                    <a:pt x="59" y="15"/>
                  </a:cubicBezTo>
                  <a:cubicBezTo>
                    <a:pt x="59" y="14"/>
                    <a:pt x="59" y="14"/>
                    <a:pt x="59" y="14"/>
                  </a:cubicBezTo>
                  <a:cubicBezTo>
                    <a:pt x="60" y="13"/>
                    <a:pt x="60" y="13"/>
                    <a:pt x="60" y="12"/>
                  </a:cubicBezTo>
                  <a:cubicBezTo>
                    <a:pt x="61" y="12"/>
                    <a:pt x="61" y="12"/>
                    <a:pt x="61" y="11"/>
                  </a:cubicBezTo>
                  <a:cubicBezTo>
                    <a:pt x="60" y="11"/>
                    <a:pt x="60" y="11"/>
                    <a:pt x="60" y="11"/>
                  </a:cubicBezTo>
                  <a:cubicBezTo>
                    <a:pt x="59" y="11"/>
                    <a:pt x="59" y="11"/>
                    <a:pt x="58" y="10"/>
                  </a:cubicBezTo>
                  <a:cubicBezTo>
                    <a:pt x="58" y="10"/>
                    <a:pt x="58" y="10"/>
                    <a:pt x="58" y="9"/>
                  </a:cubicBezTo>
                  <a:cubicBezTo>
                    <a:pt x="58" y="9"/>
                    <a:pt x="58" y="8"/>
                    <a:pt x="58" y="8"/>
                  </a:cubicBezTo>
                  <a:cubicBezTo>
                    <a:pt x="58" y="7"/>
                    <a:pt x="58" y="7"/>
                    <a:pt x="58" y="7"/>
                  </a:cubicBezTo>
                  <a:cubicBezTo>
                    <a:pt x="58" y="7"/>
                    <a:pt x="58" y="7"/>
                    <a:pt x="57" y="6"/>
                  </a:cubicBezTo>
                  <a:cubicBezTo>
                    <a:pt x="57" y="6"/>
                    <a:pt x="57" y="5"/>
                    <a:pt x="57" y="5"/>
                  </a:cubicBezTo>
                  <a:cubicBezTo>
                    <a:pt x="57" y="4"/>
                    <a:pt x="57" y="4"/>
                    <a:pt x="57" y="4"/>
                  </a:cubicBezTo>
                  <a:cubicBezTo>
                    <a:pt x="57" y="4"/>
                    <a:pt x="57" y="4"/>
                    <a:pt x="56" y="4"/>
                  </a:cubicBezTo>
                  <a:cubicBezTo>
                    <a:pt x="56" y="4"/>
                    <a:pt x="56" y="4"/>
                    <a:pt x="56" y="4"/>
                  </a:cubicBezTo>
                  <a:cubicBezTo>
                    <a:pt x="56" y="4"/>
                    <a:pt x="56" y="4"/>
                    <a:pt x="55" y="5"/>
                  </a:cubicBezTo>
                  <a:cubicBezTo>
                    <a:pt x="55" y="5"/>
                    <a:pt x="55" y="6"/>
                    <a:pt x="55" y="6"/>
                  </a:cubicBezTo>
                  <a:cubicBezTo>
                    <a:pt x="54" y="7"/>
                    <a:pt x="54" y="7"/>
                    <a:pt x="54" y="8"/>
                  </a:cubicBezTo>
                  <a:cubicBezTo>
                    <a:pt x="54" y="8"/>
                    <a:pt x="54" y="8"/>
                    <a:pt x="54" y="8"/>
                  </a:cubicBezTo>
                  <a:cubicBezTo>
                    <a:pt x="54" y="8"/>
                    <a:pt x="54" y="8"/>
                    <a:pt x="54" y="9"/>
                  </a:cubicBezTo>
                  <a:cubicBezTo>
                    <a:pt x="53" y="9"/>
                    <a:pt x="53" y="9"/>
                    <a:pt x="52" y="9"/>
                  </a:cubicBezTo>
                  <a:cubicBezTo>
                    <a:pt x="52" y="10"/>
                    <a:pt x="52" y="9"/>
                    <a:pt x="51" y="9"/>
                  </a:cubicBezTo>
                  <a:cubicBezTo>
                    <a:pt x="51" y="9"/>
                    <a:pt x="50" y="10"/>
                    <a:pt x="50" y="10"/>
                  </a:cubicBezTo>
                  <a:cubicBezTo>
                    <a:pt x="50" y="10"/>
                    <a:pt x="50" y="10"/>
                    <a:pt x="49" y="10"/>
                  </a:cubicBezTo>
                  <a:cubicBezTo>
                    <a:pt x="49" y="10"/>
                    <a:pt x="49" y="9"/>
                    <a:pt x="48" y="9"/>
                  </a:cubicBezTo>
                  <a:cubicBezTo>
                    <a:pt x="48" y="9"/>
                    <a:pt x="48" y="9"/>
                    <a:pt x="48" y="9"/>
                  </a:cubicBezTo>
                  <a:cubicBezTo>
                    <a:pt x="47" y="9"/>
                    <a:pt x="47" y="8"/>
                    <a:pt x="46" y="9"/>
                  </a:cubicBezTo>
                  <a:cubicBezTo>
                    <a:pt x="46" y="9"/>
                    <a:pt x="46" y="9"/>
                    <a:pt x="46" y="9"/>
                  </a:cubicBezTo>
                  <a:cubicBezTo>
                    <a:pt x="45" y="9"/>
                    <a:pt x="45" y="9"/>
                    <a:pt x="45" y="9"/>
                  </a:cubicBezTo>
                  <a:cubicBezTo>
                    <a:pt x="45" y="10"/>
                    <a:pt x="45" y="10"/>
                    <a:pt x="45" y="10"/>
                  </a:cubicBezTo>
                  <a:cubicBezTo>
                    <a:pt x="44" y="11"/>
                    <a:pt x="44" y="11"/>
                    <a:pt x="44" y="11"/>
                  </a:cubicBezTo>
                  <a:cubicBezTo>
                    <a:pt x="44" y="11"/>
                    <a:pt x="44" y="11"/>
                    <a:pt x="44" y="11"/>
                  </a:cubicBezTo>
                  <a:cubicBezTo>
                    <a:pt x="43" y="10"/>
                    <a:pt x="43" y="10"/>
                    <a:pt x="42" y="10"/>
                  </a:cubicBezTo>
                  <a:cubicBezTo>
                    <a:pt x="42" y="10"/>
                    <a:pt x="42" y="10"/>
                    <a:pt x="41" y="11"/>
                  </a:cubicBezTo>
                  <a:cubicBezTo>
                    <a:pt x="41" y="11"/>
                    <a:pt x="41" y="11"/>
                    <a:pt x="40" y="11"/>
                  </a:cubicBezTo>
                  <a:cubicBezTo>
                    <a:pt x="40" y="12"/>
                    <a:pt x="39" y="11"/>
                    <a:pt x="39" y="12"/>
                  </a:cubicBezTo>
                  <a:cubicBezTo>
                    <a:pt x="38" y="12"/>
                    <a:pt x="39" y="12"/>
                    <a:pt x="38" y="12"/>
                  </a:cubicBezTo>
                  <a:cubicBezTo>
                    <a:pt x="38" y="12"/>
                    <a:pt x="38" y="12"/>
                    <a:pt x="37" y="12"/>
                  </a:cubicBezTo>
                  <a:cubicBezTo>
                    <a:pt x="37" y="12"/>
                    <a:pt x="37" y="12"/>
                    <a:pt x="36" y="12"/>
                  </a:cubicBezTo>
                  <a:cubicBezTo>
                    <a:pt x="36" y="11"/>
                    <a:pt x="36" y="11"/>
                    <a:pt x="36" y="10"/>
                  </a:cubicBezTo>
                  <a:cubicBezTo>
                    <a:pt x="35" y="10"/>
                    <a:pt x="36" y="9"/>
                    <a:pt x="35" y="9"/>
                  </a:cubicBezTo>
                  <a:cubicBezTo>
                    <a:pt x="35" y="9"/>
                    <a:pt x="35" y="9"/>
                    <a:pt x="35" y="9"/>
                  </a:cubicBezTo>
                  <a:cubicBezTo>
                    <a:pt x="34" y="8"/>
                    <a:pt x="35" y="8"/>
                    <a:pt x="35" y="8"/>
                  </a:cubicBezTo>
                  <a:cubicBezTo>
                    <a:pt x="35" y="8"/>
                    <a:pt x="35" y="7"/>
                    <a:pt x="35" y="7"/>
                  </a:cubicBezTo>
                  <a:cubicBezTo>
                    <a:pt x="35" y="7"/>
                    <a:pt x="35" y="6"/>
                    <a:pt x="35" y="6"/>
                  </a:cubicBezTo>
                  <a:cubicBezTo>
                    <a:pt x="35" y="6"/>
                    <a:pt x="35" y="5"/>
                    <a:pt x="36" y="5"/>
                  </a:cubicBezTo>
                  <a:cubicBezTo>
                    <a:pt x="36" y="5"/>
                    <a:pt x="36" y="5"/>
                    <a:pt x="36" y="4"/>
                  </a:cubicBezTo>
                  <a:cubicBezTo>
                    <a:pt x="36" y="4"/>
                    <a:pt x="36" y="4"/>
                    <a:pt x="35" y="4"/>
                  </a:cubicBezTo>
                  <a:cubicBezTo>
                    <a:pt x="35" y="3"/>
                    <a:pt x="35" y="3"/>
                    <a:pt x="35" y="3"/>
                  </a:cubicBezTo>
                  <a:cubicBezTo>
                    <a:pt x="35" y="2"/>
                    <a:pt x="35" y="2"/>
                    <a:pt x="35" y="1"/>
                  </a:cubicBezTo>
                  <a:cubicBezTo>
                    <a:pt x="35" y="1"/>
                    <a:pt x="35" y="1"/>
                    <a:pt x="35" y="1"/>
                  </a:cubicBezTo>
                  <a:cubicBezTo>
                    <a:pt x="34" y="0"/>
                    <a:pt x="34" y="1"/>
                    <a:pt x="33" y="1"/>
                  </a:cubicBezTo>
                  <a:cubicBezTo>
                    <a:pt x="33" y="1"/>
                    <a:pt x="33" y="1"/>
                    <a:pt x="33" y="1"/>
                  </a:cubicBezTo>
                  <a:cubicBezTo>
                    <a:pt x="33" y="2"/>
                    <a:pt x="33" y="2"/>
                    <a:pt x="32" y="2"/>
                  </a:cubicBezTo>
                  <a:cubicBezTo>
                    <a:pt x="32" y="3"/>
                    <a:pt x="32" y="3"/>
                    <a:pt x="32" y="3"/>
                  </a:cubicBezTo>
                  <a:cubicBezTo>
                    <a:pt x="31" y="3"/>
                    <a:pt x="31" y="3"/>
                    <a:pt x="31" y="3"/>
                  </a:cubicBezTo>
                  <a:cubicBezTo>
                    <a:pt x="30" y="4"/>
                    <a:pt x="30" y="4"/>
                    <a:pt x="29" y="4"/>
                  </a:cubicBezTo>
                  <a:cubicBezTo>
                    <a:pt x="29" y="4"/>
                    <a:pt x="29" y="4"/>
                    <a:pt x="29" y="4"/>
                  </a:cubicBezTo>
                  <a:cubicBezTo>
                    <a:pt x="28" y="4"/>
                    <a:pt x="28" y="5"/>
                    <a:pt x="27" y="5"/>
                  </a:cubicBezTo>
                  <a:cubicBezTo>
                    <a:pt x="27" y="5"/>
                    <a:pt x="27" y="5"/>
                    <a:pt x="26" y="5"/>
                  </a:cubicBezTo>
                  <a:cubicBezTo>
                    <a:pt x="26" y="4"/>
                    <a:pt x="26" y="4"/>
                    <a:pt x="26" y="4"/>
                  </a:cubicBezTo>
                  <a:cubicBezTo>
                    <a:pt x="25" y="4"/>
                    <a:pt x="25" y="4"/>
                    <a:pt x="25" y="4"/>
                  </a:cubicBezTo>
                  <a:cubicBezTo>
                    <a:pt x="24" y="4"/>
                    <a:pt x="24" y="4"/>
                    <a:pt x="24" y="4"/>
                  </a:cubicBezTo>
                  <a:cubicBezTo>
                    <a:pt x="23" y="4"/>
                    <a:pt x="23" y="4"/>
                    <a:pt x="23" y="4"/>
                  </a:cubicBezTo>
                  <a:cubicBezTo>
                    <a:pt x="22" y="4"/>
                    <a:pt x="24" y="5"/>
                    <a:pt x="24" y="6"/>
                  </a:cubicBezTo>
                  <a:cubicBezTo>
                    <a:pt x="24" y="6"/>
                    <a:pt x="24" y="6"/>
                    <a:pt x="24" y="7"/>
                  </a:cubicBezTo>
                  <a:cubicBezTo>
                    <a:pt x="24" y="7"/>
                    <a:pt x="24" y="7"/>
                    <a:pt x="24" y="8"/>
                  </a:cubicBezTo>
                  <a:cubicBezTo>
                    <a:pt x="24" y="8"/>
                    <a:pt x="24" y="8"/>
                    <a:pt x="24" y="9"/>
                  </a:cubicBezTo>
                  <a:cubicBezTo>
                    <a:pt x="25" y="9"/>
                    <a:pt x="26" y="8"/>
                    <a:pt x="26" y="9"/>
                  </a:cubicBezTo>
                  <a:cubicBezTo>
                    <a:pt x="26" y="9"/>
                    <a:pt x="26" y="10"/>
                    <a:pt x="25" y="10"/>
                  </a:cubicBezTo>
                  <a:cubicBezTo>
                    <a:pt x="25" y="11"/>
                    <a:pt x="24" y="11"/>
                    <a:pt x="24" y="11"/>
                  </a:cubicBezTo>
                  <a:cubicBezTo>
                    <a:pt x="23" y="12"/>
                    <a:pt x="23" y="12"/>
                    <a:pt x="22" y="13"/>
                  </a:cubicBezTo>
                  <a:cubicBezTo>
                    <a:pt x="22" y="13"/>
                    <a:pt x="22" y="13"/>
                    <a:pt x="21" y="14"/>
                  </a:cubicBezTo>
                  <a:cubicBezTo>
                    <a:pt x="20" y="14"/>
                    <a:pt x="20" y="14"/>
                    <a:pt x="19" y="14"/>
                  </a:cubicBezTo>
                  <a:cubicBezTo>
                    <a:pt x="19" y="14"/>
                    <a:pt x="18" y="13"/>
                    <a:pt x="18" y="13"/>
                  </a:cubicBezTo>
                  <a:cubicBezTo>
                    <a:pt x="17" y="13"/>
                    <a:pt x="17" y="13"/>
                    <a:pt x="17" y="13"/>
                  </a:cubicBezTo>
                  <a:cubicBezTo>
                    <a:pt x="16" y="12"/>
                    <a:pt x="17" y="12"/>
                    <a:pt x="16" y="12"/>
                  </a:cubicBezTo>
                  <a:cubicBezTo>
                    <a:pt x="16" y="11"/>
                    <a:pt x="16" y="10"/>
                    <a:pt x="16" y="10"/>
                  </a:cubicBezTo>
                  <a:cubicBezTo>
                    <a:pt x="15" y="10"/>
                    <a:pt x="15" y="10"/>
                    <a:pt x="15" y="11"/>
                  </a:cubicBezTo>
                  <a:cubicBezTo>
                    <a:pt x="13" y="11"/>
                    <a:pt x="13" y="11"/>
                    <a:pt x="13" y="11"/>
                  </a:cubicBezTo>
                  <a:cubicBezTo>
                    <a:pt x="12" y="11"/>
                    <a:pt x="11" y="10"/>
                    <a:pt x="11" y="11"/>
                  </a:cubicBezTo>
                  <a:cubicBezTo>
                    <a:pt x="10" y="11"/>
                    <a:pt x="10" y="11"/>
                    <a:pt x="10" y="11"/>
                  </a:cubicBezTo>
                  <a:cubicBezTo>
                    <a:pt x="10" y="12"/>
                    <a:pt x="9" y="12"/>
                    <a:pt x="10" y="13"/>
                  </a:cubicBezTo>
                  <a:cubicBezTo>
                    <a:pt x="10" y="13"/>
                    <a:pt x="11" y="13"/>
                    <a:pt x="11" y="13"/>
                  </a:cubicBezTo>
                  <a:cubicBezTo>
                    <a:pt x="11" y="13"/>
                    <a:pt x="11" y="14"/>
                    <a:pt x="11" y="14"/>
                  </a:cubicBezTo>
                  <a:cubicBezTo>
                    <a:pt x="11" y="14"/>
                    <a:pt x="10" y="14"/>
                    <a:pt x="10" y="14"/>
                  </a:cubicBezTo>
                  <a:cubicBezTo>
                    <a:pt x="9" y="14"/>
                    <a:pt x="9" y="14"/>
                    <a:pt x="9" y="15"/>
                  </a:cubicBezTo>
                  <a:cubicBezTo>
                    <a:pt x="9" y="15"/>
                    <a:pt x="9" y="15"/>
                    <a:pt x="9" y="15"/>
                  </a:cubicBezTo>
                  <a:cubicBezTo>
                    <a:pt x="9" y="15"/>
                    <a:pt x="9" y="16"/>
                    <a:pt x="9" y="16"/>
                  </a:cubicBezTo>
                  <a:cubicBezTo>
                    <a:pt x="9" y="17"/>
                    <a:pt x="9" y="17"/>
                    <a:pt x="10" y="17"/>
                  </a:cubicBezTo>
                  <a:cubicBezTo>
                    <a:pt x="10" y="18"/>
                    <a:pt x="10" y="18"/>
                    <a:pt x="10" y="19"/>
                  </a:cubicBezTo>
                  <a:cubicBezTo>
                    <a:pt x="10" y="20"/>
                    <a:pt x="10" y="20"/>
                    <a:pt x="10" y="21"/>
                  </a:cubicBezTo>
                  <a:cubicBezTo>
                    <a:pt x="10" y="21"/>
                    <a:pt x="11" y="22"/>
                    <a:pt x="10" y="23"/>
                  </a:cubicBezTo>
                  <a:cubicBezTo>
                    <a:pt x="10" y="23"/>
                    <a:pt x="10" y="23"/>
                    <a:pt x="10" y="24"/>
                  </a:cubicBezTo>
                  <a:cubicBezTo>
                    <a:pt x="10" y="25"/>
                    <a:pt x="10" y="25"/>
                    <a:pt x="10" y="26"/>
                  </a:cubicBezTo>
                  <a:cubicBezTo>
                    <a:pt x="10" y="26"/>
                    <a:pt x="9" y="26"/>
                    <a:pt x="9" y="27"/>
                  </a:cubicBezTo>
                  <a:cubicBezTo>
                    <a:pt x="9" y="27"/>
                    <a:pt x="10" y="27"/>
                    <a:pt x="10" y="28"/>
                  </a:cubicBezTo>
                  <a:cubicBezTo>
                    <a:pt x="9" y="28"/>
                    <a:pt x="9" y="28"/>
                    <a:pt x="8" y="28"/>
                  </a:cubicBezTo>
                  <a:cubicBezTo>
                    <a:pt x="8" y="28"/>
                    <a:pt x="8" y="28"/>
                    <a:pt x="8" y="28"/>
                  </a:cubicBezTo>
                  <a:cubicBezTo>
                    <a:pt x="8" y="28"/>
                    <a:pt x="8" y="28"/>
                    <a:pt x="8" y="28"/>
                  </a:cubicBezTo>
                  <a:cubicBezTo>
                    <a:pt x="7" y="28"/>
                    <a:pt x="7" y="28"/>
                    <a:pt x="7" y="28"/>
                  </a:cubicBezTo>
                  <a:cubicBezTo>
                    <a:pt x="7" y="28"/>
                    <a:pt x="7" y="28"/>
                    <a:pt x="7" y="28"/>
                  </a:cubicBezTo>
                  <a:cubicBezTo>
                    <a:pt x="7" y="29"/>
                    <a:pt x="7" y="29"/>
                    <a:pt x="6" y="28"/>
                  </a:cubicBezTo>
                  <a:cubicBezTo>
                    <a:pt x="6" y="28"/>
                    <a:pt x="6" y="28"/>
                    <a:pt x="6" y="28"/>
                  </a:cubicBezTo>
                  <a:cubicBezTo>
                    <a:pt x="6" y="28"/>
                    <a:pt x="5" y="28"/>
                    <a:pt x="5" y="28"/>
                  </a:cubicBezTo>
                  <a:cubicBezTo>
                    <a:pt x="5" y="28"/>
                    <a:pt x="5" y="28"/>
                    <a:pt x="5" y="28"/>
                  </a:cubicBezTo>
                  <a:cubicBezTo>
                    <a:pt x="5" y="29"/>
                    <a:pt x="4" y="29"/>
                    <a:pt x="4" y="29"/>
                  </a:cubicBezTo>
                  <a:cubicBezTo>
                    <a:pt x="4" y="29"/>
                    <a:pt x="4" y="30"/>
                    <a:pt x="3" y="30"/>
                  </a:cubicBezTo>
                  <a:cubicBezTo>
                    <a:pt x="3" y="30"/>
                    <a:pt x="3" y="30"/>
                    <a:pt x="2" y="30"/>
                  </a:cubicBezTo>
                  <a:cubicBezTo>
                    <a:pt x="2" y="30"/>
                    <a:pt x="2" y="30"/>
                    <a:pt x="2" y="31"/>
                  </a:cubicBezTo>
                  <a:cubicBezTo>
                    <a:pt x="2" y="31"/>
                    <a:pt x="2" y="32"/>
                    <a:pt x="2" y="32"/>
                  </a:cubicBezTo>
                  <a:cubicBezTo>
                    <a:pt x="2" y="33"/>
                    <a:pt x="2" y="33"/>
                    <a:pt x="1" y="34"/>
                  </a:cubicBezTo>
                  <a:cubicBezTo>
                    <a:pt x="1" y="34"/>
                    <a:pt x="1" y="34"/>
                    <a:pt x="0" y="35"/>
                  </a:cubicBezTo>
                  <a:cubicBezTo>
                    <a:pt x="0" y="35"/>
                    <a:pt x="0" y="36"/>
                    <a:pt x="0" y="37"/>
                  </a:cubicBezTo>
                  <a:cubicBezTo>
                    <a:pt x="0" y="37"/>
                    <a:pt x="0" y="37"/>
                    <a:pt x="0" y="38"/>
                  </a:cubicBezTo>
                  <a:cubicBezTo>
                    <a:pt x="0" y="38"/>
                    <a:pt x="0" y="38"/>
                    <a:pt x="1" y="39"/>
                  </a:cubicBezTo>
                  <a:cubicBezTo>
                    <a:pt x="1" y="39"/>
                    <a:pt x="1" y="39"/>
                    <a:pt x="1" y="39"/>
                  </a:cubicBezTo>
                  <a:cubicBezTo>
                    <a:pt x="1" y="40"/>
                    <a:pt x="1" y="40"/>
                    <a:pt x="1" y="40"/>
                  </a:cubicBezTo>
                  <a:cubicBezTo>
                    <a:pt x="2" y="41"/>
                    <a:pt x="2" y="41"/>
                    <a:pt x="2" y="41"/>
                  </a:cubicBezTo>
                  <a:cubicBezTo>
                    <a:pt x="2" y="41"/>
                    <a:pt x="2" y="42"/>
                    <a:pt x="2" y="42"/>
                  </a:cubicBezTo>
                  <a:cubicBezTo>
                    <a:pt x="2" y="42"/>
                    <a:pt x="2" y="42"/>
                    <a:pt x="2" y="43"/>
                  </a:cubicBezTo>
                  <a:cubicBezTo>
                    <a:pt x="2" y="43"/>
                    <a:pt x="2" y="43"/>
                    <a:pt x="3" y="43"/>
                  </a:cubicBezTo>
                  <a:cubicBezTo>
                    <a:pt x="3" y="43"/>
                    <a:pt x="3" y="43"/>
                    <a:pt x="4" y="43"/>
                  </a:cubicBezTo>
                  <a:cubicBezTo>
                    <a:pt x="4" y="43"/>
                    <a:pt x="4" y="44"/>
                    <a:pt x="4" y="44"/>
                  </a:cubicBezTo>
                  <a:cubicBezTo>
                    <a:pt x="5" y="44"/>
                    <a:pt x="5" y="44"/>
                    <a:pt x="6" y="44"/>
                  </a:cubicBezTo>
                  <a:cubicBezTo>
                    <a:pt x="6" y="44"/>
                    <a:pt x="6" y="44"/>
                    <a:pt x="7" y="44"/>
                  </a:cubicBezTo>
                  <a:cubicBezTo>
                    <a:pt x="7" y="44"/>
                    <a:pt x="7" y="44"/>
                    <a:pt x="8" y="44"/>
                  </a:cubicBezTo>
                  <a:cubicBezTo>
                    <a:pt x="8" y="44"/>
                    <a:pt x="8" y="43"/>
                    <a:pt x="8" y="45"/>
                  </a:cubicBezTo>
                  <a:cubicBezTo>
                    <a:pt x="8" y="45"/>
                    <a:pt x="8" y="46"/>
                    <a:pt x="8" y="46"/>
                  </a:cubicBezTo>
                  <a:cubicBezTo>
                    <a:pt x="8" y="47"/>
                    <a:pt x="8" y="47"/>
                    <a:pt x="8" y="47"/>
                  </a:cubicBezTo>
                  <a:cubicBezTo>
                    <a:pt x="8" y="48"/>
                    <a:pt x="9" y="47"/>
                    <a:pt x="9" y="47"/>
                  </a:cubicBezTo>
                  <a:cubicBezTo>
                    <a:pt x="10" y="47"/>
                    <a:pt x="10" y="47"/>
                    <a:pt x="10" y="47"/>
                  </a:cubicBezTo>
                  <a:cubicBezTo>
                    <a:pt x="11" y="47"/>
                    <a:pt x="11" y="47"/>
                    <a:pt x="11" y="47"/>
                  </a:cubicBezTo>
                  <a:cubicBezTo>
                    <a:pt x="11" y="47"/>
                    <a:pt x="11" y="47"/>
                    <a:pt x="11" y="47"/>
                  </a:cubicBezTo>
                  <a:cubicBezTo>
                    <a:pt x="12" y="48"/>
                    <a:pt x="12" y="48"/>
                    <a:pt x="13" y="48"/>
                  </a:cubicBezTo>
                  <a:cubicBezTo>
                    <a:pt x="13" y="48"/>
                    <a:pt x="14" y="48"/>
                    <a:pt x="14" y="48"/>
                  </a:cubicBezTo>
                  <a:cubicBezTo>
                    <a:pt x="15" y="47"/>
                    <a:pt x="15" y="47"/>
                    <a:pt x="15" y="47"/>
                  </a:cubicBezTo>
                  <a:cubicBezTo>
                    <a:pt x="15" y="47"/>
                    <a:pt x="15" y="47"/>
                    <a:pt x="15" y="46"/>
                  </a:cubicBezTo>
                  <a:cubicBezTo>
                    <a:pt x="16" y="46"/>
                    <a:pt x="16" y="46"/>
                    <a:pt x="17" y="46"/>
                  </a:cubicBezTo>
                  <a:cubicBezTo>
                    <a:pt x="17" y="46"/>
                    <a:pt x="17" y="46"/>
                    <a:pt x="17" y="46"/>
                  </a:cubicBezTo>
                  <a:cubicBezTo>
                    <a:pt x="18" y="46"/>
                    <a:pt x="18" y="45"/>
                    <a:pt x="18" y="45"/>
                  </a:cubicBezTo>
                  <a:cubicBezTo>
                    <a:pt x="19" y="44"/>
                    <a:pt x="19" y="44"/>
                    <a:pt x="19" y="44"/>
                  </a:cubicBezTo>
                  <a:cubicBezTo>
                    <a:pt x="20" y="44"/>
                    <a:pt x="20" y="44"/>
                    <a:pt x="20" y="44"/>
                  </a:cubicBezTo>
                  <a:cubicBezTo>
                    <a:pt x="21" y="44"/>
                    <a:pt x="21" y="44"/>
                    <a:pt x="21" y="44"/>
                  </a:cubicBezTo>
                  <a:cubicBezTo>
                    <a:pt x="21" y="44"/>
                    <a:pt x="22" y="44"/>
                    <a:pt x="22" y="44"/>
                  </a:cubicBezTo>
                  <a:cubicBezTo>
                    <a:pt x="22" y="44"/>
                    <a:pt x="22" y="44"/>
                    <a:pt x="22" y="44"/>
                  </a:cubicBezTo>
                  <a:cubicBezTo>
                    <a:pt x="22" y="45"/>
                    <a:pt x="22" y="45"/>
                    <a:pt x="22" y="46"/>
                  </a:cubicBezTo>
                  <a:cubicBezTo>
                    <a:pt x="22" y="46"/>
                    <a:pt x="22" y="47"/>
                    <a:pt x="22" y="47"/>
                  </a:cubicBezTo>
                  <a:cubicBezTo>
                    <a:pt x="22" y="48"/>
                    <a:pt x="22" y="48"/>
                    <a:pt x="22" y="49"/>
                  </a:cubicBezTo>
                  <a:cubicBezTo>
                    <a:pt x="22" y="49"/>
                    <a:pt x="22" y="50"/>
                    <a:pt x="22" y="50"/>
                  </a:cubicBezTo>
                  <a:cubicBezTo>
                    <a:pt x="23" y="51"/>
                    <a:pt x="23" y="50"/>
                    <a:pt x="24" y="51"/>
                  </a:cubicBezTo>
                  <a:cubicBezTo>
                    <a:pt x="24" y="51"/>
                    <a:pt x="24" y="51"/>
                    <a:pt x="24" y="52"/>
                  </a:cubicBezTo>
                  <a:cubicBezTo>
                    <a:pt x="25" y="52"/>
                    <a:pt x="25" y="52"/>
                    <a:pt x="25" y="52"/>
                  </a:cubicBezTo>
                  <a:cubicBezTo>
                    <a:pt x="26" y="52"/>
                    <a:pt x="26" y="52"/>
                    <a:pt x="26" y="52"/>
                  </a:cubicBezTo>
                  <a:cubicBezTo>
                    <a:pt x="26" y="52"/>
                    <a:pt x="27" y="52"/>
                    <a:pt x="27" y="52"/>
                  </a:cubicBezTo>
                  <a:cubicBezTo>
                    <a:pt x="28" y="52"/>
                    <a:pt x="28" y="52"/>
                    <a:pt x="28" y="53"/>
                  </a:cubicBezTo>
                  <a:cubicBezTo>
                    <a:pt x="29" y="53"/>
                    <a:pt x="29" y="53"/>
                    <a:pt x="30" y="53"/>
                  </a:cubicBezTo>
                  <a:cubicBezTo>
                    <a:pt x="30" y="54"/>
                    <a:pt x="30" y="54"/>
                    <a:pt x="31" y="54"/>
                  </a:cubicBezTo>
                  <a:cubicBezTo>
                    <a:pt x="31" y="54"/>
                    <a:pt x="31" y="55"/>
                    <a:pt x="31" y="55"/>
                  </a:cubicBezTo>
                  <a:cubicBezTo>
                    <a:pt x="32" y="55"/>
                    <a:pt x="32" y="55"/>
                    <a:pt x="33" y="55"/>
                  </a:cubicBezTo>
                  <a:cubicBezTo>
                    <a:pt x="33" y="55"/>
                    <a:pt x="33" y="55"/>
                    <a:pt x="34" y="55"/>
                  </a:cubicBezTo>
                  <a:cubicBezTo>
                    <a:pt x="34" y="55"/>
                    <a:pt x="34" y="55"/>
                    <a:pt x="34" y="56"/>
                  </a:cubicBezTo>
                  <a:cubicBezTo>
                    <a:pt x="34" y="56"/>
                    <a:pt x="35" y="56"/>
                    <a:pt x="35" y="56"/>
                  </a:cubicBezTo>
                  <a:cubicBezTo>
                    <a:pt x="35" y="56"/>
                    <a:pt x="35" y="57"/>
                    <a:pt x="35" y="57"/>
                  </a:cubicBezTo>
                  <a:cubicBezTo>
                    <a:pt x="35" y="57"/>
                    <a:pt x="35" y="57"/>
                    <a:pt x="35" y="58"/>
                  </a:cubicBezTo>
                  <a:cubicBezTo>
                    <a:pt x="35" y="58"/>
                    <a:pt x="34" y="59"/>
                    <a:pt x="35" y="60"/>
                  </a:cubicBezTo>
                  <a:cubicBezTo>
                    <a:pt x="35" y="60"/>
                    <a:pt x="35" y="60"/>
                    <a:pt x="36" y="60"/>
                  </a:cubicBezTo>
                  <a:cubicBezTo>
                    <a:pt x="36" y="61"/>
                    <a:pt x="36" y="61"/>
                    <a:pt x="36" y="62"/>
                  </a:cubicBezTo>
                  <a:cubicBezTo>
                    <a:pt x="36" y="62"/>
                    <a:pt x="36" y="62"/>
                    <a:pt x="36" y="62"/>
                  </a:cubicBezTo>
                  <a:cubicBezTo>
                    <a:pt x="37" y="63"/>
                    <a:pt x="37" y="63"/>
                    <a:pt x="37" y="63"/>
                  </a:cubicBezTo>
                  <a:cubicBezTo>
                    <a:pt x="38" y="63"/>
                    <a:pt x="39" y="63"/>
                    <a:pt x="40" y="63"/>
                  </a:cubicBezTo>
                  <a:cubicBezTo>
                    <a:pt x="40" y="63"/>
                    <a:pt x="40" y="63"/>
                    <a:pt x="40" y="63"/>
                  </a:cubicBezTo>
                  <a:cubicBezTo>
                    <a:pt x="41" y="64"/>
                    <a:pt x="40" y="64"/>
                    <a:pt x="40" y="64"/>
                  </a:cubicBezTo>
                  <a:cubicBezTo>
                    <a:pt x="40" y="65"/>
                    <a:pt x="40" y="65"/>
                    <a:pt x="40" y="66"/>
                  </a:cubicBezTo>
                  <a:cubicBezTo>
                    <a:pt x="41" y="66"/>
                    <a:pt x="42" y="66"/>
                    <a:pt x="42" y="66"/>
                  </a:cubicBezTo>
                  <a:cubicBezTo>
                    <a:pt x="42" y="66"/>
                    <a:pt x="42" y="67"/>
                    <a:pt x="42" y="67"/>
                  </a:cubicBezTo>
                  <a:cubicBezTo>
                    <a:pt x="43" y="67"/>
                    <a:pt x="43" y="67"/>
                    <a:pt x="43" y="68"/>
                  </a:cubicBezTo>
                  <a:cubicBezTo>
                    <a:pt x="43" y="68"/>
                    <a:pt x="43" y="68"/>
                    <a:pt x="43" y="69"/>
                  </a:cubicBezTo>
                  <a:cubicBezTo>
                    <a:pt x="43" y="70"/>
                    <a:pt x="43" y="70"/>
                    <a:pt x="43" y="71"/>
                  </a:cubicBezTo>
                  <a:cubicBezTo>
                    <a:pt x="42" y="72"/>
                    <a:pt x="42" y="72"/>
                    <a:pt x="42" y="73"/>
                  </a:cubicBezTo>
                  <a:cubicBezTo>
                    <a:pt x="42" y="73"/>
                    <a:pt x="43" y="73"/>
                    <a:pt x="43" y="73"/>
                  </a:cubicBezTo>
                  <a:cubicBezTo>
                    <a:pt x="42" y="74"/>
                    <a:pt x="42" y="73"/>
                    <a:pt x="42" y="73"/>
                  </a:cubicBezTo>
                  <a:cubicBezTo>
                    <a:pt x="42" y="74"/>
                    <a:pt x="42" y="74"/>
                    <a:pt x="42" y="74"/>
                  </a:cubicBezTo>
                  <a:cubicBezTo>
                    <a:pt x="42" y="75"/>
                    <a:pt x="42" y="75"/>
                    <a:pt x="42" y="76"/>
                  </a:cubicBezTo>
                  <a:cubicBezTo>
                    <a:pt x="42" y="76"/>
                    <a:pt x="42" y="76"/>
                    <a:pt x="42" y="77"/>
                  </a:cubicBezTo>
                  <a:cubicBezTo>
                    <a:pt x="42" y="77"/>
                    <a:pt x="42" y="77"/>
                    <a:pt x="42" y="78"/>
                  </a:cubicBezTo>
                  <a:cubicBezTo>
                    <a:pt x="42" y="78"/>
                    <a:pt x="43" y="78"/>
                    <a:pt x="43" y="78"/>
                  </a:cubicBezTo>
                  <a:cubicBezTo>
                    <a:pt x="43" y="79"/>
                    <a:pt x="42" y="79"/>
                    <a:pt x="43" y="79"/>
                  </a:cubicBezTo>
                  <a:cubicBezTo>
                    <a:pt x="43" y="80"/>
                    <a:pt x="43" y="79"/>
                    <a:pt x="44" y="79"/>
                  </a:cubicBezTo>
                  <a:cubicBezTo>
                    <a:pt x="44" y="79"/>
                    <a:pt x="45" y="79"/>
                    <a:pt x="45" y="79"/>
                  </a:cubicBezTo>
                  <a:cubicBezTo>
                    <a:pt x="45" y="79"/>
                    <a:pt x="46" y="79"/>
                    <a:pt x="46" y="79"/>
                  </a:cubicBezTo>
                  <a:cubicBezTo>
                    <a:pt x="47" y="79"/>
                    <a:pt x="47" y="79"/>
                    <a:pt x="47" y="80"/>
                  </a:cubicBezTo>
                  <a:cubicBezTo>
                    <a:pt x="48" y="80"/>
                    <a:pt x="48" y="79"/>
                    <a:pt x="48" y="80"/>
                  </a:cubicBezTo>
                  <a:cubicBezTo>
                    <a:pt x="49" y="80"/>
                    <a:pt x="49" y="81"/>
                    <a:pt x="49" y="81"/>
                  </a:cubicBezTo>
                  <a:cubicBezTo>
                    <a:pt x="49" y="82"/>
                    <a:pt x="49" y="82"/>
                    <a:pt x="49" y="83"/>
                  </a:cubicBezTo>
                  <a:cubicBezTo>
                    <a:pt x="49" y="83"/>
                    <a:pt x="49" y="83"/>
                    <a:pt x="49" y="84"/>
                  </a:cubicBezTo>
                  <a:cubicBezTo>
                    <a:pt x="49" y="84"/>
                    <a:pt x="49" y="84"/>
                    <a:pt x="49" y="84"/>
                  </a:cubicBezTo>
                  <a:cubicBezTo>
                    <a:pt x="49" y="85"/>
                    <a:pt x="50" y="85"/>
                    <a:pt x="50" y="85"/>
                  </a:cubicBezTo>
                  <a:cubicBezTo>
                    <a:pt x="50" y="85"/>
                    <a:pt x="51" y="84"/>
                    <a:pt x="51" y="84"/>
                  </a:cubicBezTo>
                  <a:cubicBezTo>
                    <a:pt x="51" y="84"/>
                    <a:pt x="52" y="84"/>
                    <a:pt x="52" y="84"/>
                  </a:cubicBezTo>
                  <a:cubicBezTo>
                    <a:pt x="52" y="85"/>
                    <a:pt x="52" y="85"/>
                    <a:pt x="52" y="86"/>
                  </a:cubicBezTo>
                  <a:cubicBezTo>
                    <a:pt x="52" y="86"/>
                    <a:pt x="52" y="87"/>
                    <a:pt x="52" y="87"/>
                  </a:cubicBezTo>
                  <a:cubicBezTo>
                    <a:pt x="52" y="88"/>
                    <a:pt x="52" y="88"/>
                    <a:pt x="52" y="88"/>
                  </a:cubicBezTo>
                  <a:cubicBezTo>
                    <a:pt x="52" y="89"/>
                    <a:pt x="52" y="89"/>
                    <a:pt x="52" y="90"/>
                  </a:cubicBezTo>
                  <a:cubicBezTo>
                    <a:pt x="52" y="89"/>
                    <a:pt x="52" y="89"/>
                    <a:pt x="52" y="89"/>
                  </a:cubicBezTo>
                  <a:cubicBezTo>
                    <a:pt x="53" y="90"/>
                    <a:pt x="53" y="89"/>
                    <a:pt x="53" y="90"/>
                  </a:cubicBezTo>
                  <a:cubicBezTo>
                    <a:pt x="54" y="90"/>
                    <a:pt x="54" y="90"/>
                    <a:pt x="54" y="90"/>
                  </a:cubicBezTo>
                  <a:cubicBezTo>
                    <a:pt x="54" y="90"/>
                    <a:pt x="54" y="91"/>
                    <a:pt x="54" y="91"/>
                  </a:cubicBezTo>
                  <a:cubicBezTo>
                    <a:pt x="54" y="92"/>
                    <a:pt x="54" y="92"/>
                    <a:pt x="54" y="93"/>
                  </a:cubicBezTo>
                  <a:cubicBezTo>
                    <a:pt x="54" y="93"/>
                    <a:pt x="54" y="93"/>
                    <a:pt x="54" y="94"/>
                  </a:cubicBezTo>
                  <a:cubicBezTo>
                    <a:pt x="54" y="94"/>
                    <a:pt x="54" y="94"/>
                    <a:pt x="53" y="94"/>
                  </a:cubicBezTo>
                  <a:cubicBezTo>
                    <a:pt x="53" y="95"/>
                    <a:pt x="53" y="94"/>
                    <a:pt x="52" y="95"/>
                  </a:cubicBezTo>
                  <a:cubicBezTo>
                    <a:pt x="52" y="95"/>
                    <a:pt x="52" y="95"/>
                    <a:pt x="52" y="95"/>
                  </a:cubicBezTo>
                  <a:cubicBezTo>
                    <a:pt x="52" y="96"/>
                    <a:pt x="51" y="96"/>
                    <a:pt x="51" y="96"/>
                  </a:cubicBezTo>
                  <a:cubicBezTo>
                    <a:pt x="51" y="96"/>
                    <a:pt x="51" y="96"/>
                    <a:pt x="51" y="97"/>
                  </a:cubicBezTo>
                  <a:cubicBezTo>
                    <a:pt x="50" y="97"/>
                    <a:pt x="50" y="97"/>
                    <a:pt x="50" y="98"/>
                  </a:cubicBezTo>
                  <a:cubicBezTo>
                    <a:pt x="50" y="98"/>
                    <a:pt x="49" y="98"/>
                    <a:pt x="49" y="99"/>
                  </a:cubicBezTo>
                  <a:cubicBezTo>
                    <a:pt x="49" y="99"/>
                    <a:pt x="49" y="99"/>
                    <a:pt x="49" y="100"/>
                  </a:cubicBezTo>
                  <a:cubicBezTo>
                    <a:pt x="48" y="100"/>
                    <a:pt x="48" y="100"/>
                    <a:pt x="48" y="100"/>
                  </a:cubicBezTo>
                  <a:cubicBezTo>
                    <a:pt x="47" y="102"/>
                    <a:pt x="47" y="102"/>
                    <a:pt x="47" y="102"/>
                  </a:cubicBezTo>
                  <a:cubicBezTo>
                    <a:pt x="47" y="102"/>
                    <a:pt x="47" y="102"/>
                    <a:pt x="46" y="103"/>
                  </a:cubicBezTo>
                  <a:cubicBezTo>
                    <a:pt x="47" y="103"/>
                    <a:pt x="47" y="103"/>
                    <a:pt x="47" y="103"/>
                  </a:cubicBezTo>
                  <a:cubicBezTo>
                    <a:pt x="48" y="103"/>
                    <a:pt x="48" y="103"/>
                    <a:pt x="48" y="103"/>
                  </a:cubicBezTo>
                  <a:cubicBezTo>
                    <a:pt x="48" y="103"/>
                    <a:pt x="49" y="103"/>
                    <a:pt x="49" y="103"/>
                  </a:cubicBezTo>
                  <a:cubicBezTo>
                    <a:pt x="49" y="103"/>
                    <a:pt x="50" y="103"/>
                    <a:pt x="50" y="103"/>
                  </a:cubicBezTo>
                  <a:cubicBezTo>
                    <a:pt x="50" y="103"/>
                    <a:pt x="50" y="104"/>
                    <a:pt x="50" y="104"/>
                  </a:cubicBezTo>
                  <a:cubicBezTo>
                    <a:pt x="50" y="105"/>
                    <a:pt x="50" y="105"/>
                    <a:pt x="51" y="105"/>
                  </a:cubicBezTo>
                  <a:cubicBezTo>
                    <a:pt x="51" y="105"/>
                    <a:pt x="51" y="105"/>
                    <a:pt x="51" y="105"/>
                  </a:cubicBezTo>
                  <a:cubicBezTo>
                    <a:pt x="51" y="104"/>
                    <a:pt x="52" y="104"/>
                    <a:pt x="52" y="104"/>
                  </a:cubicBezTo>
                  <a:cubicBezTo>
                    <a:pt x="52" y="105"/>
                    <a:pt x="52" y="105"/>
                    <a:pt x="53" y="106"/>
                  </a:cubicBezTo>
                  <a:cubicBezTo>
                    <a:pt x="53" y="106"/>
                    <a:pt x="53" y="106"/>
                    <a:pt x="54" y="106"/>
                  </a:cubicBezTo>
                  <a:cubicBezTo>
                    <a:pt x="54" y="106"/>
                    <a:pt x="54" y="106"/>
                    <a:pt x="54" y="107"/>
                  </a:cubicBezTo>
                  <a:cubicBezTo>
                    <a:pt x="55" y="107"/>
                    <a:pt x="55" y="107"/>
                    <a:pt x="55" y="107"/>
                  </a:cubicBezTo>
                  <a:cubicBezTo>
                    <a:pt x="56" y="108"/>
                    <a:pt x="56" y="107"/>
                    <a:pt x="56" y="107"/>
                  </a:cubicBezTo>
                  <a:cubicBezTo>
                    <a:pt x="57" y="108"/>
                    <a:pt x="57" y="108"/>
                    <a:pt x="57" y="109"/>
                  </a:cubicBezTo>
                  <a:cubicBezTo>
                    <a:pt x="57" y="109"/>
                    <a:pt x="57" y="110"/>
                    <a:pt x="58" y="110"/>
                  </a:cubicBezTo>
                  <a:cubicBezTo>
                    <a:pt x="58" y="111"/>
                    <a:pt x="59" y="111"/>
                    <a:pt x="60" y="111"/>
                  </a:cubicBezTo>
                  <a:cubicBezTo>
                    <a:pt x="60" y="111"/>
                    <a:pt x="60" y="111"/>
                    <a:pt x="60" y="111"/>
                  </a:cubicBezTo>
                  <a:cubicBezTo>
                    <a:pt x="60" y="111"/>
                    <a:pt x="60" y="111"/>
                    <a:pt x="60" y="110"/>
                  </a:cubicBezTo>
                  <a:cubicBezTo>
                    <a:pt x="60" y="110"/>
                    <a:pt x="60" y="109"/>
                    <a:pt x="61" y="109"/>
                  </a:cubicBezTo>
                  <a:cubicBezTo>
                    <a:pt x="61" y="108"/>
                    <a:pt x="61" y="108"/>
                    <a:pt x="61" y="107"/>
                  </a:cubicBezTo>
                  <a:cubicBezTo>
                    <a:pt x="62" y="107"/>
                    <a:pt x="62" y="107"/>
                    <a:pt x="62" y="107"/>
                  </a:cubicBezTo>
                  <a:cubicBezTo>
                    <a:pt x="63" y="107"/>
                    <a:pt x="62" y="107"/>
                    <a:pt x="63" y="106"/>
                  </a:cubicBezTo>
                  <a:cubicBezTo>
                    <a:pt x="63" y="106"/>
                    <a:pt x="63" y="106"/>
                    <a:pt x="64" y="105"/>
                  </a:cubicBezTo>
                  <a:cubicBezTo>
                    <a:pt x="64" y="105"/>
                    <a:pt x="64" y="104"/>
                    <a:pt x="64" y="104"/>
                  </a:cubicBezTo>
                  <a:cubicBezTo>
                    <a:pt x="64" y="103"/>
                    <a:pt x="64" y="103"/>
                    <a:pt x="64" y="102"/>
                  </a:cubicBezTo>
                  <a:cubicBezTo>
                    <a:pt x="64" y="102"/>
                    <a:pt x="65" y="102"/>
                    <a:pt x="65" y="101"/>
                  </a:cubicBezTo>
                  <a:cubicBezTo>
                    <a:pt x="65" y="100"/>
                    <a:pt x="65" y="100"/>
                    <a:pt x="66" y="100"/>
                  </a:cubicBezTo>
                  <a:cubicBezTo>
                    <a:pt x="66" y="99"/>
                    <a:pt x="66" y="99"/>
                    <a:pt x="66" y="99"/>
                  </a:cubicBezTo>
                  <a:cubicBezTo>
                    <a:pt x="67" y="98"/>
                    <a:pt x="67" y="98"/>
                    <a:pt x="67" y="97"/>
                  </a:cubicBezTo>
                  <a:cubicBezTo>
                    <a:pt x="68" y="96"/>
                    <a:pt x="67" y="95"/>
                    <a:pt x="67" y="94"/>
                  </a:cubicBezTo>
                  <a:cubicBezTo>
                    <a:pt x="67" y="94"/>
                    <a:pt x="67" y="94"/>
                    <a:pt x="67" y="93"/>
                  </a:cubicBezTo>
                  <a:cubicBezTo>
                    <a:pt x="67" y="93"/>
                    <a:pt x="67" y="93"/>
                    <a:pt x="67" y="92"/>
                  </a:cubicBezTo>
                  <a:cubicBezTo>
                    <a:pt x="66" y="91"/>
                    <a:pt x="66" y="91"/>
                    <a:pt x="67" y="90"/>
                  </a:cubicBezTo>
                  <a:cubicBezTo>
                    <a:pt x="67" y="89"/>
                    <a:pt x="67" y="89"/>
                    <a:pt x="67" y="89"/>
                  </a:cubicBezTo>
                  <a:cubicBezTo>
                    <a:pt x="68" y="89"/>
                    <a:pt x="68" y="88"/>
                    <a:pt x="68" y="88"/>
                  </a:cubicBezTo>
                  <a:cubicBezTo>
                    <a:pt x="69" y="88"/>
                    <a:pt x="69" y="88"/>
                    <a:pt x="69" y="87"/>
                  </a:cubicBezTo>
                  <a:cubicBezTo>
                    <a:pt x="69" y="87"/>
                    <a:pt x="70" y="87"/>
                    <a:pt x="70" y="87"/>
                  </a:cubicBezTo>
                  <a:cubicBezTo>
                    <a:pt x="70" y="86"/>
                    <a:pt x="70" y="86"/>
                    <a:pt x="71" y="85"/>
                  </a:cubicBezTo>
                  <a:cubicBezTo>
                    <a:pt x="71" y="85"/>
                    <a:pt x="72" y="85"/>
                    <a:pt x="72" y="85"/>
                  </a:cubicBezTo>
                  <a:cubicBezTo>
                    <a:pt x="73" y="85"/>
                    <a:pt x="73" y="85"/>
                    <a:pt x="74" y="85"/>
                  </a:cubicBezTo>
                  <a:cubicBezTo>
                    <a:pt x="74" y="84"/>
                    <a:pt x="74" y="84"/>
                    <a:pt x="75" y="84"/>
                  </a:cubicBezTo>
                  <a:cubicBezTo>
                    <a:pt x="75" y="84"/>
                    <a:pt x="75" y="84"/>
                    <a:pt x="75" y="84"/>
                  </a:cubicBezTo>
                  <a:cubicBezTo>
                    <a:pt x="75" y="83"/>
                    <a:pt x="75" y="83"/>
                    <a:pt x="76" y="83"/>
                  </a:cubicBezTo>
                  <a:cubicBezTo>
                    <a:pt x="76" y="83"/>
                    <a:pt x="76" y="83"/>
                    <a:pt x="77" y="82"/>
                  </a:cubicBezTo>
                  <a:cubicBezTo>
                    <a:pt x="77" y="82"/>
                    <a:pt x="77" y="82"/>
                    <a:pt x="78" y="82"/>
                  </a:cubicBezTo>
                  <a:cubicBezTo>
                    <a:pt x="79" y="82"/>
                    <a:pt x="79" y="82"/>
                    <a:pt x="80" y="82"/>
                  </a:cubicBezTo>
                  <a:cubicBezTo>
                    <a:pt x="81" y="82"/>
                    <a:pt x="81" y="82"/>
                    <a:pt x="82" y="82"/>
                  </a:cubicBezTo>
                  <a:cubicBezTo>
                    <a:pt x="82" y="82"/>
                    <a:pt x="82" y="81"/>
                    <a:pt x="82" y="81"/>
                  </a:cubicBezTo>
                  <a:cubicBezTo>
                    <a:pt x="83" y="81"/>
                    <a:pt x="83" y="81"/>
                    <a:pt x="83" y="81"/>
                  </a:cubicBezTo>
                  <a:cubicBezTo>
                    <a:pt x="83" y="80"/>
                    <a:pt x="83" y="80"/>
                    <a:pt x="84" y="80"/>
                  </a:cubicBezTo>
                  <a:cubicBezTo>
                    <a:pt x="84" y="79"/>
                    <a:pt x="84" y="79"/>
                    <a:pt x="84" y="79"/>
                  </a:cubicBezTo>
                  <a:cubicBezTo>
                    <a:pt x="85" y="79"/>
                    <a:pt x="85" y="78"/>
                    <a:pt x="85" y="78"/>
                  </a:cubicBezTo>
                  <a:cubicBezTo>
                    <a:pt x="85" y="77"/>
                    <a:pt x="84" y="76"/>
                    <a:pt x="85" y="76"/>
                  </a:cubicBezTo>
                  <a:cubicBezTo>
                    <a:pt x="85" y="76"/>
                    <a:pt x="86" y="76"/>
                    <a:pt x="86" y="76"/>
                  </a:cubicBezTo>
                  <a:cubicBezTo>
                    <a:pt x="86" y="75"/>
                    <a:pt x="86" y="75"/>
                    <a:pt x="86" y="75"/>
                  </a:cubicBezTo>
                  <a:cubicBezTo>
                    <a:pt x="87" y="74"/>
                    <a:pt x="86" y="74"/>
                    <a:pt x="86" y="73"/>
                  </a:cubicBezTo>
                  <a:cubicBezTo>
                    <a:pt x="86" y="73"/>
                    <a:pt x="87" y="73"/>
                    <a:pt x="87" y="73"/>
                  </a:cubicBezTo>
                  <a:cubicBezTo>
                    <a:pt x="87" y="73"/>
                    <a:pt x="87" y="73"/>
                    <a:pt x="88" y="72"/>
                  </a:cubicBezTo>
                  <a:cubicBezTo>
                    <a:pt x="89" y="72"/>
                    <a:pt x="88" y="71"/>
                    <a:pt x="88" y="69"/>
                  </a:cubicBezTo>
                  <a:cubicBezTo>
                    <a:pt x="88" y="69"/>
                    <a:pt x="88" y="68"/>
                    <a:pt x="88" y="68"/>
                  </a:cubicBezTo>
                  <a:cubicBezTo>
                    <a:pt x="88" y="67"/>
                    <a:pt x="89" y="67"/>
                    <a:pt x="89" y="67"/>
                  </a:cubicBezTo>
                  <a:cubicBezTo>
                    <a:pt x="89" y="66"/>
                    <a:pt x="88" y="66"/>
                    <a:pt x="88" y="65"/>
                  </a:cubicBezTo>
                  <a:cubicBezTo>
                    <a:pt x="88" y="65"/>
                    <a:pt x="88" y="64"/>
                    <a:pt x="89" y="64"/>
                  </a:cubicBezTo>
                  <a:cubicBezTo>
                    <a:pt x="89" y="64"/>
                    <a:pt x="89" y="64"/>
                    <a:pt x="89" y="63"/>
                  </a:cubicBezTo>
                  <a:cubicBezTo>
                    <a:pt x="90" y="63"/>
                    <a:pt x="89" y="62"/>
                    <a:pt x="89" y="61"/>
                  </a:cubicBezTo>
                  <a:cubicBezTo>
                    <a:pt x="89" y="61"/>
                    <a:pt x="89" y="60"/>
                    <a:pt x="89" y="60"/>
                  </a:cubicBezTo>
                  <a:cubicBezTo>
                    <a:pt x="89" y="59"/>
                    <a:pt x="89" y="59"/>
                    <a:pt x="89" y="58"/>
                  </a:cubicBezTo>
                  <a:cubicBezTo>
                    <a:pt x="88" y="58"/>
                    <a:pt x="88" y="58"/>
                    <a:pt x="88" y="57"/>
                  </a:cubicBezTo>
                  <a:cubicBezTo>
                    <a:pt x="88" y="57"/>
                    <a:pt x="88" y="56"/>
                    <a:pt x="89" y="56"/>
                  </a:cubicBezTo>
                  <a:cubicBezTo>
                    <a:pt x="89" y="56"/>
                    <a:pt x="89" y="56"/>
                    <a:pt x="89" y="56"/>
                  </a:cubicBezTo>
                  <a:cubicBezTo>
                    <a:pt x="89" y="55"/>
                    <a:pt x="88" y="55"/>
                    <a:pt x="88" y="54"/>
                  </a:cubicBezTo>
                  <a:cubicBezTo>
                    <a:pt x="88" y="54"/>
                    <a:pt x="88" y="54"/>
                    <a:pt x="89" y="53"/>
                  </a:cubicBezTo>
                  <a:cubicBezTo>
                    <a:pt x="89" y="53"/>
                    <a:pt x="89" y="53"/>
                    <a:pt x="90" y="53"/>
                  </a:cubicBezTo>
                  <a:cubicBezTo>
                    <a:pt x="90" y="52"/>
                    <a:pt x="90" y="53"/>
                    <a:pt x="91" y="52"/>
                  </a:cubicBezTo>
                  <a:cubicBezTo>
                    <a:pt x="91" y="52"/>
                    <a:pt x="91" y="52"/>
                    <a:pt x="91" y="51"/>
                  </a:cubicBezTo>
                  <a:cubicBezTo>
                    <a:pt x="91" y="51"/>
                    <a:pt x="91" y="51"/>
                    <a:pt x="92" y="51"/>
                  </a:cubicBezTo>
                  <a:cubicBezTo>
                    <a:pt x="92" y="50"/>
                    <a:pt x="92" y="50"/>
                    <a:pt x="92" y="49"/>
                  </a:cubicBezTo>
                  <a:cubicBezTo>
                    <a:pt x="93" y="49"/>
                    <a:pt x="93" y="48"/>
                    <a:pt x="93" y="47"/>
                  </a:cubicBezTo>
                  <a:cubicBezTo>
                    <a:pt x="93" y="47"/>
                    <a:pt x="93" y="47"/>
                    <a:pt x="93" y="47"/>
                  </a:cubicBezTo>
                  <a:cubicBezTo>
                    <a:pt x="94" y="46"/>
                    <a:pt x="94" y="47"/>
                    <a:pt x="94" y="47"/>
                  </a:cubicBezTo>
                  <a:cubicBezTo>
                    <a:pt x="95" y="46"/>
                    <a:pt x="95" y="46"/>
                    <a:pt x="95" y="45"/>
                  </a:cubicBezTo>
                  <a:cubicBezTo>
                    <a:pt x="95" y="45"/>
                    <a:pt x="96" y="45"/>
                    <a:pt x="96" y="44"/>
                  </a:cubicBezTo>
                  <a:cubicBezTo>
                    <a:pt x="96" y="43"/>
                    <a:pt x="97" y="43"/>
                    <a:pt x="97" y="43"/>
                  </a:cubicBezTo>
                  <a:cubicBezTo>
                    <a:pt x="97" y="42"/>
                    <a:pt x="98" y="42"/>
                    <a:pt x="98" y="42"/>
                  </a:cubicBezTo>
                  <a:cubicBezTo>
                    <a:pt x="98" y="42"/>
                    <a:pt x="98" y="41"/>
                    <a:pt x="98" y="41"/>
                  </a:cubicBezTo>
                  <a:cubicBezTo>
                    <a:pt x="98" y="40"/>
                    <a:pt x="98" y="40"/>
                    <a:pt x="98" y="39"/>
                  </a:cubicBezTo>
                  <a:cubicBezTo>
                    <a:pt x="98" y="39"/>
                    <a:pt x="98" y="38"/>
                    <a:pt x="98" y="38"/>
                  </a:cubicBezTo>
                  <a:cubicBezTo>
                    <a:pt x="98" y="37"/>
                    <a:pt x="99" y="37"/>
                    <a:pt x="99" y="36"/>
                  </a:cubicBezTo>
                  <a:cubicBezTo>
                    <a:pt x="99" y="36"/>
                    <a:pt x="98" y="35"/>
                    <a:pt x="98" y="35"/>
                  </a:cubicBezTo>
                  <a:cubicBezTo>
                    <a:pt x="98" y="34"/>
                    <a:pt x="98" y="34"/>
                    <a:pt x="98" y="3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1" name="Freeform 102"/>
            <p:cNvSpPr>
              <a:spLocks/>
            </p:cNvSpPr>
            <p:nvPr/>
          </p:nvSpPr>
          <p:spPr bwMode="auto">
            <a:xfrm>
              <a:off x="3967164" y="1919289"/>
              <a:ext cx="550863" cy="573088"/>
            </a:xfrm>
            <a:custGeom>
              <a:avLst/>
              <a:gdLst>
                <a:gd name="T0" fmla="*/ 47 w 51"/>
                <a:gd name="T1" fmla="*/ 44 h 53"/>
                <a:gd name="T2" fmla="*/ 49 w 51"/>
                <a:gd name="T3" fmla="*/ 42 h 53"/>
                <a:gd name="T4" fmla="*/ 50 w 51"/>
                <a:gd name="T5" fmla="*/ 41 h 53"/>
                <a:gd name="T6" fmla="*/ 51 w 51"/>
                <a:gd name="T7" fmla="*/ 39 h 53"/>
                <a:gd name="T8" fmla="*/ 49 w 51"/>
                <a:gd name="T9" fmla="*/ 38 h 53"/>
                <a:gd name="T10" fmla="*/ 48 w 51"/>
                <a:gd name="T11" fmla="*/ 37 h 53"/>
                <a:gd name="T12" fmla="*/ 46 w 51"/>
                <a:gd name="T13" fmla="*/ 35 h 53"/>
                <a:gd name="T14" fmla="*/ 46 w 51"/>
                <a:gd name="T15" fmla="*/ 32 h 53"/>
                <a:gd name="T16" fmla="*/ 46 w 51"/>
                <a:gd name="T17" fmla="*/ 29 h 53"/>
                <a:gd name="T18" fmla="*/ 46 w 51"/>
                <a:gd name="T19" fmla="*/ 27 h 53"/>
                <a:gd name="T20" fmla="*/ 46 w 51"/>
                <a:gd name="T21" fmla="*/ 25 h 53"/>
                <a:gd name="T22" fmla="*/ 45 w 51"/>
                <a:gd name="T23" fmla="*/ 22 h 53"/>
                <a:gd name="T24" fmla="*/ 45 w 51"/>
                <a:gd name="T25" fmla="*/ 21 h 53"/>
                <a:gd name="T26" fmla="*/ 45 w 51"/>
                <a:gd name="T27" fmla="*/ 20 h 53"/>
                <a:gd name="T28" fmla="*/ 44 w 51"/>
                <a:gd name="T29" fmla="*/ 17 h 53"/>
                <a:gd name="T30" fmla="*/ 43 w 51"/>
                <a:gd name="T31" fmla="*/ 15 h 53"/>
                <a:gd name="T32" fmla="*/ 42 w 51"/>
                <a:gd name="T33" fmla="*/ 13 h 53"/>
                <a:gd name="T34" fmla="*/ 40 w 51"/>
                <a:gd name="T35" fmla="*/ 12 h 53"/>
                <a:gd name="T36" fmla="*/ 40 w 51"/>
                <a:gd name="T37" fmla="*/ 10 h 53"/>
                <a:gd name="T38" fmla="*/ 42 w 51"/>
                <a:gd name="T39" fmla="*/ 7 h 53"/>
                <a:gd name="T40" fmla="*/ 41 w 51"/>
                <a:gd name="T41" fmla="*/ 4 h 53"/>
                <a:gd name="T42" fmla="*/ 42 w 51"/>
                <a:gd name="T43" fmla="*/ 2 h 53"/>
                <a:gd name="T44" fmla="*/ 42 w 51"/>
                <a:gd name="T45" fmla="*/ 1 h 53"/>
                <a:gd name="T46" fmla="*/ 39 w 51"/>
                <a:gd name="T47" fmla="*/ 1 h 53"/>
                <a:gd name="T48" fmla="*/ 37 w 51"/>
                <a:gd name="T49" fmla="*/ 1 h 53"/>
                <a:gd name="T50" fmla="*/ 35 w 51"/>
                <a:gd name="T51" fmla="*/ 1 h 53"/>
                <a:gd name="T52" fmla="*/ 34 w 51"/>
                <a:gd name="T53" fmla="*/ 2 h 53"/>
                <a:gd name="T54" fmla="*/ 32 w 51"/>
                <a:gd name="T55" fmla="*/ 1 h 53"/>
                <a:gd name="T56" fmla="*/ 29 w 51"/>
                <a:gd name="T57" fmla="*/ 1 h 53"/>
                <a:gd name="T58" fmla="*/ 27 w 51"/>
                <a:gd name="T59" fmla="*/ 2 h 53"/>
                <a:gd name="T60" fmla="*/ 24 w 51"/>
                <a:gd name="T61" fmla="*/ 2 h 53"/>
                <a:gd name="T62" fmla="*/ 22 w 51"/>
                <a:gd name="T63" fmla="*/ 4 h 53"/>
                <a:gd name="T64" fmla="*/ 20 w 51"/>
                <a:gd name="T65" fmla="*/ 4 h 53"/>
                <a:gd name="T66" fmla="*/ 18 w 51"/>
                <a:gd name="T67" fmla="*/ 5 h 53"/>
                <a:gd name="T68" fmla="*/ 17 w 51"/>
                <a:gd name="T69" fmla="*/ 6 h 53"/>
                <a:gd name="T70" fmla="*/ 18 w 51"/>
                <a:gd name="T71" fmla="*/ 9 h 53"/>
                <a:gd name="T72" fmla="*/ 18 w 51"/>
                <a:gd name="T73" fmla="*/ 11 h 53"/>
                <a:gd name="T74" fmla="*/ 18 w 51"/>
                <a:gd name="T75" fmla="*/ 14 h 53"/>
                <a:gd name="T76" fmla="*/ 19 w 51"/>
                <a:gd name="T77" fmla="*/ 15 h 53"/>
                <a:gd name="T78" fmla="*/ 17 w 51"/>
                <a:gd name="T79" fmla="*/ 16 h 53"/>
                <a:gd name="T80" fmla="*/ 14 w 51"/>
                <a:gd name="T81" fmla="*/ 16 h 53"/>
                <a:gd name="T82" fmla="*/ 14 w 51"/>
                <a:gd name="T83" fmla="*/ 19 h 53"/>
                <a:gd name="T84" fmla="*/ 11 w 51"/>
                <a:gd name="T85" fmla="*/ 20 h 53"/>
                <a:gd name="T86" fmla="*/ 9 w 51"/>
                <a:gd name="T87" fmla="*/ 21 h 53"/>
                <a:gd name="T88" fmla="*/ 7 w 51"/>
                <a:gd name="T89" fmla="*/ 22 h 53"/>
                <a:gd name="T90" fmla="*/ 4 w 51"/>
                <a:gd name="T91" fmla="*/ 23 h 53"/>
                <a:gd name="T92" fmla="*/ 2 w 51"/>
                <a:gd name="T93" fmla="*/ 24 h 53"/>
                <a:gd name="T94" fmla="*/ 1 w 51"/>
                <a:gd name="T95" fmla="*/ 25 h 53"/>
                <a:gd name="T96" fmla="*/ 1 w 51"/>
                <a:gd name="T97" fmla="*/ 28 h 53"/>
                <a:gd name="T98" fmla="*/ 10 w 51"/>
                <a:gd name="T99" fmla="*/ 36 h 53"/>
                <a:gd name="T100" fmla="*/ 25 w 51"/>
                <a:gd name="T101" fmla="*/ 47 h 53"/>
                <a:gd name="T102" fmla="*/ 25 w 51"/>
                <a:gd name="T103" fmla="*/ 48 h 53"/>
                <a:gd name="T104" fmla="*/ 27 w 51"/>
                <a:gd name="T105" fmla="*/ 49 h 53"/>
                <a:gd name="T106" fmla="*/ 28 w 51"/>
                <a:gd name="T107" fmla="*/ 50 h 53"/>
                <a:gd name="T108" fmla="*/ 30 w 51"/>
                <a:gd name="T109" fmla="*/ 52 h 53"/>
                <a:gd name="T110" fmla="*/ 30 w 51"/>
                <a:gd name="T111" fmla="*/ 53 h 53"/>
                <a:gd name="T112" fmla="*/ 31 w 51"/>
                <a:gd name="T113" fmla="*/ 53 h 53"/>
                <a:gd name="T114" fmla="*/ 36 w 51"/>
                <a:gd name="T115" fmla="*/ 52 h 53"/>
                <a:gd name="T116" fmla="*/ 39 w 51"/>
                <a:gd name="T117" fmla="*/ 50 h 53"/>
                <a:gd name="T118" fmla="*/ 43 w 51"/>
                <a:gd name="T119"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53">
                  <a:moveTo>
                    <a:pt x="44" y="45"/>
                  </a:moveTo>
                  <a:cubicBezTo>
                    <a:pt x="45" y="44"/>
                    <a:pt x="46" y="45"/>
                    <a:pt x="47" y="44"/>
                  </a:cubicBezTo>
                  <a:cubicBezTo>
                    <a:pt x="47" y="43"/>
                    <a:pt x="47" y="43"/>
                    <a:pt x="48" y="43"/>
                  </a:cubicBezTo>
                  <a:cubicBezTo>
                    <a:pt x="48" y="42"/>
                    <a:pt x="48" y="42"/>
                    <a:pt x="49" y="42"/>
                  </a:cubicBezTo>
                  <a:cubicBezTo>
                    <a:pt x="49" y="42"/>
                    <a:pt x="49" y="42"/>
                    <a:pt x="50" y="41"/>
                  </a:cubicBezTo>
                  <a:cubicBezTo>
                    <a:pt x="50" y="41"/>
                    <a:pt x="50" y="41"/>
                    <a:pt x="50" y="41"/>
                  </a:cubicBezTo>
                  <a:cubicBezTo>
                    <a:pt x="51" y="41"/>
                    <a:pt x="51" y="40"/>
                    <a:pt x="51" y="40"/>
                  </a:cubicBezTo>
                  <a:cubicBezTo>
                    <a:pt x="51" y="40"/>
                    <a:pt x="51" y="39"/>
                    <a:pt x="51" y="39"/>
                  </a:cubicBezTo>
                  <a:cubicBezTo>
                    <a:pt x="51" y="38"/>
                    <a:pt x="50" y="38"/>
                    <a:pt x="50" y="38"/>
                  </a:cubicBezTo>
                  <a:cubicBezTo>
                    <a:pt x="50" y="38"/>
                    <a:pt x="50" y="38"/>
                    <a:pt x="49" y="38"/>
                  </a:cubicBezTo>
                  <a:cubicBezTo>
                    <a:pt x="49" y="37"/>
                    <a:pt x="49" y="37"/>
                    <a:pt x="48" y="37"/>
                  </a:cubicBezTo>
                  <a:cubicBezTo>
                    <a:pt x="48" y="37"/>
                    <a:pt x="48" y="37"/>
                    <a:pt x="48" y="37"/>
                  </a:cubicBezTo>
                  <a:cubicBezTo>
                    <a:pt x="47" y="37"/>
                    <a:pt x="47" y="37"/>
                    <a:pt x="47" y="37"/>
                  </a:cubicBezTo>
                  <a:cubicBezTo>
                    <a:pt x="47" y="36"/>
                    <a:pt x="46" y="36"/>
                    <a:pt x="46" y="35"/>
                  </a:cubicBezTo>
                  <a:cubicBezTo>
                    <a:pt x="46" y="35"/>
                    <a:pt x="46" y="35"/>
                    <a:pt x="46" y="34"/>
                  </a:cubicBezTo>
                  <a:cubicBezTo>
                    <a:pt x="46" y="33"/>
                    <a:pt x="46" y="33"/>
                    <a:pt x="46" y="32"/>
                  </a:cubicBezTo>
                  <a:cubicBezTo>
                    <a:pt x="46" y="32"/>
                    <a:pt x="46" y="31"/>
                    <a:pt x="46" y="31"/>
                  </a:cubicBezTo>
                  <a:cubicBezTo>
                    <a:pt x="46" y="30"/>
                    <a:pt x="46" y="30"/>
                    <a:pt x="46" y="29"/>
                  </a:cubicBezTo>
                  <a:cubicBezTo>
                    <a:pt x="46" y="28"/>
                    <a:pt x="46" y="28"/>
                    <a:pt x="46" y="27"/>
                  </a:cubicBezTo>
                  <a:cubicBezTo>
                    <a:pt x="46" y="27"/>
                    <a:pt x="46" y="27"/>
                    <a:pt x="46" y="27"/>
                  </a:cubicBezTo>
                  <a:cubicBezTo>
                    <a:pt x="46" y="27"/>
                    <a:pt x="46" y="26"/>
                    <a:pt x="46" y="26"/>
                  </a:cubicBezTo>
                  <a:cubicBezTo>
                    <a:pt x="46" y="25"/>
                    <a:pt x="46" y="25"/>
                    <a:pt x="46" y="25"/>
                  </a:cubicBezTo>
                  <a:cubicBezTo>
                    <a:pt x="46" y="24"/>
                    <a:pt x="46" y="24"/>
                    <a:pt x="45" y="24"/>
                  </a:cubicBezTo>
                  <a:cubicBezTo>
                    <a:pt x="45" y="23"/>
                    <a:pt x="46" y="23"/>
                    <a:pt x="45" y="22"/>
                  </a:cubicBezTo>
                  <a:cubicBezTo>
                    <a:pt x="45" y="22"/>
                    <a:pt x="45" y="22"/>
                    <a:pt x="45" y="22"/>
                  </a:cubicBezTo>
                  <a:cubicBezTo>
                    <a:pt x="45" y="21"/>
                    <a:pt x="45" y="21"/>
                    <a:pt x="45" y="21"/>
                  </a:cubicBezTo>
                  <a:cubicBezTo>
                    <a:pt x="45" y="21"/>
                    <a:pt x="45" y="21"/>
                    <a:pt x="45" y="21"/>
                  </a:cubicBezTo>
                  <a:cubicBezTo>
                    <a:pt x="45" y="20"/>
                    <a:pt x="45" y="20"/>
                    <a:pt x="45" y="20"/>
                  </a:cubicBezTo>
                  <a:cubicBezTo>
                    <a:pt x="45" y="19"/>
                    <a:pt x="45" y="19"/>
                    <a:pt x="45" y="18"/>
                  </a:cubicBezTo>
                  <a:cubicBezTo>
                    <a:pt x="44" y="18"/>
                    <a:pt x="44" y="17"/>
                    <a:pt x="44" y="17"/>
                  </a:cubicBezTo>
                  <a:cubicBezTo>
                    <a:pt x="44" y="16"/>
                    <a:pt x="44" y="16"/>
                    <a:pt x="44" y="15"/>
                  </a:cubicBezTo>
                  <a:cubicBezTo>
                    <a:pt x="43" y="15"/>
                    <a:pt x="43" y="15"/>
                    <a:pt x="43" y="15"/>
                  </a:cubicBezTo>
                  <a:cubicBezTo>
                    <a:pt x="42" y="15"/>
                    <a:pt x="42" y="15"/>
                    <a:pt x="42" y="14"/>
                  </a:cubicBezTo>
                  <a:cubicBezTo>
                    <a:pt x="42" y="14"/>
                    <a:pt x="42" y="14"/>
                    <a:pt x="42" y="13"/>
                  </a:cubicBezTo>
                  <a:cubicBezTo>
                    <a:pt x="42" y="13"/>
                    <a:pt x="42" y="13"/>
                    <a:pt x="41" y="12"/>
                  </a:cubicBezTo>
                  <a:cubicBezTo>
                    <a:pt x="41" y="12"/>
                    <a:pt x="41" y="12"/>
                    <a:pt x="40" y="12"/>
                  </a:cubicBezTo>
                  <a:cubicBezTo>
                    <a:pt x="40" y="12"/>
                    <a:pt x="40" y="11"/>
                    <a:pt x="40" y="11"/>
                  </a:cubicBezTo>
                  <a:cubicBezTo>
                    <a:pt x="40" y="10"/>
                    <a:pt x="40" y="10"/>
                    <a:pt x="40" y="10"/>
                  </a:cubicBezTo>
                  <a:cubicBezTo>
                    <a:pt x="40" y="9"/>
                    <a:pt x="41" y="9"/>
                    <a:pt x="41" y="9"/>
                  </a:cubicBezTo>
                  <a:cubicBezTo>
                    <a:pt x="42" y="8"/>
                    <a:pt x="42" y="8"/>
                    <a:pt x="42" y="7"/>
                  </a:cubicBezTo>
                  <a:cubicBezTo>
                    <a:pt x="42" y="7"/>
                    <a:pt x="42" y="6"/>
                    <a:pt x="42" y="6"/>
                  </a:cubicBezTo>
                  <a:cubicBezTo>
                    <a:pt x="42" y="5"/>
                    <a:pt x="41" y="5"/>
                    <a:pt x="41" y="4"/>
                  </a:cubicBezTo>
                  <a:cubicBezTo>
                    <a:pt x="41" y="4"/>
                    <a:pt x="42" y="4"/>
                    <a:pt x="42" y="3"/>
                  </a:cubicBezTo>
                  <a:cubicBezTo>
                    <a:pt x="42" y="3"/>
                    <a:pt x="42" y="3"/>
                    <a:pt x="42" y="2"/>
                  </a:cubicBezTo>
                  <a:cubicBezTo>
                    <a:pt x="42" y="2"/>
                    <a:pt x="42" y="2"/>
                    <a:pt x="42" y="1"/>
                  </a:cubicBezTo>
                  <a:cubicBezTo>
                    <a:pt x="42" y="1"/>
                    <a:pt x="42" y="1"/>
                    <a:pt x="42" y="1"/>
                  </a:cubicBezTo>
                  <a:cubicBezTo>
                    <a:pt x="41" y="2"/>
                    <a:pt x="41" y="1"/>
                    <a:pt x="40" y="1"/>
                  </a:cubicBezTo>
                  <a:cubicBezTo>
                    <a:pt x="40" y="1"/>
                    <a:pt x="39" y="1"/>
                    <a:pt x="39" y="1"/>
                  </a:cubicBezTo>
                  <a:cubicBezTo>
                    <a:pt x="38" y="1"/>
                    <a:pt x="38" y="1"/>
                    <a:pt x="38" y="1"/>
                  </a:cubicBezTo>
                  <a:cubicBezTo>
                    <a:pt x="37" y="1"/>
                    <a:pt x="37" y="0"/>
                    <a:pt x="37" y="1"/>
                  </a:cubicBezTo>
                  <a:cubicBezTo>
                    <a:pt x="37" y="1"/>
                    <a:pt x="37" y="1"/>
                    <a:pt x="37" y="1"/>
                  </a:cubicBezTo>
                  <a:cubicBezTo>
                    <a:pt x="36" y="2"/>
                    <a:pt x="36" y="1"/>
                    <a:pt x="35" y="1"/>
                  </a:cubicBezTo>
                  <a:cubicBezTo>
                    <a:pt x="35" y="2"/>
                    <a:pt x="35" y="2"/>
                    <a:pt x="35" y="2"/>
                  </a:cubicBezTo>
                  <a:cubicBezTo>
                    <a:pt x="35" y="2"/>
                    <a:pt x="35" y="2"/>
                    <a:pt x="34" y="2"/>
                  </a:cubicBezTo>
                  <a:cubicBezTo>
                    <a:pt x="34" y="2"/>
                    <a:pt x="34" y="1"/>
                    <a:pt x="33" y="1"/>
                  </a:cubicBezTo>
                  <a:cubicBezTo>
                    <a:pt x="33" y="1"/>
                    <a:pt x="32" y="1"/>
                    <a:pt x="32" y="1"/>
                  </a:cubicBezTo>
                  <a:cubicBezTo>
                    <a:pt x="31" y="1"/>
                    <a:pt x="31" y="1"/>
                    <a:pt x="30" y="1"/>
                  </a:cubicBezTo>
                  <a:cubicBezTo>
                    <a:pt x="30" y="1"/>
                    <a:pt x="29" y="1"/>
                    <a:pt x="29" y="1"/>
                  </a:cubicBezTo>
                  <a:cubicBezTo>
                    <a:pt x="28" y="1"/>
                    <a:pt x="28" y="2"/>
                    <a:pt x="28" y="2"/>
                  </a:cubicBezTo>
                  <a:cubicBezTo>
                    <a:pt x="28" y="2"/>
                    <a:pt x="27" y="2"/>
                    <a:pt x="27" y="2"/>
                  </a:cubicBezTo>
                  <a:cubicBezTo>
                    <a:pt x="26" y="2"/>
                    <a:pt x="26" y="2"/>
                    <a:pt x="25" y="2"/>
                  </a:cubicBezTo>
                  <a:cubicBezTo>
                    <a:pt x="25" y="2"/>
                    <a:pt x="24" y="2"/>
                    <a:pt x="24" y="2"/>
                  </a:cubicBezTo>
                  <a:cubicBezTo>
                    <a:pt x="24" y="2"/>
                    <a:pt x="23" y="2"/>
                    <a:pt x="23" y="3"/>
                  </a:cubicBezTo>
                  <a:cubicBezTo>
                    <a:pt x="23" y="3"/>
                    <a:pt x="23" y="4"/>
                    <a:pt x="22" y="4"/>
                  </a:cubicBezTo>
                  <a:cubicBezTo>
                    <a:pt x="22" y="4"/>
                    <a:pt x="22" y="4"/>
                    <a:pt x="21" y="4"/>
                  </a:cubicBezTo>
                  <a:cubicBezTo>
                    <a:pt x="21" y="4"/>
                    <a:pt x="20" y="4"/>
                    <a:pt x="20" y="4"/>
                  </a:cubicBezTo>
                  <a:cubicBezTo>
                    <a:pt x="19" y="4"/>
                    <a:pt x="19" y="4"/>
                    <a:pt x="19" y="5"/>
                  </a:cubicBezTo>
                  <a:cubicBezTo>
                    <a:pt x="19" y="5"/>
                    <a:pt x="18" y="5"/>
                    <a:pt x="18" y="5"/>
                  </a:cubicBezTo>
                  <a:cubicBezTo>
                    <a:pt x="18" y="5"/>
                    <a:pt x="18" y="6"/>
                    <a:pt x="17" y="6"/>
                  </a:cubicBezTo>
                  <a:cubicBezTo>
                    <a:pt x="17" y="6"/>
                    <a:pt x="17" y="6"/>
                    <a:pt x="17" y="6"/>
                  </a:cubicBezTo>
                  <a:cubicBezTo>
                    <a:pt x="17" y="7"/>
                    <a:pt x="17" y="7"/>
                    <a:pt x="17" y="7"/>
                  </a:cubicBezTo>
                  <a:cubicBezTo>
                    <a:pt x="18" y="8"/>
                    <a:pt x="18" y="8"/>
                    <a:pt x="18" y="9"/>
                  </a:cubicBezTo>
                  <a:cubicBezTo>
                    <a:pt x="18" y="9"/>
                    <a:pt x="18" y="10"/>
                    <a:pt x="18" y="10"/>
                  </a:cubicBezTo>
                  <a:cubicBezTo>
                    <a:pt x="18" y="10"/>
                    <a:pt x="18" y="11"/>
                    <a:pt x="18" y="11"/>
                  </a:cubicBezTo>
                  <a:cubicBezTo>
                    <a:pt x="18" y="11"/>
                    <a:pt x="18" y="12"/>
                    <a:pt x="18" y="12"/>
                  </a:cubicBezTo>
                  <a:cubicBezTo>
                    <a:pt x="18" y="13"/>
                    <a:pt x="18" y="13"/>
                    <a:pt x="18" y="14"/>
                  </a:cubicBezTo>
                  <a:cubicBezTo>
                    <a:pt x="19" y="14"/>
                    <a:pt x="19" y="14"/>
                    <a:pt x="19" y="14"/>
                  </a:cubicBezTo>
                  <a:cubicBezTo>
                    <a:pt x="19" y="15"/>
                    <a:pt x="19" y="15"/>
                    <a:pt x="19" y="15"/>
                  </a:cubicBezTo>
                  <a:cubicBezTo>
                    <a:pt x="19" y="16"/>
                    <a:pt x="19" y="16"/>
                    <a:pt x="18" y="16"/>
                  </a:cubicBezTo>
                  <a:cubicBezTo>
                    <a:pt x="18" y="16"/>
                    <a:pt x="17" y="16"/>
                    <a:pt x="17" y="16"/>
                  </a:cubicBezTo>
                  <a:cubicBezTo>
                    <a:pt x="17" y="15"/>
                    <a:pt x="16" y="15"/>
                    <a:pt x="16" y="16"/>
                  </a:cubicBezTo>
                  <a:cubicBezTo>
                    <a:pt x="15" y="16"/>
                    <a:pt x="14" y="16"/>
                    <a:pt x="14" y="16"/>
                  </a:cubicBezTo>
                  <a:cubicBezTo>
                    <a:pt x="14" y="17"/>
                    <a:pt x="13" y="17"/>
                    <a:pt x="13" y="18"/>
                  </a:cubicBezTo>
                  <a:cubicBezTo>
                    <a:pt x="13" y="18"/>
                    <a:pt x="14" y="19"/>
                    <a:pt x="14" y="19"/>
                  </a:cubicBezTo>
                  <a:cubicBezTo>
                    <a:pt x="14" y="20"/>
                    <a:pt x="13" y="20"/>
                    <a:pt x="12" y="20"/>
                  </a:cubicBezTo>
                  <a:cubicBezTo>
                    <a:pt x="12" y="20"/>
                    <a:pt x="12" y="20"/>
                    <a:pt x="11" y="20"/>
                  </a:cubicBezTo>
                  <a:cubicBezTo>
                    <a:pt x="11" y="20"/>
                    <a:pt x="11" y="20"/>
                    <a:pt x="10" y="20"/>
                  </a:cubicBezTo>
                  <a:cubicBezTo>
                    <a:pt x="10" y="20"/>
                    <a:pt x="10" y="21"/>
                    <a:pt x="9" y="21"/>
                  </a:cubicBezTo>
                  <a:cubicBezTo>
                    <a:pt x="9" y="21"/>
                    <a:pt x="8" y="22"/>
                    <a:pt x="8" y="22"/>
                  </a:cubicBezTo>
                  <a:cubicBezTo>
                    <a:pt x="7" y="22"/>
                    <a:pt x="7" y="22"/>
                    <a:pt x="7" y="22"/>
                  </a:cubicBezTo>
                  <a:cubicBezTo>
                    <a:pt x="6" y="22"/>
                    <a:pt x="6" y="22"/>
                    <a:pt x="5" y="23"/>
                  </a:cubicBezTo>
                  <a:cubicBezTo>
                    <a:pt x="5" y="23"/>
                    <a:pt x="4" y="23"/>
                    <a:pt x="4" y="23"/>
                  </a:cubicBezTo>
                  <a:cubicBezTo>
                    <a:pt x="3" y="24"/>
                    <a:pt x="3" y="24"/>
                    <a:pt x="3" y="24"/>
                  </a:cubicBezTo>
                  <a:cubicBezTo>
                    <a:pt x="3" y="24"/>
                    <a:pt x="2" y="24"/>
                    <a:pt x="2" y="24"/>
                  </a:cubicBezTo>
                  <a:cubicBezTo>
                    <a:pt x="2" y="24"/>
                    <a:pt x="2" y="25"/>
                    <a:pt x="1" y="25"/>
                  </a:cubicBezTo>
                  <a:cubicBezTo>
                    <a:pt x="1" y="25"/>
                    <a:pt x="1" y="25"/>
                    <a:pt x="1" y="25"/>
                  </a:cubicBezTo>
                  <a:cubicBezTo>
                    <a:pt x="1" y="25"/>
                    <a:pt x="1" y="26"/>
                    <a:pt x="1" y="27"/>
                  </a:cubicBezTo>
                  <a:cubicBezTo>
                    <a:pt x="1" y="27"/>
                    <a:pt x="1" y="28"/>
                    <a:pt x="1" y="28"/>
                  </a:cubicBezTo>
                  <a:cubicBezTo>
                    <a:pt x="0" y="28"/>
                    <a:pt x="0" y="28"/>
                    <a:pt x="0" y="28"/>
                  </a:cubicBezTo>
                  <a:cubicBezTo>
                    <a:pt x="10" y="36"/>
                    <a:pt x="10" y="36"/>
                    <a:pt x="10" y="36"/>
                  </a:cubicBezTo>
                  <a:cubicBezTo>
                    <a:pt x="10" y="36"/>
                    <a:pt x="10" y="36"/>
                    <a:pt x="10" y="36"/>
                  </a:cubicBezTo>
                  <a:cubicBezTo>
                    <a:pt x="25" y="47"/>
                    <a:pt x="25" y="47"/>
                    <a:pt x="25" y="47"/>
                  </a:cubicBezTo>
                  <a:cubicBezTo>
                    <a:pt x="25" y="47"/>
                    <a:pt x="25" y="48"/>
                    <a:pt x="25" y="48"/>
                  </a:cubicBezTo>
                  <a:cubicBezTo>
                    <a:pt x="25" y="48"/>
                    <a:pt x="25" y="48"/>
                    <a:pt x="25" y="48"/>
                  </a:cubicBezTo>
                  <a:cubicBezTo>
                    <a:pt x="26" y="49"/>
                    <a:pt x="26" y="49"/>
                    <a:pt x="26" y="49"/>
                  </a:cubicBezTo>
                  <a:cubicBezTo>
                    <a:pt x="27" y="49"/>
                    <a:pt x="27" y="49"/>
                    <a:pt x="27" y="49"/>
                  </a:cubicBezTo>
                  <a:cubicBezTo>
                    <a:pt x="27" y="50"/>
                    <a:pt x="27" y="50"/>
                    <a:pt x="28" y="50"/>
                  </a:cubicBezTo>
                  <a:cubicBezTo>
                    <a:pt x="28" y="51"/>
                    <a:pt x="28" y="50"/>
                    <a:pt x="28" y="50"/>
                  </a:cubicBezTo>
                  <a:cubicBezTo>
                    <a:pt x="29" y="50"/>
                    <a:pt x="29" y="50"/>
                    <a:pt x="29" y="51"/>
                  </a:cubicBezTo>
                  <a:cubicBezTo>
                    <a:pt x="30" y="51"/>
                    <a:pt x="30" y="52"/>
                    <a:pt x="30" y="52"/>
                  </a:cubicBezTo>
                  <a:cubicBezTo>
                    <a:pt x="30" y="52"/>
                    <a:pt x="29" y="53"/>
                    <a:pt x="30" y="53"/>
                  </a:cubicBezTo>
                  <a:cubicBezTo>
                    <a:pt x="30" y="53"/>
                    <a:pt x="30" y="53"/>
                    <a:pt x="30" y="53"/>
                  </a:cubicBezTo>
                  <a:cubicBezTo>
                    <a:pt x="31" y="53"/>
                    <a:pt x="31" y="53"/>
                    <a:pt x="32" y="53"/>
                  </a:cubicBezTo>
                  <a:cubicBezTo>
                    <a:pt x="31" y="53"/>
                    <a:pt x="31" y="53"/>
                    <a:pt x="31" y="53"/>
                  </a:cubicBezTo>
                  <a:cubicBezTo>
                    <a:pt x="32" y="53"/>
                    <a:pt x="33" y="52"/>
                    <a:pt x="34" y="52"/>
                  </a:cubicBezTo>
                  <a:cubicBezTo>
                    <a:pt x="35" y="52"/>
                    <a:pt x="35" y="52"/>
                    <a:pt x="36" y="52"/>
                  </a:cubicBezTo>
                  <a:cubicBezTo>
                    <a:pt x="36" y="52"/>
                    <a:pt x="36" y="51"/>
                    <a:pt x="37" y="51"/>
                  </a:cubicBezTo>
                  <a:cubicBezTo>
                    <a:pt x="37" y="51"/>
                    <a:pt x="38" y="50"/>
                    <a:pt x="39" y="50"/>
                  </a:cubicBezTo>
                  <a:cubicBezTo>
                    <a:pt x="39" y="49"/>
                    <a:pt x="40" y="49"/>
                    <a:pt x="40" y="48"/>
                  </a:cubicBezTo>
                  <a:cubicBezTo>
                    <a:pt x="41" y="48"/>
                    <a:pt x="42" y="47"/>
                    <a:pt x="43" y="47"/>
                  </a:cubicBezTo>
                  <a:cubicBezTo>
                    <a:pt x="43" y="46"/>
                    <a:pt x="43" y="45"/>
                    <a:pt x="44" y="4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2" name="Freeform 103"/>
            <p:cNvSpPr>
              <a:spLocks/>
            </p:cNvSpPr>
            <p:nvPr/>
          </p:nvSpPr>
          <p:spPr bwMode="auto">
            <a:xfrm>
              <a:off x="4852989" y="2103439"/>
              <a:ext cx="301625" cy="312738"/>
            </a:xfrm>
            <a:custGeom>
              <a:avLst/>
              <a:gdLst>
                <a:gd name="T0" fmla="*/ 23 w 28"/>
                <a:gd name="T1" fmla="*/ 29 h 29"/>
                <a:gd name="T2" fmla="*/ 24 w 28"/>
                <a:gd name="T3" fmla="*/ 27 h 29"/>
                <a:gd name="T4" fmla="*/ 25 w 28"/>
                <a:gd name="T5" fmla="*/ 27 h 29"/>
                <a:gd name="T6" fmla="*/ 27 w 28"/>
                <a:gd name="T7" fmla="*/ 25 h 29"/>
                <a:gd name="T8" fmla="*/ 28 w 28"/>
                <a:gd name="T9" fmla="*/ 24 h 29"/>
                <a:gd name="T10" fmla="*/ 28 w 28"/>
                <a:gd name="T11" fmla="*/ 23 h 29"/>
                <a:gd name="T12" fmla="*/ 27 w 28"/>
                <a:gd name="T13" fmla="*/ 21 h 29"/>
                <a:gd name="T14" fmla="*/ 26 w 28"/>
                <a:gd name="T15" fmla="*/ 18 h 29"/>
                <a:gd name="T16" fmla="*/ 25 w 28"/>
                <a:gd name="T17" fmla="*/ 16 h 29"/>
                <a:gd name="T18" fmla="*/ 24 w 28"/>
                <a:gd name="T19" fmla="*/ 15 h 29"/>
                <a:gd name="T20" fmla="*/ 23 w 28"/>
                <a:gd name="T21" fmla="*/ 13 h 29"/>
                <a:gd name="T22" fmla="*/ 22 w 28"/>
                <a:gd name="T23" fmla="*/ 11 h 29"/>
                <a:gd name="T24" fmla="*/ 21 w 28"/>
                <a:gd name="T25" fmla="*/ 9 h 29"/>
                <a:gd name="T26" fmla="*/ 19 w 28"/>
                <a:gd name="T27" fmla="*/ 7 h 29"/>
                <a:gd name="T28" fmla="*/ 19 w 28"/>
                <a:gd name="T29" fmla="*/ 5 h 29"/>
                <a:gd name="T30" fmla="*/ 20 w 28"/>
                <a:gd name="T31" fmla="*/ 7 h 29"/>
                <a:gd name="T32" fmla="*/ 22 w 28"/>
                <a:gd name="T33" fmla="*/ 10 h 29"/>
                <a:gd name="T34" fmla="*/ 24 w 28"/>
                <a:gd name="T35" fmla="*/ 10 h 29"/>
                <a:gd name="T36" fmla="*/ 24 w 28"/>
                <a:gd name="T37" fmla="*/ 8 h 29"/>
                <a:gd name="T38" fmla="*/ 25 w 28"/>
                <a:gd name="T39" fmla="*/ 6 h 29"/>
                <a:gd name="T40" fmla="*/ 25 w 28"/>
                <a:gd name="T41" fmla="*/ 5 h 29"/>
                <a:gd name="T42" fmla="*/ 24 w 28"/>
                <a:gd name="T43" fmla="*/ 3 h 29"/>
                <a:gd name="T44" fmla="*/ 23 w 28"/>
                <a:gd name="T45" fmla="*/ 1 h 29"/>
                <a:gd name="T46" fmla="*/ 22 w 28"/>
                <a:gd name="T47" fmla="*/ 1 h 29"/>
                <a:gd name="T48" fmla="*/ 19 w 28"/>
                <a:gd name="T49" fmla="*/ 1 h 29"/>
                <a:gd name="T50" fmla="*/ 16 w 28"/>
                <a:gd name="T51" fmla="*/ 0 h 29"/>
                <a:gd name="T52" fmla="*/ 14 w 28"/>
                <a:gd name="T53" fmla="*/ 0 h 29"/>
                <a:gd name="T54" fmla="*/ 12 w 28"/>
                <a:gd name="T55" fmla="*/ 2 h 29"/>
                <a:gd name="T56" fmla="*/ 8 w 28"/>
                <a:gd name="T57" fmla="*/ 2 h 29"/>
                <a:gd name="T58" fmla="*/ 6 w 28"/>
                <a:gd name="T59" fmla="*/ 1 h 29"/>
                <a:gd name="T60" fmla="*/ 3 w 28"/>
                <a:gd name="T61" fmla="*/ 0 h 29"/>
                <a:gd name="T62" fmla="*/ 2 w 28"/>
                <a:gd name="T63" fmla="*/ 1 h 29"/>
                <a:gd name="T64" fmla="*/ 1 w 28"/>
                <a:gd name="T65" fmla="*/ 0 h 29"/>
                <a:gd name="T66" fmla="*/ 0 w 28"/>
                <a:gd name="T67" fmla="*/ 1 h 29"/>
                <a:gd name="T68" fmla="*/ 1 w 28"/>
                <a:gd name="T69" fmla="*/ 5 h 29"/>
                <a:gd name="T70" fmla="*/ 2 w 28"/>
                <a:gd name="T71" fmla="*/ 27 h 29"/>
                <a:gd name="T72" fmla="*/ 22 w 28"/>
                <a:gd name="T7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9">
                  <a:moveTo>
                    <a:pt x="23" y="28"/>
                  </a:moveTo>
                  <a:cubicBezTo>
                    <a:pt x="23" y="29"/>
                    <a:pt x="23" y="29"/>
                    <a:pt x="23" y="29"/>
                  </a:cubicBezTo>
                  <a:cubicBezTo>
                    <a:pt x="23" y="29"/>
                    <a:pt x="23" y="29"/>
                    <a:pt x="24" y="29"/>
                  </a:cubicBezTo>
                  <a:cubicBezTo>
                    <a:pt x="24" y="28"/>
                    <a:pt x="24" y="28"/>
                    <a:pt x="24" y="27"/>
                  </a:cubicBezTo>
                  <a:cubicBezTo>
                    <a:pt x="25" y="27"/>
                    <a:pt x="25" y="27"/>
                    <a:pt x="25" y="27"/>
                  </a:cubicBezTo>
                  <a:cubicBezTo>
                    <a:pt x="25" y="27"/>
                    <a:pt x="25" y="27"/>
                    <a:pt x="25" y="27"/>
                  </a:cubicBezTo>
                  <a:cubicBezTo>
                    <a:pt x="26" y="26"/>
                    <a:pt x="25" y="26"/>
                    <a:pt x="26" y="26"/>
                  </a:cubicBezTo>
                  <a:cubicBezTo>
                    <a:pt x="26" y="25"/>
                    <a:pt x="26" y="25"/>
                    <a:pt x="27" y="25"/>
                  </a:cubicBezTo>
                  <a:cubicBezTo>
                    <a:pt x="27" y="25"/>
                    <a:pt x="27" y="25"/>
                    <a:pt x="27" y="25"/>
                  </a:cubicBezTo>
                  <a:cubicBezTo>
                    <a:pt x="28" y="25"/>
                    <a:pt x="28" y="25"/>
                    <a:pt x="28" y="24"/>
                  </a:cubicBezTo>
                  <a:cubicBezTo>
                    <a:pt x="28" y="24"/>
                    <a:pt x="28" y="24"/>
                    <a:pt x="28" y="24"/>
                  </a:cubicBezTo>
                  <a:cubicBezTo>
                    <a:pt x="28" y="24"/>
                    <a:pt x="28" y="24"/>
                    <a:pt x="28" y="23"/>
                  </a:cubicBezTo>
                  <a:cubicBezTo>
                    <a:pt x="28" y="22"/>
                    <a:pt x="28" y="22"/>
                    <a:pt x="28" y="21"/>
                  </a:cubicBezTo>
                  <a:cubicBezTo>
                    <a:pt x="28" y="21"/>
                    <a:pt x="27" y="21"/>
                    <a:pt x="27" y="21"/>
                  </a:cubicBezTo>
                  <a:cubicBezTo>
                    <a:pt x="27" y="20"/>
                    <a:pt x="27" y="20"/>
                    <a:pt x="27" y="19"/>
                  </a:cubicBezTo>
                  <a:cubicBezTo>
                    <a:pt x="27" y="19"/>
                    <a:pt x="26" y="19"/>
                    <a:pt x="26" y="18"/>
                  </a:cubicBezTo>
                  <a:cubicBezTo>
                    <a:pt x="26" y="18"/>
                    <a:pt x="26" y="18"/>
                    <a:pt x="26" y="17"/>
                  </a:cubicBezTo>
                  <a:cubicBezTo>
                    <a:pt x="25" y="17"/>
                    <a:pt x="25" y="17"/>
                    <a:pt x="25" y="16"/>
                  </a:cubicBezTo>
                  <a:cubicBezTo>
                    <a:pt x="25" y="16"/>
                    <a:pt x="25" y="16"/>
                    <a:pt x="25" y="16"/>
                  </a:cubicBezTo>
                  <a:cubicBezTo>
                    <a:pt x="24" y="15"/>
                    <a:pt x="24" y="15"/>
                    <a:pt x="24" y="15"/>
                  </a:cubicBezTo>
                  <a:cubicBezTo>
                    <a:pt x="24" y="14"/>
                    <a:pt x="23" y="14"/>
                    <a:pt x="23" y="14"/>
                  </a:cubicBezTo>
                  <a:cubicBezTo>
                    <a:pt x="23" y="13"/>
                    <a:pt x="23" y="13"/>
                    <a:pt x="23" y="13"/>
                  </a:cubicBezTo>
                  <a:cubicBezTo>
                    <a:pt x="23" y="12"/>
                    <a:pt x="23" y="12"/>
                    <a:pt x="23" y="12"/>
                  </a:cubicBezTo>
                  <a:cubicBezTo>
                    <a:pt x="23" y="11"/>
                    <a:pt x="22" y="11"/>
                    <a:pt x="22" y="11"/>
                  </a:cubicBezTo>
                  <a:cubicBezTo>
                    <a:pt x="22" y="11"/>
                    <a:pt x="22" y="11"/>
                    <a:pt x="21" y="10"/>
                  </a:cubicBezTo>
                  <a:cubicBezTo>
                    <a:pt x="21" y="10"/>
                    <a:pt x="21" y="10"/>
                    <a:pt x="21" y="9"/>
                  </a:cubicBezTo>
                  <a:cubicBezTo>
                    <a:pt x="20" y="9"/>
                    <a:pt x="20" y="8"/>
                    <a:pt x="20" y="8"/>
                  </a:cubicBezTo>
                  <a:cubicBezTo>
                    <a:pt x="20" y="7"/>
                    <a:pt x="19" y="7"/>
                    <a:pt x="19" y="7"/>
                  </a:cubicBezTo>
                  <a:cubicBezTo>
                    <a:pt x="19" y="6"/>
                    <a:pt x="19" y="6"/>
                    <a:pt x="19" y="5"/>
                  </a:cubicBezTo>
                  <a:cubicBezTo>
                    <a:pt x="19" y="5"/>
                    <a:pt x="19" y="5"/>
                    <a:pt x="19" y="5"/>
                  </a:cubicBezTo>
                  <a:cubicBezTo>
                    <a:pt x="20" y="5"/>
                    <a:pt x="20" y="5"/>
                    <a:pt x="20" y="6"/>
                  </a:cubicBezTo>
                  <a:cubicBezTo>
                    <a:pt x="20" y="6"/>
                    <a:pt x="20" y="7"/>
                    <a:pt x="20" y="7"/>
                  </a:cubicBezTo>
                  <a:cubicBezTo>
                    <a:pt x="21" y="8"/>
                    <a:pt x="21" y="8"/>
                    <a:pt x="21" y="9"/>
                  </a:cubicBezTo>
                  <a:cubicBezTo>
                    <a:pt x="22" y="9"/>
                    <a:pt x="22" y="9"/>
                    <a:pt x="22" y="10"/>
                  </a:cubicBezTo>
                  <a:cubicBezTo>
                    <a:pt x="23" y="10"/>
                    <a:pt x="22" y="11"/>
                    <a:pt x="23" y="11"/>
                  </a:cubicBezTo>
                  <a:cubicBezTo>
                    <a:pt x="23" y="11"/>
                    <a:pt x="23" y="11"/>
                    <a:pt x="24" y="10"/>
                  </a:cubicBezTo>
                  <a:cubicBezTo>
                    <a:pt x="24" y="10"/>
                    <a:pt x="24" y="10"/>
                    <a:pt x="24" y="9"/>
                  </a:cubicBezTo>
                  <a:cubicBezTo>
                    <a:pt x="24" y="9"/>
                    <a:pt x="24" y="9"/>
                    <a:pt x="24" y="8"/>
                  </a:cubicBezTo>
                  <a:cubicBezTo>
                    <a:pt x="24" y="8"/>
                    <a:pt x="24" y="8"/>
                    <a:pt x="25" y="7"/>
                  </a:cubicBezTo>
                  <a:cubicBezTo>
                    <a:pt x="25" y="7"/>
                    <a:pt x="24" y="6"/>
                    <a:pt x="25" y="6"/>
                  </a:cubicBezTo>
                  <a:cubicBezTo>
                    <a:pt x="25" y="6"/>
                    <a:pt x="25" y="6"/>
                    <a:pt x="25" y="6"/>
                  </a:cubicBezTo>
                  <a:cubicBezTo>
                    <a:pt x="25" y="6"/>
                    <a:pt x="25" y="5"/>
                    <a:pt x="25" y="5"/>
                  </a:cubicBezTo>
                  <a:cubicBezTo>
                    <a:pt x="25" y="5"/>
                    <a:pt x="25" y="4"/>
                    <a:pt x="25" y="4"/>
                  </a:cubicBezTo>
                  <a:cubicBezTo>
                    <a:pt x="25" y="4"/>
                    <a:pt x="24" y="4"/>
                    <a:pt x="24" y="3"/>
                  </a:cubicBezTo>
                  <a:cubicBezTo>
                    <a:pt x="24" y="3"/>
                    <a:pt x="24" y="3"/>
                    <a:pt x="24" y="2"/>
                  </a:cubicBezTo>
                  <a:cubicBezTo>
                    <a:pt x="24" y="2"/>
                    <a:pt x="24" y="2"/>
                    <a:pt x="23" y="1"/>
                  </a:cubicBezTo>
                  <a:cubicBezTo>
                    <a:pt x="23" y="1"/>
                    <a:pt x="23" y="1"/>
                    <a:pt x="23" y="1"/>
                  </a:cubicBezTo>
                  <a:cubicBezTo>
                    <a:pt x="22" y="1"/>
                    <a:pt x="22" y="1"/>
                    <a:pt x="22" y="1"/>
                  </a:cubicBezTo>
                  <a:cubicBezTo>
                    <a:pt x="22" y="1"/>
                    <a:pt x="22" y="1"/>
                    <a:pt x="21" y="1"/>
                  </a:cubicBezTo>
                  <a:cubicBezTo>
                    <a:pt x="20" y="1"/>
                    <a:pt x="20" y="1"/>
                    <a:pt x="19" y="1"/>
                  </a:cubicBezTo>
                  <a:cubicBezTo>
                    <a:pt x="19" y="1"/>
                    <a:pt x="18" y="1"/>
                    <a:pt x="18" y="1"/>
                  </a:cubicBezTo>
                  <a:cubicBezTo>
                    <a:pt x="17" y="0"/>
                    <a:pt x="17" y="0"/>
                    <a:pt x="16" y="0"/>
                  </a:cubicBezTo>
                  <a:cubicBezTo>
                    <a:pt x="15" y="0"/>
                    <a:pt x="15" y="0"/>
                    <a:pt x="14" y="0"/>
                  </a:cubicBezTo>
                  <a:cubicBezTo>
                    <a:pt x="14" y="0"/>
                    <a:pt x="14" y="0"/>
                    <a:pt x="14" y="0"/>
                  </a:cubicBezTo>
                  <a:cubicBezTo>
                    <a:pt x="13" y="1"/>
                    <a:pt x="13" y="1"/>
                    <a:pt x="13" y="1"/>
                  </a:cubicBezTo>
                  <a:cubicBezTo>
                    <a:pt x="12" y="1"/>
                    <a:pt x="12" y="2"/>
                    <a:pt x="12" y="2"/>
                  </a:cubicBezTo>
                  <a:cubicBezTo>
                    <a:pt x="11" y="2"/>
                    <a:pt x="11" y="2"/>
                    <a:pt x="10" y="2"/>
                  </a:cubicBezTo>
                  <a:cubicBezTo>
                    <a:pt x="10" y="2"/>
                    <a:pt x="9" y="2"/>
                    <a:pt x="8" y="2"/>
                  </a:cubicBezTo>
                  <a:cubicBezTo>
                    <a:pt x="8" y="1"/>
                    <a:pt x="7" y="2"/>
                    <a:pt x="7" y="1"/>
                  </a:cubicBezTo>
                  <a:cubicBezTo>
                    <a:pt x="6" y="1"/>
                    <a:pt x="6" y="1"/>
                    <a:pt x="6" y="1"/>
                  </a:cubicBezTo>
                  <a:cubicBezTo>
                    <a:pt x="5" y="0"/>
                    <a:pt x="5" y="0"/>
                    <a:pt x="5" y="0"/>
                  </a:cubicBezTo>
                  <a:cubicBezTo>
                    <a:pt x="4" y="0"/>
                    <a:pt x="4" y="0"/>
                    <a:pt x="3" y="0"/>
                  </a:cubicBezTo>
                  <a:cubicBezTo>
                    <a:pt x="3" y="0"/>
                    <a:pt x="3" y="0"/>
                    <a:pt x="2" y="0"/>
                  </a:cubicBezTo>
                  <a:cubicBezTo>
                    <a:pt x="2" y="0"/>
                    <a:pt x="2" y="0"/>
                    <a:pt x="2" y="1"/>
                  </a:cubicBezTo>
                  <a:cubicBezTo>
                    <a:pt x="1" y="1"/>
                    <a:pt x="1" y="0"/>
                    <a:pt x="1" y="0"/>
                  </a:cubicBezTo>
                  <a:cubicBezTo>
                    <a:pt x="1" y="0"/>
                    <a:pt x="1" y="0"/>
                    <a:pt x="1" y="0"/>
                  </a:cubicBezTo>
                  <a:cubicBezTo>
                    <a:pt x="1" y="0"/>
                    <a:pt x="0" y="0"/>
                    <a:pt x="0" y="0"/>
                  </a:cubicBezTo>
                  <a:cubicBezTo>
                    <a:pt x="0" y="1"/>
                    <a:pt x="0" y="1"/>
                    <a:pt x="0" y="1"/>
                  </a:cubicBezTo>
                  <a:cubicBezTo>
                    <a:pt x="0" y="2"/>
                    <a:pt x="0" y="2"/>
                    <a:pt x="0" y="2"/>
                  </a:cubicBezTo>
                  <a:cubicBezTo>
                    <a:pt x="0" y="3"/>
                    <a:pt x="1" y="4"/>
                    <a:pt x="1" y="5"/>
                  </a:cubicBezTo>
                  <a:cubicBezTo>
                    <a:pt x="1" y="6"/>
                    <a:pt x="1" y="6"/>
                    <a:pt x="1" y="6"/>
                  </a:cubicBezTo>
                  <a:cubicBezTo>
                    <a:pt x="2" y="27"/>
                    <a:pt x="2" y="27"/>
                    <a:pt x="2" y="27"/>
                  </a:cubicBezTo>
                  <a:cubicBezTo>
                    <a:pt x="2" y="28"/>
                    <a:pt x="2" y="28"/>
                    <a:pt x="2" y="28"/>
                  </a:cubicBezTo>
                  <a:cubicBezTo>
                    <a:pt x="22" y="28"/>
                    <a:pt x="22" y="28"/>
                    <a:pt x="22" y="28"/>
                  </a:cubicBezTo>
                  <a:cubicBezTo>
                    <a:pt x="22" y="28"/>
                    <a:pt x="23" y="28"/>
                    <a:pt x="23" y="2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3" name="Freeform 104"/>
            <p:cNvSpPr>
              <a:spLocks/>
            </p:cNvSpPr>
            <p:nvPr/>
          </p:nvSpPr>
          <p:spPr bwMode="auto">
            <a:xfrm>
              <a:off x="5554664" y="2265364"/>
              <a:ext cx="150813" cy="119063"/>
            </a:xfrm>
            <a:custGeom>
              <a:avLst/>
              <a:gdLst>
                <a:gd name="T0" fmla="*/ 13 w 14"/>
                <a:gd name="T1" fmla="*/ 2 h 11"/>
                <a:gd name="T2" fmla="*/ 14 w 14"/>
                <a:gd name="T3" fmla="*/ 1 h 11"/>
                <a:gd name="T4" fmla="*/ 14 w 14"/>
                <a:gd name="T5" fmla="*/ 1 h 11"/>
                <a:gd name="T6" fmla="*/ 13 w 14"/>
                <a:gd name="T7" fmla="*/ 0 h 11"/>
                <a:gd name="T8" fmla="*/ 13 w 14"/>
                <a:gd name="T9" fmla="*/ 1 h 11"/>
                <a:gd name="T10" fmla="*/ 12 w 14"/>
                <a:gd name="T11" fmla="*/ 1 h 11"/>
                <a:gd name="T12" fmla="*/ 12 w 14"/>
                <a:gd name="T13" fmla="*/ 2 h 11"/>
                <a:gd name="T14" fmla="*/ 11 w 14"/>
                <a:gd name="T15" fmla="*/ 3 h 11"/>
                <a:gd name="T16" fmla="*/ 10 w 14"/>
                <a:gd name="T17" fmla="*/ 4 h 11"/>
                <a:gd name="T18" fmla="*/ 10 w 14"/>
                <a:gd name="T19" fmla="*/ 5 h 11"/>
                <a:gd name="T20" fmla="*/ 10 w 14"/>
                <a:gd name="T21" fmla="*/ 6 h 11"/>
                <a:gd name="T22" fmla="*/ 9 w 14"/>
                <a:gd name="T23" fmla="*/ 6 h 11"/>
                <a:gd name="T24" fmla="*/ 8 w 14"/>
                <a:gd name="T25" fmla="*/ 7 h 11"/>
                <a:gd name="T26" fmla="*/ 7 w 14"/>
                <a:gd name="T27" fmla="*/ 7 h 11"/>
                <a:gd name="T28" fmla="*/ 6 w 14"/>
                <a:gd name="T29" fmla="*/ 7 h 11"/>
                <a:gd name="T30" fmla="*/ 5 w 14"/>
                <a:gd name="T31" fmla="*/ 6 h 11"/>
                <a:gd name="T32" fmla="*/ 4 w 14"/>
                <a:gd name="T33" fmla="*/ 7 h 11"/>
                <a:gd name="T34" fmla="*/ 4 w 14"/>
                <a:gd name="T35" fmla="*/ 7 h 11"/>
                <a:gd name="T36" fmla="*/ 3 w 14"/>
                <a:gd name="T37" fmla="*/ 6 h 11"/>
                <a:gd name="T38" fmla="*/ 2 w 14"/>
                <a:gd name="T39" fmla="*/ 6 h 11"/>
                <a:gd name="T40" fmla="*/ 2 w 14"/>
                <a:gd name="T41" fmla="*/ 5 h 11"/>
                <a:gd name="T42" fmla="*/ 2 w 14"/>
                <a:gd name="T43" fmla="*/ 5 h 11"/>
                <a:gd name="T44" fmla="*/ 0 w 14"/>
                <a:gd name="T45" fmla="*/ 4 h 11"/>
                <a:gd name="T46" fmla="*/ 0 w 14"/>
                <a:gd name="T47" fmla="*/ 4 h 11"/>
                <a:gd name="T48" fmla="*/ 0 w 14"/>
                <a:gd name="T49" fmla="*/ 5 h 11"/>
                <a:gd name="T50" fmla="*/ 1 w 14"/>
                <a:gd name="T51" fmla="*/ 6 h 11"/>
                <a:gd name="T52" fmla="*/ 2 w 14"/>
                <a:gd name="T53" fmla="*/ 8 h 11"/>
                <a:gd name="T54" fmla="*/ 3 w 14"/>
                <a:gd name="T55" fmla="*/ 8 h 11"/>
                <a:gd name="T56" fmla="*/ 4 w 14"/>
                <a:gd name="T57" fmla="*/ 9 h 11"/>
                <a:gd name="T58" fmla="*/ 5 w 14"/>
                <a:gd name="T59" fmla="*/ 9 h 11"/>
                <a:gd name="T60" fmla="*/ 7 w 14"/>
                <a:gd name="T61" fmla="*/ 9 h 11"/>
                <a:gd name="T62" fmla="*/ 9 w 14"/>
                <a:gd name="T63" fmla="*/ 10 h 11"/>
                <a:gd name="T64" fmla="*/ 11 w 14"/>
                <a:gd name="T65" fmla="*/ 11 h 11"/>
                <a:gd name="T66" fmla="*/ 11 w 14"/>
                <a:gd name="T67" fmla="*/ 10 h 11"/>
                <a:gd name="T68" fmla="*/ 11 w 14"/>
                <a:gd name="T69" fmla="*/ 8 h 11"/>
                <a:gd name="T70" fmla="*/ 12 w 14"/>
                <a:gd name="T71" fmla="*/ 6 h 11"/>
                <a:gd name="T72" fmla="*/ 12 w 14"/>
                <a:gd name="T73" fmla="*/ 4 h 11"/>
                <a:gd name="T74" fmla="*/ 13 w 14"/>
                <a:gd name="T75" fmla="*/ 3 h 11"/>
                <a:gd name="T76" fmla="*/ 14 w 14"/>
                <a:gd name="T77" fmla="*/ 3 h 11"/>
                <a:gd name="T78" fmla="*/ 14 w 14"/>
                <a:gd name="T79" fmla="*/ 2 h 11"/>
                <a:gd name="T80" fmla="*/ 13 w 14"/>
                <a:gd name="T8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11">
                  <a:moveTo>
                    <a:pt x="13" y="2"/>
                  </a:moveTo>
                  <a:cubicBezTo>
                    <a:pt x="13" y="1"/>
                    <a:pt x="14" y="1"/>
                    <a:pt x="14" y="1"/>
                  </a:cubicBezTo>
                  <a:cubicBezTo>
                    <a:pt x="14" y="1"/>
                    <a:pt x="14" y="1"/>
                    <a:pt x="14" y="1"/>
                  </a:cubicBezTo>
                  <a:cubicBezTo>
                    <a:pt x="14" y="0"/>
                    <a:pt x="14" y="0"/>
                    <a:pt x="13" y="0"/>
                  </a:cubicBezTo>
                  <a:cubicBezTo>
                    <a:pt x="13" y="0"/>
                    <a:pt x="13" y="0"/>
                    <a:pt x="13" y="1"/>
                  </a:cubicBezTo>
                  <a:cubicBezTo>
                    <a:pt x="13" y="1"/>
                    <a:pt x="13" y="1"/>
                    <a:pt x="12" y="1"/>
                  </a:cubicBezTo>
                  <a:cubicBezTo>
                    <a:pt x="12" y="2"/>
                    <a:pt x="12" y="2"/>
                    <a:pt x="12" y="2"/>
                  </a:cubicBezTo>
                  <a:cubicBezTo>
                    <a:pt x="11" y="3"/>
                    <a:pt x="11" y="3"/>
                    <a:pt x="11" y="3"/>
                  </a:cubicBezTo>
                  <a:cubicBezTo>
                    <a:pt x="11" y="4"/>
                    <a:pt x="11" y="4"/>
                    <a:pt x="10" y="4"/>
                  </a:cubicBezTo>
                  <a:cubicBezTo>
                    <a:pt x="10" y="4"/>
                    <a:pt x="10" y="5"/>
                    <a:pt x="10" y="5"/>
                  </a:cubicBezTo>
                  <a:cubicBezTo>
                    <a:pt x="10" y="5"/>
                    <a:pt x="10" y="5"/>
                    <a:pt x="10" y="6"/>
                  </a:cubicBezTo>
                  <a:cubicBezTo>
                    <a:pt x="9" y="6"/>
                    <a:pt x="9" y="6"/>
                    <a:pt x="9" y="6"/>
                  </a:cubicBezTo>
                  <a:cubicBezTo>
                    <a:pt x="8" y="6"/>
                    <a:pt x="8" y="6"/>
                    <a:pt x="8" y="7"/>
                  </a:cubicBezTo>
                  <a:cubicBezTo>
                    <a:pt x="7" y="7"/>
                    <a:pt x="7" y="7"/>
                    <a:pt x="7" y="7"/>
                  </a:cubicBezTo>
                  <a:cubicBezTo>
                    <a:pt x="6" y="7"/>
                    <a:pt x="6" y="7"/>
                    <a:pt x="6" y="7"/>
                  </a:cubicBezTo>
                  <a:cubicBezTo>
                    <a:pt x="6" y="6"/>
                    <a:pt x="5" y="6"/>
                    <a:pt x="5" y="6"/>
                  </a:cubicBezTo>
                  <a:cubicBezTo>
                    <a:pt x="5" y="6"/>
                    <a:pt x="5" y="7"/>
                    <a:pt x="4" y="7"/>
                  </a:cubicBezTo>
                  <a:cubicBezTo>
                    <a:pt x="4" y="7"/>
                    <a:pt x="4" y="7"/>
                    <a:pt x="4" y="7"/>
                  </a:cubicBezTo>
                  <a:cubicBezTo>
                    <a:pt x="3" y="7"/>
                    <a:pt x="3" y="6"/>
                    <a:pt x="3" y="6"/>
                  </a:cubicBezTo>
                  <a:cubicBezTo>
                    <a:pt x="2" y="6"/>
                    <a:pt x="2" y="6"/>
                    <a:pt x="2" y="6"/>
                  </a:cubicBezTo>
                  <a:cubicBezTo>
                    <a:pt x="2" y="5"/>
                    <a:pt x="2" y="5"/>
                    <a:pt x="2" y="5"/>
                  </a:cubicBezTo>
                  <a:cubicBezTo>
                    <a:pt x="2" y="5"/>
                    <a:pt x="2" y="5"/>
                    <a:pt x="2" y="5"/>
                  </a:cubicBezTo>
                  <a:cubicBezTo>
                    <a:pt x="0" y="4"/>
                    <a:pt x="0" y="4"/>
                    <a:pt x="0" y="4"/>
                  </a:cubicBezTo>
                  <a:cubicBezTo>
                    <a:pt x="0" y="5"/>
                    <a:pt x="0" y="4"/>
                    <a:pt x="0" y="4"/>
                  </a:cubicBezTo>
                  <a:cubicBezTo>
                    <a:pt x="0" y="5"/>
                    <a:pt x="0" y="5"/>
                    <a:pt x="0" y="5"/>
                  </a:cubicBezTo>
                  <a:cubicBezTo>
                    <a:pt x="0" y="5"/>
                    <a:pt x="0" y="5"/>
                    <a:pt x="1" y="6"/>
                  </a:cubicBezTo>
                  <a:cubicBezTo>
                    <a:pt x="1" y="7"/>
                    <a:pt x="1" y="7"/>
                    <a:pt x="2" y="8"/>
                  </a:cubicBezTo>
                  <a:cubicBezTo>
                    <a:pt x="2" y="8"/>
                    <a:pt x="2" y="8"/>
                    <a:pt x="3" y="8"/>
                  </a:cubicBezTo>
                  <a:cubicBezTo>
                    <a:pt x="3" y="9"/>
                    <a:pt x="3" y="9"/>
                    <a:pt x="4" y="9"/>
                  </a:cubicBezTo>
                  <a:cubicBezTo>
                    <a:pt x="4" y="9"/>
                    <a:pt x="5" y="9"/>
                    <a:pt x="5" y="9"/>
                  </a:cubicBezTo>
                  <a:cubicBezTo>
                    <a:pt x="6" y="9"/>
                    <a:pt x="6" y="9"/>
                    <a:pt x="7" y="9"/>
                  </a:cubicBezTo>
                  <a:cubicBezTo>
                    <a:pt x="8" y="9"/>
                    <a:pt x="9" y="9"/>
                    <a:pt x="9" y="10"/>
                  </a:cubicBezTo>
                  <a:cubicBezTo>
                    <a:pt x="10" y="10"/>
                    <a:pt x="10" y="10"/>
                    <a:pt x="11" y="11"/>
                  </a:cubicBezTo>
                  <a:cubicBezTo>
                    <a:pt x="11" y="10"/>
                    <a:pt x="11" y="10"/>
                    <a:pt x="11" y="10"/>
                  </a:cubicBezTo>
                  <a:cubicBezTo>
                    <a:pt x="11" y="10"/>
                    <a:pt x="11" y="9"/>
                    <a:pt x="11" y="8"/>
                  </a:cubicBezTo>
                  <a:cubicBezTo>
                    <a:pt x="12" y="8"/>
                    <a:pt x="12" y="7"/>
                    <a:pt x="12" y="6"/>
                  </a:cubicBezTo>
                  <a:cubicBezTo>
                    <a:pt x="12" y="6"/>
                    <a:pt x="12" y="5"/>
                    <a:pt x="12" y="4"/>
                  </a:cubicBezTo>
                  <a:cubicBezTo>
                    <a:pt x="13" y="4"/>
                    <a:pt x="13" y="4"/>
                    <a:pt x="13" y="3"/>
                  </a:cubicBezTo>
                  <a:cubicBezTo>
                    <a:pt x="14" y="3"/>
                    <a:pt x="14" y="3"/>
                    <a:pt x="14" y="3"/>
                  </a:cubicBezTo>
                  <a:cubicBezTo>
                    <a:pt x="14" y="2"/>
                    <a:pt x="14" y="2"/>
                    <a:pt x="14" y="2"/>
                  </a:cubicBezTo>
                  <a:cubicBezTo>
                    <a:pt x="13" y="2"/>
                    <a:pt x="13" y="2"/>
                    <a:pt x="1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4" name="Freeform 105"/>
            <p:cNvSpPr>
              <a:spLocks/>
            </p:cNvSpPr>
            <p:nvPr/>
          </p:nvSpPr>
          <p:spPr bwMode="auto">
            <a:xfrm>
              <a:off x="5813427" y="1930401"/>
              <a:ext cx="400050" cy="420688"/>
            </a:xfrm>
            <a:custGeom>
              <a:avLst/>
              <a:gdLst>
                <a:gd name="T0" fmla="*/ 15 w 37"/>
                <a:gd name="T1" fmla="*/ 35 h 39"/>
                <a:gd name="T2" fmla="*/ 18 w 37"/>
                <a:gd name="T3" fmla="*/ 37 h 39"/>
                <a:gd name="T4" fmla="*/ 20 w 37"/>
                <a:gd name="T5" fmla="*/ 39 h 39"/>
                <a:gd name="T6" fmla="*/ 22 w 37"/>
                <a:gd name="T7" fmla="*/ 37 h 39"/>
                <a:gd name="T8" fmla="*/ 25 w 37"/>
                <a:gd name="T9" fmla="*/ 36 h 39"/>
                <a:gd name="T10" fmla="*/ 26 w 37"/>
                <a:gd name="T11" fmla="*/ 35 h 39"/>
                <a:gd name="T12" fmla="*/ 24 w 37"/>
                <a:gd name="T13" fmla="*/ 32 h 39"/>
                <a:gd name="T14" fmla="*/ 23 w 37"/>
                <a:gd name="T15" fmla="*/ 30 h 39"/>
                <a:gd name="T16" fmla="*/ 22 w 37"/>
                <a:gd name="T17" fmla="*/ 28 h 39"/>
                <a:gd name="T18" fmla="*/ 24 w 37"/>
                <a:gd name="T19" fmla="*/ 26 h 39"/>
                <a:gd name="T20" fmla="*/ 25 w 37"/>
                <a:gd name="T21" fmla="*/ 27 h 39"/>
                <a:gd name="T22" fmla="*/ 27 w 37"/>
                <a:gd name="T23" fmla="*/ 26 h 39"/>
                <a:gd name="T24" fmla="*/ 29 w 37"/>
                <a:gd name="T25" fmla="*/ 23 h 39"/>
                <a:gd name="T26" fmla="*/ 31 w 37"/>
                <a:gd name="T27" fmla="*/ 20 h 39"/>
                <a:gd name="T28" fmla="*/ 31 w 37"/>
                <a:gd name="T29" fmla="*/ 19 h 39"/>
                <a:gd name="T30" fmla="*/ 32 w 37"/>
                <a:gd name="T31" fmla="*/ 17 h 39"/>
                <a:gd name="T32" fmla="*/ 33 w 37"/>
                <a:gd name="T33" fmla="*/ 15 h 39"/>
                <a:gd name="T34" fmla="*/ 32 w 37"/>
                <a:gd name="T35" fmla="*/ 13 h 39"/>
                <a:gd name="T36" fmla="*/ 30 w 37"/>
                <a:gd name="T37" fmla="*/ 10 h 39"/>
                <a:gd name="T38" fmla="*/ 32 w 37"/>
                <a:gd name="T39" fmla="*/ 7 h 39"/>
                <a:gd name="T40" fmla="*/ 35 w 37"/>
                <a:gd name="T41" fmla="*/ 6 h 39"/>
                <a:gd name="T42" fmla="*/ 37 w 37"/>
                <a:gd name="T43" fmla="*/ 5 h 39"/>
                <a:gd name="T44" fmla="*/ 33 w 37"/>
                <a:gd name="T45" fmla="*/ 4 h 39"/>
                <a:gd name="T46" fmla="*/ 31 w 37"/>
                <a:gd name="T47" fmla="*/ 1 h 39"/>
                <a:gd name="T48" fmla="*/ 29 w 37"/>
                <a:gd name="T49" fmla="*/ 0 h 39"/>
                <a:gd name="T50" fmla="*/ 26 w 37"/>
                <a:gd name="T51" fmla="*/ 1 h 39"/>
                <a:gd name="T52" fmla="*/ 22 w 37"/>
                <a:gd name="T53" fmla="*/ 3 h 39"/>
                <a:gd name="T54" fmla="*/ 24 w 37"/>
                <a:gd name="T55" fmla="*/ 9 h 39"/>
                <a:gd name="T56" fmla="*/ 20 w 37"/>
                <a:gd name="T57" fmla="*/ 12 h 39"/>
                <a:gd name="T58" fmla="*/ 19 w 37"/>
                <a:gd name="T59" fmla="*/ 16 h 39"/>
                <a:gd name="T60" fmla="*/ 17 w 37"/>
                <a:gd name="T61" fmla="*/ 15 h 39"/>
                <a:gd name="T62" fmla="*/ 14 w 37"/>
                <a:gd name="T63" fmla="*/ 17 h 39"/>
                <a:gd name="T64" fmla="*/ 13 w 37"/>
                <a:gd name="T65" fmla="*/ 19 h 39"/>
                <a:gd name="T66" fmla="*/ 11 w 37"/>
                <a:gd name="T67" fmla="*/ 22 h 39"/>
                <a:gd name="T68" fmla="*/ 7 w 37"/>
                <a:gd name="T69" fmla="*/ 22 h 39"/>
                <a:gd name="T70" fmla="*/ 2 w 37"/>
                <a:gd name="T71" fmla="*/ 21 h 39"/>
                <a:gd name="T72" fmla="*/ 1 w 37"/>
                <a:gd name="T73" fmla="*/ 22 h 39"/>
                <a:gd name="T74" fmla="*/ 3 w 37"/>
                <a:gd name="T75" fmla="*/ 25 h 39"/>
                <a:gd name="T76" fmla="*/ 6 w 37"/>
                <a:gd name="T77" fmla="*/ 26 h 39"/>
                <a:gd name="T78" fmla="*/ 7 w 37"/>
                <a:gd name="T79" fmla="*/ 29 h 39"/>
                <a:gd name="T80" fmla="*/ 4 w 37"/>
                <a:gd name="T81" fmla="*/ 32 h 39"/>
                <a:gd name="T82" fmla="*/ 4 w 37"/>
                <a:gd name="T83" fmla="*/ 35 h 39"/>
                <a:gd name="T84" fmla="*/ 8 w 37"/>
                <a:gd name="T85" fmla="*/ 34 h 39"/>
                <a:gd name="T86" fmla="*/ 12 w 37"/>
                <a:gd name="T87" fmla="*/ 34 h 39"/>
                <a:gd name="T88" fmla="*/ 15 w 37"/>
                <a:gd name="T8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 h="39">
                  <a:moveTo>
                    <a:pt x="15" y="34"/>
                  </a:moveTo>
                  <a:cubicBezTo>
                    <a:pt x="15" y="34"/>
                    <a:pt x="15" y="34"/>
                    <a:pt x="16" y="34"/>
                  </a:cubicBezTo>
                  <a:cubicBezTo>
                    <a:pt x="16" y="34"/>
                    <a:pt x="15" y="35"/>
                    <a:pt x="15" y="35"/>
                  </a:cubicBezTo>
                  <a:cubicBezTo>
                    <a:pt x="15" y="35"/>
                    <a:pt x="16" y="36"/>
                    <a:pt x="16" y="36"/>
                  </a:cubicBezTo>
                  <a:cubicBezTo>
                    <a:pt x="16" y="36"/>
                    <a:pt x="17" y="36"/>
                    <a:pt x="17" y="36"/>
                  </a:cubicBezTo>
                  <a:cubicBezTo>
                    <a:pt x="17" y="36"/>
                    <a:pt x="17" y="37"/>
                    <a:pt x="18" y="37"/>
                  </a:cubicBezTo>
                  <a:cubicBezTo>
                    <a:pt x="18" y="38"/>
                    <a:pt x="18" y="38"/>
                    <a:pt x="18" y="38"/>
                  </a:cubicBezTo>
                  <a:cubicBezTo>
                    <a:pt x="19" y="39"/>
                    <a:pt x="19" y="39"/>
                    <a:pt x="19" y="39"/>
                  </a:cubicBezTo>
                  <a:cubicBezTo>
                    <a:pt x="20" y="39"/>
                    <a:pt x="20" y="39"/>
                    <a:pt x="20" y="39"/>
                  </a:cubicBezTo>
                  <a:cubicBezTo>
                    <a:pt x="20" y="38"/>
                    <a:pt x="21" y="38"/>
                    <a:pt x="21" y="38"/>
                  </a:cubicBezTo>
                  <a:cubicBezTo>
                    <a:pt x="21" y="37"/>
                    <a:pt x="21" y="37"/>
                    <a:pt x="22" y="37"/>
                  </a:cubicBezTo>
                  <a:cubicBezTo>
                    <a:pt x="22" y="37"/>
                    <a:pt x="22" y="37"/>
                    <a:pt x="22" y="37"/>
                  </a:cubicBezTo>
                  <a:cubicBezTo>
                    <a:pt x="23" y="37"/>
                    <a:pt x="23" y="37"/>
                    <a:pt x="23" y="37"/>
                  </a:cubicBezTo>
                  <a:cubicBezTo>
                    <a:pt x="24" y="37"/>
                    <a:pt x="24" y="37"/>
                    <a:pt x="24" y="37"/>
                  </a:cubicBezTo>
                  <a:cubicBezTo>
                    <a:pt x="25" y="37"/>
                    <a:pt x="25" y="36"/>
                    <a:pt x="25" y="36"/>
                  </a:cubicBezTo>
                  <a:cubicBezTo>
                    <a:pt x="26" y="36"/>
                    <a:pt x="26" y="37"/>
                    <a:pt x="26" y="37"/>
                  </a:cubicBezTo>
                  <a:cubicBezTo>
                    <a:pt x="26" y="37"/>
                    <a:pt x="27" y="37"/>
                    <a:pt x="27" y="36"/>
                  </a:cubicBezTo>
                  <a:cubicBezTo>
                    <a:pt x="27" y="36"/>
                    <a:pt x="27" y="36"/>
                    <a:pt x="26" y="35"/>
                  </a:cubicBezTo>
                  <a:cubicBezTo>
                    <a:pt x="26" y="35"/>
                    <a:pt x="26" y="35"/>
                    <a:pt x="26" y="34"/>
                  </a:cubicBezTo>
                  <a:cubicBezTo>
                    <a:pt x="26" y="34"/>
                    <a:pt x="26" y="33"/>
                    <a:pt x="25" y="33"/>
                  </a:cubicBezTo>
                  <a:cubicBezTo>
                    <a:pt x="25" y="33"/>
                    <a:pt x="25" y="33"/>
                    <a:pt x="24" y="32"/>
                  </a:cubicBezTo>
                  <a:cubicBezTo>
                    <a:pt x="24" y="32"/>
                    <a:pt x="24" y="32"/>
                    <a:pt x="24" y="32"/>
                  </a:cubicBezTo>
                  <a:cubicBezTo>
                    <a:pt x="24" y="31"/>
                    <a:pt x="24" y="31"/>
                    <a:pt x="24" y="31"/>
                  </a:cubicBezTo>
                  <a:cubicBezTo>
                    <a:pt x="24" y="30"/>
                    <a:pt x="24" y="30"/>
                    <a:pt x="23" y="30"/>
                  </a:cubicBezTo>
                  <a:cubicBezTo>
                    <a:pt x="23" y="30"/>
                    <a:pt x="23" y="31"/>
                    <a:pt x="22" y="31"/>
                  </a:cubicBezTo>
                  <a:cubicBezTo>
                    <a:pt x="22" y="30"/>
                    <a:pt x="22" y="30"/>
                    <a:pt x="22" y="29"/>
                  </a:cubicBezTo>
                  <a:cubicBezTo>
                    <a:pt x="22" y="29"/>
                    <a:pt x="22" y="28"/>
                    <a:pt x="22" y="28"/>
                  </a:cubicBezTo>
                  <a:cubicBezTo>
                    <a:pt x="23" y="28"/>
                    <a:pt x="23" y="28"/>
                    <a:pt x="23" y="28"/>
                  </a:cubicBezTo>
                  <a:cubicBezTo>
                    <a:pt x="24" y="27"/>
                    <a:pt x="23" y="27"/>
                    <a:pt x="23" y="27"/>
                  </a:cubicBezTo>
                  <a:cubicBezTo>
                    <a:pt x="23" y="26"/>
                    <a:pt x="23" y="26"/>
                    <a:pt x="24" y="26"/>
                  </a:cubicBezTo>
                  <a:cubicBezTo>
                    <a:pt x="24" y="26"/>
                    <a:pt x="24" y="26"/>
                    <a:pt x="24" y="26"/>
                  </a:cubicBezTo>
                  <a:cubicBezTo>
                    <a:pt x="24" y="26"/>
                    <a:pt x="24" y="27"/>
                    <a:pt x="24" y="27"/>
                  </a:cubicBezTo>
                  <a:cubicBezTo>
                    <a:pt x="24" y="27"/>
                    <a:pt x="25" y="27"/>
                    <a:pt x="25" y="27"/>
                  </a:cubicBezTo>
                  <a:cubicBezTo>
                    <a:pt x="25" y="27"/>
                    <a:pt x="25" y="27"/>
                    <a:pt x="26" y="26"/>
                  </a:cubicBezTo>
                  <a:cubicBezTo>
                    <a:pt x="26" y="26"/>
                    <a:pt x="26" y="26"/>
                    <a:pt x="27" y="26"/>
                  </a:cubicBezTo>
                  <a:cubicBezTo>
                    <a:pt x="27" y="26"/>
                    <a:pt x="27" y="26"/>
                    <a:pt x="27" y="26"/>
                  </a:cubicBezTo>
                  <a:cubicBezTo>
                    <a:pt x="28" y="26"/>
                    <a:pt x="28" y="25"/>
                    <a:pt x="28" y="25"/>
                  </a:cubicBezTo>
                  <a:cubicBezTo>
                    <a:pt x="28" y="25"/>
                    <a:pt x="28" y="24"/>
                    <a:pt x="28" y="24"/>
                  </a:cubicBezTo>
                  <a:cubicBezTo>
                    <a:pt x="29" y="23"/>
                    <a:pt x="29" y="23"/>
                    <a:pt x="29" y="23"/>
                  </a:cubicBezTo>
                  <a:cubicBezTo>
                    <a:pt x="30" y="23"/>
                    <a:pt x="30" y="23"/>
                    <a:pt x="30" y="22"/>
                  </a:cubicBezTo>
                  <a:cubicBezTo>
                    <a:pt x="30" y="22"/>
                    <a:pt x="30" y="22"/>
                    <a:pt x="30" y="21"/>
                  </a:cubicBezTo>
                  <a:cubicBezTo>
                    <a:pt x="30" y="21"/>
                    <a:pt x="30" y="20"/>
                    <a:pt x="31" y="20"/>
                  </a:cubicBezTo>
                  <a:cubicBezTo>
                    <a:pt x="31" y="20"/>
                    <a:pt x="31" y="20"/>
                    <a:pt x="31" y="20"/>
                  </a:cubicBezTo>
                  <a:cubicBezTo>
                    <a:pt x="32" y="20"/>
                    <a:pt x="32" y="20"/>
                    <a:pt x="31" y="19"/>
                  </a:cubicBezTo>
                  <a:cubicBezTo>
                    <a:pt x="31" y="19"/>
                    <a:pt x="31" y="19"/>
                    <a:pt x="31" y="19"/>
                  </a:cubicBezTo>
                  <a:cubicBezTo>
                    <a:pt x="32" y="19"/>
                    <a:pt x="32" y="19"/>
                    <a:pt x="32" y="18"/>
                  </a:cubicBezTo>
                  <a:cubicBezTo>
                    <a:pt x="32" y="18"/>
                    <a:pt x="32" y="18"/>
                    <a:pt x="32" y="18"/>
                  </a:cubicBezTo>
                  <a:cubicBezTo>
                    <a:pt x="33" y="17"/>
                    <a:pt x="32" y="17"/>
                    <a:pt x="32" y="17"/>
                  </a:cubicBezTo>
                  <a:cubicBezTo>
                    <a:pt x="32" y="17"/>
                    <a:pt x="32" y="16"/>
                    <a:pt x="32" y="16"/>
                  </a:cubicBezTo>
                  <a:cubicBezTo>
                    <a:pt x="32" y="16"/>
                    <a:pt x="32" y="15"/>
                    <a:pt x="32" y="15"/>
                  </a:cubicBezTo>
                  <a:cubicBezTo>
                    <a:pt x="32" y="15"/>
                    <a:pt x="32" y="15"/>
                    <a:pt x="33" y="15"/>
                  </a:cubicBezTo>
                  <a:cubicBezTo>
                    <a:pt x="33" y="15"/>
                    <a:pt x="34" y="14"/>
                    <a:pt x="33" y="14"/>
                  </a:cubicBezTo>
                  <a:cubicBezTo>
                    <a:pt x="33" y="13"/>
                    <a:pt x="33" y="14"/>
                    <a:pt x="33" y="13"/>
                  </a:cubicBezTo>
                  <a:cubicBezTo>
                    <a:pt x="32" y="13"/>
                    <a:pt x="32" y="13"/>
                    <a:pt x="32" y="13"/>
                  </a:cubicBezTo>
                  <a:cubicBezTo>
                    <a:pt x="31" y="13"/>
                    <a:pt x="31" y="13"/>
                    <a:pt x="31" y="12"/>
                  </a:cubicBezTo>
                  <a:cubicBezTo>
                    <a:pt x="30" y="12"/>
                    <a:pt x="30" y="12"/>
                    <a:pt x="30" y="11"/>
                  </a:cubicBezTo>
                  <a:cubicBezTo>
                    <a:pt x="30" y="11"/>
                    <a:pt x="30" y="10"/>
                    <a:pt x="30" y="10"/>
                  </a:cubicBezTo>
                  <a:cubicBezTo>
                    <a:pt x="30" y="9"/>
                    <a:pt x="30" y="9"/>
                    <a:pt x="30" y="8"/>
                  </a:cubicBezTo>
                  <a:cubicBezTo>
                    <a:pt x="30" y="8"/>
                    <a:pt x="30" y="7"/>
                    <a:pt x="30" y="7"/>
                  </a:cubicBezTo>
                  <a:cubicBezTo>
                    <a:pt x="31" y="7"/>
                    <a:pt x="31" y="7"/>
                    <a:pt x="32" y="7"/>
                  </a:cubicBezTo>
                  <a:cubicBezTo>
                    <a:pt x="33" y="8"/>
                    <a:pt x="33" y="8"/>
                    <a:pt x="34" y="8"/>
                  </a:cubicBezTo>
                  <a:cubicBezTo>
                    <a:pt x="34" y="7"/>
                    <a:pt x="34" y="7"/>
                    <a:pt x="34" y="7"/>
                  </a:cubicBezTo>
                  <a:cubicBezTo>
                    <a:pt x="35" y="7"/>
                    <a:pt x="35" y="7"/>
                    <a:pt x="35" y="6"/>
                  </a:cubicBezTo>
                  <a:cubicBezTo>
                    <a:pt x="36" y="6"/>
                    <a:pt x="36" y="6"/>
                    <a:pt x="36" y="6"/>
                  </a:cubicBezTo>
                  <a:cubicBezTo>
                    <a:pt x="37" y="6"/>
                    <a:pt x="36" y="5"/>
                    <a:pt x="37" y="5"/>
                  </a:cubicBezTo>
                  <a:cubicBezTo>
                    <a:pt x="37" y="5"/>
                    <a:pt x="37" y="5"/>
                    <a:pt x="37" y="5"/>
                  </a:cubicBezTo>
                  <a:cubicBezTo>
                    <a:pt x="36" y="5"/>
                    <a:pt x="36" y="5"/>
                    <a:pt x="35" y="4"/>
                  </a:cubicBezTo>
                  <a:cubicBezTo>
                    <a:pt x="35" y="4"/>
                    <a:pt x="35" y="4"/>
                    <a:pt x="34" y="4"/>
                  </a:cubicBezTo>
                  <a:cubicBezTo>
                    <a:pt x="34" y="4"/>
                    <a:pt x="33" y="4"/>
                    <a:pt x="33" y="4"/>
                  </a:cubicBezTo>
                  <a:cubicBezTo>
                    <a:pt x="33" y="3"/>
                    <a:pt x="32" y="3"/>
                    <a:pt x="32" y="3"/>
                  </a:cubicBezTo>
                  <a:cubicBezTo>
                    <a:pt x="32" y="3"/>
                    <a:pt x="32" y="3"/>
                    <a:pt x="32" y="2"/>
                  </a:cubicBezTo>
                  <a:cubicBezTo>
                    <a:pt x="32" y="2"/>
                    <a:pt x="32" y="1"/>
                    <a:pt x="31" y="1"/>
                  </a:cubicBezTo>
                  <a:cubicBezTo>
                    <a:pt x="31" y="1"/>
                    <a:pt x="30" y="1"/>
                    <a:pt x="30" y="1"/>
                  </a:cubicBezTo>
                  <a:cubicBezTo>
                    <a:pt x="30" y="1"/>
                    <a:pt x="30" y="1"/>
                    <a:pt x="30" y="0"/>
                  </a:cubicBezTo>
                  <a:cubicBezTo>
                    <a:pt x="29" y="0"/>
                    <a:pt x="29" y="0"/>
                    <a:pt x="29" y="0"/>
                  </a:cubicBezTo>
                  <a:cubicBezTo>
                    <a:pt x="28" y="0"/>
                    <a:pt x="28" y="0"/>
                    <a:pt x="28" y="0"/>
                  </a:cubicBezTo>
                  <a:cubicBezTo>
                    <a:pt x="28" y="0"/>
                    <a:pt x="28" y="1"/>
                    <a:pt x="27" y="1"/>
                  </a:cubicBezTo>
                  <a:cubicBezTo>
                    <a:pt x="27" y="1"/>
                    <a:pt x="26" y="1"/>
                    <a:pt x="26" y="1"/>
                  </a:cubicBezTo>
                  <a:cubicBezTo>
                    <a:pt x="25" y="1"/>
                    <a:pt x="25" y="1"/>
                    <a:pt x="24" y="1"/>
                  </a:cubicBezTo>
                  <a:cubicBezTo>
                    <a:pt x="24" y="1"/>
                    <a:pt x="23" y="2"/>
                    <a:pt x="23" y="2"/>
                  </a:cubicBezTo>
                  <a:cubicBezTo>
                    <a:pt x="22" y="2"/>
                    <a:pt x="22" y="3"/>
                    <a:pt x="22" y="3"/>
                  </a:cubicBezTo>
                  <a:cubicBezTo>
                    <a:pt x="22" y="4"/>
                    <a:pt x="22" y="4"/>
                    <a:pt x="23" y="5"/>
                  </a:cubicBezTo>
                  <a:cubicBezTo>
                    <a:pt x="23" y="5"/>
                    <a:pt x="23" y="5"/>
                    <a:pt x="24" y="6"/>
                  </a:cubicBezTo>
                  <a:cubicBezTo>
                    <a:pt x="24" y="7"/>
                    <a:pt x="25" y="8"/>
                    <a:pt x="24" y="9"/>
                  </a:cubicBezTo>
                  <a:cubicBezTo>
                    <a:pt x="24" y="9"/>
                    <a:pt x="23" y="9"/>
                    <a:pt x="23" y="9"/>
                  </a:cubicBezTo>
                  <a:cubicBezTo>
                    <a:pt x="22" y="9"/>
                    <a:pt x="22" y="9"/>
                    <a:pt x="21" y="9"/>
                  </a:cubicBezTo>
                  <a:cubicBezTo>
                    <a:pt x="20" y="10"/>
                    <a:pt x="20" y="11"/>
                    <a:pt x="20" y="12"/>
                  </a:cubicBezTo>
                  <a:cubicBezTo>
                    <a:pt x="19" y="12"/>
                    <a:pt x="19" y="12"/>
                    <a:pt x="19" y="13"/>
                  </a:cubicBezTo>
                  <a:cubicBezTo>
                    <a:pt x="19" y="13"/>
                    <a:pt x="19" y="14"/>
                    <a:pt x="19" y="14"/>
                  </a:cubicBezTo>
                  <a:cubicBezTo>
                    <a:pt x="20" y="15"/>
                    <a:pt x="20" y="15"/>
                    <a:pt x="19" y="16"/>
                  </a:cubicBezTo>
                  <a:cubicBezTo>
                    <a:pt x="19" y="16"/>
                    <a:pt x="19" y="16"/>
                    <a:pt x="19" y="16"/>
                  </a:cubicBezTo>
                  <a:cubicBezTo>
                    <a:pt x="18" y="16"/>
                    <a:pt x="18" y="15"/>
                    <a:pt x="18" y="15"/>
                  </a:cubicBezTo>
                  <a:cubicBezTo>
                    <a:pt x="18" y="15"/>
                    <a:pt x="17" y="15"/>
                    <a:pt x="17" y="15"/>
                  </a:cubicBezTo>
                  <a:cubicBezTo>
                    <a:pt x="17" y="15"/>
                    <a:pt x="16" y="15"/>
                    <a:pt x="16" y="16"/>
                  </a:cubicBezTo>
                  <a:cubicBezTo>
                    <a:pt x="15" y="16"/>
                    <a:pt x="16" y="17"/>
                    <a:pt x="15" y="17"/>
                  </a:cubicBezTo>
                  <a:cubicBezTo>
                    <a:pt x="15" y="17"/>
                    <a:pt x="15" y="17"/>
                    <a:pt x="14" y="17"/>
                  </a:cubicBezTo>
                  <a:cubicBezTo>
                    <a:pt x="14" y="17"/>
                    <a:pt x="14" y="17"/>
                    <a:pt x="13" y="17"/>
                  </a:cubicBezTo>
                  <a:cubicBezTo>
                    <a:pt x="13" y="17"/>
                    <a:pt x="13" y="18"/>
                    <a:pt x="13" y="18"/>
                  </a:cubicBezTo>
                  <a:cubicBezTo>
                    <a:pt x="13" y="19"/>
                    <a:pt x="13" y="19"/>
                    <a:pt x="13" y="19"/>
                  </a:cubicBezTo>
                  <a:cubicBezTo>
                    <a:pt x="13" y="19"/>
                    <a:pt x="13" y="19"/>
                    <a:pt x="13" y="19"/>
                  </a:cubicBezTo>
                  <a:cubicBezTo>
                    <a:pt x="13" y="20"/>
                    <a:pt x="13" y="20"/>
                    <a:pt x="13" y="21"/>
                  </a:cubicBezTo>
                  <a:cubicBezTo>
                    <a:pt x="12" y="21"/>
                    <a:pt x="12" y="22"/>
                    <a:pt x="11" y="22"/>
                  </a:cubicBezTo>
                  <a:cubicBezTo>
                    <a:pt x="11" y="22"/>
                    <a:pt x="11" y="22"/>
                    <a:pt x="10" y="22"/>
                  </a:cubicBezTo>
                  <a:cubicBezTo>
                    <a:pt x="9" y="22"/>
                    <a:pt x="9" y="22"/>
                    <a:pt x="8" y="22"/>
                  </a:cubicBezTo>
                  <a:cubicBezTo>
                    <a:pt x="8" y="22"/>
                    <a:pt x="8" y="22"/>
                    <a:pt x="7" y="22"/>
                  </a:cubicBezTo>
                  <a:cubicBezTo>
                    <a:pt x="7" y="22"/>
                    <a:pt x="6" y="22"/>
                    <a:pt x="5" y="22"/>
                  </a:cubicBezTo>
                  <a:cubicBezTo>
                    <a:pt x="5" y="22"/>
                    <a:pt x="4" y="22"/>
                    <a:pt x="4" y="22"/>
                  </a:cubicBezTo>
                  <a:cubicBezTo>
                    <a:pt x="3" y="22"/>
                    <a:pt x="3" y="21"/>
                    <a:pt x="2" y="21"/>
                  </a:cubicBezTo>
                  <a:cubicBezTo>
                    <a:pt x="2" y="21"/>
                    <a:pt x="1" y="21"/>
                    <a:pt x="1" y="21"/>
                  </a:cubicBezTo>
                  <a:cubicBezTo>
                    <a:pt x="0" y="21"/>
                    <a:pt x="0" y="21"/>
                    <a:pt x="0" y="21"/>
                  </a:cubicBezTo>
                  <a:cubicBezTo>
                    <a:pt x="0" y="21"/>
                    <a:pt x="1" y="21"/>
                    <a:pt x="1" y="22"/>
                  </a:cubicBezTo>
                  <a:cubicBezTo>
                    <a:pt x="1" y="22"/>
                    <a:pt x="1" y="23"/>
                    <a:pt x="1" y="23"/>
                  </a:cubicBezTo>
                  <a:cubicBezTo>
                    <a:pt x="2" y="24"/>
                    <a:pt x="2" y="24"/>
                    <a:pt x="2" y="24"/>
                  </a:cubicBezTo>
                  <a:cubicBezTo>
                    <a:pt x="3" y="24"/>
                    <a:pt x="3" y="25"/>
                    <a:pt x="3" y="25"/>
                  </a:cubicBezTo>
                  <a:cubicBezTo>
                    <a:pt x="3" y="25"/>
                    <a:pt x="3" y="25"/>
                    <a:pt x="4" y="25"/>
                  </a:cubicBezTo>
                  <a:cubicBezTo>
                    <a:pt x="4" y="25"/>
                    <a:pt x="4" y="25"/>
                    <a:pt x="4" y="25"/>
                  </a:cubicBezTo>
                  <a:cubicBezTo>
                    <a:pt x="5" y="25"/>
                    <a:pt x="5" y="25"/>
                    <a:pt x="6" y="26"/>
                  </a:cubicBezTo>
                  <a:cubicBezTo>
                    <a:pt x="6" y="26"/>
                    <a:pt x="6" y="27"/>
                    <a:pt x="6" y="27"/>
                  </a:cubicBezTo>
                  <a:cubicBezTo>
                    <a:pt x="6" y="28"/>
                    <a:pt x="6" y="28"/>
                    <a:pt x="6" y="28"/>
                  </a:cubicBezTo>
                  <a:cubicBezTo>
                    <a:pt x="6" y="29"/>
                    <a:pt x="7" y="29"/>
                    <a:pt x="7" y="29"/>
                  </a:cubicBezTo>
                  <a:cubicBezTo>
                    <a:pt x="6" y="30"/>
                    <a:pt x="6" y="30"/>
                    <a:pt x="6" y="30"/>
                  </a:cubicBezTo>
                  <a:cubicBezTo>
                    <a:pt x="5" y="30"/>
                    <a:pt x="5" y="30"/>
                    <a:pt x="5" y="30"/>
                  </a:cubicBezTo>
                  <a:cubicBezTo>
                    <a:pt x="4" y="31"/>
                    <a:pt x="4" y="31"/>
                    <a:pt x="4" y="32"/>
                  </a:cubicBezTo>
                  <a:cubicBezTo>
                    <a:pt x="3" y="32"/>
                    <a:pt x="3" y="32"/>
                    <a:pt x="3" y="33"/>
                  </a:cubicBezTo>
                  <a:cubicBezTo>
                    <a:pt x="3" y="34"/>
                    <a:pt x="4" y="34"/>
                    <a:pt x="4" y="35"/>
                  </a:cubicBezTo>
                  <a:cubicBezTo>
                    <a:pt x="4" y="35"/>
                    <a:pt x="4" y="35"/>
                    <a:pt x="4" y="35"/>
                  </a:cubicBezTo>
                  <a:cubicBezTo>
                    <a:pt x="4" y="35"/>
                    <a:pt x="4" y="35"/>
                    <a:pt x="5" y="35"/>
                  </a:cubicBezTo>
                  <a:cubicBezTo>
                    <a:pt x="5" y="34"/>
                    <a:pt x="6" y="35"/>
                    <a:pt x="7" y="35"/>
                  </a:cubicBezTo>
                  <a:cubicBezTo>
                    <a:pt x="7" y="34"/>
                    <a:pt x="7" y="34"/>
                    <a:pt x="8" y="34"/>
                  </a:cubicBezTo>
                  <a:cubicBezTo>
                    <a:pt x="8" y="34"/>
                    <a:pt x="8" y="34"/>
                    <a:pt x="9" y="34"/>
                  </a:cubicBezTo>
                  <a:cubicBezTo>
                    <a:pt x="9" y="34"/>
                    <a:pt x="10" y="34"/>
                    <a:pt x="10" y="34"/>
                  </a:cubicBezTo>
                  <a:cubicBezTo>
                    <a:pt x="11" y="35"/>
                    <a:pt x="11" y="35"/>
                    <a:pt x="12" y="34"/>
                  </a:cubicBezTo>
                  <a:cubicBezTo>
                    <a:pt x="12" y="34"/>
                    <a:pt x="13" y="34"/>
                    <a:pt x="13" y="34"/>
                  </a:cubicBezTo>
                  <a:cubicBezTo>
                    <a:pt x="13" y="34"/>
                    <a:pt x="13" y="34"/>
                    <a:pt x="14" y="34"/>
                  </a:cubicBezTo>
                  <a:cubicBezTo>
                    <a:pt x="14" y="33"/>
                    <a:pt x="14" y="33"/>
                    <a:pt x="15" y="34"/>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5" name="Freeform 106"/>
            <p:cNvSpPr>
              <a:spLocks/>
            </p:cNvSpPr>
            <p:nvPr/>
          </p:nvSpPr>
          <p:spPr bwMode="auto">
            <a:xfrm>
              <a:off x="4421189" y="2676526"/>
              <a:ext cx="215900" cy="355600"/>
            </a:xfrm>
            <a:custGeom>
              <a:avLst/>
              <a:gdLst>
                <a:gd name="T0" fmla="*/ 11 w 20"/>
                <a:gd name="T1" fmla="*/ 31 h 33"/>
                <a:gd name="T2" fmla="*/ 14 w 20"/>
                <a:gd name="T3" fmla="*/ 31 h 33"/>
                <a:gd name="T4" fmla="*/ 16 w 20"/>
                <a:gd name="T5" fmla="*/ 31 h 33"/>
                <a:gd name="T6" fmla="*/ 18 w 20"/>
                <a:gd name="T7" fmla="*/ 32 h 33"/>
                <a:gd name="T8" fmla="*/ 19 w 20"/>
                <a:gd name="T9" fmla="*/ 33 h 33"/>
                <a:gd name="T10" fmla="*/ 20 w 20"/>
                <a:gd name="T11" fmla="*/ 32 h 33"/>
                <a:gd name="T12" fmla="*/ 20 w 20"/>
                <a:gd name="T13" fmla="*/ 31 h 33"/>
                <a:gd name="T14" fmla="*/ 19 w 20"/>
                <a:gd name="T15" fmla="*/ 28 h 33"/>
                <a:gd name="T16" fmla="*/ 17 w 20"/>
                <a:gd name="T17" fmla="*/ 25 h 33"/>
                <a:gd name="T18" fmla="*/ 16 w 20"/>
                <a:gd name="T19" fmla="*/ 23 h 33"/>
                <a:gd name="T20" fmla="*/ 16 w 20"/>
                <a:gd name="T21" fmla="*/ 22 h 33"/>
                <a:gd name="T22" fmla="*/ 16 w 20"/>
                <a:gd name="T23" fmla="*/ 20 h 33"/>
                <a:gd name="T24" fmla="*/ 17 w 20"/>
                <a:gd name="T25" fmla="*/ 19 h 33"/>
                <a:gd name="T26" fmla="*/ 18 w 20"/>
                <a:gd name="T27" fmla="*/ 17 h 33"/>
                <a:gd name="T28" fmla="*/ 18 w 20"/>
                <a:gd name="T29" fmla="*/ 16 h 33"/>
                <a:gd name="T30" fmla="*/ 18 w 20"/>
                <a:gd name="T31" fmla="*/ 14 h 33"/>
                <a:gd name="T32" fmla="*/ 16 w 20"/>
                <a:gd name="T33" fmla="*/ 12 h 33"/>
                <a:gd name="T34" fmla="*/ 15 w 20"/>
                <a:gd name="T35" fmla="*/ 11 h 33"/>
                <a:gd name="T36" fmla="*/ 15 w 20"/>
                <a:gd name="T37" fmla="*/ 9 h 33"/>
                <a:gd name="T38" fmla="*/ 17 w 20"/>
                <a:gd name="T39" fmla="*/ 9 h 33"/>
                <a:gd name="T40" fmla="*/ 18 w 20"/>
                <a:gd name="T41" fmla="*/ 8 h 33"/>
                <a:gd name="T42" fmla="*/ 17 w 20"/>
                <a:gd name="T43" fmla="*/ 6 h 33"/>
                <a:gd name="T44" fmla="*/ 17 w 20"/>
                <a:gd name="T45" fmla="*/ 4 h 33"/>
                <a:gd name="T46" fmla="*/ 17 w 20"/>
                <a:gd name="T47" fmla="*/ 2 h 33"/>
                <a:gd name="T48" fmla="*/ 15 w 20"/>
                <a:gd name="T49" fmla="*/ 0 h 33"/>
                <a:gd name="T50" fmla="*/ 14 w 20"/>
                <a:gd name="T51" fmla="*/ 0 h 33"/>
                <a:gd name="T52" fmla="*/ 15 w 20"/>
                <a:gd name="T53" fmla="*/ 2 h 33"/>
                <a:gd name="T54" fmla="*/ 16 w 20"/>
                <a:gd name="T55" fmla="*/ 3 h 33"/>
                <a:gd name="T56" fmla="*/ 15 w 20"/>
                <a:gd name="T57" fmla="*/ 5 h 33"/>
                <a:gd name="T58" fmla="*/ 14 w 20"/>
                <a:gd name="T59" fmla="*/ 6 h 33"/>
                <a:gd name="T60" fmla="*/ 13 w 20"/>
                <a:gd name="T61" fmla="*/ 8 h 33"/>
                <a:gd name="T62" fmla="*/ 12 w 20"/>
                <a:gd name="T63" fmla="*/ 10 h 33"/>
                <a:gd name="T64" fmla="*/ 12 w 20"/>
                <a:gd name="T65" fmla="*/ 11 h 33"/>
                <a:gd name="T66" fmla="*/ 10 w 20"/>
                <a:gd name="T67" fmla="*/ 13 h 33"/>
                <a:gd name="T68" fmla="*/ 9 w 20"/>
                <a:gd name="T69" fmla="*/ 15 h 33"/>
                <a:gd name="T70" fmla="*/ 9 w 20"/>
                <a:gd name="T71" fmla="*/ 16 h 33"/>
                <a:gd name="T72" fmla="*/ 8 w 20"/>
                <a:gd name="T73" fmla="*/ 18 h 33"/>
                <a:gd name="T74" fmla="*/ 7 w 20"/>
                <a:gd name="T75" fmla="*/ 18 h 33"/>
                <a:gd name="T76" fmla="*/ 6 w 20"/>
                <a:gd name="T77" fmla="*/ 17 h 33"/>
                <a:gd name="T78" fmla="*/ 4 w 20"/>
                <a:gd name="T79" fmla="*/ 18 h 33"/>
                <a:gd name="T80" fmla="*/ 3 w 20"/>
                <a:gd name="T81" fmla="*/ 19 h 33"/>
                <a:gd name="T82" fmla="*/ 1 w 20"/>
                <a:gd name="T83" fmla="*/ 21 h 33"/>
                <a:gd name="T84" fmla="*/ 1 w 20"/>
                <a:gd name="T85" fmla="*/ 23 h 33"/>
                <a:gd name="T86" fmla="*/ 0 w 20"/>
                <a:gd name="T87" fmla="*/ 24 h 33"/>
                <a:gd name="T88" fmla="*/ 1 w 20"/>
                <a:gd name="T89" fmla="*/ 24 h 33"/>
                <a:gd name="T90" fmla="*/ 3 w 20"/>
                <a:gd name="T91" fmla="*/ 26 h 33"/>
                <a:gd name="T92" fmla="*/ 4 w 20"/>
                <a:gd name="T93" fmla="*/ 29 h 33"/>
                <a:gd name="T94" fmla="*/ 4 w 20"/>
                <a:gd name="T95" fmla="*/ 31 h 33"/>
                <a:gd name="T96" fmla="*/ 7 w 20"/>
                <a:gd name="T97" fmla="*/ 31 h 33"/>
                <a:gd name="T98" fmla="*/ 8 w 20"/>
                <a:gd name="T99" fmla="*/ 31 h 33"/>
                <a:gd name="T100" fmla="*/ 10 w 20"/>
                <a:gd name="T10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33">
                  <a:moveTo>
                    <a:pt x="10" y="31"/>
                  </a:moveTo>
                  <a:cubicBezTo>
                    <a:pt x="10" y="31"/>
                    <a:pt x="10" y="31"/>
                    <a:pt x="11" y="31"/>
                  </a:cubicBezTo>
                  <a:cubicBezTo>
                    <a:pt x="11" y="31"/>
                    <a:pt x="12" y="31"/>
                    <a:pt x="12" y="31"/>
                  </a:cubicBezTo>
                  <a:cubicBezTo>
                    <a:pt x="13" y="31"/>
                    <a:pt x="13" y="31"/>
                    <a:pt x="14" y="31"/>
                  </a:cubicBezTo>
                  <a:cubicBezTo>
                    <a:pt x="14" y="31"/>
                    <a:pt x="14" y="31"/>
                    <a:pt x="15" y="31"/>
                  </a:cubicBezTo>
                  <a:cubicBezTo>
                    <a:pt x="15" y="31"/>
                    <a:pt x="15" y="31"/>
                    <a:pt x="16" y="31"/>
                  </a:cubicBezTo>
                  <a:cubicBezTo>
                    <a:pt x="16" y="31"/>
                    <a:pt x="17" y="31"/>
                    <a:pt x="17" y="31"/>
                  </a:cubicBezTo>
                  <a:cubicBezTo>
                    <a:pt x="17" y="32"/>
                    <a:pt x="18" y="32"/>
                    <a:pt x="18" y="32"/>
                  </a:cubicBezTo>
                  <a:cubicBezTo>
                    <a:pt x="18" y="32"/>
                    <a:pt x="18" y="33"/>
                    <a:pt x="18" y="33"/>
                  </a:cubicBezTo>
                  <a:cubicBezTo>
                    <a:pt x="19" y="33"/>
                    <a:pt x="19" y="33"/>
                    <a:pt x="19" y="33"/>
                  </a:cubicBezTo>
                  <a:cubicBezTo>
                    <a:pt x="20" y="33"/>
                    <a:pt x="20" y="33"/>
                    <a:pt x="20" y="33"/>
                  </a:cubicBezTo>
                  <a:cubicBezTo>
                    <a:pt x="20" y="32"/>
                    <a:pt x="20" y="32"/>
                    <a:pt x="20" y="32"/>
                  </a:cubicBezTo>
                  <a:cubicBezTo>
                    <a:pt x="20" y="31"/>
                    <a:pt x="20" y="31"/>
                    <a:pt x="20" y="31"/>
                  </a:cubicBezTo>
                  <a:cubicBezTo>
                    <a:pt x="20" y="31"/>
                    <a:pt x="20" y="31"/>
                    <a:pt x="20" y="31"/>
                  </a:cubicBezTo>
                  <a:cubicBezTo>
                    <a:pt x="20" y="30"/>
                    <a:pt x="19" y="30"/>
                    <a:pt x="19" y="29"/>
                  </a:cubicBezTo>
                  <a:cubicBezTo>
                    <a:pt x="19" y="28"/>
                    <a:pt x="19" y="28"/>
                    <a:pt x="19" y="28"/>
                  </a:cubicBezTo>
                  <a:cubicBezTo>
                    <a:pt x="19" y="27"/>
                    <a:pt x="19" y="27"/>
                    <a:pt x="18" y="26"/>
                  </a:cubicBezTo>
                  <a:cubicBezTo>
                    <a:pt x="18" y="26"/>
                    <a:pt x="18" y="25"/>
                    <a:pt x="17" y="25"/>
                  </a:cubicBezTo>
                  <a:cubicBezTo>
                    <a:pt x="17" y="24"/>
                    <a:pt x="16" y="24"/>
                    <a:pt x="16" y="24"/>
                  </a:cubicBezTo>
                  <a:cubicBezTo>
                    <a:pt x="16" y="23"/>
                    <a:pt x="16" y="23"/>
                    <a:pt x="16" y="23"/>
                  </a:cubicBezTo>
                  <a:cubicBezTo>
                    <a:pt x="16" y="22"/>
                    <a:pt x="15" y="22"/>
                    <a:pt x="16" y="22"/>
                  </a:cubicBezTo>
                  <a:cubicBezTo>
                    <a:pt x="16" y="22"/>
                    <a:pt x="16" y="22"/>
                    <a:pt x="16" y="22"/>
                  </a:cubicBezTo>
                  <a:cubicBezTo>
                    <a:pt x="17" y="22"/>
                    <a:pt x="16" y="21"/>
                    <a:pt x="16" y="21"/>
                  </a:cubicBezTo>
                  <a:cubicBezTo>
                    <a:pt x="16" y="20"/>
                    <a:pt x="16" y="20"/>
                    <a:pt x="16" y="20"/>
                  </a:cubicBezTo>
                  <a:cubicBezTo>
                    <a:pt x="16" y="19"/>
                    <a:pt x="16" y="20"/>
                    <a:pt x="16" y="19"/>
                  </a:cubicBezTo>
                  <a:cubicBezTo>
                    <a:pt x="17" y="19"/>
                    <a:pt x="17" y="19"/>
                    <a:pt x="17" y="19"/>
                  </a:cubicBezTo>
                  <a:cubicBezTo>
                    <a:pt x="17" y="18"/>
                    <a:pt x="17" y="18"/>
                    <a:pt x="17" y="18"/>
                  </a:cubicBezTo>
                  <a:cubicBezTo>
                    <a:pt x="17" y="17"/>
                    <a:pt x="18" y="17"/>
                    <a:pt x="18" y="17"/>
                  </a:cubicBezTo>
                  <a:cubicBezTo>
                    <a:pt x="18" y="17"/>
                    <a:pt x="18" y="16"/>
                    <a:pt x="18" y="16"/>
                  </a:cubicBezTo>
                  <a:cubicBezTo>
                    <a:pt x="18" y="16"/>
                    <a:pt x="18" y="16"/>
                    <a:pt x="18" y="16"/>
                  </a:cubicBezTo>
                  <a:cubicBezTo>
                    <a:pt x="18" y="16"/>
                    <a:pt x="18" y="16"/>
                    <a:pt x="18" y="16"/>
                  </a:cubicBezTo>
                  <a:cubicBezTo>
                    <a:pt x="18" y="15"/>
                    <a:pt x="18" y="15"/>
                    <a:pt x="18" y="14"/>
                  </a:cubicBezTo>
                  <a:cubicBezTo>
                    <a:pt x="18" y="14"/>
                    <a:pt x="18" y="13"/>
                    <a:pt x="18" y="13"/>
                  </a:cubicBezTo>
                  <a:cubicBezTo>
                    <a:pt x="17" y="12"/>
                    <a:pt x="17" y="12"/>
                    <a:pt x="16" y="12"/>
                  </a:cubicBezTo>
                  <a:cubicBezTo>
                    <a:pt x="16" y="12"/>
                    <a:pt x="16" y="12"/>
                    <a:pt x="16" y="12"/>
                  </a:cubicBezTo>
                  <a:cubicBezTo>
                    <a:pt x="15" y="11"/>
                    <a:pt x="15" y="11"/>
                    <a:pt x="15" y="11"/>
                  </a:cubicBezTo>
                  <a:cubicBezTo>
                    <a:pt x="15" y="10"/>
                    <a:pt x="15" y="10"/>
                    <a:pt x="15" y="10"/>
                  </a:cubicBezTo>
                  <a:cubicBezTo>
                    <a:pt x="15" y="10"/>
                    <a:pt x="15" y="9"/>
                    <a:pt x="15" y="9"/>
                  </a:cubicBezTo>
                  <a:cubicBezTo>
                    <a:pt x="15" y="9"/>
                    <a:pt x="16" y="9"/>
                    <a:pt x="16" y="9"/>
                  </a:cubicBezTo>
                  <a:cubicBezTo>
                    <a:pt x="17" y="9"/>
                    <a:pt x="17" y="9"/>
                    <a:pt x="17" y="9"/>
                  </a:cubicBezTo>
                  <a:cubicBezTo>
                    <a:pt x="18" y="9"/>
                    <a:pt x="18" y="9"/>
                    <a:pt x="18" y="9"/>
                  </a:cubicBezTo>
                  <a:cubicBezTo>
                    <a:pt x="19" y="8"/>
                    <a:pt x="18" y="8"/>
                    <a:pt x="18" y="8"/>
                  </a:cubicBezTo>
                  <a:cubicBezTo>
                    <a:pt x="18" y="8"/>
                    <a:pt x="18" y="8"/>
                    <a:pt x="17" y="7"/>
                  </a:cubicBezTo>
                  <a:cubicBezTo>
                    <a:pt x="17" y="7"/>
                    <a:pt x="17" y="7"/>
                    <a:pt x="17" y="6"/>
                  </a:cubicBezTo>
                  <a:cubicBezTo>
                    <a:pt x="17" y="6"/>
                    <a:pt x="18" y="5"/>
                    <a:pt x="17" y="4"/>
                  </a:cubicBezTo>
                  <a:cubicBezTo>
                    <a:pt x="17" y="4"/>
                    <a:pt x="17" y="4"/>
                    <a:pt x="17" y="4"/>
                  </a:cubicBezTo>
                  <a:cubicBezTo>
                    <a:pt x="17" y="4"/>
                    <a:pt x="17" y="3"/>
                    <a:pt x="17" y="3"/>
                  </a:cubicBezTo>
                  <a:cubicBezTo>
                    <a:pt x="17" y="3"/>
                    <a:pt x="17" y="2"/>
                    <a:pt x="17" y="2"/>
                  </a:cubicBezTo>
                  <a:cubicBezTo>
                    <a:pt x="17" y="1"/>
                    <a:pt x="16" y="1"/>
                    <a:pt x="16" y="1"/>
                  </a:cubicBezTo>
                  <a:cubicBezTo>
                    <a:pt x="16" y="1"/>
                    <a:pt x="16" y="0"/>
                    <a:pt x="15" y="0"/>
                  </a:cubicBezTo>
                  <a:cubicBezTo>
                    <a:pt x="15" y="0"/>
                    <a:pt x="15" y="0"/>
                    <a:pt x="15" y="0"/>
                  </a:cubicBezTo>
                  <a:cubicBezTo>
                    <a:pt x="14" y="0"/>
                    <a:pt x="14" y="0"/>
                    <a:pt x="14" y="0"/>
                  </a:cubicBezTo>
                  <a:cubicBezTo>
                    <a:pt x="14" y="1"/>
                    <a:pt x="14" y="1"/>
                    <a:pt x="14" y="1"/>
                  </a:cubicBezTo>
                  <a:cubicBezTo>
                    <a:pt x="14" y="1"/>
                    <a:pt x="14" y="2"/>
                    <a:pt x="15" y="2"/>
                  </a:cubicBezTo>
                  <a:cubicBezTo>
                    <a:pt x="15" y="2"/>
                    <a:pt x="15" y="2"/>
                    <a:pt x="15" y="2"/>
                  </a:cubicBezTo>
                  <a:cubicBezTo>
                    <a:pt x="16" y="2"/>
                    <a:pt x="16" y="2"/>
                    <a:pt x="16" y="3"/>
                  </a:cubicBezTo>
                  <a:cubicBezTo>
                    <a:pt x="16" y="3"/>
                    <a:pt x="16" y="4"/>
                    <a:pt x="16" y="4"/>
                  </a:cubicBezTo>
                  <a:cubicBezTo>
                    <a:pt x="16" y="4"/>
                    <a:pt x="16" y="5"/>
                    <a:pt x="15" y="5"/>
                  </a:cubicBezTo>
                  <a:cubicBezTo>
                    <a:pt x="15" y="5"/>
                    <a:pt x="15" y="5"/>
                    <a:pt x="14" y="5"/>
                  </a:cubicBezTo>
                  <a:cubicBezTo>
                    <a:pt x="14" y="5"/>
                    <a:pt x="14" y="5"/>
                    <a:pt x="14" y="6"/>
                  </a:cubicBezTo>
                  <a:cubicBezTo>
                    <a:pt x="14" y="6"/>
                    <a:pt x="14" y="6"/>
                    <a:pt x="13" y="7"/>
                  </a:cubicBezTo>
                  <a:cubicBezTo>
                    <a:pt x="13" y="7"/>
                    <a:pt x="13" y="7"/>
                    <a:pt x="13" y="8"/>
                  </a:cubicBezTo>
                  <a:cubicBezTo>
                    <a:pt x="13" y="8"/>
                    <a:pt x="13" y="8"/>
                    <a:pt x="12" y="8"/>
                  </a:cubicBezTo>
                  <a:cubicBezTo>
                    <a:pt x="12" y="9"/>
                    <a:pt x="13" y="9"/>
                    <a:pt x="12" y="10"/>
                  </a:cubicBezTo>
                  <a:cubicBezTo>
                    <a:pt x="12" y="10"/>
                    <a:pt x="12" y="10"/>
                    <a:pt x="12" y="10"/>
                  </a:cubicBezTo>
                  <a:cubicBezTo>
                    <a:pt x="11" y="10"/>
                    <a:pt x="12" y="11"/>
                    <a:pt x="12" y="11"/>
                  </a:cubicBezTo>
                  <a:cubicBezTo>
                    <a:pt x="11" y="11"/>
                    <a:pt x="11" y="12"/>
                    <a:pt x="11" y="12"/>
                  </a:cubicBezTo>
                  <a:cubicBezTo>
                    <a:pt x="11" y="12"/>
                    <a:pt x="11" y="12"/>
                    <a:pt x="10" y="13"/>
                  </a:cubicBezTo>
                  <a:cubicBezTo>
                    <a:pt x="10" y="13"/>
                    <a:pt x="10" y="13"/>
                    <a:pt x="10" y="13"/>
                  </a:cubicBezTo>
                  <a:cubicBezTo>
                    <a:pt x="10" y="14"/>
                    <a:pt x="10" y="14"/>
                    <a:pt x="9" y="15"/>
                  </a:cubicBezTo>
                  <a:cubicBezTo>
                    <a:pt x="9" y="15"/>
                    <a:pt x="9" y="15"/>
                    <a:pt x="9" y="16"/>
                  </a:cubicBezTo>
                  <a:cubicBezTo>
                    <a:pt x="9" y="16"/>
                    <a:pt x="9" y="16"/>
                    <a:pt x="9" y="16"/>
                  </a:cubicBezTo>
                  <a:cubicBezTo>
                    <a:pt x="9" y="17"/>
                    <a:pt x="9" y="17"/>
                    <a:pt x="9" y="17"/>
                  </a:cubicBezTo>
                  <a:cubicBezTo>
                    <a:pt x="9" y="17"/>
                    <a:pt x="9" y="17"/>
                    <a:pt x="8" y="18"/>
                  </a:cubicBezTo>
                  <a:cubicBezTo>
                    <a:pt x="8" y="18"/>
                    <a:pt x="8" y="19"/>
                    <a:pt x="8" y="18"/>
                  </a:cubicBezTo>
                  <a:cubicBezTo>
                    <a:pt x="7" y="18"/>
                    <a:pt x="7" y="18"/>
                    <a:pt x="7" y="18"/>
                  </a:cubicBezTo>
                  <a:cubicBezTo>
                    <a:pt x="7" y="18"/>
                    <a:pt x="7" y="17"/>
                    <a:pt x="6" y="17"/>
                  </a:cubicBezTo>
                  <a:cubicBezTo>
                    <a:pt x="6" y="17"/>
                    <a:pt x="6" y="17"/>
                    <a:pt x="6" y="17"/>
                  </a:cubicBezTo>
                  <a:cubicBezTo>
                    <a:pt x="5" y="17"/>
                    <a:pt x="5" y="17"/>
                    <a:pt x="5" y="17"/>
                  </a:cubicBezTo>
                  <a:cubicBezTo>
                    <a:pt x="4" y="17"/>
                    <a:pt x="4" y="18"/>
                    <a:pt x="4" y="18"/>
                  </a:cubicBezTo>
                  <a:cubicBezTo>
                    <a:pt x="4" y="18"/>
                    <a:pt x="4" y="19"/>
                    <a:pt x="3" y="19"/>
                  </a:cubicBezTo>
                  <a:cubicBezTo>
                    <a:pt x="3" y="19"/>
                    <a:pt x="3" y="19"/>
                    <a:pt x="3" y="19"/>
                  </a:cubicBezTo>
                  <a:cubicBezTo>
                    <a:pt x="2" y="20"/>
                    <a:pt x="2" y="20"/>
                    <a:pt x="2" y="20"/>
                  </a:cubicBezTo>
                  <a:cubicBezTo>
                    <a:pt x="2" y="20"/>
                    <a:pt x="1" y="21"/>
                    <a:pt x="1" y="21"/>
                  </a:cubicBezTo>
                  <a:cubicBezTo>
                    <a:pt x="1" y="21"/>
                    <a:pt x="1" y="22"/>
                    <a:pt x="1" y="22"/>
                  </a:cubicBezTo>
                  <a:cubicBezTo>
                    <a:pt x="1" y="22"/>
                    <a:pt x="1" y="22"/>
                    <a:pt x="1" y="23"/>
                  </a:cubicBezTo>
                  <a:cubicBezTo>
                    <a:pt x="1" y="23"/>
                    <a:pt x="1" y="23"/>
                    <a:pt x="1" y="23"/>
                  </a:cubicBezTo>
                  <a:cubicBezTo>
                    <a:pt x="0" y="23"/>
                    <a:pt x="0" y="23"/>
                    <a:pt x="0" y="24"/>
                  </a:cubicBezTo>
                  <a:cubicBezTo>
                    <a:pt x="0" y="24"/>
                    <a:pt x="0" y="24"/>
                    <a:pt x="0" y="24"/>
                  </a:cubicBezTo>
                  <a:cubicBezTo>
                    <a:pt x="0" y="24"/>
                    <a:pt x="1" y="24"/>
                    <a:pt x="1" y="24"/>
                  </a:cubicBezTo>
                  <a:cubicBezTo>
                    <a:pt x="1" y="24"/>
                    <a:pt x="1" y="25"/>
                    <a:pt x="2" y="25"/>
                  </a:cubicBezTo>
                  <a:cubicBezTo>
                    <a:pt x="2" y="25"/>
                    <a:pt x="2" y="26"/>
                    <a:pt x="3" y="26"/>
                  </a:cubicBezTo>
                  <a:cubicBezTo>
                    <a:pt x="3" y="27"/>
                    <a:pt x="3" y="27"/>
                    <a:pt x="4" y="28"/>
                  </a:cubicBezTo>
                  <a:cubicBezTo>
                    <a:pt x="4" y="28"/>
                    <a:pt x="4" y="29"/>
                    <a:pt x="4" y="29"/>
                  </a:cubicBezTo>
                  <a:cubicBezTo>
                    <a:pt x="4" y="30"/>
                    <a:pt x="4" y="31"/>
                    <a:pt x="4" y="31"/>
                  </a:cubicBezTo>
                  <a:cubicBezTo>
                    <a:pt x="4" y="31"/>
                    <a:pt x="4" y="31"/>
                    <a:pt x="4" y="31"/>
                  </a:cubicBezTo>
                  <a:cubicBezTo>
                    <a:pt x="5" y="31"/>
                    <a:pt x="5" y="31"/>
                    <a:pt x="5" y="31"/>
                  </a:cubicBezTo>
                  <a:cubicBezTo>
                    <a:pt x="6" y="31"/>
                    <a:pt x="6" y="31"/>
                    <a:pt x="7" y="31"/>
                  </a:cubicBezTo>
                  <a:cubicBezTo>
                    <a:pt x="7" y="31"/>
                    <a:pt x="7" y="31"/>
                    <a:pt x="8" y="31"/>
                  </a:cubicBezTo>
                  <a:cubicBezTo>
                    <a:pt x="8" y="31"/>
                    <a:pt x="8" y="31"/>
                    <a:pt x="8" y="31"/>
                  </a:cubicBezTo>
                  <a:cubicBezTo>
                    <a:pt x="8" y="31"/>
                    <a:pt x="8" y="31"/>
                    <a:pt x="9" y="31"/>
                  </a:cubicBezTo>
                  <a:cubicBezTo>
                    <a:pt x="9" y="30"/>
                    <a:pt x="9" y="31"/>
                    <a:pt x="10" y="3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6" name="Freeform 107"/>
            <p:cNvSpPr>
              <a:spLocks/>
            </p:cNvSpPr>
            <p:nvPr/>
          </p:nvSpPr>
          <p:spPr bwMode="auto">
            <a:xfrm>
              <a:off x="3783014" y="2686051"/>
              <a:ext cx="206375" cy="173038"/>
            </a:xfrm>
            <a:custGeom>
              <a:avLst/>
              <a:gdLst>
                <a:gd name="T0" fmla="*/ 18 w 19"/>
                <a:gd name="T1" fmla="*/ 10 h 16"/>
                <a:gd name="T2" fmla="*/ 18 w 19"/>
                <a:gd name="T3" fmla="*/ 8 h 16"/>
                <a:gd name="T4" fmla="*/ 18 w 19"/>
                <a:gd name="T5" fmla="*/ 7 h 16"/>
                <a:gd name="T6" fmla="*/ 17 w 19"/>
                <a:gd name="T7" fmla="*/ 5 h 16"/>
                <a:gd name="T8" fmla="*/ 17 w 19"/>
                <a:gd name="T9" fmla="*/ 3 h 16"/>
                <a:gd name="T10" fmla="*/ 16 w 19"/>
                <a:gd name="T11" fmla="*/ 1 h 16"/>
                <a:gd name="T12" fmla="*/ 14 w 19"/>
                <a:gd name="T13" fmla="*/ 1 h 16"/>
                <a:gd name="T14" fmla="*/ 12 w 19"/>
                <a:gd name="T15" fmla="*/ 1 h 16"/>
                <a:gd name="T16" fmla="*/ 11 w 19"/>
                <a:gd name="T17" fmla="*/ 2 h 16"/>
                <a:gd name="T18" fmla="*/ 9 w 19"/>
                <a:gd name="T19" fmla="*/ 1 h 16"/>
                <a:gd name="T20" fmla="*/ 7 w 19"/>
                <a:gd name="T21" fmla="*/ 1 h 16"/>
                <a:gd name="T22" fmla="*/ 5 w 19"/>
                <a:gd name="T23" fmla="*/ 0 h 16"/>
                <a:gd name="T24" fmla="*/ 4 w 19"/>
                <a:gd name="T25" fmla="*/ 0 h 16"/>
                <a:gd name="T26" fmla="*/ 4 w 19"/>
                <a:gd name="T27" fmla="*/ 2 h 16"/>
                <a:gd name="T28" fmla="*/ 2 w 19"/>
                <a:gd name="T29" fmla="*/ 3 h 16"/>
                <a:gd name="T30" fmla="*/ 1 w 19"/>
                <a:gd name="T31" fmla="*/ 4 h 16"/>
                <a:gd name="T32" fmla="*/ 1 w 19"/>
                <a:gd name="T33" fmla="*/ 5 h 16"/>
                <a:gd name="T34" fmla="*/ 2 w 19"/>
                <a:gd name="T35" fmla="*/ 7 h 16"/>
                <a:gd name="T36" fmla="*/ 3 w 19"/>
                <a:gd name="T37" fmla="*/ 8 h 16"/>
                <a:gd name="T38" fmla="*/ 4 w 19"/>
                <a:gd name="T39" fmla="*/ 9 h 16"/>
                <a:gd name="T40" fmla="*/ 5 w 19"/>
                <a:gd name="T41" fmla="*/ 10 h 16"/>
                <a:gd name="T42" fmla="*/ 6 w 19"/>
                <a:gd name="T43" fmla="*/ 10 h 16"/>
                <a:gd name="T44" fmla="*/ 7 w 19"/>
                <a:gd name="T45" fmla="*/ 8 h 16"/>
                <a:gd name="T46" fmla="*/ 9 w 19"/>
                <a:gd name="T47" fmla="*/ 8 h 16"/>
                <a:gd name="T48" fmla="*/ 11 w 19"/>
                <a:gd name="T49" fmla="*/ 9 h 16"/>
                <a:gd name="T50" fmla="*/ 12 w 19"/>
                <a:gd name="T51" fmla="*/ 11 h 16"/>
                <a:gd name="T52" fmla="*/ 11 w 19"/>
                <a:gd name="T53" fmla="*/ 12 h 16"/>
                <a:gd name="T54" fmla="*/ 12 w 19"/>
                <a:gd name="T55" fmla="*/ 12 h 16"/>
                <a:gd name="T56" fmla="*/ 14 w 19"/>
                <a:gd name="T57" fmla="*/ 12 h 16"/>
                <a:gd name="T58" fmla="*/ 14 w 19"/>
                <a:gd name="T59" fmla="*/ 14 h 16"/>
                <a:gd name="T60" fmla="*/ 15 w 19"/>
                <a:gd name="T61" fmla="*/ 15 h 16"/>
                <a:gd name="T62" fmla="*/ 17 w 19"/>
                <a:gd name="T63" fmla="*/ 14 h 16"/>
                <a:gd name="T64" fmla="*/ 18 w 19"/>
                <a:gd name="T65" fmla="*/ 14 h 16"/>
                <a:gd name="T66" fmla="*/ 17 w 19"/>
                <a:gd name="T67" fmla="*/ 12 h 16"/>
                <a:gd name="T68" fmla="*/ 19 w 19"/>
                <a:gd name="T69" fmla="*/ 12 h 16"/>
                <a:gd name="T70" fmla="*/ 18 w 19"/>
                <a:gd name="T7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16">
                  <a:moveTo>
                    <a:pt x="18" y="11"/>
                  </a:moveTo>
                  <a:cubicBezTo>
                    <a:pt x="18" y="10"/>
                    <a:pt x="18" y="10"/>
                    <a:pt x="18" y="10"/>
                  </a:cubicBezTo>
                  <a:cubicBezTo>
                    <a:pt x="18" y="9"/>
                    <a:pt x="18" y="9"/>
                    <a:pt x="18" y="9"/>
                  </a:cubicBezTo>
                  <a:cubicBezTo>
                    <a:pt x="18" y="9"/>
                    <a:pt x="18" y="9"/>
                    <a:pt x="18" y="8"/>
                  </a:cubicBezTo>
                  <a:cubicBezTo>
                    <a:pt x="18" y="8"/>
                    <a:pt x="18" y="7"/>
                    <a:pt x="18" y="7"/>
                  </a:cubicBezTo>
                  <a:cubicBezTo>
                    <a:pt x="18" y="7"/>
                    <a:pt x="18" y="7"/>
                    <a:pt x="18" y="7"/>
                  </a:cubicBezTo>
                  <a:cubicBezTo>
                    <a:pt x="18" y="6"/>
                    <a:pt x="17" y="6"/>
                    <a:pt x="17" y="6"/>
                  </a:cubicBezTo>
                  <a:cubicBezTo>
                    <a:pt x="17" y="5"/>
                    <a:pt x="18" y="5"/>
                    <a:pt x="17" y="5"/>
                  </a:cubicBezTo>
                  <a:cubicBezTo>
                    <a:pt x="17" y="5"/>
                    <a:pt x="17" y="5"/>
                    <a:pt x="17" y="4"/>
                  </a:cubicBezTo>
                  <a:cubicBezTo>
                    <a:pt x="16" y="4"/>
                    <a:pt x="17" y="4"/>
                    <a:pt x="17" y="3"/>
                  </a:cubicBezTo>
                  <a:cubicBezTo>
                    <a:pt x="16" y="3"/>
                    <a:pt x="16" y="3"/>
                    <a:pt x="16" y="2"/>
                  </a:cubicBezTo>
                  <a:cubicBezTo>
                    <a:pt x="16" y="2"/>
                    <a:pt x="16" y="2"/>
                    <a:pt x="16" y="1"/>
                  </a:cubicBezTo>
                  <a:cubicBezTo>
                    <a:pt x="16" y="1"/>
                    <a:pt x="15" y="1"/>
                    <a:pt x="15" y="1"/>
                  </a:cubicBezTo>
                  <a:cubicBezTo>
                    <a:pt x="15" y="0"/>
                    <a:pt x="15" y="1"/>
                    <a:pt x="14" y="1"/>
                  </a:cubicBezTo>
                  <a:cubicBezTo>
                    <a:pt x="14" y="1"/>
                    <a:pt x="14" y="2"/>
                    <a:pt x="13" y="2"/>
                  </a:cubicBezTo>
                  <a:cubicBezTo>
                    <a:pt x="13" y="2"/>
                    <a:pt x="12" y="1"/>
                    <a:pt x="12" y="1"/>
                  </a:cubicBezTo>
                  <a:cubicBezTo>
                    <a:pt x="12" y="2"/>
                    <a:pt x="12" y="2"/>
                    <a:pt x="11" y="2"/>
                  </a:cubicBezTo>
                  <a:cubicBezTo>
                    <a:pt x="11" y="2"/>
                    <a:pt x="11" y="2"/>
                    <a:pt x="11" y="2"/>
                  </a:cubicBezTo>
                  <a:cubicBezTo>
                    <a:pt x="11" y="1"/>
                    <a:pt x="10" y="1"/>
                    <a:pt x="10" y="1"/>
                  </a:cubicBezTo>
                  <a:cubicBezTo>
                    <a:pt x="10" y="1"/>
                    <a:pt x="10" y="1"/>
                    <a:pt x="9" y="1"/>
                  </a:cubicBezTo>
                  <a:cubicBezTo>
                    <a:pt x="9" y="1"/>
                    <a:pt x="9" y="1"/>
                    <a:pt x="8" y="1"/>
                  </a:cubicBezTo>
                  <a:cubicBezTo>
                    <a:pt x="8" y="0"/>
                    <a:pt x="8" y="1"/>
                    <a:pt x="7" y="1"/>
                  </a:cubicBezTo>
                  <a:cubicBezTo>
                    <a:pt x="7" y="1"/>
                    <a:pt x="6" y="1"/>
                    <a:pt x="6" y="1"/>
                  </a:cubicBezTo>
                  <a:cubicBezTo>
                    <a:pt x="5" y="0"/>
                    <a:pt x="5" y="0"/>
                    <a:pt x="5" y="0"/>
                  </a:cubicBezTo>
                  <a:cubicBezTo>
                    <a:pt x="4" y="0"/>
                    <a:pt x="4" y="0"/>
                    <a:pt x="4" y="0"/>
                  </a:cubicBezTo>
                  <a:cubicBezTo>
                    <a:pt x="4" y="0"/>
                    <a:pt x="4" y="0"/>
                    <a:pt x="4" y="0"/>
                  </a:cubicBezTo>
                  <a:cubicBezTo>
                    <a:pt x="4" y="1"/>
                    <a:pt x="4" y="1"/>
                    <a:pt x="4" y="1"/>
                  </a:cubicBezTo>
                  <a:cubicBezTo>
                    <a:pt x="3" y="1"/>
                    <a:pt x="4" y="2"/>
                    <a:pt x="4" y="2"/>
                  </a:cubicBezTo>
                  <a:cubicBezTo>
                    <a:pt x="4" y="2"/>
                    <a:pt x="4" y="2"/>
                    <a:pt x="3" y="3"/>
                  </a:cubicBezTo>
                  <a:cubicBezTo>
                    <a:pt x="3" y="3"/>
                    <a:pt x="3" y="3"/>
                    <a:pt x="2" y="3"/>
                  </a:cubicBezTo>
                  <a:cubicBezTo>
                    <a:pt x="2" y="3"/>
                    <a:pt x="2" y="3"/>
                    <a:pt x="2" y="3"/>
                  </a:cubicBezTo>
                  <a:cubicBezTo>
                    <a:pt x="1" y="3"/>
                    <a:pt x="1" y="3"/>
                    <a:pt x="1" y="4"/>
                  </a:cubicBezTo>
                  <a:cubicBezTo>
                    <a:pt x="0" y="4"/>
                    <a:pt x="0" y="4"/>
                    <a:pt x="0" y="5"/>
                  </a:cubicBezTo>
                  <a:cubicBezTo>
                    <a:pt x="0" y="5"/>
                    <a:pt x="1" y="5"/>
                    <a:pt x="1" y="5"/>
                  </a:cubicBezTo>
                  <a:cubicBezTo>
                    <a:pt x="1" y="5"/>
                    <a:pt x="1" y="6"/>
                    <a:pt x="1" y="6"/>
                  </a:cubicBezTo>
                  <a:cubicBezTo>
                    <a:pt x="2" y="7"/>
                    <a:pt x="2" y="7"/>
                    <a:pt x="2" y="7"/>
                  </a:cubicBezTo>
                  <a:cubicBezTo>
                    <a:pt x="2" y="7"/>
                    <a:pt x="2" y="8"/>
                    <a:pt x="2" y="8"/>
                  </a:cubicBezTo>
                  <a:cubicBezTo>
                    <a:pt x="2" y="8"/>
                    <a:pt x="3" y="8"/>
                    <a:pt x="3" y="8"/>
                  </a:cubicBezTo>
                  <a:cubicBezTo>
                    <a:pt x="3" y="8"/>
                    <a:pt x="3" y="9"/>
                    <a:pt x="4" y="9"/>
                  </a:cubicBezTo>
                  <a:cubicBezTo>
                    <a:pt x="4" y="9"/>
                    <a:pt x="4" y="9"/>
                    <a:pt x="4" y="9"/>
                  </a:cubicBezTo>
                  <a:cubicBezTo>
                    <a:pt x="4" y="9"/>
                    <a:pt x="5" y="9"/>
                    <a:pt x="5" y="10"/>
                  </a:cubicBezTo>
                  <a:cubicBezTo>
                    <a:pt x="5" y="10"/>
                    <a:pt x="5" y="10"/>
                    <a:pt x="5" y="10"/>
                  </a:cubicBezTo>
                  <a:cubicBezTo>
                    <a:pt x="4" y="10"/>
                    <a:pt x="4" y="10"/>
                    <a:pt x="4" y="10"/>
                  </a:cubicBezTo>
                  <a:cubicBezTo>
                    <a:pt x="5" y="10"/>
                    <a:pt x="5" y="10"/>
                    <a:pt x="6" y="10"/>
                  </a:cubicBezTo>
                  <a:cubicBezTo>
                    <a:pt x="6" y="10"/>
                    <a:pt x="6" y="10"/>
                    <a:pt x="6" y="9"/>
                  </a:cubicBezTo>
                  <a:cubicBezTo>
                    <a:pt x="7" y="9"/>
                    <a:pt x="7" y="8"/>
                    <a:pt x="7" y="8"/>
                  </a:cubicBezTo>
                  <a:cubicBezTo>
                    <a:pt x="8" y="8"/>
                    <a:pt x="8" y="8"/>
                    <a:pt x="8" y="8"/>
                  </a:cubicBezTo>
                  <a:cubicBezTo>
                    <a:pt x="9" y="8"/>
                    <a:pt x="9" y="8"/>
                    <a:pt x="9" y="8"/>
                  </a:cubicBezTo>
                  <a:cubicBezTo>
                    <a:pt x="10" y="8"/>
                    <a:pt x="10" y="8"/>
                    <a:pt x="10" y="8"/>
                  </a:cubicBezTo>
                  <a:cubicBezTo>
                    <a:pt x="11" y="8"/>
                    <a:pt x="11" y="8"/>
                    <a:pt x="11" y="9"/>
                  </a:cubicBezTo>
                  <a:cubicBezTo>
                    <a:pt x="11" y="9"/>
                    <a:pt x="11" y="9"/>
                    <a:pt x="11" y="10"/>
                  </a:cubicBezTo>
                  <a:cubicBezTo>
                    <a:pt x="11" y="10"/>
                    <a:pt x="12" y="10"/>
                    <a:pt x="12" y="11"/>
                  </a:cubicBezTo>
                  <a:cubicBezTo>
                    <a:pt x="12" y="11"/>
                    <a:pt x="12" y="11"/>
                    <a:pt x="12" y="11"/>
                  </a:cubicBezTo>
                  <a:cubicBezTo>
                    <a:pt x="12" y="11"/>
                    <a:pt x="11" y="11"/>
                    <a:pt x="11" y="12"/>
                  </a:cubicBezTo>
                  <a:cubicBezTo>
                    <a:pt x="11" y="12"/>
                    <a:pt x="11" y="12"/>
                    <a:pt x="12" y="12"/>
                  </a:cubicBezTo>
                  <a:cubicBezTo>
                    <a:pt x="12" y="12"/>
                    <a:pt x="12" y="12"/>
                    <a:pt x="12" y="12"/>
                  </a:cubicBezTo>
                  <a:cubicBezTo>
                    <a:pt x="12" y="12"/>
                    <a:pt x="12" y="12"/>
                    <a:pt x="12" y="12"/>
                  </a:cubicBezTo>
                  <a:cubicBezTo>
                    <a:pt x="13" y="12"/>
                    <a:pt x="13" y="11"/>
                    <a:pt x="14" y="12"/>
                  </a:cubicBezTo>
                  <a:cubicBezTo>
                    <a:pt x="14" y="12"/>
                    <a:pt x="14" y="12"/>
                    <a:pt x="14" y="12"/>
                  </a:cubicBezTo>
                  <a:cubicBezTo>
                    <a:pt x="14" y="13"/>
                    <a:pt x="14" y="13"/>
                    <a:pt x="14" y="14"/>
                  </a:cubicBezTo>
                  <a:cubicBezTo>
                    <a:pt x="14" y="14"/>
                    <a:pt x="14" y="15"/>
                    <a:pt x="14" y="15"/>
                  </a:cubicBezTo>
                  <a:cubicBezTo>
                    <a:pt x="15" y="15"/>
                    <a:pt x="15" y="16"/>
                    <a:pt x="15" y="15"/>
                  </a:cubicBezTo>
                  <a:cubicBezTo>
                    <a:pt x="16" y="15"/>
                    <a:pt x="16" y="14"/>
                    <a:pt x="16" y="14"/>
                  </a:cubicBezTo>
                  <a:cubicBezTo>
                    <a:pt x="16" y="14"/>
                    <a:pt x="17" y="14"/>
                    <a:pt x="17" y="14"/>
                  </a:cubicBezTo>
                  <a:cubicBezTo>
                    <a:pt x="18" y="14"/>
                    <a:pt x="18" y="14"/>
                    <a:pt x="18" y="14"/>
                  </a:cubicBezTo>
                  <a:cubicBezTo>
                    <a:pt x="18" y="14"/>
                    <a:pt x="18" y="14"/>
                    <a:pt x="18" y="14"/>
                  </a:cubicBezTo>
                  <a:cubicBezTo>
                    <a:pt x="18" y="13"/>
                    <a:pt x="18" y="13"/>
                    <a:pt x="18" y="13"/>
                  </a:cubicBezTo>
                  <a:cubicBezTo>
                    <a:pt x="18" y="12"/>
                    <a:pt x="17" y="12"/>
                    <a:pt x="17" y="12"/>
                  </a:cubicBezTo>
                  <a:cubicBezTo>
                    <a:pt x="17" y="12"/>
                    <a:pt x="18" y="12"/>
                    <a:pt x="18" y="12"/>
                  </a:cubicBezTo>
                  <a:cubicBezTo>
                    <a:pt x="18" y="12"/>
                    <a:pt x="19" y="12"/>
                    <a:pt x="19" y="12"/>
                  </a:cubicBezTo>
                  <a:cubicBezTo>
                    <a:pt x="19" y="12"/>
                    <a:pt x="19" y="11"/>
                    <a:pt x="19" y="11"/>
                  </a:cubicBezTo>
                  <a:cubicBezTo>
                    <a:pt x="19" y="11"/>
                    <a:pt x="18" y="11"/>
                    <a:pt x="18"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7" name="Freeform 108"/>
            <p:cNvSpPr>
              <a:spLocks/>
            </p:cNvSpPr>
            <p:nvPr/>
          </p:nvSpPr>
          <p:spPr bwMode="auto">
            <a:xfrm>
              <a:off x="3827464" y="2686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8" name="Freeform 109"/>
            <p:cNvSpPr>
              <a:spLocks/>
            </p:cNvSpPr>
            <p:nvPr/>
          </p:nvSpPr>
          <p:spPr bwMode="auto">
            <a:xfrm>
              <a:off x="3783014" y="27400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9" name="Freeform 110"/>
            <p:cNvSpPr>
              <a:spLocks/>
            </p:cNvSpPr>
            <p:nvPr/>
          </p:nvSpPr>
          <p:spPr bwMode="auto">
            <a:xfrm>
              <a:off x="4106864" y="2730501"/>
              <a:ext cx="119063" cy="204788"/>
            </a:xfrm>
            <a:custGeom>
              <a:avLst/>
              <a:gdLst>
                <a:gd name="T0" fmla="*/ 11 w 11"/>
                <a:gd name="T1" fmla="*/ 12 h 19"/>
                <a:gd name="T2" fmla="*/ 11 w 11"/>
                <a:gd name="T3" fmla="*/ 11 h 19"/>
                <a:gd name="T4" fmla="*/ 11 w 11"/>
                <a:gd name="T5" fmla="*/ 10 h 19"/>
                <a:gd name="T6" fmla="*/ 11 w 11"/>
                <a:gd name="T7" fmla="*/ 8 h 19"/>
                <a:gd name="T8" fmla="*/ 10 w 11"/>
                <a:gd name="T9" fmla="*/ 6 h 19"/>
                <a:gd name="T10" fmla="*/ 10 w 11"/>
                <a:gd name="T11" fmla="*/ 5 h 19"/>
                <a:gd name="T12" fmla="*/ 10 w 11"/>
                <a:gd name="T13" fmla="*/ 3 h 19"/>
                <a:gd name="T14" fmla="*/ 10 w 11"/>
                <a:gd name="T15" fmla="*/ 2 h 19"/>
                <a:gd name="T16" fmla="*/ 10 w 11"/>
                <a:gd name="T17" fmla="*/ 1 h 19"/>
                <a:gd name="T18" fmla="*/ 10 w 11"/>
                <a:gd name="T19" fmla="*/ 1 h 19"/>
                <a:gd name="T20" fmla="*/ 9 w 11"/>
                <a:gd name="T21" fmla="*/ 1 h 19"/>
                <a:gd name="T22" fmla="*/ 7 w 11"/>
                <a:gd name="T23" fmla="*/ 0 h 19"/>
                <a:gd name="T24" fmla="*/ 7 w 11"/>
                <a:gd name="T25" fmla="*/ 1 h 19"/>
                <a:gd name="T26" fmla="*/ 6 w 11"/>
                <a:gd name="T27" fmla="*/ 1 h 19"/>
                <a:gd name="T28" fmla="*/ 5 w 11"/>
                <a:gd name="T29" fmla="*/ 1 h 19"/>
                <a:gd name="T30" fmla="*/ 3 w 11"/>
                <a:gd name="T31" fmla="*/ 1 h 19"/>
                <a:gd name="T32" fmla="*/ 2 w 11"/>
                <a:gd name="T33" fmla="*/ 1 h 19"/>
                <a:gd name="T34" fmla="*/ 1 w 11"/>
                <a:gd name="T35" fmla="*/ 2 h 19"/>
                <a:gd name="T36" fmla="*/ 1 w 11"/>
                <a:gd name="T37" fmla="*/ 3 h 19"/>
                <a:gd name="T38" fmla="*/ 1 w 11"/>
                <a:gd name="T39" fmla="*/ 4 h 19"/>
                <a:gd name="T40" fmla="*/ 1 w 11"/>
                <a:gd name="T41" fmla="*/ 5 h 19"/>
                <a:gd name="T42" fmla="*/ 1 w 11"/>
                <a:gd name="T43" fmla="*/ 5 h 19"/>
                <a:gd name="T44" fmla="*/ 2 w 11"/>
                <a:gd name="T45" fmla="*/ 6 h 19"/>
                <a:gd name="T46" fmla="*/ 1 w 11"/>
                <a:gd name="T47" fmla="*/ 7 h 19"/>
                <a:gd name="T48" fmla="*/ 1 w 11"/>
                <a:gd name="T49" fmla="*/ 8 h 19"/>
                <a:gd name="T50" fmla="*/ 1 w 11"/>
                <a:gd name="T51" fmla="*/ 9 h 19"/>
                <a:gd name="T52" fmla="*/ 1 w 11"/>
                <a:gd name="T53" fmla="*/ 11 h 19"/>
                <a:gd name="T54" fmla="*/ 0 w 11"/>
                <a:gd name="T55" fmla="*/ 12 h 19"/>
                <a:gd name="T56" fmla="*/ 0 w 11"/>
                <a:gd name="T57" fmla="*/ 13 h 19"/>
                <a:gd name="T58" fmla="*/ 0 w 11"/>
                <a:gd name="T59" fmla="*/ 14 h 19"/>
                <a:gd name="T60" fmla="*/ 0 w 11"/>
                <a:gd name="T61" fmla="*/ 16 h 19"/>
                <a:gd name="T62" fmla="*/ 1 w 11"/>
                <a:gd name="T63" fmla="*/ 17 h 19"/>
                <a:gd name="T64" fmla="*/ 1 w 11"/>
                <a:gd name="T65" fmla="*/ 18 h 19"/>
                <a:gd name="T66" fmla="*/ 1 w 11"/>
                <a:gd name="T67" fmla="*/ 18 h 19"/>
                <a:gd name="T68" fmla="*/ 2 w 11"/>
                <a:gd name="T69" fmla="*/ 18 h 19"/>
                <a:gd name="T70" fmla="*/ 2 w 11"/>
                <a:gd name="T71" fmla="*/ 19 h 19"/>
                <a:gd name="T72" fmla="*/ 3 w 11"/>
                <a:gd name="T73" fmla="*/ 18 h 19"/>
                <a:gd name="T74" fmla="*/ 5 w 11"/>
                <a:gd name="T75" fmla="*/ 18 h 19"/>
                <a:gd name="T76" fmla="*/ 6 w 11"/>
                <a:gd name="T77" fmla="*/ 17 h 19"/>
                <a:gd name="T78" fmla="*/ 7 w 11"/>
                <a:gd name="T79" fmla="*/ 17 h 19"/>
                <a:gd name="T80" fmla="*/ 7 w 11"/>
                <a:gd name="T81" fmla="*/ 17 h 19"/>
                <a:gd name="T82" fmla="*/ 8 w 11"/>
                <a:gd name="T83" fmla="*/ 16 h 19"/>
                <a:gd name="T84" fmla="*/ 9 w 11"/>
                <a:gd name="T85" fmla="*/ 16 h 19"/>
                <a:gd name="T86" fmla="*/ 10 w 11"/>
                <a:gd name="T87" fmla="*/ 16 h 19"/>
                <a:gd name="T88" fmla="*/ 11 w 11"/>
                <a:gd name="T89" fmla="*/ 15 h 19"/>
                <a:gd name="T90" fmla="*/ 11 w 11"/>
                <a:gd name="T91" fmla="*/ 15 h 19"/>
                <a:gd name="T92" fmla="*/ 11 w 11"/>
                <a:gd name="T93" fmla="*/ 15 h 19"/>
                <a:gd name="T94" fmla="*/ 11 w 11"/>
                <a:gd name="T95" fmla="*/ 14 h 19"/>
                <a:gd name="T96" fmla="*/ 11 w 11"/>
                <a:gd name="T9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9">
                  <a:moveTo>
                    <a:pt x="11" y="12"/>
                  </a:moveTo>
                  <a:cubicBezTo>
                    <a:pt x="10" y="12"/>
                    <a:pt x="11" y="11"/>
                    <a:pt x="11" y="11"/>
                  </a:cubicBezTo>
                  <a:cubicBezTo>
                    <a:pt x="11" y="10"/>
                    <a:pt x="11" y="10"/>
                    <a:pt x="11" y="10"/>
                  </a:cubicBezTo>
                  <a:cubicBezTo>
                    <a:pt x="11" y="9"/>
                    <a:pt x="11" y="9"/>
                    <a:pt x="11" y="8"/>
                  </a:cubicBezTo>
                  <a:cubicBezTo>
                    <a:pt x="11" y="7"/>
                    <a:pt x="10" y="7"/>
                    <a:pt x="10" y="6"/>
                  </a:cubicBezTo>
                  <a:cubicBezTo>
                    <a:pt x="10" y="6"/>
                    <a:pt x="10" y="5"/>
                    <a:pt x="10" y="5"/>
                  </a:cubicBezTo>
                  <a:cubicBezTo>
                    <a:pt x="10" y="4"/>
                    <a:pt x="10" y="4"/>
                    <a:pt x="10" y="3"/>
                  </a:cubicBezTo>
                  <a:cubicBezTo>
                    <a:pt x="10" y="3"/>
                    <a:pt x="10" y="3"/>
                    <a:pt x="10" y="2"/>
                  </a:cubicBezTo>
                  <a:cubicBezTo>
                    <a:pt x="10" y="2"/>
                    <a:pt x="10" y="1"/>
                    <a:pt x="10" y="1"/>
                  </a:cubicBezTo>
                  <a:cubicBezTo>
                    <a:pt x="10" y="1"/>
                    <a:pt x="10" y="1"/>
                    <a:pt x="10" y="1"/>
                  </a:cubicBezTo>
                  <a:cubicBezTo>
                    <a:pt x="9" y="1"/>
                    <a:pt x="9" y="1"/>
                    <a:pt x="9" y="1"/>
                  </a:cubicBezTo>
                  <a:cubicBezTo>
                    <a:pt x="8" y="1"/>
                    <a:pt x="8" y="0"/>
                    <a:pt x="7" y="0"/>
                  </a:cubicBezTo>
                  <a:cubicBezTo>
                    <a:pt x="7" y="1"/>
                    <a:pt x="7" y="1"/>
                    <a:pt x="7" y="1"/>
                  </a:cubicBezTo>
                  <a:cubicBezTo>
                    <a:pt x="6" y="1"/>
                    <a:pt x="6" y="1"/>
                    <a:pt x="6" y="1"/>
                  </a:cubicBezTo>
                  <a:cubicBezTo>
                    <a:pt x="6" y="1"/>
                    <a:pt x="6" y="1"/>
                    <a:pt x="5" y="1"/>
                  </a:cubicBezTo>
                  <a:cubicBezTo>
                    <a:pt x="5" y="1"/>
                    <a:pt x="4" y="1"/>
                    <a:pt x="3" y="1"/>
                  </a:cubicBezTo>
                  <a:cubicBezTo>
                    <a:pt x="3" y="1"/>
                    <a:pt x="2" y="0"/>
                    <a:pt x="2" y="1"/>
                  </a:cubicBezTo>
                  <a:cubicBezTo>
                    <a:pt x="1" y="1"/>
                    <a:pt x="1" y="1"/>
                    <a:pt x="1" y="2"/>
                  </a:cubicBezTo>
                  <a:cubicBezTo>
                    <a:pt x="1" y="2"/>
                    <a:pt x="1" y="2"/>
                    <a:pt x="1" y="3"/>
                  </a:cubicBezTo>
                  <a:cubicBezTo>
                    <a:pt x="1" y="3"/>
                    <a:pt x="2" y="4"/>
                    <a:pt x="1" y="4"/>
                  </a:cubicBezTo>
                  <a:cubicBezTo>
                    <a:pt x="1" y="4"/>
                    <a:pt x="1" y="4"/>
                    <a:pt x="1" y="5"/>
                  </a:cubicBezTo>
                  <a:cubicBezTo>
                    <a:pt x="1" y="5"/>
                    <a:pt x="1" y="5"/>
                    <a:pt x="1" y="5"/>
                  </a:cubicBezTo>
                  <a:cubicBezTo>
                    <a:pt x="1" y="5"/>
                    <a:pt x="2" y="5"/>
                    <a:pt x="2" y="6"/>
                  </a:cubicBezTo>
                  <a:cubicBezTo>
                    <a:pt x="2" y="6"/>
                    <a:pt x="1" y="7"/>
                    <a:pt x="1" y="7"/>
                  </a:cubicBezTo>
                  <a:cubicBezTo>
                    <a:pt x="1" y="7"/>
                    <a:pt x="1" y="7"/>
                    <a:pt x="1" y="8"/>
                  </a:cubicBezTo>
                  <a:cubicBezTo>
                    <a:pt x="0" y="8"/>
                    <a:pt x="1" y="9"/>
                    <a:pt x="1" y="9"/>
                  </a:cubicBezTo>
                  <a:cubicBezTo>
                    <a:pt x="1" y="10"/>
                    <a:pt x="1" y="10"/>
                    <a:pt x="1" y="11"/>
                  </a:cubicBezTo>
                  <a:cubicBezTo>
                    <a:pt x="1" y="11"/>
                    <a:pt x="1" y="11"/>
                    <a:pt x="0" y="12"/>
                  </a:cubicBezTo>
                  <a:cubicBezTo>
                    <a:pt x="0" y="12"/>
                    <a:pt x="0" y="12"/>
                    <a:pt x="0" y="13"/>
                  </a:cubicBezTo>
                  <a:cubicBezTo>
                    <a:pt x="0" y="13"/>
                    <a:pt x="0" y="14"/>
                    <a:pt x="0" y="14"/>
                  </a:cubicBezTo>
                  <a:cubicBezTo>
                    <a:pt x="0" y="15"/>
                    <a:pt x="0" y="15"/>
                    <a:pt x="0" y="16"/>
                  </a:cubicBezTo>
                  <a:cubicBezTo>
                    <a:pt x="1" y="16"/>
                    <a:pt x="1" y="16"/>
                    <a:pt x="1" y="17"/>
                  </a:cubicBezTo>
                  <a:cubicBezTo>
                    <a:pt x="1" y="17"/>
                    <a:pt x="1" y="17"/>
                    <a:pt x="1" y="18"/>
                  </a:cubicBezTo>
                  <a:cubicBezTo>
                    <a:pt x="1" y="18"/>
                    <a:pt x="1" y="18"/>
                    <a:pt x="1" y="18"/>
                  </a:cubicBezTo>
                  <a:cubicBezTo>
                    <a:pt x="1" y="18"/>
                    <a:pt x="1" y="18"/>
                    <a:pt x="2" y="18"/>
                  </a:cubicBezTo>
                  <a:cubicBezTo>
                    <a:pt x="2" y="18"/>
                    <a:pt x="2" y="19"/>
                    <a:pt x="2" y="19"/>
                  </a:cubicBezTo>
                  <a:cubicBezTo>
                    <a:pt x="3" y="19"/>
                    <a:pt x="3" y="18"/>
                    <a:pt x="3" y="18"/>
                  </a:cubicBezTo>
                  <a:cubicBezTo>
                    <a:pt x="4" y="18"/>
                    <a:pt x="4" y="18"/>
                    <a:pt x="5" y="18"/>
                  </a:cubicBezTo>
                  <a:cubicBezTo>
                    <a:pt x="5" y="18"/>
                    <a:pt x="5" y="17"/>
                    <a:pt x="6" y="17"/>
                  </a:cubicBezTo>
                  <a:cubicBezTo>
                    <a:pt x="6" y="17"/>
                    <a:pt x="6" y="17"/>
                    <a:pt x="7" y="17"/>
                  </a:cubicBezTo>
                  <a:cubicBezTo>
                    <a:pt x="7" y="17"/>
                    <a:pt x="7" y="17"/>
                    <a:pt x="7" y="17"/>
                  </a:cubicBezTo>
                  <a:cubicBezTo>
                    <a:pt x="8" y="16"/>
                    <a:pt x="8" y="16"/>
                    <a:pt x="8" y="16"/>
                  </a:cubicBezTo>
                  <a:cubicBezTo>
                    <a:pt x="9" y="16"/>
                    <a:pt x="9" y="16"/>
                    <a:pt x="9" y="16"/>
                  </a:cubicBezTo>
                  <a:cubicBezTo>
                    <a:pt x="10" y="16"/>
                    <a:pt x="10" y="16"/>
                    <a:pt x="10" y="16"/>
                  </a:cubicBezTo>
                  <a:cubicBezTo>
                    <a:pt x="11" y="16"/>
                    <a:pt x="11" y="16"/>
                    <a:pt x="11" y="15"/>
                  </a:cubicBezTo>
                  <a:cubicBezTo>
                    <a:pt x="11" y="15"/>
                    <a:pt x="11" y="15"/>
                    <a:pt x="11" y="15"/>
                  </a:cubicBezTo>
                  <a:cubicBezTo>
                    <a:pt x="11" y="15"/>
                    <a:pt x="11" y="15"/>
                    <a:pt x="11" y="15"/>
                  </a:cubicBezTo>
                  <a:cubicBezTo>
                    <a:pt x="11" y="14"/>
                    <a:pt x="11" y="14"/>
                    <a:pt x="11" y="14"/>
                  </a:cubicBezTo>
                  <a:cubicBezTo>
                    <a:pt x="11" y="13"/>
                    <a:pt x="11" y="13"/>
                    <a:pt x="11"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0" name="Freeform 111"/>
            <p:cNvSpPr>
              <a:spLocks/>
            </p:cNvSpPr>
            <p:nvPr/>
          </p:nvSpPr>
          <p:spPr bwMode="auto">
            <a:xfrm>
              <a:off x="4518027" y="3205164"/>
              <a:ext cx="53975" cy="53975"/>
            </a:xfrm>
            <a:custGeom>
              <a:avLst/>
              <a:gdLst>
                <a:gd name="T0" fmla="*/ 2 w 5"/>
                <a:gd name="T1" fmla="*/ 2 h 5"/>
                <a:gd name="T2" fmla="*/ 3 w 5"/>
                <a:gd name="T3" fmla="*/ 2 h 5"/>
                <a:gd name="T4" fmla="*/ 4 w 5"/>
                <a:gd name="T5" fmla="*/ 2 h 5"/>
                <a:gd name="T6" fmla="*/ 5 w 5"/>
                <a:gd name="T7" fmla="*/ 2 h 5"/>
                <a:gd name="T8" fmla="*/ 4 w 5"/>
                <a:gd name="T9" fmla="*/ 1 h 5"/>
                <a:gd name="T10" fmla="*/ 3 w 5"/>
                <a:gd name="T11" fmla="*/ 1 h 5"/>
                <a:gd name="T12" fmla="*/ 2 w 5"/>
                <a:gd name="T13" fmla="*/ 1 h 5"/>
                <a:gd name="T14" fmla="*/ 1 w 5"/>
                <a:gd name="T15" fmla="*/ 2 h 5"/>
                <a:gd name="T16" fmla="*/ 0 w 5"/>
                <a:gd name="T17" fmla="*/ 2 h 5"/>
                <a:gd name="T18" fmla="*/ 0 w 5"/>
                <a:gd name="T19" fmla="*/ 3 h 5"/>
                <a:gd name="T20" fmla="*/ 0 w 5"/>
                <a:gd name="T21" fmla="*/ 3 h 5"/>
                <a:gd name="T22" fmla="*/ 0 w 5"/>
                <a:gd name="T23" fmla="*/ 3 h 5"/>
                <a:gd name="T24" fmla="*/ 1 w 5"/>
                <a:gd name="T25" fmla="*/ 4 h 5"/>
                <a:gd name="T26" fmla="*/ 1 w 5"/>
                <a:gd name="T27" fmla="*/ 5 h 5"/>
                <a:gd name="T28" fmla="*/ 1 w 5"/>
                <a:gd name="T29" fmla="*/ 5 h 5"/>
                <a:gd name="T30" fmla="*/ 1 w 5"/>
                <a:gd name="T31" fmla="*/ 4 h 5"/>
                <a:gd name="T32" fmla="*/ 2 w 5"/>
                <a:gd name="T33" fmla="*/ 3 h 5"/>
                <a:gd name="T34" fmla="*/ 2 w 5"/>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2" y="2"/>
                  </a:moveTo>
                  <a:cubicBezTo>
                    <a:pt x="3" y="2"/>
                    <a:pt x="3" y="2"/>
                    <a:pt x="3" y="2"/>
                  </a:cubicBezTo>
                  <a:cubicBezTo>
                    <a:pt x="4" y="2"/>
                    <a:pt x="4" y="2"/>
                    <a:pt x="4" y="2"/>
                  </a:cubicBezTo>
                  <a:cubicBezTo>
                    <a:pt x="5" y="2"/>
                    <a:pt x="5" y="2"/>
                    <a:pt x="5" y="2"/>
                  </a:cubicBezTo>
                  <a:cubicBezTo>
                    <a:pt x="5" y="1"/>
                    <a:pt x="5" y="1"/>
                    <a:pt x="4" y="1"/>
                  </a:cubicBezTo>
                  <a:cubicBezTo>
                    <a:pt x="4" y="0"/>
                    <a:pt x="4" y="1"/>
                    <a:pt x="3" y="1"/>
                  </a:cubicBezTo>
                  <a:cubicBezTo>
                    <a:pt x="3" y="1"/>
                    <a:pt x="3" y="1"/>
                    <a:pt x="2" y="1"/>
                  </a:cubicBezTo>
                  <a:cubicBezTo>
                    <a:pt x="2" y="1"/>
                    <a:pt x="2" y="2"/>
                    <a:pt x="1" y="2"/>
                  </a:cubicBezTo>
                  <a:cubicBezTo>
                    <a:pt x="1" y="2"/>
                    <a:pt x="1" y="2"/>
                    <a:pt x="0" y="2"/>
                  </a:cubicBezTo>
                  <a:cubicBezTo>
                    <a:pt x="0" y="2"/>
                    <a:pt x="0" y="3"/>
                    <a:pt x="0" y="3"/>
                  </a:cubicBezTo>
                  <a:cubicBezTo>
                    <a:pt x="0" y="3"/>
                    <a:pt x="0" y="3"/>
                    <a:pt x="0" y="3"/>
                  </a:cubicBezTo>
                  <a:cubicBezTo>
                    <a:pt x="0" y="3"/>
                    <a:pt x="0" y="3"/>
                    <a:pt x="0" y="3"/>
                  </a:cubicBezTo>
                  <a:cubicBezTo>
                    <a:pt x="0" y="4"/>
                    <a:pt x="0" y="4"/>
                    <a:pt x="1" y="4"/>
                  </a:cubicBezTo>
                  <a:cubicBezTo>
                    <a:pt x="1" y="4"/>
                    <a:pt x="1" y="5"/>
                    <a:pt x="1" y="5"/>
                  </a:cubicBezTo>
                  <a:cubicBezTo>
                    <a:pt x="1" y="5"/>
                    <a:pt x="1" y="5"/>
                    <a:pt x="1" y="5"/>
                  </a:cubicBezTo>
                  <a:cubicBezTo>
                    <a:pt x="1" y="5"/>
                    <a:pt x="1" y="5"/>
                    <a:pt x="1" y="4"/>
                  </a:cubicBezTo>
                  <a:cubicBezTo>
                    <a:pt x="2" y="4"/>
                    <a:pt x="1" y="4"/>
                    <a:pt x="2" y="3"/>
                  </a:cubicBezTo>
                  <a:cubicBezTo>
                    <a:pt x="2" y="3"/>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1" name="Freeform 112"/>
            <p:cNvSpPr>
              <a:spLocks/>
            </p:cNvSpPr>
            <p:nvPr/>
          </p:nvSpPr>
          <p:spPr bwMode="auto">
            <a:xfrm>
              <a:off x="4506914" y="3259139"/>
              <a:ext cx="346075" cy="388938"/>
            </a:xfrm>
            <a:custGeom>
              <a:avLst/>
              <a:gdLst>
                <a:gd name="T0" fmla="*/ 31 w 32"/>
                <a:gd name="T1" fmla="*/ 18 h 36"/>
                <a:gd name="T2" fmla="*/ 31 w 32"/>
                <a:gd name="T3" fmla="*/ 15 h 36"/>
                <a:gd name="T4" fmla="*/ 30 w 32"/>
                <a:gd name="T5" fmla="*/ 15 h 36"/>
                <a:gd name="T6" fmla="*/ 28 w 32"/>
                <a:gd name="T7" fmla="*/ 15 h 36"/>
                <a:gd name="T8" fmla="*/ 27 w 32"/>
                <a:gd name="T9" fmla="*/ 15 h 36"/>
                <a:gd name="T10" fmla="*/ 27 w 32"/>
                <a:gd name="T11" fmla="*/ 12 h 36"/>
                <a:gd name="T12" fmla="*/ 26 w 32"/>
                <a:gd name="T13" fmla="*/ 9 h 36"/>
                <a:gd name="T14" fmla="*/ 26 w 32"/>
                <a:gd name="T15" fmla="*/ 6 h 36"/>
                <a:gd name="T16" fmla="*/ 26 w 32"/>
                <a:gd name="T17" fmla="*/ 4 h 36"/>
                <a:gd name="T18" fmla="*/ 23 w 32"/>
                <a:gd name="T19" fmla="*/ 4 h 36"/>
                <a:gd name="T20" fmla="*/ 22 w 32"/>
                <a:gd name="T21" fmla="*/ 3 h 36"/>
                <a:gd name="T22" fmla="*/ 20 w 32"/>
                <a:gd name="T23" fmla="*/ 4 h 36"/>
                <a:gd name="T24" fmla="*/ 20 w 32"/>
                <a:gd name="T25" fmla="*/ 6 h 36"/>
                <a:gd name="T26" fmla="*/ 18 w 32"/>
                <a:gd name="T27" fmla="*/ 6 h 36"/>
                <a:gd name="T28" fmla="*/ 16 w 32"/>
                <a:gd name="T29" fmla="*/ 7 h 36"/>
                <a:gd name="T30" fmla="*/ 14 w 32"/>
                <a:gd name="T31" fmla="*/ 5 h 36"/>
                <a:gd name="T32" fmla="*/ 13 w 32"/>
                <a:gd name="T33" fmla="*/ 3 h 36"/>
                <a:gd name="T34" fmla="*/ 13 w 32"/>
                <a:gd name="T35" fmla="*/ 1 h 36"/>
                <a:gd name="T36" fmla="*/ 12 w 32"/>
                <a:gd name="T37" fmla="*/ 0 h 36"/>
                <a:gd name="T38" fmla="*/ 8 w 32"/>
                <a:gd name="T39" fmla="*/ 0 h 36"/>
                <a:gd name="T40" fmla="*/ 5 w 32"/>
                <a:gd name="T41" fmla="*/ 0 h 36"/>
                <a:gd name="T42" fmla="*/ 3 w 32"/>
                <a:gd name="T43" fmla="*/ 1 h 36"/>
                <a:gd name="T44" fmla="*/ 2 w 32"/>
                <a:gd name="T45" fmla="*/ 1 h 36"/>
                <a:gd name="T46" fmla="*/ 2 w 32"/>
                <a:gd name="T47" fmla="*/ 3 h 36"/>
                <a:gd name="T48" fmla="*/ 3 w 32"/>
                <a:gd name="T49" fmla="*/ 5 h 36"/>
                <a:gd name="T50" fmla="*/ 4 w 32"/>
                <a:gd name="T51" fmla="*/ 7 h 36"/>
                <a:gd name="T52" fmla="*/ 4 w 32"/>
                <a:gd name="T53" fmla="*/ 9 h 36"/>
                <a:gd name="T54" fmla="*/ 4 w 32"/>
                <a:gd name="T55" fmla="*/ 12 h 36"/>
                <a:gd name="T56" fmla="*/ 5 w 32"/>
                <a:gd name="T57" fmla="*/ 14 h 36"/>
                <a:gd name="T58" fmla="*/ 5 w 32"/>
                <a:gd name="T59" fmla="*/ 18 h 36"/>
                <a:gd name="T60" fmla="*/ 4 w 32"/>
                <a:gd name="T61" fmla="*/ 18 h 36"/>
                <a:gd name="T62" fmla="*/ 3 w 32"/>
                <a:gd name="T63" fmla="*/ 21 h 36"/>
                <a:gd name="T64" fmla="*/ 2 w 32"/>
                <a:gd name="T65" fmla="*/ 22 h 36"/>
                <a:gd name="T66" fmla="*/ 2 w 32"/>
                <a:gd name="T67" fmla="*/ 25 h 36"/>
                <a:gd name="T68" fmla="*/ 1 w 32"/>
                <a:gd name="T69" fmla="*/ 27 h 36"/>
                <a:gd name="T70" fmla="*/ 0 w 32"/>
                <a:gd name="T71" fmla="*/ 30 h 36"/>
                <a:gd name="T72" fmla="*/ 0 w 32"/>
                <a:gd name="T73" fmla="*/ 33 h 36"/>
                <a:gd name="T74" fmla="*/ 1 w 32"/>
                <a:gd name="T75" fmla="*/ 33 h 36"/>
                <a:gd name="T76" fmla="*/ 3 w 32"/>
                <a:gd name="T77" fmla="*/ 32 h 36"/>
                <a:gd name="T78" fmla="*/ 5 w 32"/>
                <a:gd name="T79" fmla="*/ 33 h 36"/>
                <a:gd name="T80" fmla="*/ 8 w 32"/>
                <a:gd name="T81" fmla="*/ 33 h 36"/>
                <a:gd name="T82" fmla="*/ 12 w 32"/>
                <a:gd name="T83" fmla="*/ 33 h 36"/>
                <a:gd name="T84" fmla="*/ 15 w 32"/>
                <a:gd name="T85" fmla="*/ 33 h 36"/>
                <a:gd name="T86" fmla="*/ 17 w 32"/>
                <a:gd name="T87" fmla="*/ 34 h 36"/>
                <a:gd name="T88" fmla="*/ 20 w 32"/>
                <a:gd name="T89" fmla="*/ 35 h 36"/>
                <a:gd name="T90" fmla="*/ 23 w 32"/>
                <a:gd name="T91" fmla="*/ 35 h 36"/>
                <a:gd name="T92" fmla="*/ 24 w 32"/>
                <a:gd name="T93" fmla="*/ 35 h 36"/>
                <a:gd name="T94" fmla="*/ 28 w 32"/>
                <a:gd name="T95" fmla="*/ 35 h 36"/>
                <a:gd name="T96" fmla="*/ 29 w 32"/>
                <a:gd name="T97" fmla="*/ 34 h 36"/>
                <a:gd name="T98" fmla="*/ 26 w 32"/>
                <a:gd name="T99" fmla="*/ 27 h 36"/>
                <a:gd name="T100" fmla="*/ 26 w 32"/>
                <a:gd name="T101" fmla="*/ 22 h 36"/>
                <a:gd name="T102" fmla="*/ 27 w 32"/>
                <a:gd name="T103" fmla="*/ 21 h 36"/>
                <a:gd name="T104" fmla="*/ 30 w 32"/>
                <a:gd name="T105" fmla="*/ 21 h 36"/>
                <a:gd name="T106" fmla="*/ 31 w 32"/>
                <a:gd name="T10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6">
                  <a:moveTo>
                    <a:pt x="31" y="18"/>
                  </a:moveTo>
                  <a:cubicBezTo>
                    <a:pt x="31" y="18"/>
                    <a:pt x="31" y="18"/>
                    <a:pt x="31" y="18"/>
                  </a:cubicBezTo>
                  <a:cubicBezTo>
                    <a:pt x="31" y="17"/>
                    <a:pt x="31" y="17"/>
                    <a:pt x="31" y="17"/>
                  </a:cubicBezTo>
                  <a:cubicBezTo>
                    <a:pt x="31" y="16"/>
                    <a:pt x="31" y="16"/>
                    <a:pt x="31" y="15"/>
                  </a:cubicBezTo>
                  <a:cubicBezTo>
                    <a:pt x="31" y="15"/>
                    <a:pt x="31" y="15"/>
                    <a:pt x="31" y="15"/>
                  </a:cubicBezTo>
                  <a:cubicBezTo>
                    <a:pt x="31" y="15"/>
                    <a:pt x="31" y="15"/>
                    <a:pt x="30" y="15"/>
                  </a:cubicBezTo>
                  <a:cubicBezTo>
                    <a:pt x="30" y="15"/>
                    <a:pt x="29" y="15"/>
                    <a:pt x="29" y="15"/>
                  </a:cubicBezTo>
                  <a:cubicBezTo>
                    <a:pt x="29" y="15"/>
                    <a:pt x="28" y="15"/>
                    <a:pt x="28" y="15"/>
                  </a:cubicBezTo>
                  <a:cubicBezTo>
                    <a:pt x="28" y="15"/>
                    <a:pt x="27" y="16"/>
                    <a:pt x="27" y="15"/>
                  </a:cubicBezTo>
                  <a:cubicBezTo>
                    <a:pt x="27" y="15"/>
                    <a:pt x="27" y="15"/>
                    <a:pt x="27" y="15"/>
                  </a:cubicBezTo>
                  <a:cubicBezTo>
                    <a:pt x="27" y="14"/>
                    <a:pt x="27" y="14"/>
                    <a:pt x="27" y="14"/>
                  </a:cubicBezTo>
                  <a:cubicBezTo>
                    <a:pt x="27" y="13"/>
                    <a:pt x="27" y="13"/>
                    <a:pt x="27" y="12"/>
                  </a:cubicBezTo>
                  <a:cubicBezTo>
                    <a:pt x="27" y="12"/>
                    <a:pt x="26" y="11"/>
                    <a:pt x="26" y="11"/>
                  </a:cubicBezTo>
                  <a:cubicBezTo>
                    <a:pt x="26" y="10"/>
                    <a:pt x="26" y="10"/>
                    <a:pt x="26" y="9"/>
                  </a:cubicBezTo>
                  <a:cubicBezTo>
                    <a:pt x="26" y="8"/>
                    <a:pt x="26" y="8"/>
                    <a:pt x="26" y="7"/>
                  </a:cubicBezTo>
                  <a:cubicBezTo>
                    <a:pt x="26" y="7"/>
                    <a:pt x="26" y="7"/>
                    <a:pt x="26" y="6"/>
                  </a:cubicBezTo>
                  <a:cubicBezTo>
                    <a:pt x="26" y="6"/>
                    <a:pt x="26" y="6"/>
                    <a:pt x="26" y="5"/>
                  </a:cubicBezTo>
                  <a:cubicBezTo>
                    <a:pt x="26" y="5"/>
                    <a:pt x="26" y="5"/>
                    <a:pt x="26" y="4"/>
                  </a:cubicBezTo>
                  <a:cubicBezTo>
                    <a:pt x="26" y="4"/>
                    <a:pt x="25" y="4"/>
                    <a:pt x="25" y="4"/>
                  </a:cubicBezTo>
                  <a:cubicBezTo>
                    <a:pt x="24" y="4"/>
                    <a:pt x="23" y="5"/>
                    <a:pt x="23" y="4"/>
                  </a:cubicBezTo>
                  <a:cubicBezTo>
                    <a:pt x="23" y="4"/>
                    <a:pt x="23" y="4"/>
                    <a:pt x="23" y="4"/>
                  </a:cubicBezTo>
                  <a:cubicBezTo>
                    <a:pt x="23" y="3"/>
                    <a:pt x="22" y="4"/>
                    <a:pt x="22" y="3"/>
                  </a:cubicBezTo>
                  <a:cubicBezTo>
                    <a:pt x="21" y="3"/>
                    <a:pt x="21" y="3"/>
                    <a:pt x="21" y="4"/>
                  </a:cubicBezTo>
                  <a:cubicBezTo>
                    <a:pt x="20" y="4"/>
                    <a:pt x="20" y="4"/>
                    <a:pt x="20" y="4"/>
                  </a:cubicBezTo>
                  <a:cubicBezTo>
                    <a:pt x="20" y="5"/>
                    <a:pt x="20" y="5"/>
                    <a:pt x="20" y="5"/>
                  </a:cubicBezTo>
                  <a:cubicBezTo>
                    <a:pt x="20" y="6"/>
                    <a:pt x="20" y="6"/>
                    <a:pt x="20" y="6"/>
                  </a:cubicBezTo>
                  <a:cubicBezTo>
                    <a:pt x="20" y="6"/>
                    <a:pt x="19" y="6"/>
                    <a:pt x="19" y="6"/>
                  </a:cubicBezTo>
                  <a:cubicBezTo>
                    <a:pt x="19" y="6"/>
                    <a:pt x="18" y="6"/>
                    <a:pt x="18" y="6"/>
                  </a:cubicBezTo>
                  <a:cubicBezTo>
                    <a:pt x="17" y="6"/>
                    <a:pt x="17" y="6"/>
                    <a:pt x="17" y="6"/>
                  </a:cubicBezTo>
                  <a:cubicBezTo>
                    <a:pt x="16" y="6"/>
                    <a:pt x="16" y="7"/>
                    <a:pt x="16" y="7"/>
                  </a:cubicBezTo>
                  <a:cubicBezTo>
                    <a:pt x="15" y="7"/>
                    <a:pt x="15" y="6"/>
                    <a:pt x="15" y="6"/>
                  </a:cubicBezTo>
                  <a:cubicBezTo>
                    <a:pt x="14" y="6"/>
                    <a:pt x="14" y="5"/>
                    <a:pt x="14" y="5"/>
                  </a:cubicBezTo>
                  <a:cubicBezTo>
                    <a:pt x="14" y="5"/>
                    <a:pt x="14" y="4"/>
                    <a:pt x="14" y="4"/>
                  </a:cubicBezTo>
                  <a:cubicBezTo>
                    <a:pt x="13" y="4"/>
                    <a:pt x="13" y="3"/>
                    <a:pt x="13" y="3"/>
                  </a:cubicBezTo>
                  <a:cubicBezTo>
                    <a:pt x="13" y="2"/>
                    <a:pt x="13" y="2"/>
                    <a:pt x="13" y="2"/>
                  </a:cubicBezTo>
                  <a:cubicBezTo>
                    <a:pt x="13" y="1"/>
                    <a:pt x="13" y="1"/>
                    <a:pt x="13" y="1"/>
                  </a:cubicBezTo>
                  <a:cubicBezTo>
                    <a:pt x="13" y="1"/>
                    <a:pt x="13" y="1"/>
                    <a:pt x="13" y="0"/>
                  </a:cubicBezTo>
                  <a:cubicBezTo>
                    <a:pt x="13" y="0"/>
                    <a:pt x="12" y="0"/>
                    <a:pt x="12" y="0"/>
                  </a:cubicBezTo>
                  <a:cubicBezTo>
                    <a:pt x="11" y="0"/>
                    <a:pt x="11" y="0"/>
                    <a:pt x="10" y="0"/>
                  </a:cubicBezTo>
                  <a:cubicBezTo>
                    <a:pt x="9" y="0"/>
                    <a:pt x="9" y="0"/>
                    <a:pt x="8" y="0"/>
                  </a:cubicBezTo>
                  <a:cubicBezTo>
                    <a:pt x="8" y="0"/>
                    <a:pt x="8" y="0"/>
                    <a:pt x="7" y="0"/>
                  </a:cubicBezTo>
                  <a:cubicBezTo>
                    <a:pt x="6" y="0"/>
                    <a:pt x="6" y="0"/>
                    <a:pt x="5" y="0"/>
                  </a:cubicBezTo>
                  <a:cubicBezTo>
                    <a:pt x="5" y="0"/>
                    <a:pt x="4" y="0"/>
                    <a:pt x="4" y="0"/>
                  </a:cubicBezTo>
                  <a:cubicBezTo>
                    <a:pt x="4" y="0"/>
                    <a:pt x="4" y="1"/>
                    <a:pt x="3" y="1"/>
                  </a:cubicBezTo>
                  <a:cubicBezTo>
                    <a:pt x="3" y="1"/>
                    <a:pt x="3" y="1"/>
                    <a:pt x="3" y="1"/>
                  </a:cubicBezTo>
                  <a:cubicBezTo>
                    <a:pt x="2" y="1"/>
                    <a:pt x="2" y="1"/>
                    <a:pt x="2" y="1"/>
                  </a:cubicBezTo>
                  <a:cubicBezTo>
                    <a:pt x="2" y="1"/>
                    <a:pt x="2" y="1"/>
                    <a:pt x="2" y="1"/>
                  </a:cubicBezTo>
                  <a:cubicBezTo>
                    <a:pt x="1" y="2"/>
                    <a:pt x="2" y="2"/>
                    <a:pt x="2" y="3"/>
                  </a:cubicBezTo>
                  <a:cubicBezTo>
                    <a:pt x="2" y="3"/>
                    <a:pt x="2" y="3"/>
                    <a:pt x="3" y="3"/>
                  </a:cubicBezTo>
                  <a:cubicBezTo>
                    <a:pt x="3" y="4"/>
                    <a:pt x="3" y="4"/>
                    <a:pt x="3" y="5"/>
                  </a:cubicBezTo>
                  <a:cubicBezTo>
                    <a:pt x="3" y="5"/>
                    <a:pt x="3" y="6"/>
                    <a:pt x="4" y="6"/>
                  </a:cubicBezTo>
                  <a:cubicBezTo>
                    <a:pt x="4" y="6"/>
                    <a:pt x="4" y="6"/>
                    <a:pt x="4" y="7"/>
                  </a:cubicBezTo>
                  <a:cubicBezTo>
                    <a:pt x="4" y="7"/>
                    <a:pt x="5" y="8"/>
                    <a:pt x="4" y="8"/>
                  </a:cubicBezTo>
                  <a:cubicBezTo>
                    <a:pt x="4" y="9"/>
                    <a:pt x="4" y="9"/>
                    <a:pt x="4" y="9"/>
                  </a:cubicBezTo>
                  <a:cubicBezTo>
                    <a:pt x="4" y="10"/>
                    <a:pt x="4" y="10"/>
                    <a:pt x="4" y="10"/>
                  </a:cubicBezTo>
                  <a:cubicBezTo>
                    <a:pt x="4" y="11"/>
                    <a:pt x="4" y="11"/>
                    <a:pt x="4" y="12"/>
                  </a:cubicBezTo>
                  <a:cubicBezTo>
                    <a:pt x="4" y="12"/>
                    <a:pt x="5" y="13"/>
                    <a:pt x="5" y="13"/>
                  </a:cubicBezTo>
                  <a:cubicBezTo>
                    <a:pt x="5" y="14"/>
                    <a:pt x="5" y="14"/>
                    <a:pt x="5" y="14"/>
                  </a:cubicBezTo>
                  <a:cubicBezTo>
                    <a:pt x="5" y="15"/>
                    <a:pt x="6" y="15"/>
                    <a:pt x="6" y="16"/>
                  </a:cubicBezTo>
                  <a:cubicBezTo>
                    <a:pt x="6" y="17"/>
                    <a:pt x="5" y="17"/>
                    <a:pt x="5" y="18"/>
                  </a:cubicBezTo>
                  <a:cubicBezTo>
                    <a:pt x="5" y="18"/>
                    <a:pt x="5" y="18"/>
                    <a:pt x="5" y="18"/>
                  </a:cubicBezTo>
                  <a:cubicBezTo>
                    <a:pt x="5" y="18"/>
                    <a:pt x="4" y="18"/>
                    <a:pt x="4" y="18"/>
                  </a:cubicBezTo>
                  <a:cubicBezTo>
                    <a:pt x="4" y="19"/>
                    <a:pt x="4" y="19"/>
                    <a:pt x="3" y="19"/>
                  </a:cubicBezTo>
                  <a:cubicBezTo>
                    <a:pt x="3" y="19"/>
                    <a:pt x="3" y="20"/>
                    <a:pt x="3" y="21"/>
                  </a:cubicBezTo>
                  <a:cubicBezTo>
                    <a:pt x="3" y="21"/>
                    <a:pt x="3" y="21"/>
                    <a:pt x="3" y="22"/>
                  </a:cubicBezTo>
                  <a:cubicBezTo>
                    <a:pt x="2" y="22"/>
                    <a:pt x="2" y="22"/>
                    <a:pt x="2" y="22"/>
                  </a:cubicBezTo>
                  <a:cubicBezTo>
                    <a:pt x="2" y="23"/>
                    <a:pt x="2" y="23"/>
                    <a:pt x="2" y="24"/>
                  </a:cubicBezTo>
                  <a:cubicBezTo>
                    <a:pt x="2" y="24"/>
                    <a:pt x="2" y="25"/>
                    <a:pt x="2" y="25"/>
                  </a:cubicBezTo>
                  <a:cubicBezTo>
                    <a:pt x="2" y="26"/>
                    <a:pt x="2" y="26"/>
                    <a:pt x="2" y="26"/>
                  </a:cubicBezTo>
                  <a:cubicBezTo>
                    <a:pt x="1" y="26"/>
                    <a:pt x="1" y="27"/>
                    <a:pt x="1" y="27"/>
                  </a:cubicBezTo>
                  <a:cubicBezTo>
                    <a:pt x="1" y="27"/>
                    <a:pt x="1" y="28"/>
                    <a:pt x="0" y="28"/>
                  </a:cubicBezTo>
                  <a:cubicBezTo>
                    <a:pt x="0" y="29"/>
                    <a:pt x="0" y="29"/>
                    <a:pt x="0" y="30"/>
                  </a:cubicBezTo>
                  <a:cubicBezTo>
                    <a:pt x="0" y="31"/>
                    <a:pt x="0" y="31"/>
                    <a:pt x="0" y="32"/>
                  </a:cubicBezTo>
                  <a:cubicBezTo>
                    <a:pt x="0" y="32"/>
                    <a:pt x="0" y="32"/>
                    <a:pt x="0" y="33"/>
                  </a:cubicBezTo>
                  <a:cubicBezTo>
                    <a:pt x="0" y="33"/>
                    <a:pt x="0" y="33"/>
                    <a:pt x="0" y="33"/>
                  </a:cubicBezTo>
                  <a:cubicBezTo>
                    <a:pt x="1" y="33"/>
                    <a:pt x="1" y="33"/>
                    <a:pt x="1" y="33"/>
                  </a:cubicBezTo>
                  <a:cubicBezTo>
                    <a:pt x="2" y="33"/>
                    <a:pt x="2" y="33"/>
                    <a:pt x="2" y="33"/>
                  </a:cubicBezTo>
                  <a:cubicBezTo>
                    <a:pt x="3" y="33"/>
                    <a:pt x="3" y="32"/>
                    <a:pt x="3" y="32"/>
                  </a:cubicBezTo>
                  <a:cubicBezTo>
                    <a:pt x="3" y="32"/>
                    <a:pt x="4" y="33"/>
                    <a:pt x="4" y="33"/>
                  </a:cubicBezTo>
                  <a:cubicBezTo>
                    <a:pt x="4" y="33"/>
                    <a:pt x="4" y="33"/>
                    <a:pt x="5" y="33"/>
                  </a:cubicBezTo>
                  <a:cubicBezTo>
                    <a:pt x="5" y="33"/>
                    <a:pt x="5" y="33"/>
                    <a:pt x="6" y="34"/>
                  </a:cubicBezTo>
                  <a:cubicBezTo>
                    <a:pt x="7" y="34"/>
                    <a:pt x="7" y="33"/>
                    <a:pt x="8" y="33"/>
                  </a:cubicBezTo>
                  <a:cubicBezTo>
                    <a:pt x="9" y="33"/>
                    <a:pt x="9" y="33"/>
                    <a:pt x="10" y="33"/>
                  </a:cubicBezTo>
                  <a:cubicBezTo>
                    <a:pt x="10" y="33"/>
                    <a:pt x="11" y="33"/>
                    <a:pt x="12" y="33"/>
                  </a:cubicBezTo>
                  <a:cubicBezTo>
                    <a:pt x="12" y="33"/>
                    <a:pt x="13" y="33"/>
                    <a:pt x="13" y="34"/>
                  </a:cubicBezTo>
                  <a:cubicBezTo>
                    <a:pt x="14" y="34"/>
                    <a:pt x="14" y="33"/>
                    <a:pt x="15" y="33"/>
                  </a:cubicBezTo>
                  <a:cubicBezTo>
                    <a:pt x="16" y="33"/>
                    <a:pt x="16" y="33"/>
                    <a:pt x="17" y="34"/>
                  </a:cubicBezTo>
                  <a:cubicBezTo>
                    <a:pt x="17" y="34"/>
                    <a:pt x="17" y="34"/>
                    <a:pt x="17" y="34"/>
                  </a:cubicBezTo>
                  <a:cubicBezTo>
                    <a:pt x="18" y="35"/>
                    <a:pt x="18" y="35"/>
                    <a:pt x="18" y="35"/>
                  </a:cubicBezTo>
                  <a:cubicBezTo>
                    <a:pt x="19" y="35"/>
                    <a:pt x="19" y="35"/>
                    <a:pt x="20" y="35"/>
                  </a:cubicBezTo>
                  <a:cubicBezTo>
                    <a:pt x="21" y="35"/>
                    <a:pt x="21" y="35"/>
                    <a:pt x="22" y="35"/>
                  </a:cubicBezTo>
                  <a:cubicBezTo>
                    <a:pt x="22" y="35"/>
                    <a:pt x="22" y="35"/>
                    <a:pt x="23" y="35"/>
                  </a:cubicBezTo>
                  <a:cubicBezTo>
                    <a:pt x="23" y="36"/>
                    <a:pt x="23" y="35"/>
                    <a:pt x="24" y="35"/>
                  </a:cubicBezTo>
                  <a:cubicBezTo>
                    <a:pt x="24" y="35"/>
                    <a:pt x="24" y="35"/>
                    <a:pt x="24" y="35"/>
                  </a:cubicBezTo>
                  <a:cubicBezTo>
                    <a:pt x="25" y="35"/>
                    <a:pt x="26" y="35"/>
                    <a:pt x="27" y="35"/>
                  </a:cubicBezTo>
                  <a:cubicBezTo>
                    <a:pt x="27" y="35"/>
                    <a:pt x="27" y="35"/>
                    <a:pt x="28" y="35"/>
                  </a:cubicBezTo>
                  <a:cubicBezTo>
                    <a:pt x="28" y="34"/>
                    <a:pt x="28" y="34"/>
                    <a:pt x="29" y="34"/>
                  </a:cubicBezTo>
                  <a:cubicBezTo>
                    <a:pt x="29" y="34"/>
                    <a:pt x="29" y="34"/>
                    <a:pt x="29" y="34"/>
                  </a:cubicBezTo>
                  <a:cubicBezTo>
                    <a:pt x="26" y="30"/>
                    <a:pt x="26" y="30"/>
                    <a:pt x="26" y="30"/>
                  </a:cubicBezTo>
                  <a:cubicBezTo>
                    <a:pt x="26" y="29"/>
                    <a:pt x="26" y="28"/>
                    <a:pt x="26" y="27"/>
                  </a:cubicBezTo>
                  <a:cubicBezTo>
                    <a:pt x="26" y="26"/>
                    <a:pt x="26" y="25"/>
                    <a:pt x="26" y="24"/>
                  </a:cubicBezTo>
                  <a:cubicBezTo>
                    <a:pt x="26" y="24"/>
                    <a:pt x="26" y="23"/>
                    <a:pt x="26" y="22"/>
                  </a:cubicBezTo>
                  <a:cubicBezTo>
                    <a:pt x="26" y="22"/>
                    <a:pt x="26" y="21"/>
                    <a:pt x="26" y="21"/>
                  </a:cubicBezTo>
                  <a:cubicBezTo>
                    <a:pt x="26" y="21"/>
                    <a:pt x="27" y="21"/>
                    <a:pt x="27" y="21"/>
                  </a:cubicBezTo>
                  <a:cubicBezTo>
                    <a:pt x="28" y="21"/>
                    <a:pt x="28" y="21"/>
                    <a:pt x="29" y="21"/>
                  </a:cubicBezTo>
                  <a:cubicBezTo>
                    <a:pt x="29" y="21"/>
                    <a:pt x="29" y="21"/>
                    <a:pt x="30" y="21"/>
                  </a:cubicBezTo>
                  <a:cubicBezTo>
                    <a:pt x="30" y="21"/>
                    <a:pt x="31" y="21"/>
                    <a:pt x="31" y="21"/>
                  </a:cubicBezTo>
                  <a:cubicBezTo>
                    <a:pt x="32" y="21"/>
                    <a:pt x="31" y="20"/>
                    <a:pt x="31" y="20"/>
                  </a:cubicBezTo>
                  <a:cubicBezTo>
                    <a:pt x="31" y="19"/>
                    <a:pt x="31" y="19"/>
                    <a:pt x="31" y="1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2" name="Freeform 113"/>
            <p:cNvSpPr>
              <a:spLocks/>
            </p:cNvSpPr>
            <p:nvPr/>
          </p:nvSpPr>
          <p:spPr bwMode="auto">
            <a:xfrm>
              <a:off x="4981577" y="3076576"/>
              <a:ext cx="312738" cy="377825"/>
            </a:xfrm>
            <a:custGeom>
              <a:avLst/>
              <a:gdLst>
                <a:gd name="T0" fmla="*/ 27 w 29"/>
                <a:gd name="T1" fmla="*/ 29 h 35"/>
                <a:gd name="T2" fmla="*/ 27 w 29"/>
                <a:gd name="T3" fmla="*/ 26 h 35"/>
                <a:gd name="T4" fmla="*/ 26 w 29"/>
                <a:gd name="T5" fmla="*/ 24 h 35"/>
                <a:gd name="T6" fmla="*/ 27 w 29"/>
                <a:gd name="T7" fmla="*/ 22 h 35"/>
                <a:gd name="T8" fmla="*/ 26 w 29"/>
                <a:gd name="T9" fmla="*/ 20 h 35"/>
                <a:gd name="T10" fmla="*/ 26 w 29"/>
                <a:gd name="T11" fmla="*/ 18 h 35"/>
                <a:gd name="T12" fmla="*/ 26 w 29"/>
                <a:gd name="T13" fmla="*/ 17 h 35"/>
                <a:gd name="T14" fmla="*/ 28 w 29"/>
                <a:gd name="T15" fmla="*/ 16 h 35"/>
                <a:gd name="T16" fmla="*/ 28 w 29"/>
                <a:gd name="T17" fmla="*/ 15 h 35"/>
                <a:gd name="T18" fmla="*/ 27 w 29"/>
                <a:gd name="T19" fmla="*/ 14 h 35"/>
                <a:gd name="T20" fmla="*/ 26 w 29"/>
                <a:gd name="T21" fmla="*/ 14 h 35"/>
                <a:gd name="T22" fmla="*/ 24 w 29"/>
                <a:gd name="T23" fmla="*/ 13 h 35"/>
                <a:gd name="T24" fmla="*/ 22 w 29"/>
                <a:gd name="T25" fmla="*/ 9 h 35"/>
                <a:gd name="T26" fmla="*/ 19 w 29"/>
                <a:gd name="T27" fmla="*/ 7 h 35"/>
                <a:gd name="T28" fmla="*/ 15 w 29"/>
                <a:gd name="T29" fmla="*/ 5 h 35"/>
                <a:gd name="T30" fmla="*/ 13 w 29"/>
                <a:gd name="T31" fmla="*/ 3 h 35"/>
                <a:gd name="T32" fmla="*/ 14 w 29"/>
                <a:gd name="T33" fmla="*/ 2 h 35"/>
                <a:gd name="T34" fmla="*/ 13 w 29"/>
                <a:gd name="T35" fmla="*/ 1 h 35"/>
                <a:gd name="T36" fmla="*/ 12 w 29"/>
                <a:gd name="T37" fmla="*/ 0 h 35"/>
                <a:gd name="T38" fmla="*/ 10 w 29"/>
                <a:gd name="T39" fmla="*/ 0 h 35"/>
                <a:gd name="T40" fmla="*/ 9 w 29"/>
                <a:gd name="T41" fmla="*/ 2 h 35"/>
                <a:gd name="T42" fmla="*/ 8 w 29"/>
                <a:gd name="T43" fmla="*/ 4 h 35"/>
                <a:gd name="T44" fmla="*/ 7 w 29"/>
                <a:gd name="T45" fmla="*/ 4 h 35"/>
                <a:gd name="T46" fmla="*/ 4 w 29"/>
                <a:gd name="T47" fmla="*/ 4 h 35"/>
                <a:gd name="T48" fmla="*/ 5 w 29"/>
                <a:gd name="T49" fmla="*/ 5 h 35"/>
                <a:gd name="T50" fmla="*/ 5 w 29"/>
                <a:gd name="T51" fmla="*/ 7 h 35"/>
                <a:gd name="T52" fmla="*/ 4 w 29"/>
                <a:gd name="T53" fmla="*/ 7 h 35"/>
                <a:gd name="T54" fmla="*/ 5 w 29"/>
                <a:gd name="T55" fmla="*/ 9 h 35"/>
                <a:gd name="T56" fmla="*/ 4 w 29"/>
                <a:gd name="T57" fmla="*/ 10 h 35"/>
                <a:gd name="T58" fmla="*/ 4 w 29"/>
                <a:gd name="T59" fmla="*/ 12 h 35"/>
                <a:gd name="T60" fmla="*/ 3 w 29"/>
                <a:gd name="T61" fmla="*/ 13 h 35"/>
                <a:gd name="T62" fmla="*/ 2 w 29"/>
                <a:gd name="T63" fmla="*/ 12 h 35"/>
                <a:gd name="T64" fmla="*/ 1 w 29"/>
                <a:gd name="T65" fmla="*/ 11 h 35"/>
                <a:gd name="T66" fmla="*/ 1 w 29"/>
                <a:gd name="T67" fmla="*/ 14 h 35"/>
                <a:gd name="T68" fmla="*/ 2 w 29"/>
                <a:gd name="T69" fmla="*/ 17 h 35"/>
                <a:gd name="T70" fmla="*/ 2 w 29"/>
                <a:gd name="T71" fmla="*/ 18 h 35"/>
                <a:gd name="T72" fmla="*/ 2 w 29"/>
                <a:gd name="T73" fmla="*/ 20 h 35"/>
                <a:gd name="T74" fmla="*/ 3 w 29"/>
                <a:gd name="T75" fmla="*/ 22 h 35"/>
                <a:gd name="T76" fmla="*/ 4 w 29"/>
                <a:gd name="T77" fmla="*/ 24 h 35"/>
                <a:gd name="T78" fmla="*/ 5 w 29"/>
                <a:gd name="T79" fmla="*/ 26 h 35"/>
                <a:gd name="T80" fmla="*/ 6 w 29"/>
                <a:gd name="T81" fmla="*/ 25 h 35"/>
                <a:gd name="T82" fmla="*/ 8 w 29"/>
                <a:gd name="T83" fmla="*/ 26 h 35"/>
                <a:gd name="T84" fmla="*/ 11 w 29"/>
                <a:gd name="T85" fmla="*/ 28 h 35"/>
                <a:gd name="T86" fmla="*/ 13 w 29"/>
                <a:gd name="T87" fmla="*/ 29 h 35"/>
                <a:gd name="T88" fmla="*/ 14 w 29"/>
                <a:gd name="T89" fmla="*/ 30 h 35"/>
                <a:gd name="T90" fmla="*/ 15 w 29"/>
                <a:gd name="T91" fmla="*/ 33 h 35"/>
                <a:gd name="T92" fmla="*/ 15 w 29"/>
                <a:gd name="T93" fmla="*/ 34 h 35"/>
                <a:gd name="T94" fmla="*/ 16 w 29"/>
                <a:gd name="T95" fmla="*/ 34 h 35"/>
                <a:gd name="T96" fmla="*/ 18 w 29"/>
                <a:gd name="T97" fmla="*/ 34 h 35"/>
                <a:gd name="T98" fmla="*/ 19 w 29"/>
                <a:gd name="T99" fmla="*/ 35 h 35"/>
                <a:gd name="T100" fmla="*/ 20 w 29"/>
                <a:gd name="T101" fmla="*/ 34 h 35"/>
                <a:gd name="T102" fmla="*/ 22 w 29"/>
                <a:gd name="T103" fmla="*/ 34 h 35"/>
                <a:gd name="T104" fmla="*/ 23 w 29"/>
                <a:gd name="T105" fmla="*/ 33 h 35"/>
                <a:gd name="T106" fmla="*/ 25 w 29"/>
                <a:gd name="T107" fmla="*/ 33 h 35"/>
                <a:gd name="T108" fmla="*/ 26 w 29"/>
                <a:gd name="T109" fmla="*/ 33 h 35"/>
                <a:gd name="T110" fmla="*/ 27 w 29"/>
                <a:gd name="T111" fmla="*/ 32 h 35"/>
                <a:gd name="T112" fmla="*/ 28 w 29"/>
                <a:gd name="T113" fmla="*/ 31 h 35"/>
                <a:gd name="T114" fmla="*/ 29 w 29"/>
                <a:gd name="T11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 h="35">
                  <a:moveTo>
                    <a:pt x="28" y="30"/>
                  </a:moveTo>
                  <a:cubicBezTo>
                    <a:pt x="27" y="30"/>
                    <a:pt x="27" y="29"/>
                    <a:pt x="27" y="29"/>
                  </a:cubicBezTo>
                  <a:cubicBezTo>
                    <a:pt x="27" y="28"/>
                    <a:pt x="27" y="28"/>
                    <a:pt x="27" y="27"/>
                  </a:cubicBezTo>
                  <a:cubicBezTo>
                    <a:pt x="27" y="27"/>
                    <a:pt x="27" y="27"/>
                    <a:pt x="27" y="26"/>
                  </a:cubicBezTo>
                  <a:cubicBezTo>
                    <a:pt x="26" y="26"/>
                    <a:pt x="27" y="25"/>
                    <a:pt x="26" y="25"/>
                  </a:cubicBezTo>
                  <a:cubicBezTo>
                    <a:pt x="26" y="24"/>
                    <a:pt x="26" y="24"/>
                    <a:pt x="26" y="24"/>
                  </a:cubicBezTo>
                  <a:cubicBezTo>
                    <a:pt x="26" y="23"/>
                    <a:pt x="26" y="23"/>
                    <a:pt x="26" y="23"/>
                  </a:cubicBezTo>
                  <a:cubicBezTo>
                    <a:pt x="27" y="22"/>
                    <a:pt x="27" y="22"/>
                    <a:pt x="27" y="22"/>
                  </a:cubicBezTo>
                  <a:cubicBezTo>
                    <a:pt x="27" y="21"/>
                    <a:pt x="27" y="21"/>
                    <a:pt x="27" y="20"/>
                  </a:cubicBezTo>
                  <a:cubicBezTo>
                    <a:pt x="27" y="20"/>
                    <a:pt x="26" y="20"/>
                    <a:pt x="26" y="20"/>
                  </a:cubicBezTo>
                  <a:cubicBezTo>
                    <a:pt x="26" y="19"/>
                    <a:pt x="26" y="19"/>
                    <a:pt x="25" y="19"/>
                  </a:cubicBezTo>
                  <a:cubicBezTo>
                    <a:pt x="25" y="18"/>
                    <a:pt x="26" y="18"/>
                    <a:pt x="26" y="18"/>
                  </a:cubicBezTo>
                  <a:cubicBezTo>
                    <a:pt x="26" y="17"/>
                    <a:pt x="26" y="17"/>
                    <a:pt x="26" y="17"/>
                  </a:cubicBezTo>
                  <a:cubicBezTo>
                    <a:pt x="26" y="17"/>
                    <a:pt x="26" y="17"/>
                    <a:pt x="26" y="17"/>
                  </a:cubicBezTo>
                  <a:cubicBezTo>
                    <a:pt x="27" y="17"/>
                    <a:pt x="27" y="16"/>
                    <a:pt x="28" y="16"/>
                  </a:cubicBezTo>
                  <a:cubicBezTo>
                    <a:pt x="28" y="16"/>
                    <a:pt x="28" y="17"/>
                    <a:pt x="28" y="16"/>
                  </a:cubicBezTo>
                  <a:cubicBezTo>
                    <a:pt x="29" y="16"/>
                    <a:pt x="29" y="16"/>
                    <a:pt x="28" y="16"/>
                  </a:cubicBezTo>
                  <a:cubicBezTo>
                    <a:pt x="28" y="15"/>
                    <a:pt x="28" y="15"/>
                    <a:pt x="28" y="15"/>
                  </a:cubicBezTo>
                  <a:cubicBezTo>
                    <a:pt x="28" y="15"/>
                    <a:pt x="28" y="15"/>
                    <a:pt x="28" y="14"/>
                  </a:cubicBezTo>
                  <a:cubicBezTo>
                    <a:pt x="27" y="14"/>
                    <a:pt x="27" y="14"/>
                    <a:pt x="27" y="14"/>
                  </a:cubicBezTo>
                  <a:cubicBezTo>
                    <a:pt x="27" y="14"/>
                    <a:pt x="27" y="14"/>
                    <a:pt x="27" y="14"/>
                  </a:cubicBezTo>
                  <a:cubicBezTo>
                    <a:pt x="27" y="14"/>
                    <a:pt x="26" y="14"/>
                    <a:pt x="26" y="14"/>
                  </a:cubicBezTo>
                  <a:cubicBezTo>
                    <a:pt x="26" y="14"/>
                    <a:pt x="25" y="14"/>
                    <a:pt x="25" y="13"/>
                  </a:cubicBezTo>
                  <a:cubicBezTo>
                    <a:pt x="24" y="13"/>
                    <a:pt x="24" y="13"/>
                    <a:pt x="24" y="13"/>
                  </a:cubicBezTo>
                  <a:cubicBezTo>
                    <a:pt x="23" y="12"/>
                    <a:pt x="23" y="12"/>
                    <a:pt x="22" y="11"/>
                  </a:cubicBezTo>
                  <a:cubicBezTo>
                    <a:pt x="22" y="10"/>
                    <a:pt x="23" y="10"/>
                    <a:pt x="22" y="9"/>
                  </a:cubicBezTo>
                  <a:cubicBezTo>
                    <a:pt x="22" y="9"/>
                    <a:pt x="21" y="9"/>
                    <a:pt x="21" y="8"/>
                  </a:cubicBezTo>
                  <a:cubicBezTo>
                    <a:pt x="20" y="8"/>
                    <a:pt x="20" y="8"/>
                    <a:pt x="19" y="7"/>
                  </a:cubicBezTo>
                  <a:cubicBezTo>
                    <a:pt x="19" y="7"/>
                    <a:pt x="18" y="6"/>
                    <a:pt x="18" y="6"/>
                  </a:cubicBezTo>
                  <a:cubicBezTo>
                    <a:pt x="17" y="5"/>
                    <a:pt x="16" y="5"/>
                    <a:pt x="15" y="5"/>
                  </a:cubicBezTo>
                  <a:cubicBezTo>
                    <a:pt x="15" y="5"/>
                    <a:pt x="14" y="4"/>
                    <a:pt x="13" y="4"/>
                  </a:cubicBezTo>
                  <a:cubicBezTo>
                    <a:pt x="13" y="3"/>
                    <a:pt x="13" y="3"/>
                    <a:pt x="13" y="3"/>
                  </a:cubicBezTo>
                  <a:cubicBezTo>
                    <a:pt x="14" y="3"/>
                    <a:pt x="13" y="3"/>
                    <a:pt x="13" y="3"/>
                  </a:cubicBezTo>
                  <a:cubicBezTo>
                    <a:pt x="13" y="2"/>
                    <a:pt x="14" y="2"/>
                    <a:pt x="14" y="2"/>
                  </a:cubicBezTo>
                  <a:cubicBezTo>
                    <a:pt x="14" y="2"/>
                    <a:pt x="14" y="2"/>
                    <a:pt x="14" y="1"/>
                  </a:cubicBezTo>
                  <a:cubicBezTo>
                    <a:pt x="14" y="1"/>
                    <a:pt x="14" y="1"/>
                    <a:pt x="13" y="1"/>
                  </a:cubicBezTo>
                  <a:cubicBezTo>
                    <a:pt x="13" y="1"/>
                    <a:pt x="13" y="1"/>
                    <a:pt x="13" y="0"/>
                  </a:cubicBezTo>
                  <a:cubicBezTo>
                    <a:pt x="12" y="0"/>
                    <a:pt x="12" y="0"/>
                    <a:pt x="12" y="0"/>
                  </a:cubicBezTo>
                  <a:cubicBezTo>
                    <a:pt x="12" y="0"/>
                    <a:pt x="12" y="0"/>
                    <a:pt x="11" y="0"/>
                  </a:cubicBezTo>
                  <a:cubicBezTo>
                    <a:pt x="11" y="0"/>
                    <a:pt x="11" y="0"/>
                    <a:pt x="10" y="0"/>
                  </a:cubicBezTo>
                  <a:cubicBezTo>
                    <a:pt x="10" y="1"/>
                    <a:pt x="9" y="1"/>
                    <a:pt x="9" y="1"/>
                  </a:cubicBezTo>
                  <a:cubicBezTo>
                    <a:pt x="9" y="1"/>
                    <a:pt x="9" y="1"/>
                    <a:pt x="9" y="2"/>
                  </a:cubicBezTo>
                  <a:cubicBezTo>
                    <a:pt x="8" y="2"/>
                    <a:pt x="8" y="2"/>
                    <a:pt x="8" y="3"/>
                  </a:cubicBezTo>
                  <a:cubicBezTo>
                    <a:pt x="8" y="3"/>
                    <a:pt x="8" y="3"/>
                    <a:pt x="8" y="4"/>
                  </a:cubicBezTo>
                  <a:cubicBezTo>
                    <a:pt x="8" y="4"/>
                    <a:pt x="8" y="4"/>
                    <a:pt x="8" y="4"/>
                  </a:cubicBezTo>
                  <a:cubicBezTo>
                    <a:pt x="7" y="4"/>
                    <a:pt x="7" y="4"/>
                    <a:pt x="7" y="4"/>
                  </a:cubicBezTo>
                  <a:cubicBezTo>
                    <a:pt x="6" y="4"/>
                    <a:pt x="6" y="3"/>
                    <a:pt x="5" y="4"/>
                  </a:cubicBezTo>
                  <a:cubicBezTo>
                    <a:pt x="5" y="4"/>
                    <a:pt x="4" y="4"/>
                    <a:pt x="4" y="4"/>
                  </a:cubicBezTo>
                  <a:cubicBezTo>
                    <a:pt x="4" y="5"/>
                    <a:pt x="4" y="5"/>
                    <a:pt x="4" y="5"/>
                  </a:cubicBezTo>
                  <a:cubicBezTo>
                    <a:pt x="5" y="5"/>
                    <a:pt x="5" y="5"/>
                    <a:pt x="5" y="5"/>
                  </a:cubicBezTo>
                  <a:cubicBezTo>
                    <a:pt x="5" y="6"/>
                    <a:pt x="5" y="6"/>
                    <a:pt x="5" y="6"/>
                  </a:cubicBezTo>
                  <a:cubicBezTo>
                    <a:pt x="5" y="6"/>
                    <a:pt x="6" y="7"/>
                    <a:pt x="5" y="7"/>
                  </a:cubicBezTo>
                  <a:cubicBezTo>
                    <a:pt x="5" y="7"/>
                    <a:pt x="5" y="8"/>
                    <a:pt x="5" y="8"/>
                  </a:cubicBezTo>
                  <a:cubicBezTo>
                    <a:pt x="5" y="8"/>
                    <a:pt x="5" y="7"/>
                    <a:pt x="4" y="7"/>
                  </a:cubicBezTo>
                  <a:cubicBezTo>
                    <a:pt x="4" y="8"/>
                    <a:pt x="4" y="8"/>
                    <a:pt x="4" y="8"/>
                  </a:cubicBezTo>
                  <a:cubicBezTo>
                    <a:pt x="4" y="8"/>
                    <a:pt x="4" y="8"/>
                    <a:pt x="5" y="9"/>
                  </a:cubicBezTo>
                  <a:cubicBezTo>
                    <a:pt x="5" y="9"/>
                    <a:pt x="5" y="9"/>
                    <a:pt x="5" y="9"/>
                  </a:cubicBezTo>
                  <a:cubicBezTo>
                    <a:pt x="5" y="10"/>
                    <a:pt x="5" y="10"/>
                    <a:pt x="4" y="10"/>
                  </a:cubicBezTo>
                  <a:cubicBezTo>
                    <a:pt x="4" y="11"/>
                    <a:pt x="4" y="11"/>
                    <a:pt x="4" y="11"/>
                  </a:cubicBezTo>
                  <a:cubicBezTo>
                    <a:pt x="4" y="12"/>
                    <a:pt x="4" y="12"/>
                    <a:pt x="4" y="12"/>
                  </a:cubicBezTo>
                  <a:cubicBezTo>
                    <a:pt x="4" y="13"/>
                    <a:pt x="4" y="13"/>
                    <a:pt x="3" y="13"/>
                  </a:cubicBezTo>
                  <a:cubicBezTo>
                    <a:pt x="3" y="13"/>
                    <a:pt x="3" y="13"/>
                    <a:pt x="3" y="13"/>
                  </a:cubicBezTo>
                  <a:cubicBezTo>
                    <a:pt x="2" y="13"/>
                    <a:pt x="2" y="13"/>
                    <a:pt x="2" y="13"/>
                  </a:cubicBezTo>
                  <a:cubicBezTo>
                    <a:pt x="2" y="12"/>
                    <a:pt x="2" y="12"/>
                    <a:pt x="2" y="12"/>
                  </a:cubicBezTo>
                  <a:cubicBezTo>
                    <a:pt x="2" y="11"/>
                    <a:pt x="2" y="11"/>
                    <a:pt x="1" y="11"/>
                  </a:cubicBezTo>
                  <a:cubicBezTo>
                    <a:pt x="1" y="11"/>
                    <a:pt x="1" y="11"/>
                    <a:pt x="1" y="11"/>
                  </a:cubicBezTo>
                  <a:cubicBezTo>
                    <a:pt x="0" y="12"/>
                    <a:pt x="1" y="12"/>
                    <a:pt x="1" y="13"/>
                  </a:cubicBezTo>
                  <a:cubicBezTo>
                    <a:pt x="1" y="13"/>
                    <a:pt x="1" y="13"/>
                    <a:pt x="1" y="14"/>
                  </a:cubicBezTo>
                  <a:cubicBezTo>
                    <a:pt x="1" y="14"/>
                    <a:pt x="1" y="14"/>
                    <a:pt x="1" y="15"/>
                  </a:cubicBezTo>
                  <a:cubicBezTo>
                    <a:pt x="1" y="16"/>
                    <a:pt x="1" y="16"/>
                    <a:pt x="2" y="17"/>
                  </a:cubicBezTo>
                  <a:cubicBezTo>
                    <a:pt x="2" y="17"/>
                    <a:pt x="2" y="17"/>
                    <a:pt x="2" y="17"/>
                  </a:cubicBezTo>
                  <a:cubicBezTo>
                    <a:pt x="2" y="18"/>
                    <a:pt x="1" y="18"/>
                    <a:pt x="2" y="18"/>
                  </a:cubicBezTo>
                  <a:cubicBezTo>
                    <a:pt x="2" y="19"/>
                    <a:pt x="2" y="19"/>
                    <a:pt x="2" y="19"/>
                  </a:cubicBezTo>
                  <a:cubicBezTo>
                    <a:pt x="2" y="20"/>
                    <a:pt x="2" y="20"/>
                    <a:pt x="2" y="20"/>
                  </a:cubicBezTo>
                  <a:cubicBezTo>
                    <a:pt x="2" y="21"/>
                    <a:pt x="3" y="20"/>
                    <a:pt x="3" y="21"/>
                  </a:cubicBezTo>
                  <a:cubicBezTo>
                    <a:pt x="3" y="21"/>
                    <a:pt x="3" y="22"/>
                    <a:pt x="3" y="22"/>
                  </a:cubicBezTo>
                  <a:cubicBezTo>
                    <a:pt x="3" y="23"/>
                    <a:pt x="4" y="23"/>
                    <a:pt x="4" y="23"/>
                  </a:cubicBezTo>
                  <a:cubicBezTo>
                    <a:pt x="4" y="24"/>
                    <a:pt x="4" y="24"/>
                    <a:pt x="4" y="24"/>
                  </a:cubicBezTo>
                  <a:cubicBezTo>
                    <a:pt x="4" y="25"/>
                    <a:pt x="5" y="25"/>
                    <a:pt x="5" y="25"/>
                  </a:cubicBezTo>
                  <a:cubicBezTo>
                    <a:pt x="5" y="25"/>
                    <a:pt x="5" y="26"/>
                    <a:pt x="5" y="26"/>
                  </a:cubicBezTo>
                  <a:cubicBezTo>
                    <a:pt x="5" y="26"/>
                    <a:pt x="5" y="26"/>
                    <a:pt x="5" y="26"/>
                  </a:cubicBezTo>
                  <a:cubicBezTo>
                    <a:pt x="6" y="26"/>
                    <a:pt x="6" y="26"/>
                    <a:pt x="6" y="25"/>
                  </a:cubicBezTo>
                  <a:cubicBezTo>
                    <a:pt x="6" y="26"/>
                    <a:pt x="6" y="26"/>
                    <a:pt x="6" y="26"/>
                  </a:cubicBezTo>
                  <a:cubicBezTo>
                    <a:pt x="7" y="26"/>
                    <a:pt x="7" y="26"/>
                    <a:pt x="8" y="26"/>
                  </a:cubicBezTo>
                  <a:cubicBezTo>
                    <a:pt x="8" y="27"/>
                    <a:pt x="9" y="27"/>
                    <a:pt x="9" y="27"/>
                  </a:cubicBezTo>
                  <a:cubicBezTo>
                    <a:pt x="10" y="28"/>
                    <a:pt x="10" y="28"/>
                    <a:pt x="11" y="28"/>
                  </a:cubicBezTo>
                  <a:cubicBezTo>
                    <a:pt x="11" y="28"/>
                    <a:pt x="12" y="28"/>
                    <a:pt x="12" y="28"/>
                  </a:cubicBezTo>
                  <a:cubicBezTo>
                    <a:pt x="12" y="28"/>
                    <a:pt x="13" y="28"/>
                    <a:pt x="13" y="29"/>
                  </a:cubicBezTo>
                  <a:cubicBezTo>
                    <a:pt x="13" y="29"/>
                    <a:pt x="14" y="29"/>
                    <a:pt x="14" y="29"/>
                  </a:cubicBezTo>
                  <a:cubicBezTo>
                    <a:pt x="14" y="30"/>
                    <a:pt x="14" y="30"/>
                    <a:pt x="14" y="30"/>
                  </a:cubicBezTo>
                  <a:cubicBezTo>
                    <a:pt x="15" y="31"/>
                    <a:pt x="14" y="31"/>
                    <a:pt x="14" y="31"/>
                  </a:cubicBezTo>
                  <a:cubicBezTo>
                    <a:pt x="15" y="32"/>
                    <a:pt x="14" y="32"/>
                    <a:pt x="15" y="33"/>
                  </a:cubicBezTo>
                  <a:cubicBezTo>
                    <a:pt x="15" y="33"/>
                    <a:pt x="15" y="33"/>
                    <a:pt x="15" y="33"/>
                  </a:cubicBezTo>
                  <a:cubicBezTo>
                    <a:pt x="15" y="34"/>
                    <a:pt x="15" y="34"/>
                    <a:pt x="15" y="34"/>
                  </a:cubicBezTo>
                  <a:cubicBezTo>
                    <a:pt x="15" y="34"/>
                    <a:pt x="15" y="34"/>
                    <a:pt x="15" y="34"/>
                  </a:cubicBezTo>
                  <a:cubicBezTo>
                    <a:pt x="15" y="34"/>
                    <a:pt x="15" y="34"/>
                    <a:pt x="16" y="34"/>
                  </a:cubicBezTo>
                  <a:cubicBezTo>
                    <a:pt x="16" y="34"/>
                    <a:pt x="16" y="34"/>
                    <a:pt x="17" y="34"/>
                  </a:cubicBezTo>
                  <a:cubicBezTo>
                    <a:pt x="17" y="34"/>
                    <a:pt x="17" y="34"/>
                    <a:pt x="18" y="34"/>
                  </a:cubicBezTo>
                  <a:cubicBezTo>
                    <a:pt x="18" y="34"/>
                    <a:pt x="18" y="34"/>
                    <a:pt x="18" y="34"/>
                  </a:cubicBezTo>
                  <a:cubicBezTo>
                    <a:pt x="18" y="35"/>
                    <a:pt x="19" y="35"/>
                    <a:pt x="19" y="35"/>
                  </a:cubicBezTo>
                  <a:cubicBezTo>
                    <a:pt x="19" y="34"/>
                    <a:pt x="19" y="34"/>
                    <a:pt x="20" y="34"/>
                  </a:cubicBezTo>
                  <a:cubicBezTo>
                    <a:pt x="20" y="34"/>
                    <a:pt x="20" y="34"/>
                    <a:pt x="20" y="34"/>
                  </a:cubicBezTo>
                  <a:cubicBezTo>
                    <a:pt x="21" y="34"/>
                    <a:pt x="21" y="35"/>
                    <a:pt x="21" y="35"/>
                  </a:cubicBezTo>
                  <a:cubicBezTo>
                    <a:pt x="22" y="35"/>
                    <a:pt x="22" y="34"/>
                    <a:pt x="22" y="34"/>
                  </a:cubicBezTo>
                  <a:cubicBezTo>
                    <a:pt x="22" y="34"/>
                    <a:pt x="22" y="33"/>
                    <a:pt x="23" y="33"/>
                  </a:cubicBezTo>
                  <a:cubicBezTo>
                    <a:pt x="23" y="33"/>
                    <a:pt x="23" y="33"/>
                    <a:pt x="23" y="33"/>
                  </a:cubicBezTo>
                  <a:cubicBezTo>
                    <a:pt x="24" y="33"/>
                    <a:pt x="24" y="34"/>
                    <a:pt x="24" y="34"/>
                  </a:cubicBezTo>
                  <a:cubicBezTo>
                    <a:pt x="24" y="34"/>
                    <a:pt x="24" y="33"/>
                    <a:pt x="25" y="33"/>
                  </a:cubicBezTo>
                  <a:cubicBezTo>
                    <a:pt x="25" y="33"/>
                    <a:pt x="25" y="33"/>
                    <a:pt x="26" y="33"/>
                  </a:cubicBezTo>
                  <a:cubicBezTo>
                    <a:pt x="26" y="33"/>
                    <a:pt x="26" y="33"/>
                    <a:pt x="26" y="33"/>
                  </a:cubicBezTo>
                  <a:cubicBezTo>
                    <a:pt x="27" y="33"/>
                    <a:pt x="26" y="32"/>
                    <a:pt x="27" y="32"/>
                  </a:cubicBezTo>
                  <a:cubicBezTo>
                    <a:pt x="27" y="32"/>
                    <a:pt x="27" y="32"/>
                    <a:pt x="27" y="32"/>
                  </a:cubicBezTo>
                  <a:cubicBezTo>
                    <a:pt x="27" y="32"/>
                    <a:pt x="28" y="32"/>
                    <a:pt x="28" y="32"/>
                  </a:cubicBezTo>
                  <a:cubicBezTo>
                    <a:pt x="28" y="32"/>
                    <a:pt x="28" y="32"/>
                    <a:pt x="28" y="31"/>
                  </a:cubicBezTo>
                  <a:cubicBezTo>
                    <a:pt x="28" y="31"/>
                    <a:pt x="29" y="31"/>
                    <a:pt x="29" y="31"/>
                  </a:cubicBezTo>
                  <a:cubicBezTo>
                    <a:pt x="29" y="31"/>
                    <a:pt x="29" y="31"/>
                    <a:pt x="29" y="31"/>
                  </a:cubicBezTo>
                  <a:cubicBezTo>
                    <a:pt x="28" y="30"/>
                    <a:pt x="28" y="30"/>
                    <a:pt x="28" y="3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3" name="Freeform 114"/>
            <p:cNvSpPr>
              <a:spLocks/>
            </p:cNvSpPr>
            <p:nvPr/>
          </p:nvSpPr>
          <p:spPr bwMode="auto">
            <a:xfrm>
              <a:off x="5111752" y="3378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4" name="Freeform 115"/>
            <p:cNvSpPr>
              <a:spLocks/>
            </p:cNvSpPr>
            <p:nvPr/>
          </p:nvSpPr>
          <p:spPr bwMode="auto">
            <a:xfrm>
              <a:off x="5100639" y="2632076"/>
              <a:ext cx="409575" cy="346075"/>
            </a:xfrm>
            <a:custGeom>
              <a:avLst/>
              <a:gdLst>
                <a:gd name="T0" fmla="*/ 36 w 38"/>
                <a:gd name="T1" fmla="*/ 19 h 32"/>
                <a:gd name="T2" fmla="*/ 34 w 38"/>
                <a:gd name="T3" fmla="*/ 18 h 32"/>
                <a:gd name="T4" fmla="*/ 31 w 38"/>
                <a:gd name="T5" fmla="*/ 17 h 32"/>
                <a:gd name="T6" fmla="*/ 28 w 38"/>
                <a:gd name="T7" fmla="*/ 16 h 32"/>
                <a:gd name="T8" fmla="*/ 26 w 38"/>
                <a:gd name="T9" fmla="*/ 16 h 32"/>
                <a:gd name="T10" fmla="*/ 25 w 38"/>
                <a:gd name="T11" fmla="*/ 13 h 32"/>
                <a:gd name="T12" fmla="*/ 24 w 38"/>
                <a:gd name="T13" fmla="*/ 11 h 32"/>
                <a:gd name="T14" fmla="*/ 24 w 38"/>
                <a:gd name="T15" fmla="*/ 10 h 32"/>
                <a:gd name="T16" fmla="*/ 23 w 38"/>
                <a:gd name="T17" fmla="*/ 10 h 32"/>
                <a:gd name="T18" fmla="*/ 22 w 38"/>
                <a:gd name="T19" fmla="*/ 10 h 32"/>
                <a:gd name="T20" fmla="*/ 22 w 38"/>
                <a:gd name="T21" fmla="*/ 7 h 32"/>
                <a:gd name="T22" fmla="*/ 23 w 38"/>
                <a:gd name="T23" fmla="*/ 6 h 32"/>
                <a:gd name="T24" fmla="*/ 21 w 38"/>
                <a:gd name="T25" fmla="*/ 4 h 32"/>
                <a:gd name="T26" fmla="*/ 20 w 38"/>
                <a:gd name="T27" fmla="*/ 2 h 32"/>
                <a:gd name="T28" fmla="*/ 17 w 38"/>
                <a:gd name="T29" fmla="*/ 1 h 32"/>
                <a:gd name="T30" fmla="*/ 16 w 38"/>
                <a:gd name="T31" fmla="*/ 0 h 32"/>
                <a:gd name="T32" fmla="*/ 14 w 38"/>
                <a:gd name="T33" fmla="*/ 1 h 32"/>
                <a:gd name="T34" fmla="*/ 13 w 38"/>
                <a:gd name="T35" fmla="*/ 1 h 32"/>
                <a:gd name="T36" fmla="*/ 11 w 38"/>
                <a:gd name="T37" fmla="*/ 1 h 32"/>
                <a:gd name="T38" fmla="*/ 11 w 38"/>
                <a:gd name="T39" fmla="*/ 3 h 32"/>
                <a:gd name="T40" fmla="*/ 9 w 38"/>
                <a:gd name="T41" fmla="*/ 2 h 32"/>
                <a:gd name="T42" fmla="*/ 8 w 38"/>
                <a:gd name="T43" fmla="*/ 2 h 32"/>
                <a:gd name="T44" fmla="*/ 7 w 38"/>
                <a:gd name="T45" fmla="*/ 5 h 32"/>
                <a:gd name="T46" fmla="*/ 6 w 38"/>
                <a:gd name="T47" fmla="*/ 6 h 32"/>
                <a:gd name="T48" fmla="*/ 5 w 38"/>
                <a:gd name="T49" fmla="*/ 7 h 32"/>
                <a:gd name="T50" fmla="*/ 5 w 38"/>
                <a:gd name="T51" fmla="*/ 9 h 32"/>
                <a:gd name="T52" fmla="*/ 4 w 38"/>
                <a:gd name="T53" fmla="*/ 10 h 32"/>
                <a:gd name="T54" fmla="*/ 3 w 38"/>
                <a:gd name="T55" fmla="*/ 12 h 32"/>
                <a:gd name="T56" fmla="*/ 2 w 38"/>
                <a:gd name="T57" fmla="*/ 15 h 32"/>
                <a:gd name="T58" fmla="*/ 2 w 38"/>
                <a:gd name="T59" fmla="*/ 16 h 32"/>
                <a:gd name="T60" fmla="*/ 2 w 38"/>
                <a:gd name="T61" fmla="*/ 18 h 32"/>
                <a:gd name="T62" fmla="*/ 0 w 38"/>
                <a:gd name="T63" fmla="*/ 17 h 32"/>
                <a:gd name="T64" fmla="*/ 0 w 38"/>
                <a:gd name="T65" fmla="*/ 19 h 32"/>
                <a:gd name="T66" fmla="*/ 2 w 38"/>
                <a:gd name="T67" fmla="*/ 20 h 32"/>
                <a:gd name="T68" fmla="*/ 4 w 38"/>
                <a:gd name="T69" fmla="*/ 22 h 32"/>
                <a:gd name="T70" fmla="*/ 5 w 38"/>
                <a:gd name="T71" fmla="*/ 24 h 32"/>
                <a:gd name="T72" fmla="*/ 6 w 38"/>
                <a:gd name="T73" fmla="*/ 26 h 32"/>
                <a:gd name="T74" fmla="*/ 7 w 38"/>
                <a:gd name="T75" fmla="*/ 27 h 32"/>
                <a:gd name="T76" fmla="*/ 7 w 38"/>
                <a:gd name="T77" fmla="*/ 28 h 32"/>
                <a:gd name="T78" fmla="*/ 8 w 38"/>
                <a:gd name="T79" fmla="*/ 29 h 32"/>
                <a:gd name="T80" fmla="*/ 10 w 38"/>
                <a:gd name="T81" fmla="*/ 29 h 32"/>
                <a:gd name="T82" fmla="*/ 12 w 38"/>
                <a:gd name="T83" fmla="*/ 31 h 32"/>
                <a:gd name="T84" fmla="*/ 14 w 38"/>
                <a:gd name="T85" fmla="*/ 31 h 32"/>
                <a:gd name="T86" fmla="*/ 16 w 38"/>
                <a:gd name="T87" fmla="*/ 32 h 32"/>
                <a:gd name="T88" fmla="*/ 17 w 38"/>
                <a:gd name="T89" fmla="*/ 31 h 32"/>
                <a:gd name="T90" fmla="*/ 19 w 38"/>
                <a:gd name="T91" fmla="*/ 30 h 32"/>
                <a:gd name="T92" fmla="*/ 20 w 38"/>
                <a:gd name="T93" fmla="*/ 30 h 32"/>
                <a:gd name="T94" fmla="*/ 22 w 38"/>
                <a:gd name="T95" fmla="*/ 30 h 32"/>
                <a:gd name="T96" fmla="*/ 23 w 38"/>
                <a:gd name="T97" fmla="*/ 30 h 32"/>
                <a:gd name="T98" fmla="*/ 25 w 38"/>
                <a:gd name="T99" fmla="*/ 29 h 32"/>
                <a:gd name="T100" fmla="*/ 26 w 38"/>
                <a:gd name="T101" fmla="*/ 28 h 32"/>
                <a:gd name="T102" fmla="*/ 29 w 38"/>
                <a:gd name="T103" fmla="*/ 28 h 32"/>
                <a:gd name="T104" fmla="*/ 30 w 38"/>
                <a:gd name="T105" fmla="*/ 27 h 32"/>
                <a:gd name="T106" fmla="*/ 32 w 38"/>
                <a:gd name="T107" fmla="*/ 25 h 32"/>
                <a:gd name="T108" fmla="*/ 34 w 38"/>
                <a:gd name="T109" fmla="*/ 23 h 32"/>
                <a:gd name="T110" fmla="*/ 36 w 38"/>
                <a:gd name="T111" fmla="*/ 21 h 32"/>
                <a:gd name="T112" fmla="*/ 37 w 38"/>
                <a:gd name="T113" fmla="*/ 19 h 32"/>
                <a:gd name="T114" fmla="*/ 37 w 38"/>
                <a:gd name="T11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2">
                  <a:moveTo>
                    <a:pt x="37" y="19"/>
                  </a:moveTo>
                  <a:cubicBezTo>
                    <a:pt x="37" y="19"/>
                    <a:pt x="36" y="19"/>
                    <a:pt x="36" y="19"/>
                  </a:cubicBezTo>
                  <a:cubicBezTo>
                    <a:pt x="35" y="19"/>
                    <a:pt x="35" y="19"/>
                    <a:pt x="34" y="19"/>
                  </a:cubicBezTo>
                  <a:cubicBezTo>
                    <a:pt x="34" y="19"/>
                    <a:pt x="34" y="18"/>
                    <a:pt x="34" y="18"/>
                  </a:cubicBezTo>
                  <a:cubicBezTo>
                    <a:pt x="33" y="18"/>
                    <a:pt x="33" y="18"/>
                    <a:pt x="33" y="18"/>
                  </a:cubicBezTo>
                  <a:cubicBezTo>
                    <a:pt x="32" y="18"/>
                    <a:pt x="32" y="17"/>
                    <a:pt x="31" y="17"/>
                  </a:cubicBezTo>
                  <a:cubicBezTo>
                    <a:pt x="30" y="17"/>
                    <a:pt x="30" y="17"/>
                    <a:pt x="29" y="17"/>
                  </a:cubicBezTo>
                  <a:cubicBezTo>
                    <a:pt x="28" y="17"/>
                    <a:pt x="28" y="17"/>
                    <a:pt x="28" y="16"/>
                  </a:cubicBezTo>
                  <a:cubicBezTo>
                    <a:pt x="27" y="16"/>
                    <a:pt x="27" y="16"/>
                    <a:pt x="26" y="16"/>
                  </a:cubicBezTo>
                  <a:cubicBezTo>
                    <a:pt x="26" y="16"/>
                    <a:pt x="26" y="16"/>
                    <a:pt x="26" y="16"/>
                  </a:cubicBezTo>
                  <a:cubicBezTo>
                    <a:pt x="26" y="15"/>
                    <a:pt x="25" y="15"/>
                    <a:pt x="25" y="15"/>
                  </a:cubicBezTo>
                  <a:cubicBezTo>
                    <a:pt x="25" y="14"/>
                    <a:pt x="26" y="13"/>
                    <a:pt x="25" y="13"/>
                  </a:cubicBezTo>
                  <a:cubicBezTo>
                    <a:pt x="25" y="12"/>
                    <a:pt x="25" y="12"/>
                    <a:pt x="25" y="12"/>
                  </a:cubicBezTo>
                  <a:cubicBezTo>
                    <a:pt x="24" y="12"/>
                    <a:pt x="24" y="11"/>
                    <a:pt x="24" y="11"/>
                  </a:cubicBezTo>
                  <a:cubicBezTo>
                    <a:pt x="24" y="11"/>
                    <a:pt x="24" y="11"/>
                    <a:pt x="24" y="11"/>
                  </a:cubicBezTo>
                  <a:cubicBezTo>
                    <a:pt x="24" y="11"/>
                    <a:pt x="24" y="10"/>
                    <a:pt x="24" y="10"/>
                  </a:cubicBezTo>
                  <a:cubicBezTo>
                    <a:pt x="24" y="10"/>
                    <a:pt x="24" y="10"/>
                    <a:pt x="23" y="10"/>
                  </a:cubicBezTo>
                  <a:cubicBezTo>
                    <a:pt x="23" y="10"/>
                    <a:pt x="23" y="10"/>
                    <a:pt x="23" y="10"/>
                  </a:cubicBezTo>
                  <a:cubicBezTo>
                    <a:pt x="23" y="10"/>
                    <a:pt x="23" y="11"/>
                    <a:pt x="22" y="11"/>
                  </a:cubicBezTo>
                  <a:cubicBezTo>
                    <a:pt x="22" y="11"/>
                    <a:pt x="22" y="10"/>
                    <a:pt x="22" y="10"/>
                  </a:cubicBezTo>
                  <a:cubicBezTo>
                    <a:pt x="21" y="9"/>
                    <a:pt x="22" y="9"/>
                    <a:pt x="22" y="8"/>
                  </a:cubicBezTo>
                  <a:cubicBezTo>
                    <a:pt x="22" y="8"/>
                    <a:pt x="22" y="8"/>
                    <a:pt x="22" y="7"/>
                  </a:cubicBezTo>
                  <a:cubicBezTo>
                    <a:pt x="23" y="7"/>
                    <a:pt x="23" y="6"/>
                    <a:pt x="23" y="6"/>
                  </a:cubicBezTo>
                  <a:cubicBezTo>
                    <a:pt x="23" y="6"/>
                    <a:pt x="23" y="6"/>
                    <a:pt x="23" y="6"/>
                  </a:cubicBezTo>
                  <a:cubicBezTo>
                    <a:pt x="22" y="6"/>
                    <a:pt x="22" y="6"/>
                    <a:pt x="22" y="5"/>
                  </a:cubicBezTo>
                  <a:cubicBezTo>
                    <a:pt x="22" y="5"/>
                    <a:pt x="22" y="5"/>
                    <a:pt x="21" y="4"/>
                  </a:cubicBezTo>
                  <a:cubicBezTo>
                    <a:pt x="21" y="4"/>
                    <a:pt x="21" y="4"/>
                    <a:pt x="21" y="3"/>
                  </a:cubicBezTo>
                  <a:cubicBezTo>
                    <a:pt x="20" y="3"/>
                    <a:pt x="20" y="3"/>
                    <a:pt x="20" y="2"/>
                  </a:cubicBezTo>
                  <a:cubicBezTo>
                    <a:pt x="19" y="2"/>
                    <a:pt x="19" y="2"/>
                    <a:pt x="19" y="2"/>
                  </a:cubicBezTo>
                  <a:cubicBezTo>
                    <a:pt x="18" y="1"/>
                    <a:pt x="18" y="1"/>
                    <a:pt x="17" y="1"/>
                  </a:cubicBezTo>
                  <a:cubicBezTo>
                    <a:pt x="17" y="1"/>
                    <a:pt x="17" y="1"/>
                    <a:pt x="17" y="1"/>
                  </a:cubicBezTo>
                  <a:cubicBezTo>
                    <a:pt x="16" y="1"/>
                    <a:pt x="16" y="0"/>
                    <a:pt x="16" y="0"/>
                  </a:cubicBezTo>
                  <a:cubicBezTo>
                    <a:pt x="16" y="0"/>
                    <a:pt x="15" y="1"/>
                    <a:pt x="15" y="1"/>
                  </a:cubicBezTo>
                  <a:cubicBezTo>
                    <a:pt x="15" y="1"/>
                    <a:pt x="15" y="1"/>
                    <a:pt x="14" y="1"/>
                  </a:cubicBezTo>
                  <a:cubicBezTo>
                    <a:pt x="14" y="1"/>
                    <a:pt x="14" y="2"/>
                    <a:pt x="13" y="1"/>
                  </a:cubicBezTo>
                  <a:cubicBezTo>
                    <a:pt x="13" y="1"/>
                    <a:pt x="13" y="1"/>
                    <a:pt x="13" y="1"/>
                  </a:cubicBezTo>
                  <a:cubicBezTo>
                    <a:pt x="12" y="0"/>
                    <a:pt x="12" y="0"/>
                    <a:pt x="12" y="0"/>
                  </a:cubicBezTo>
                  <a:cubicBezTo>
                    <a:pt x="12" y="0"/>
                    <a:pt x="11" y="0"/>
                    <a:pt x="11" y="1"/>
                  </a:cubicBezTo>
                  <a:cubicBezTo>
                    <a:pt x="11" y="1"/>
                    <a:pt x="11" y="2"/>
                    <a:pt x="11" y="2"/>
                  </a:cubicBezTo>
                  <a:cubicBezTo>
                    <a:pt x="11" y="2"/>
                    <a:pt x="11" y="3"/>
                    <a:pt x="11" y="3"/>
                  </a:cubicBezTo>
                  <a:cubicBezTo>
                    <a:pt x="10" y="3"/>
                    <a:pt x="10" y="2"/>
                    <a:pt x="10" y="2"/>
                  </a:cubicBezTo>
                  <a:cubicBezTo>
                    <a:pt x="10" y="2"/>
                    <a:pt x="9" y="2"/>
                    <a:pt x="9" y="2"/>
                  </a:cubicBezTo>
                  <a:cubicBezTo>
                    <a:pt x="8" y="2"/>
                    <a:pt x="8" y="3"/>
                    <a:pt x="8" y="3"/>
                  </a:cubicBezTo>
                  <a:cubicBezTo>
                    <a:pt x="8" y="2"/>
                    <a:pt x="8" y="2"/>
                    <a:pt x="8" y="2"/>
                  </a:cubicBezTo>
                  <a:cubicBezTo>
                    <a:pt x="8" y="3"/>
                    <a:pt x="8" y="3"/>
                    <a:pt x="8" y="4"/>
                  </a:cubicBezTo>
                  <a:cubicBezTo>
                    <a:pt x="8" y="4"/>
                    <a:pt x="8" y="5"/>
                    <a:pt x="7" y="5"/>
                  </a:cubicBezTo>
                  <a:cubicBezTo>
                    <a:pt x="7" y="5"/>
                    <a:pt x="7" y="5"/>
                    <a:pt x="6" y="5"/>
                  </a:cubicBezTo>
                  <a:cubicBezTo>
                    <a:pt x="6" y="5"/>
                    <a:pt x="6" y="6"/>
                    <a:pt x="6" y="6"/>
                  </a:cubicBezTo>
                  <a:cubicBezTo>
                    <a:pt x="6" y="6"/>
                    <a:pt x="5" y="6"/>
                    <a:pt x="5" y="7"/>
                  </a:cubicBezTo>
                  <a:cubicBezTo>
                    <a:pt x="5" y="7"/>
                    <a:pt x="5" y="7"/>
                    <a:pt x="5" y="7"/>
                  </a:cubicBezTo>
                  <a:cubicBezTo>
                    <a:pt x="5" y="8"/>
                    <a:pt x="5" y="7"/>
                    <a:pt x="5" y="8"/>
                  </a:cubicBezTo>
                  <a:cubicBezTo>
                    <a:pt x="4" y="8"/>
                    <a:pt x="5" y="8"/>
                    <a:pt x="5" y="9"/>
                  </a:cubicBezTo>
                  <a:cubicBezTo>
                    <a:pt x="5" y="9"/>
                    <a:pt x="5" y="9"/>
                    <a:pt x="5" y="10"/>
                  </a:cubicBezTo>
                  <a:cubicBezTo>
                    <a:pt x="4" y="10"/>
                    <a:pt x="4" y="10"/>
                    <a:pt x="4" y="10"/>
                  </a:cubicBezTo>
                  <a:cubicBezTo>
                    <a:pt x="4" y="11"/>
                    <a:pt x="3" y="11"/>
                    <a:pt x="3" y="11"/>
                  </a:cubicBezTo>
                  <a:cubicBezTo>
                    <a:pt x="3" y="11"/>
                    <a:pt x="3" y="12"/>
                    <a:pt x="3" y="12"/>
                  </a:cubicBezTo>
                  <a:cubicBezTo>
                    <a:pt x="2" y="12"/>
                    <a:pt x="2" y="13"/>
                    <a:pt x="2" y="13"/>
                  </a:cubicBezTo>
                  <a:cubicBezTo>
                    <a:pt x="2" y="14"/>
                    <a:pt x="2" y="14"/>
                    <a:pt x="2" y="15"/>
                  </a:cubicBezTo>
                  <a:cubicBezTo>
                    <a:pt x="2" y="15"/>
                    <a:pt x="2" y="16"/>
                    <a:pt x="2" y="16"/>
                  </a:cubicBezTo>
                  <a:cubicBezTo>
                    <a:pt x="2" y="16"/>
                    <a:pt x="2" y="16"/>
                    <a:pt x="2" y="16"/>
                  </a:cubicBezTo>
                  <a:cubicBezTo>
                    <a:pt x="2" y="17"/>
                    <a:pt x="3" y="17"/>
                    <a:pt x="2" y="17"/>
                  </a:cubicBezTo>
                  <a:cubicBezTo>
                    <a:pt x="2" y="18"/>
                    <a:pt x="2" y="18"/>
                    <a:pt x="2" y="18"/>
                  </a:cubicBezTo>
                  <a:cubicBezTo>
                    <a:pt x="1" y="18"/>
                    <a:pt x="1" y="17"/>
                    <a:pt x="1" y="17"/>
                  </a:cubicBezTo>
                  <a:cubicBezTo>
                    <a:pt x="1" y="17"/>
                    <a:pt x="0" y="17"/>
                    <a:pt x="0" y="17"/>
                  </a:cubicBezTo>
                  <a:cubicBezTo>
                    <a:pt x="0" y="18"/>
                    <a:pt x="0" y="18"/>
                    <a:pt x="0" y="19"/>
                  </a:cubicBezTo>
                  <a:cubicBezTo>
                    <a:pt x="0" y="19"/>
                    <a:pt x="0" y="19"/>
                    <a:pt x="0" y="19"/>
                  </a:cubicBezTo>
                  <a:cubicBezTo>
                    <a:pt x="0" y="20"/>
                    <a:pt x="1" y="19"/>
                    <a:pt x="1" y="20"/>
                  </a:cubicBezTo>
                  <a:cubicBezTo>
                    <a:pt x="1" y="20"/>
                    <a:pt x="2" y="20"/>
                    <a:pt x="2" y="20"/>
                  </a:cubicBezTo>
                  <a:cubicBezTo>
                    <a:pt x="2" y="21"/>
                    <a:pt x="3" y="21"/>
                    <a:pt x="3" y="21"/>
                  </a:cubicBezTo>
                  <a:cubicBezTo>
                    <a:pt x="3" y="22"/>
                    <a:pt x="3" y="22"/>
                    <a:pt x="4" y="22"/>
                  </a:cubicBezTo>
                  <a:cubicBezTo>
                    <a:pt x="4" y="22"/>
                    <a:pt x="4" y="22"/>
                    <a:pt x="4" y="23"/>
                  </a:cubicBezTo>
                  <a:cubicBezTo>
                    <a:pt x="5" y="23"/>
                    <a:pt x="4" y="23"/>
                    <a:pt x="5" y="24"/>
                  </a:cubicBezTo>
                  <a:cubicBezTo>
                    <a:pt x="5" y="24"/>
                    <a:pt x="5" y="25"/>
                    <a:pt x="5" y="25"/>
                  </a:cubicBezTo>
                  <a:cubicBezTo>
                    <a:pt x="5" y="25"/>
                    <a:pt x="5" y="26"/>
                    <a:pt x="6" y="26"/>
                  </a:cubicBezTo>
                  <a:cubicBezTo>
                    <a:pt x="6" y="26"/>
                    <a:pt x="6" y="26"/>
                    <a:pt x="6" y="26"/>
                  </a:cubicBezTo>
                  <a:cubicBezTo>
                    <a:pt x="7" y="26"/>
                    <a:pt x="7" y="26"/>
                    <a:pt x="7" y="27"/>
                  </a:cubicBezTo>
                  <a:cubicBezTo>
                    <a:pt x="7" y="27"/>
                    <a:pt x="7" y="27"/>
                    <a:pt x="7" y="27"/>
                  </a:cubicBezTo>
                  <a:cubicBezTo>
                    <a:pt x="7" y="28"/>
                    <a:pt x="7" y="28"/>
                    <a:pt x="7" y="28"/>
                  </a:cubicBezTo>
                  <a:cubicBezTo>
                    <a:pt x="7" y="29"/>
                    <a:pt x="7" y="29"/>
                    <a:pt x="7" y="29"/>
                  </a:cubicBezTo>
                  <a:cubicBezTo>
                    <a:pt x="8" y="29"/>
                    <a:pt x="8" y="29"/>
                    <a:pt x="8" y="29"/>
                  </a:cubicBezTo>
                  <a:cubicBezTo>
                    <a:pt x="9" y="29"/>
                    <a:pt x="9" y="29"/>
                    <a:pt x="10" y="29"/>
                  </a:cubicBezTo>
                  <a:cubicBezTo>
                    <a:pt x="10" y="29"/>
                    <a:pt x="10" y="29"/>
                    <a:pt x="10" y="29"/>
                  </a:cubicBezTo>
                  <a:cubicBezTo>
                    <a:pt x="11" y="29"/>
                    <a:pt x="11" y="29"/>
                    <a:pt x="11" y="30"/>
                  </a:cubicBezTo>
                  <a:cubicBezTo>
                    <a:pt x="12" y="30"/>
                    <a:pt x="12" y="30"/>
                    <a:pt x="12" y="31"/>
                  </a:cubicBezTo>
                  <a:cubicBezTo>
                    <a:pt x="13" y="31"/>
                    <a:pt x="13" y="31"/>
                    <a:pt x="13" y="31"/>
                  </a:cubicBezTo>
                  <a:cubicBezTo>
                    <a:pt x="13" y="31"/>
                    <a:pt x="14" y="31"/>
                    <a:pt x="14" y="31"/>
                  </a:cubicBezTo>
                  <a:cubicBezTo>
                    <a:pt x="14" y="31"/>
                    <a:pt x="15" y="31"/>
                    <a:pt x="15" y="31"/>
                  </a:cubicBezTo>
                  <a:cubicBezTo>
                    <a:pt x="15" y="31"/>
                    <a:pt x="15" y="32"/>
                    <a:pt x="16" y="32"/>
                  </a:cubicBezTo>
                  <a:cubicBezTo>
                    <a:pt x="16" y="32"/>
                    <a:pt x="16" y="32"/>
                    <a:pt x="16" y="32"/>
                  </a:cubicBezTo>
                  <a:cubicBezTo>
                    <a:pt x="17" y="32"/>
                    <a:pt x="17" y="31"/>
                    <a:pt x="17" y="31"/>
                  </a:cubicBezTo>
                  <a:cubicBezTo>
                    <a:pt x="17" y="30"/>
                    <a:pt x="17" y="30"/>
                    <a:pt x="18" y="30"/>
                  </a:cubicBezTo>
                  <a:cubicBezTo>
                    <a:pt x="18" y="30"/>
                    <a:pt x="18" y="30"/>
                    <a:pt x="19" y="30"/>
                  </a:cubicBezTo>
                  <a:cubicBezTo>
                    <a:pt x="19" y="30"/>
                    <a:pt x="19" y="29"/>
                    <a:pt x="19" y="29"/>
                  </a:cubicBezTo>
                  <a:cubicBezTo>
                    <a:pt x="19" y="29"/>
                    <a:pt x="19" y="30"/>
                    <a:pt x="20" y="30"/>
                  </a:cubicBezTo>
                  <a:cubicBezTo>
                    <a:pt x="20" y="30"/>
                    <a:pt x="20" y="30"/>
                    <a:pt x="21" y="30"/>
                  </a:cubicBezTo>
                  <a:cubicBezTo>
                    <a:pt x="21" y="30"/>
                    <a:pt x="21" y="30"/>
                    <a:pt x="22" y="30"/>
                  </a:cubicBezTo>
                  <a:cubicBezTo>
                    <a:pt x="22" y="30"/>
                    <a:pt x="22" y="30"/>
                    <a:pt x="22" y="30"/>
                  </a:cubicBezTo>
                  <a:cubicBezTo>
                    <a:pt x="22" y="30"/>
                    <a:pt x="23" y="30"/>
                    <a:pt x="23" y="30"/>
                  </a:cubicBezTo>
                  <a:cubicBezTo>
                    <a:pt x="24" y="30"/>
                    <a:pt x="24" y="30"/>
                    <a:pt x="24" y="30"/>
                  </a:cubicBezTo>
                  <a:cubicBezTo>
                    <a:pt x="25" y="29"/>
                    <a:pt x="25" y="29"/>
                    <a:pt x="25" y="29"/>
                  </a:cubicBezTo>
                  <a:cubicBezTo>
                    <a:pt x="25" y="29"/>
                    <a:pt x="26" y="29"/>
                    <a:pt x="26" y="28"/>
                  </a:cubicBezTo>
                  <a:cubicBezTo>
                    <a:pt x="26" y="28"/>
                    <a:pt x="26" y="28"/>
                    <a:pt x="26" y="28"/>
                  </a:cubicBezTo>
                  <a:cubicBezTo>
                    <a:pt x="27" y="27"/>
                    <a:pt x="27" y="28"/>
                    <a:pt x="27" y="27"/>
                  </a:cubicBezTo>
                  <a:cubicBezTo>
                    <a:pt x="28" y="27"/>
                    <a:pt x="28" y="28"/>
                    <a:pt x="29" y="28"/>
                  </a:cubicBezTo>
                  <a:cubicBezTo>
                    <a:pt x="29" y="28"/>
                    <a:pt x="29" y="28"/>
                    <a:pt x="30" y="28"/>
                  </a:cubicBezTo>
                  <a:cubicBezTo>
                    <a:pt x="30" y="28"/>
                    <a:pt x="30" y="28"/>
                    <a:pt x="30" y="27"/>
                  </a:cubicBezTo>
                  <a:cubicBezTo>
                    <a:pt x="31" y="27"/>
                    <a:pt x="31" y="27"/>
                    <a:pt x="31" y="27"/>
                  </a:cubicBezTo>
                  <a:cubicBezTo>
                    <a:pt x="31" y="26"/>
                    <a:pt x="31" y="26"/>
                    <a:pt x="32" y="25"/>
                  </a:cubicBezTo>
                  <a:cubicBezTo>
                    <a:pt x="32" y="25"/>
                    <a:pt x="33" y="25"/>
                    <a:pt x="33" y="24"/>
                  </a:cubicBezTo>
                  <a:cubicBezTo>
                    <a:pt x="33" y="24"/>
                    <a:pt x="34" y="24"/>
                    <a:pt x="34" y="23"/>
                  </a:cubicBezTo>
                  <a:cubicBezTo>
                    <a:pt x="34" y="23"/>
                    <a:pt x="34" y="23"/>
                    <a:pt x="35" y="22"/>
                  </a:cubicBezTo>
                  <a:cubicBezTo>
                    <a:pt x="35" y="22"/>
                    <a:pt x="35" y="22"/>
                    <a:pt x="36" y="21"/>
                  </a:cubicBezTo>
                  <a:cubicBezTo>
                    <a:pt x="36" y="21"/>
                    <a:pt x="36" y="21"/>
                    <a:pt x="37" y="20"/>
                  </a:cubicBezTo>
                  <a:cubicBezTo>
                    <a:pt x="37" y="20"/>
                    <a:pt x="37" y="20"/>
                    <a:pt x="37" y="19"/>
                  </a:cubicBezTo>
                  <a:cubicBezTo>
                    <a:pt x="37" y="19"/>
                    <a:pt x="38" y="19"/>
                    <a:pt x="37" y="19"/>
                  </a:cubicBezTo>
                  <a:cubicBezTo>
                    <a:pt x="37" y="19"/>
                    <a:pt x="37" y="19"/>
                    <a:pt x="37" y="1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5" name="Freeform 116"/>
            <p:cNvSpPr>
              <a:spLocks/>
            </p:cNvSpPr>
            <p:nvPr/>
          </p:nvSpPr>
          <p:spPr bwMode="auto">
            <a:xfrm>
              <a:off x="3535364" y="1897064"/>
              <a:ext cx="31750" cy="11113"/>
            </a:xfrm>
            <a:custGeom>
              <a:avLst/>
              <a:gdLst>
                <a:gd name="T0" fmla="*/ 1 w 3"/>
                <a:gd name="T1" fmla="*/ 0 h 1"/>
                <a:gd name="T2" fmla="*/ 1 w 3"/>
                <a:gd name="T3" fmla="*/ 0 h 1"/>
                <a:gd name="T4" fmla="*/ 1 w 3"/>
                <a:gd name="T5" fmla="*/ 1 h 1"/>
                <a:gd name="T6" fmla="*/ 2 w 3"/>
                <a:gd name="T7" fmla="*/ 1 h 1"/>
                <a:gd name="T8" fmla="*/ 3 w 3"/>
                <a:gd name="T9" fmla="*/ 1 h 1"/>
                <a:gd name="T10" fmla="*/ 3 w 3"/>
                <a:gd name="T11" fmla="*/ 0 h 1"/>
                <a:gd name="T12" fmla="*/ 1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1" y="0"/>
                  </a:moveTo>
                  <a:cubicBezTo>
                    <a:pt x="1" y="0"/>
                    <a:pt x="1" y="0"/>
                    <a:pt x="1" y="0"/>
                  </a:cubicBezTo>
                  <a:cubicBezTo>
                    <a:pt x="0" y="1"/>
                    <a:pt x="1" y="1"/>
                    <a:pt x="1" y="1"/>
                  </a:cubicBezTo>
                  <a:cubicBezTo>
                    <a:pt x="1" y="1"/>
                    <a:pt x="1" y="1"/>
                    <a:pt x="2" y="1"/>
                  </a:cubicBezTo>
                  <a:cubicBezTo>
                    <a:pt x="2" y="1"/>
                    <a:pt x="3" y="1"/>
                    <a:pt x="3" y="1"/>
                  </a:cubicBezTo>
                  <a:cubicBezTo>
                    <a:pt x="3" y="1"/>
                    <a:pt x="3" y="1"/>
                    <a:pt x="3"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6" name="Freeform 117"/>
            <p:cNvSpPr>
              <a:spLocks/>
            </p:cNvSpPr>
            <p:nvPr/>
          </p:nvSpPr>
          <p:spPr bwMode="auto">
            <a:xfrm>
              <a:off x="4475164" y="1011239"/>
              <a:ext cx="9525" cy="11113"/>
            </a:xfrm>
            <a:custGeom>
              <a:avLst/>
              <a:gdLst>
                <a:gd name="T0" fmla="*/ 0 w 1"/>
                <a:gd name="T1" fmla="*/ 0 h 1"/>
                <a:gd name="T2" fmla="*/ 0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7" name="Freeform 118"/>
            <p:cNvSpPr>
              <a:spLocks/>
            </p:cNvSpPr>
            <p:nvPr/>
          </p:nvSpPr>
          <p:spPr bwMode="auto">
            <a:xfrm>
              <a:off x="4484689" y="1000126"/>
              <a:ext cx="33338" cy="11113"/>
            </a:xfrm>
            <a:custGeom>
              <a:avLst/>
              <a:gdLst>
                <a:gd name="T0" fmla="*/ 2 w 3"/>
                <a:gd name="T1" fmla="*/ 1 h 1"/>
                <a:gd name="T2" fmla="*/ 1 w 3"/>
                <a:gd name="T3" fmla="*/ 1 h 1"/>
                <a:gd name="T4" fmla="*/ 0 w 3"/>
                <a:gd name="T5" fmla="*/ 1 h 1"/>
                <a:gd name="T6" fmla="*/ 1 w 3"/>
                <a:gd name="T7" fmla="*/ 1 h 1"/>
                <a:gd name="T8" fmla="*/ 2 w 3"/>
                <a:gd name="T9" fmla="*/ 1 h 1"/>
                <a:gd name="T10" fmla="*/ 3 w 3"/>
                <a:gd name="T11" fmla="*/ 1 h 1"/>
                <a:gd name="T12" fmla="*/ 2 w 3"/>
                <a:gd name="T13" fmla="*/ 0 h 1"/>
                <a:gd name="T14" fmla="*/ 2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1"/>
                  </a:moveTo>
                  <a:cubicBezTo>
                    <a:pt x="1" y="1"/>
                    <a:pt x="1" y="1"/>
                    <a:pt x="1" y="1"/>
                  </a:cubicBezTo>
                  <a:cubicBezTo>
                    <a:pt x="1" y="1"/>
                    <a:pt x="1" y="1"/>
                    <a:pt x="0" y="1"/>
                  </a:cubicBezTo>
                  <a:cubicBezTo>
                    <a:pt x="1" y="1"/>
                    <a:pt x="1" y="1"/>
                    <a:pt x="1" y="1"/>
                  </a:cubicBezTo>
                  <a:cubicBezTo>
                    <a:pt x="2" y="1"/>
                    <a:pt x="2" y="1"/>
                    <a:pt x="2" y="1"/>
                  </a:cubicBezTo>
                  <a:cubicBezTo>
                    <a:pt x="2" y="1"/>
                    <a:pt x="2" y="1"/>
                    <a:pt x="3" y="1"/>
                  </a:cubicBezTo>
                  <a:cubicBezTo>
                    <a:pt x="3" y="1"/>
                    <a:pt x="3" y="1"/>
                    <a:pt x="2" y="0"/>
                  </a:cubicBezTo>
                  <a:cubicBezTo>
                    <a:pt x="2" y="0"/>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8" name="Freeform 119"/>
            <p:cNvSpPr>
              <a:spLocks/>
            </p:cNvSpPr>
            <p:nvPr/>
          </p:nvSpPr>
          <p:spPr bwMode="auto">
            <a:xfrm>
              <a:off x="4518027" y="989014"/>
              <a:ext cx="20638" cy="22225"/>
            </a:xfrm>
            <a:custGeom>
              <a:avLst/>
              <a:gdLst>
                <a:gd name="T0" fmla="*/ 1 w 2"/>
                <a:gd name="T1" fmla="*/ 2 h 2"/>
                <a:gd name="T2" fmla="*/ 2 w 2"/>
                <a:gd name="T3" fmla="*/ 1 h 2"/>
                <a:gd name="T4" fmla="*/ 2 w 2"/>
                <a:gd name="T5" fmla="*/ 1 h 2"/>
                <a:gd name="T6" fmla="*/ 2 w 2"/>
                <a:gd name="T7" fmla="*/ 0 h 2"/>
                <a:gd name="T8" fmla="*/ 1 w 2"/>
                <a:gd name="T9" fmla="*/ 0 h 2"/>
                <a:gd name="T10" fmla="*/ 1 w 2"/>
                <a:gd name="T11" fmla="*/ 1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1"/>
                    <a:pt x="2" y="1"/>
                  </a:cubicBezTo>
                  <a:cubicBezTo>
                    <a:pt x="2" y="1"/>
                    <a:pt x="2" y="1"/>
                    <a:pt x="2" y="0"/>
                  </a:cubicBezTo>
                  <a:cubicBezTo>
                    <a:pt x="2" y="0"/>
                    <a:pt x="1" y="0"/>
                    <a:pt x="1" y="0"/>
                  </a:cubicBezTo>
                  <a:cubicBezTo>
                    <a:pt x="1" y="0"/>
                    <a:pt x="1" y="0"/>
                    <a:pt x="1" y="1"/>
                  </a:cubicBezTo>
                  <a:cubicBezTo>
                    <a:pt x="0" y="1"/>
                    <a:pt x="0" y="1"/>
                    <a:pt x="0" y="1"/>
                  </a:cubicBezTo>
                  <a:cubicBezTo>
                    <a:pt x="0" y="1"/>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9" name="Freeform 120"/>
            <p:cNvSpPr>
              <a:spLocks/>
            </p:cNvSpPr>
            <p:nvPr/>
          </p:nvSpPr>
          <p:spPr bwMode="auto">
            <a:xfrm>
              <a:off x="4495802" y="989014"/>
              <a:ext cx="42863" cy="11113"/>
            </a:xfrm>
            <a:custGeom>
              <a:avLst/>
              <a:gdLst>
                <a:gd name="T0" fmla="*/ 2 w 4"/>
                <a:gd name="T1" fmla="*/ 0 h 1"/>
                <a:gd name="T2" fmla="*/ 3 w 4"/>
                <a:gd name="T3" fmla="*/ 0 h 1"/>
                <a:gd name="T4" fmla="*/ 3 w 4"/>
                <a:gd name="T5" fmla="*/ 0 h 1"/>
                <a:gd name="T6" fmla="*/ 2 w 4"/>
                <a:gd name="T7" fmla="*/ 0 h 1"/>
                <a:gd name="T8" fmla="*/ 1 w 4"/>
                <a:gd name="T9" fmla="*/ 0 h 1"/>
                <a:gd name="T10" fmla="*/ 1 w 4"/>
                <a:gd name="T11" fmla="*/ 1 h 1"/>
                <a:gd name="T12" fmla="*/ 1 w 4"/>
                <a:gd name="T13" fmla="*/ 1 h 1"/>
                <a:gd name="T14" fmla="*/ 2 w 4"/>
                <a:gd name="T15" fmla="*/ 1 h 1"/>
                <a:gd name="T16" fmla="*/ 2 w 4"/>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2" y="0"/>
                  </a:moveTo>
                  <a:cubicBezTo>
                    <a:pt x="3" y="0"/>
                    <a:pt x="4" y="0"/>
                    <a:pt x="3" y="0"/>
                  </a:cubicBezTo>
                  <a:cubicBezTo>
                    <a:pt x="3" y="0"/>
                    <a:pt x="3" y="0"/>
                    <a:pt x="3" y="0"/>
                  </a:cubicBezTo>
                  <a:cubicBezTo>
                    <a:pt x="2" y="0"/>
                    <a:pt x="2" y="0"/>
                    <a:pt x="2" y="0"/>
                  </a:cubicBezTo>
                  <a:cubicBezTo>
                    <a:pt x="2" y="0"/>
                    <a:pt x="1" y="0"/>
                    <a:pt x="1" y="0"/>
                  </a:cubicBezTo>
                  <a:cubicBezTo>
                    <a:pt x="1" y="1"/>
                    <a:pt x="0" y="1"/>
                    <a:pt x="1" y="1"/>
                  </a:cubicBezTo>
                  <a:cubicBezTo>
                    <a:pt x="1" y="1"/>
                    <a:pt x="1" y="1"/>
                    <a:pt x="1" y="1"/>
                  </a:cubicBezTo>
                  <a:cubicBezTo>
                    <a:pt x="2" y="1"/>
                    <a:pt x="2" y="1"/>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0" name="Freeform 121"/>
            <p:cNvSpPr>
              <a:spLocks/>
            </p:cNvSpPr>
            <p:nvPr/>
          </p:nvSpPr>
          <p:spPr bwMode="auto">
            <a:xfrm>
              <a:off x="4646614" y="935039"/>
              <a:ext cx="22225"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1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1"/>
                    <a:pt x="1" y="1"/>
                  </a:cubicBezTo>
                  <a:cubicBezTo>
                    <a:pt x="0" y="1"/>
                    <a:pt x="0" y="1"/>
                    <a:pt x="0" y="1"/>
                  </a:cubicBezTo>
                  <a:cubicBezTo>
                    <a:pt x="0" y="1"/>
                    <a:pt x="0" y="1"/>
                    <a:pt x="1" y="1"/>
                  </a:cubicBezTo>
                  <a:cubicBezTo>
                    <a:pt x="1" y="1"/>
                    <a:pt x="1" y="1"/>
                    <a:pt x="1" y="2"/>
                  </a:cubicBezTo>
                  <a:cubicBezTo>
                    <a:pt x="1" y="2"/>
                    <a:pt x="2" y="2"/>
                    <a:pt x="2" y="1"/>
                  </a:cubicBezTo>
                  <a:cubicBezTo>
                    <a:pt x="2" y="1"/>
                    <a:pt x="2"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1" name="Freeform 122"/>
            <p:cNvSpPr>
              <a:spLocks/>
            </p:cNvSpPr>
            <p:nvPr/>
          </p:nvSpPr>
          <p:spPr bwMode="auto">
            <a:xfrm>
              <a:off x="4032252" y="935039"/>
              <a:ext cx="20638" cy="11113"/>
            </a:xfrm>
            <a:custGeom>
              <a:avLst/>
              <a:gdLst>
                <a:gd name="T0" fmla="*/ 1 w 2"/>
                <a:gd name="T1" fmla="*/ 1 h 1"/>
                <a:gd name="T2" fmla="*/ 1 w 2"/>
                <a:gd name="T3" fmla="*/ 1 h 1"/>
                <a:gd name="T4" fmla="*/ 2 w 2"/>
                <a:gd name="T5" fmla="*/ 0 h 1"/>
                <a:gd name="T6" fmla="*/ 1 w 2"/>
                <a:gd name="T7" fmla="*/ 0 h 1"/>
                <a:gd name="T8" fmla="*/ 1 w 2"/>
                <a:gd name="T9" fmla="*/ 0 h 1"/>
                <a:gd name="T10" fmla="*/ 0 w 2"/>
                <a:gd name="T11" fmla="*/ 1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2" y="0"/>
                    <a:pt x="2" y="0"/>
                    <a:pt x="2" y="0"/>
                  </a:cubicBezTo>
                  <a:cubicBezTo>
                    <a:pt x="2" y="0"/>
                    <a:pt x="1" y="0"/>
                    <a:pt x="1" y="0"/>
                  </a:cubicBezTo>
                  <a:cubicBezTo>
                    <a:pt x="1" y="0"/>
                    <a:pt x="1" y="0"/>
                    <a:pt x="1" y="0"/>
                  </a:cubicBezTo>
                  <a:cubicBezTo>
                    <a:pt x="1" y="0"/>
                    <a:pt x="0" y="0"/>
                    <a:pt x="0" y="1"/>
                  </a:cubicBezTo>
                  <a:cubicBezTo>
                    <a:pt x="0" y="1"/>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2" name="Freeform 123"/>
            <p:cNvSpPr>
              <a:spLocks/>
            </p:cNvSpPr>
            <p:nvPr/>
          </p:nvSpPr>
          <p:spPr bwMode="auto">
            <a:xfrm>
              <a:off x="4313239" y="935039"/>
              <a:ext cx="517525" cy="357188"/>
            </a:xfrm>
            <a:custGeom>
              <a:avLst/>
              <a:gdLst>
                <a:gd name="T0" fmla="*/ 1 w 48"/>
                <a:gd name="T1" fmla="*/ 27 h 33"/>
                <a:gd name="T2" fmla="*/ 1 w 48"/>
                <a:gd name="T3" fmla="*/ 29 h 33"/>
                <a:gd name="T4" fmla="*/ 2 w 48"/>
                <a:gd name="T5" fmla="*/ 32 h 33"/>
                <a:gd name="T6" fmla="*/ 6 w 48"/>
                <a:gd name="T7" fmla="*/ 33 h 33"/>
                <a:gd name="T8" fmla="*/ 10 w 48"/>
                <a:gd name="T9" fmla="*/ 31 h 33"/>
                <a:gd name="T10" fmla="*/ 11 w 48"/>
                <a:gd name="T11" fmla="*/ 30 h 33"/>
                <a:gd name="T12" fmla="*/ 13 w 48"/>
                <a:gd name="T13" fmla="*/ 30 h 33"/>
                <a:gd name="T14" fmla="*/ 15 w 48"/>
                <a:gd name="T15" fmla="*/ 29 h 33"/>
                <a:gd name="T16" fmla="*/ 16 w 48"/>
                <a:gd name="T17" fmla="*/ 27 h 33"/>
                <a:gd name="T18" fmla="*/ 16 w 48"/>
                <a:gd name="T19" fmla="*/ 25 h 33"/>
                <a:gd name="T20" fmla="*/ 15 w 48"/>
                <a:gd name="T21" fmla="*/ 22 h 33"/>
                <a:gd name="T22" fmla="*/ 15 w 48"/>
                <a:gd name="T23" fmla="*/ 18 h 33"/>
                <a:gd name="T24" fmla="*/ 17 w 48"/>
                <a:gd name="T25" fmla="*/ 18 h 33"/>
                <a:gd name="T26" fmla="*/ 17 w 48"/>
                <a:gd name="T27" fmla="*/ 17 h 33"/>
                <a:gd name="T28" fmla="*/ 18 w 48"/>
                <a:gd name="T29" fmla="*/ 14 h 33"/>
                <a:gd name="T30" fmla="*/ 19 w 48"/>
                <a:gd name="T31" fmla="*/ 12 h 33"/>
                <a:gd name="T32" fmla="*/ 21 w 48"/>
                <a:gd name="T33" fmla="*/ 10 h 33"/>
                <a:gd name="T34" fmla="*/ 22 w 48"/>
                <a:gd name="T35" fmla="*/ 8 h 33"/>
                <a:gd name="T36" fmla="*/ 24 w 48"/>
                <a:gd name="T37" fmla="*/ 6 h 33"/>
                <a:gd name="T38" fmla="*/ 27 w 48"/>
                <a:gd name="T39" fmla="*/ 7 h 33"/>
                <a:gd name="T40" fmla="*/ 28 w 48"/>
                <a:gd name="T41" fmla="*/ 5 h 33"/>
                <a:gd name="T42" fmla="*/ 30 w 48"/>
                <a:gd name="T43" fmla="*/ 5 h 33"/>
                <a:gd name="T44" fmla="*/ 34 w 48"/>
                <a:gd name="T45" fmla="*/ 6 h 33"/>
                <a:gd name="T46" fmla="*/ 37 w 48"/>
                <a:gd name="T47" fmla="*/ 6 h 33"/>
                <a:gd name="T48" fmla="*/ 38 w 48"/>
                <a:gd name="T49" fmla="*/ 4 h 33"/>
                <a:gd name="T50" fmla="*/ 41 w 48"/>
                <a:gd name="T51" fmla="*/ 3 h 33"/>
                <a:gd name="T52" fmla="*/ 44 w 48"/>
                <a:gd name="T53" fmla="*/ 4 h 33"/>
                <a:gd name="T54" fmla="*/ 44 w 48"/>
                <a:gd name="T55" fmla="*/ 6 h 33"/>
                <a:gd name="T56" fmla="*/ 46 w 48"/>
                <a:gd name="T57" fmla="*/ 4 h 33"/>
                <a:gd name="T58" fmla="*/ 48 w 48"/>
                <a:gd name="T59" fmla="*/ 4 h 33"/>
                <a:gd name="T60" fmla="*/ 45 w 48"/>
                <a:gd name="T61" fmla="*/ 3 h 33"/>
                <a:gd name="T62" fmla="*/ 46 w 48"/>
                <a:gd name="T63" fmla="*/ 2 h 33"/>
                <a:gd name="T64" fmla="*/ 45 w 48"/>
                <a:gd name="T65" fmla="*/ 1 h 33"/>
                <a:gd name="T66" fmla="*/ 42 w 48"/>
                <a:gd name="T67" fmla="*/ 1 h 33"/>
                <a:gd name="T68" fmla="*/ 40 w 48"/>
                <a:gd name="T69" fmla="*/ 0 h 33"/>
                <a:gd name="T70" fmla="*/ 39 w 48"/>
                <a:gd name="T71" fmla="*/ 1 h 33"/>
                <a:gd name="T72" fmla="*/ 37 w 48"/>
                <a:gd name="T73" fmla="*/ 2 h 33"/>
                <a:gd name="T74" fmla="*/ 37 w 48"/>
                <a:gd name="T75" fmla="*/ 1 h 33"/>
                <a:gd name="T76" fmla="*/ 34 w 48"/>
                <a:gd name="T77" fmla="*/ 1 h 33"/>
                <a:gd name="T78" fmla="*/ 33 w 48"/>
                <a:gd name="T79" fmla="*/ 2 h 33"/>
                <a:gd name="T80" fmla="*/ 30 w 48"/>
                <a:gd name="T81" fmla="*/ 2 h 33"/>
                <a:gd name="T82" fmla="*/ 28 w 48"/>
                <a:gd name="T83" fmla="*/ 3 h 33"/>
                <a:gd name="T84" fmla="*/ 26 w 48"/>
                <a:gd name="T85" fmla="*/ 3 h 33"/>
                <a:gd name="T86" fmla="*/ 24 w 48"/>
                <a:gd name="T87" fmla="*/ 4 h 33"/>
                <a:gd name="T88" fmla="*/ 21 w 48"/>
                <a:gd name="T89" fmla="*/ 5 h 33"/>
                <a:gd name="T90" fmla="*/ 20 w 48"/>
                <a:gd name="T91" fmla="*/ 7 h 33"/>
                <a:gd name="T92" fmla="*/ 18 w 48"/>
                <a:gd name="T93" fmla="*/ 8 h 33"/>
                <a:gd name="T94" fmla="*/ 16 w 48"/>
                <a:gd name="T95" fmla="*/ 10 h 33"/>
                <a:gd name="T96" fmla="*/ 15 w 48"/>
                <a:gd name="T97" fmla="*/ 12 h 33"/>
                <a:gd name="T98" fmla="*/ 13 w 48"/>
                <a:gd name="T99" fmla="*/ 15 h 33"/>
                <a:gd name="T100" fmla="*/ 11 w 48"/>
                <a:gd name="T101" fmla="*/ 16 h 33"/>
                <a:gd name="T102" fmla="*/ 10 w 48"/>
                <a:gd name="T103" fmla="*/ 17 h 33"/>
                <a:gd name="T104" fmla="*/ 9 w 48"/>
                <a:gd name="T105" fmla="*/ 18 h 33"/>
                <a:gd name="T106" fmla="*/ 7 w 48"/>
                <a:gd name="T107" fmla="*/ 20 h 33"/>
                <a:gd name="T108" fmla="*/ 4 w 48"/>
                <a:gd name="T109" fmla="*/ 20 h 33"/>
                <a:gd name="T110" fmla="*/ 2 w 48"/>
                <a:gd name="T111" fmla="*/ 22 h 33"/>
                <a:gd name="T112" fmla="*/ 0 w 48"/>
                <a:gd name="T113" fmla="*/ 23 h 33"/>
                <a:gd name="T114" fmla="*/ 0 w 48"/>
                <a:gd name="T115"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33">
                  <a:moveTo>
                    <a:pt x="0" y="26"/>
                  </a:moveTo>
                  <a:cubicBezTo>
                    <a:pt x="1" y="26"/>
                    <a:pt x="1" y="26"/>
                    <a:pt x="1" y="26"/>
                  </a:cubicBezTo>
                  <a:cubicBezTo>
                    <a:pt x="1" y="27"/>
                    <a:pt x="2" y="27"/>
                    <a:pt x="1" y="27"/>
                  </a:cubicBezTo>
                  <a:cubicBezTo>
                    <a:pt x="1" y="28"/>
                    <a:pt x="1" y="28"/>
                    <a:pt x="1" y="28"/>
                  </a:cubicBezTo>
                  <a:cubicBezTo>
                    <a:pt x="1" y="28"/>
                    <a:pt x="1" y="28"/>
                    <a:pt x="0" y="29"/>
                  </a:cubicBezTo>
                  <a:cubicBezTo>
                    <a:pt x="0" y="29"/>
                    <a:pt x="1" y="29"/>
                    <a:pt x="1" y="29"/>
                  </a:cubicBezTo>
                  <a:cubicBezTo>
                    <a:pt x="2" y="30"/>
                    <a:pt x="1" y="30"/>
                    <a:pt x="1" y="31"/>
                  </a:cubicBezTo>
                  <a:cubicBezTo>
                    <a:pt x="1" y="31"/>
                    <a:pt x="1" y="32"/>
                    <a:pt x="1" y="32"/>
                  </a:cubicBezTo>
                  <a:cubicBezTo>
                    <a:pt x="2" y="32"/>
                    <a:pt x="2" y="32"/>
                    <a:pt x="2" y="32"/>
                  </a:cubicBezTo>
                  <a:cubicBezTo>
                    <a:pt x="3" y="32"/>
                    <a:pt x="3" y="32"/>
                    <a:pt x="3" y="33"/>
                  </a:cubicBezTo>
                  <a:cubicBezTo>
                    <a:pt x="4" y="33"/>
                    <a:pt x="4" y="33"/>
                    <a:pt x="4" y="33"/>
                  </a:cubicBezTo>
                  <a:cubicBezTo>
                    <a:pt x="5" y="33"/>
                    <a:pt x="5" y="33"/>
                    <a:pt x="6" y="33"/>
                  </a:cubicBezTo>
                  <a:cubicBezTo>
                    <a:pt x="7" y="33"/>
                    <a:pt x="7" y="32"/>
                    <a:pt x="8" y="32"/>
                  </a:cubicBezTo>
                  <a:cubicBezTo>
                    <a:pt x="8" y="32"/>
                    <a:pt x="9" y="32"/>
                    <a:pt x="9" y="32"/>
                  </a:cubicBezTo>
                  <a:cubicBezTo>
                    <a:pt x="9" y="31"/>
                    <a:pt x="9" y="31"/>
                    <a:pt x="10" y="31"/>
                  </a:cubicBezTo>
                  <a:cubicBezTo>
                    <a:pt x="10" y="31"/>
                    <a:pt x="10" y="31"/>
                    <a:pt x="10" y="31"/>
                  </a:cubicBezTo>
                  <a:cubicBezTo>
                    <a:pt x="10" y="30"/>
                    <a:pt x="11" y="31"/>
                    <a:pt x="11" y="30"/>
                  </a:cubicBezTo>
                  <a:cubicBezTo>
                    <a:pt x="11" y="30"/>
                    <a:pt x="11" y="30"/>
                    <a:pt x="11" y="30"/>
                  </a:cubicBezTo>
                  <a:cubicBezTo>
                    <a:pt x="12" y="29"/>
                    <a:pt x="11" y="29"/>
                    <a:pt x="12" y="29"/>
                  </a:cubicBezTo>
                  <a:cubicBezTo>
                    <a:pt x="12" y="29"/>
                    <a:pt x="12" y="29"/>
                    <a:pt x="13" y="30"/>
                  </a:cubicBezTo>
                  <a:cubicBezTo>
                    <a:pt x="13" y="30"/>
                    <a:pt x="13" y="30"/>
                    <a:pt x="13" y="30"/>
                  </a:cubicBezTo>
                  <a:cubicBezTo>
                    <a:pt x="13" y="30"/>
                    <a:pt x="13" y="30"/>
                    <a:pt x="13" y="30"/>
                  </a:cubicBezTo>
                  <a:cubicBezTo>
                    <a:pt x="14" y="30"/>
                    <a:pt x="14" y="30"/>
                    <a:pt x="15" y="30"/>
                  </a:cubicBezTo>
                  <a:cubicBezTo>
                    <a:pt x="15" y="30"/>
                    <a:pt x="15" y="30"/>
                    <a:pt x="15" y="29"/>
                  </a:cubicBezTo>
                  <a:cubicBezTo>
                    <a:pt x="15" y="29"/>
                    <a:pt x="14" y="29"/>
                    <a:pt x="14" y="29"/>
                  </a:cubicBezTo>
                  <a:cubicBezTo>
                    <a:pt x="14" y="28"/>
                    <a:pt x="15" y="28"/>
                    <a:pt x="15" y="28"/>
                  </a:cubicBezTo>
                  <a:cubicBezTo>
                    <a:pt x="15" y="28"/>
                    <a:pt x="15" y="28"/>
                    <a:pt x="16" y="27"/>
                  </a:cubicBezTo>
                  <a:cubicBezTo>
                    <a:pt x="16" y="27"/>
                    <a:pt x="16" y="27"/>
                    <a:pt x="16" y="26"/>
                  </a:cubicBezTo>
                  <a:cubicBezTo>
                    <a:pt x="16" y="26"/>
                    <a:pt x="15" y="26"/>
                    <a:pt x="15" y="25"/>
                  </a:cubicBezTo>
                  <a:cubicBezTo>
                    <a:pt x="15" y="25"/>
                    <a:pt x="16" y="25"/>
                    <a:pt x="16" y="25"/>
                  </a:cubicBezTo>
                  <a:cubicBezTo>
                    <a:pt x="16" y="25"/>
                    <a:pt x="16" y="24"/>
                    <a:pt x="16" y="24"/>
                  </a:cubicBezTo>
                  <a:cubicBezTo>
                    <a:pt x="16" y="24"/>
                    <a:pt x="15" y="24"/>
                    <a:pt x="15" y="23"/>
                  </a:cubicBezTo>
                  <a:cubicBezTo>
                    <a:pt x="15" y="23"/>
                    <a:pt x="15" y="23"/>
                    <a:pt x="15" y="22"/>
                  </a:cubicBezTo>
                  <a:cubicBezTo>
                    <a:pt x="15" y="22"/>
                    <a:pt x="15" y="22"/>
                    <a:pt x="14" y="21"/>
                  </a:cubicBezTo>
                  <a:cubicBezTo>
                    <a:pt x="14" y="21"/>
                    <a:pt x="14" y="20"/>
                    <a:pt x="14" y="20"/>
                  </a:cubicBezTo>
                  <a:cubicBezTo>
                    <a:pt x="14" y="19"/>
                    <a:pt x="14" y="19"/>
                    <a:pt x="15" y="18"/>
                  </a:cubicBezTo>
                  <a:cubicBezTo>
                    <a:pt x="15" y="18"/>
                    <a:pt x="15" y="18"/>
                    <a:pt x="15" y="18"/>
                  </a:cubicBezTo>
                  <a:cubicBezTo>
                    <a:pt x="16" y="18"/>
                    <a:pt x="16" y="17"/>
                    <a:pt x="16" y="18"/>
                  </a:cubicBezTo>
                  <a:cubicBezTo>
                    <a:pt x="17" y="18"/>
                    <a:pt x="17" y="18"/>
                    <a:pt x="17" y="18"/>
                  </a:cubicBezTo>
                  <a:cubicBezTo>
                    <a:pt x="17" y="18"/>
                    <a:pt x="18" y="18"/>
                    <a:pt x="18" y="18"/>
                  </a:cubicBezTo>
                  <a:cubicBezTo>
                    <a:pt x="18" y="18"/>
                    <a:pt x="18" y="17"/>
                    <a:pt x="18" y="17"/>
                  </a:cubicBezTo>
                  <a:cubicBezTo>
                    <a:pt x="18" y="17"/>
                    <a:pt x="18" y="17"/>
                    <a:pt x="17" y="17"/>
                  </a:cubicBezTo>
                  <a:cubicBezTo>
                    <a:pt x="17" y="16"/>
                    <a:pt x="17" y="16"/>
                    <a:pt x="17" y="16"/>
                  </a:cubicBezTo>
                  <a:cubicBezTo>
                    <a:pt x="17" y="16"/>
                    <a:pt x="18" y="16"/>
                    <a:pt x="18" y="15"/>
                  </a:cubicBezTo>
                  <a:cubicBezTo>
                    <a:pt x="18" y="15"/>
                    <a:pt x="18" y="15"/>
                    <a:pt x="18" y="14"/>
                  </a:cubicBezTo>
                  <a:cubicBezTo>
                    <a:pt x="19" y="14"/>
                    <a:pt x="18" y="14"/>
                    <a:pt x="18" y="14"/>
                  </a:cubicBezTo>
                  <a:cubicBezTo>
                    <a:pt x="18" y="13"/>
                    <a:pt x="18" y="13"/>
                    <a:pt x="18" y="12"/>
                  </a:cubicBezTo>
                  <a:cubicBezTo>
                    <a:pt x="18" y="12"/>
                    <a:pt x="19" y="12"/>
                    <a:pt x="19" y="12"/>
                  </a:cubicBezTo>
                  <a:cubicBezTo>
                    <a:pt x="19" y="12"/>
                    <a:pt x="19" y="12"/>
                    <a:pt x="20" y="12"/>
                  </a:cubicBezTo>
                  <a:cubicBezTo>
                    <a:pt x="20" y="11"/>
                    <a:pt x="20" y="11"/>
                    <a:pt x="21" y="11"/>
                  </a:cubicBezTo>
                  <a:cubicBezTo>
                    <a:pt x="21" y="11"/>
                    <a:pt x="21" y="11"/>
                    <a:pt x="21" y="10"/>
                  </a:cubicBezTo>
                  <a:cubicBezTo>
                    <a:pt x="21" y="10"/>
                    <a:pt x="21" y="9"/>
                    <a:pt x="21" y="9"/>
                  </a:cubicBezTo>
                  <a:cubicBezTo>
                    <a:pt x="21" y="9"/>
                    <a:pt x="21" y="9"/>
                    <a:pt x="22" y="8"/>
                  </a:cubicBezTo>
                  <a:cubicBezTo>
                    <a:pt x="22" y="8"/>
                    <a:pt x="22" y="8"/>
                    <a:pt x="22" y="8"/>
                  </a:cubicBezTo>
                  <a:cubicBezTo>
                    <a:pt x="22" y="8"/>
                    <a:pt x="23" y="8"/>
                    <a:pt x="23" y="8"/>
                  </a:cubicBezTo>
                  <a:cubicBezTo>
                    <a:pt x="23" y="8"/>
                    <a:pt x="24" y="7"/>
                    <a:pt x="24" y="7"/>
                  </a:cubicBezTo>
                  <a:cubicBezTo>
                    <a:pt x="24" y="7"/>
                    <a:pt x="24" y="7"/>
                    <a:pt x="24" y="6"/>
                  </a:cubicBezTo>
                  <a:cubicBezTo>
                    <a:pt x="25" y="6"/>
                    <a:pt x="25" y="7"/>
                    <a:pt x="25" y="7"/>
                  </a:cubicBezTo>
                  <a:cubicBezTo>
                    <a:pt x="26" y="7"/>
                    <a:pt x="26" y="7"/>
                    <a:pt x="26" y="7"/>
                  </a:cubicBezTo>
                  <a:cubicBezTo>
                    <a:pt x="26" y="7"/>
                    <a:pt x="27" y="7"/>
                    <a:pt x="27" y="7"/>
                  </a:cubicBezTo>
                  <a:cubicBezTo>
                    <a:pt x="27" y="7"/>
                    <a:pt x="28" y="7"/>
                    <a:pt x="28" y="7"/>
                  </a:cubicBezTo>
                  <a:cubicBezTo>
                    <a:pt x="28" y="6"/>
                    <a:pt x="28" y="6"/>
                    <a:pt x="28" y="6"/>
                  </a:cubicBezTo>
                  <a:cubicBezTo>
                    <a:pt x="28" y="6"/>
                    <a:pt x="28" y="5"/>
                    <a:pt x="28" y="5"/>
                  </a:cubicBezTo>
                  <a:cubicBezTo>
                    <a:pt x="29" y="5"/>
                    <a:pt x="29" y="5"/>
                    <a:pt x="29" y="5"/>
                  </a:cubicBezTo>
                  <a:cubicBezTo>
                    <a:pt x="29" y="5"/>
                    <a:pt x="29" y="5"/>
                    <a:pt x="30" y="5"/>
                  </a:cubicBezTo>
                  <a:cubicBezTo>
                    <a:pt x="30" y="5"/>
                    <a:pt x="30" y="5"/>
                    <a:pt x="30" y="5"/>
                  </a:cubicBezTo>
                  <a:cubicBezTo>
                    <a:pt x="31" y="5"/>
                    <a:pt x="31" y="5"/>
                    <a:pt x="32" y="6"/>
                  </a:cubicBezTo>
                  <a:cubicBezTo>
                    <a:pt x="32" y="6"/>
                    <a:pt x="32" y="6"/>
                    <a:pt x="32" y="6"/>
                  </a:cubicBezTo>
                  <a:cubicBezTo>
                    <a:pt x="33" y="6"/>
                    <a:pt x="33" y="6"/>
                    <a:pt x="34" y="6"/>
                  </a:cubicBezTo>
                  <a:cubicBezTo>
                    <a:pt x="34" y="6"/>
                    <a:pt x="34" y="6"/>
                    <a:pt x="35" y="6"/>
                  </a:cubicBezTo>
                  <a:cubicBezTo>
                    <a:pt x="35" y="6"/>
                    <a:pt x="35" y="6"/>
                    <a:pt x="36" y="6"/>
                  </a:cubicBezTo>
                  <a:cubicBezTo>
                    <a:pt x="36" y="6"/>
                    <a:pt x="36" y="7"/>
                    <a:pt x="37" y="6"/>
                  </a:cubicBezTo>
                  <a:cubicBezTo>
                    <a:pt x="37" y="6"/>
                    <a:pt x="37" y="6"/>
                    <a:pt x="37" y="6"/>
                  </a:cubicBezTo>
                  <a:cubicBezTo>
                    <a:pt x="38" y="6"/>
                    <a:pt x="38" y="5"/>
                    <a:pt x="38" y="5"/>
                  </a:cubicBezTo>
                  <a:cubicBezTo>
                    <a:pt x="38" y="5"/>
                    <a:pt x="37" y="4"/>
                    <a:pt x="38" y="4"/>
                  </a:cubicBezTo>
                  <a:cubicBezTo>
                    <a:pt x="38" y="3"/>
                    <a:pt x="39" y="3"/>
                    <a:pt x="39" y="3"/>
                  </a:cubicBezTo>
                  <a:cubicBezTo>
                    <a:pt x="39" y="3"/>
                    <a:pt x="39" y="3"/>
                    <a:pt x="40" y="3"/>
                  </a:cubicBezTo>
                  <a:cubicBezTo>
                    <a:pt x="40" y="3"/>
                    <a:pt x="40" y="3"/>
                    <a:pt x="41" y="3"/>
                  </a:cubicBezTo>
                  <a:cubicBezTo>
                    <a:pt x="41" y="3"/>
                    <a:pt x="41" y="3"/>
                    <a:pt x="42" y="3"/>
                  </a:cubicBezTo>
                  <a:cubicBezTo>
                    <a:pt x="42" y="3"/>
                    <a:pt x="42" y="4"/>
                    <a:pt x="42" y="4"/>
                  </a:cubicBezTo>
                  <a:cubicBezTo>
                    <a:pt x="43" y="4"/>
                    <a:pt x="43" y="3"/>
                    <a:pt x="44" y="4"/>
                  </a:cubicBezTo>
                  <a:cubicBezTo>
                    <a:pt x="44" y="4"/>
                    <a:pt x="43" y="4"/>
                    <a:pt x="43" y="5"/>
                  </a:cubicBezTo>
                  <a:cubicBezTo>
                    <a:pt x="43" y="5"/>
                    <a:pt x="43" y="5"/>
                    <a:pt x="44" y="6"/>
                  </a:cubicBezTo>
                  <a:cubicBezTo>
                    <a:pt x="44" y="6"/>
                    <a:pt x="44" y="6"/>
                    <a:pt x="44" y="6"/>
                  </a:cubicBezTo>
                  <a:cubicBezTo>
                    <a:pt x="44" y="6"/>
                    <a:pt x="44" y="6"/>
                    <a:pt x="44" y="5"/>
                  </a:cubicBezTo>
                  <a:cubicBezTo>
                    <a:pt x="45" y="5"/>
                    <a:pt x="45" y="5"/>
                    <a:pt x="45" y="5"/>
                  </a:cubicBezTo>
                  <a:cubicBezTo>
                    <a:pt x="45" y="4"/>
                    <a:pt x="45" y="4"/>
                    <a:pt x="46" y="4"/>
                  </a:cubicBezTo>
                  <a:cubicBezTo>
                    <a:pt x="46" y="4"/>
                    <a:pt x="47" y="4"/>
                    <a:pt x="47" y="4"/>
                  </a:cubicBezTo>
                  <a:cubicBezTo>
                    <a:pt x="47" y="4"/>
                    <a:pt x="47" y="4"/>
                    <a:pt x="48" y="4"/>
                  </a:cubicBezTo>
                  <a:cubicBezTo>
                    <a:pt x="48" y="4"/>
                    <a:pt x="48" y="4"/>
                    <a:pt x="48" y="4"/>
                  </a:cubicBezTo>
                  <a:cubicBezTo>
                    <a:pt x="47" y="4"/>
                    <a:pt x="47" y="4"/>
                    <a:pt x="47" y="4"/>
                  </a:cubicBezTo>
                  <a:cubicBezTo>
                    <a:pt x="47" y="4"/>
                    <a:pt x="46" y="3"/>
                    <a:pt x="46" y="3"/>
                  </a:cubicBezTo>
                  <a:cubicBezTo>
                    <a:pt x="45" y="3"/>
                    <a:pt x="45" y="3"/>
                    <a:pt x="45" y="3"/>
                  </a:cubicBezTo>
                  <a:cubicBezTo>
                    <a:pt x="44" y="3"/>
                    <a:pt x="44" y="3"/>
                    <a:pt x="44" y="2"/>
                  </a:cubicBezTo>
                  <a:cubicBezTo>
                    <a:pt x="44" y="2"/>
                    <a:pt x="45" y="2"/>
                    <a:pt x="45" y="2"/>
                  </a:cubicBezTo>
                  <a:cubicBezTo>
                    <a:pt x="46" y="2"/>
                    <a:pt x="46" y="2"/>
                    <a:pt x="46" y="2"/>
                  </a:cubicBezTo>
                  <a:cubicBezTo>
                    <a:pt x="46" y="2"/>
                    <a:pt x="47" y="2"/>
                    <a:pt x="47" y="2"/>
                  </a:cubicBezTo>
                  <a:cubicBezTo>
                    <a:pt x="47" y="1"/>
                    <a:pt x="46" y="2"/>
                    <a:pt x="46" y="1"/>
                  </a:cubicBezTo>
                  <a:cubicBezTo>
                    <a:pt x="45" y="1"/>
                    <a:pt x="45" y="1"/>
                    <a:pt x="45" y="1"/>
                  </a:cubicBezTo>
                  <a:cubicBezTo>
                    <a:pt x="44" y="1"/>
                    <a:pt x="44" y="1"/>
                    <a:pt x="43" y="1"/>
                  </a:cubicBezTo>
                  <a:cubicBezTo>
                    <a:pt x="43" y="1"/>
                    <a:pt x="43" y="1"/>
                    <a:pt x="43" y="1"/>
                  </a:cubicBezTo>
                  <a:cubicBezTo>
                    <a:pt x="42" y="1"/>
                    <a:pt x="42" y="1"/>
                    <a:pt x="42" y="1"/>
                  </a:cubicBezTo>
                  <a:cubicBezTo>
                    <a:pt x="42" y="1"/>
                    <a:pt x="42" y="1"/>
                    <a:pt x="42" y="0"/>
                  </a:cubicBezTo>
                  <a:cubicBezTo>
                    <a:pt x="41" y="0"/>
                    <a:pt x="41" y="0"/>
                    <a:pt x="41" y="0"/>
                  </a:cubicBezTo>
                  <a:cubicBezTo>
                    <a:pt x="41" y="0"/>
                    <a:pt x="40" y="0"/>
                    <a:pt x="40" y="0"/>
                  </a:cubicBezTo>
                  <a:cubicBezTo>
                    <a:pt x="40" y="1"/>
                    <a:pt x="40" y="1"/>
                    <a:pt x="40" y="1"/>
                  </a:cubicBezTo>
                  <a:cubicBezTo>
                    <a:pt x="39" y="1"/>
                    <a:pt x="39" y="2"/>
                    <a:pt x="39" y="2"/>
                  </a:cubicBezTo>
                  <a:cubicBezTo>
                    <a:pt x="39" y="1"/>
                    <a:pt x="39" y="1"/>
                    <a:pt x="39" y="1"/>
                  </a:cubicBezTo>
                  <a:cubicBezTo>
                    <a:pt x="39" y="0"/>
                    <a:pt x="39" y="0"/>
                    <a:pt x="38" y="0"/>
                  </a:cubicBezTo>
                  <a:cubicBezTo>
                    <a:pt x="38" y="0"/>
                    <a:pt x="38" y="1"/>
                    <a:pt x="38" y="1"/>
                  </a:cubicBezTo>
                  <a:cubicBezTo>
                    <a:pt x="37" y="1"/>
                    <a:pt x="38" y="2"/>
                    <a:pt x="37" y="2"/>
                  </a:cubicBezTo>
                  <a:cubicBezTo>
                    <a:pt x="37" y="2"/>
                    <a:pt x="36" y="3"/>
                    <a:pt x="36" y="2"/>
                  </a:cubicBezTo>
                  <a:cubicBezTo>
                    <a:pt x="36" y="2"/>
                    <a:pt x="36" y="2"/>
                    <a:pt x="36" y="1"/>
                  </a:cubicBezTo>
                  <a:cubicBezTo>
                    <a:pt x="37" y="1"/>
                    <a:pt x="37" y="1"/>
                    <a:pt x="37" y="1"/>
                  </a:cubicBezTo>
                  <a:cubicBezTo>
                    <a:pt x="37" y="1"/>
                    <a:pt x="37" y="1"/>
                    <a:pt x="37" y="1"/>
                  </a:cubicBezTo>
                  <a:cubicBezTo>
                    <a:pt x="36" y="0"/>
                    <a:pt x="36" y="0"/>
                    <a:pt x="36" y="0"/>
                  </a:cubicBezTo>
                  <a:cubicBezTo>
                    <a:pt x="35" y="0"/>
                    <a:pt x="35" y="0"/>
                    <a:pt x="34" y="1"/>
                  </a:cubicBezTo>
                  <a:cubicBezTo>
                    <a:pt x="34" y="1"/>
                    <a:pt x="34" y="1"/>
                    <a:pt x="34" y="1"/>
                  </a:cubicBezTo>
                  <a:cubicBezTo>
                    <a:pt x="34" y="1"/>
                    <a:pt x="34" y="2"/>
                    <a:pt x="34" y="2"/>
                  </a:cubicBezTo>
                  <a:cubicBezTo>
                    <a:pt x="33" y="2"/>
                    <a:pt x="33" y="2"/>
                    <a:pt x="33" y="2"/>
                  </a:cubicBezTo>
                  <a:cubicBezTo>
                    <a:pt x="32" y="2"/>
                    <a:pt x="32" y="2"/>
                    <a:pt x="32" y="2"/>
                  </a:cubicBezTo>
                  <a:cubicBezTo>
                    <a:pt x="31" y="2"/>
                    <a:pt x="31" y="2"/>
                    <a:pt x="31" y="2"/>
                  </a:cubicBezTo>
                  <a:cubicBezTo>
                    <a:pt x="30" y="2"/>
                    <a:pt x="30" y="1"/>
                    <a:pt x="30" y="2"/>
                  </a:cubicBezTo>
                  <a:cubicBezTo>
                    <a:pt x="29" y="2"/>
                    <a:pt x="30" y="2"/>
                    <a:pt x="29" y="2"/>
                  </a:cubicBezTo>
                  <a:cubicBezTo>
                    <a:pt x="29" y="3"/>
                    <a:pt x="29" y="2"/>
                    <a:pt x="28" y="3"/>
                  </a:cubicBezTo>
                  <a:cubicBezTo>
                    <a:pt x="28" y="3"/>
                    <a:pt x="28" y="3"/>
                    <a:pt x="28" y="3"/>
                  </a:cubicBezTo>
                  <a:cubicBezTo>
                    <a:pt x="28" y="3"/>
                    <a:pt x="28" y="3"/>
                    <a:pt x="28" y="3"/>
                  </a:cubicBezTo>
                  <a:cubicBezTo>
                    <a:pt x="28" y="3"/>
                    <a:pt x="27" y="3"/>
                    <a:pt x="27" y="3"/>
                  </a:cubicBezTo>
                  <a:cubicBezTo>
                    <a:pt x="27" y="3"/>
                    <a:pt x="26" y="3"/>
                    <a:pt x="26" y="3"/>
                  </a:cubicBezTo>
                  <a:cubicBezTo>
                    <a:pt x="26" y="3"/>
                    <a:pt x="25" y="3"/>
                    <a:pt x="25" y="3"/>
                  </a:cubicBezTo>
                  <a:cubicBezTo>
                    <a:pt x="25" y="3"/>
                    <a:pt x="25" y="4"/>
                    <a:pt x="25" y="4"/>
                  </a:cubicBezTo>
                  <a:cubicBezTo>
                    <a:pt x="24" y="4"/>
                    <a:pt x="24" y="4"/>
                    <a:pt x="24" y="4"/>
                  </a:cubicBezTo>
                  <a:cubicBezTo>
                    <a:pt x="24" y="4"/>
                    <a:pt x="23" y="4"/>
                    <a:pt x="23" y="4"/>
                  </a:cubicBezTo>
                  <a:cubicBezTo>
                    <a:pt x="23" y="4"/>
                    <a:pt x="22" y="4"/>
                    <a:pt x="22" y="5"/>
                  </a:cubicBezTo>
                  <a:cubicBezTo>
                    <a:pt x="22" y="5"/>
                    <a:pt x="22" y="5"/>
                    <a:pt x="21" y="5"/>
                  </a:cubicBezTo>
                  <a:cubicBezTo>
                    <a:pt x="21" y="6"/>
                    <a:pt x="21" y="6"/>
                    <a:pt x="21" y="6"/>
                  </a:cubicBezTo>
                  <a:cubicBezTo>
                    <a:pt x="21" y="7"/>
                    <a:pt x="21" y="7"/>
                    <a:pt x="21" y="7"/>
                  </a:cubicBezTo>
                  <a:cubicBezTo>
                    <a:pt x="20" y="8"/>
                    <a:pt x="20" y="7"/>
                    <a:pt x="20" y="7"/>
                  </a:cubicBezTo>
                  <a:cubicBezTo>
                    <a:pt x="19" y="7"/>
                    <a:pt x="19" y="7"/>
                    <a:pt x="19" y="7"/>
                  </a:cubicBezTo>
                  <a:cubicBezTo>
                    <a:pt x="18" y="7"/>
                    <a:pt x="18" y="8"/>
                    <a:pt x="18" y="8"/>
                  </a:cubicBezTo>
                  <a:cubicBezTo>
                    <a:pt x="18" y="8"/>
                    <a:pt x="18" y="8"/>
                    <a:pt x="18" y="8"/>
                  </a:cubicBezTo>
                  <a:cubicBezTo>
                    <a:pt x="18" y="9"/>
                    <a:pt x="18" y="9"/>
                    <a:pt x="18" y="9"/>
                  </a:cubicBezTo>
                  <a:cubicBezTo>
                    <a:pt x="18" y="9"/>
                    <a:pt x="17" y="9"/>
                    <a:pt x="17" y="9"/>
                  </a:cubicBezTo>
                  <a:cubicBezTo>
                    <a:pt x="17" y="10"/>
                    <a:pt x="17" y="10"/>
                    <a:pt x="16" y="10"/>
                  </a:cubicBezTo>
                  <a:cubicBezTo>
                    <a:pt x="16" y="10"/>
                    <a:pt x="16" y="10"/>
                    <a:pt x="15" y="11"/>
                  </a:cubicBezTo>
                  <a:cubicBezTo>
                    <a:pt x="15" y="11"/>
                    <a:pt x="16" y="12"/>
                    <a:pt x="15" y="12"/>
                  </a:cubicBezTo>
                  <a:cubicBezTo>
                    <a:pt x="15" y="12"/>
                    <a:pt x="15" y="12"/>
                    <a:pt x="15" y="12"/>
                  </a:cubicBezTo>
                  <a:cubicBezTo>
                    <a:pt x="14" y="12"/>
                    <a:pt x="14" y="13"/>
                    <a:pt x="14" y="13"/>
                  </a:cubicBezTo>
                  <a:cubicBezTo>
                    <a:pt x="14" y="14"/>
                    <a:pt x="14" y="14"/>
                    <a:pt x="14" y="15"/>
                  </a:cubicBezTo>
                  <a:cubicBezTo>
                    <a:pt x="14" y="15"/>
                    <a:pt x="14" y="15"/>
                    <a:pt x="13" y="15"/>
                  </a:cubicBezTo>
                  <a:cubicBezTo>
                    <a:pt x="13" y="15"/>
                    <a:pt x="13" y="15"/>
                    <a:pt x="12" y="15"/>
                  </a:cubicBezTo>
                  <a:cubicBezTo>
                    <a:pt x="12" y="15"/>
                    <a:pt x="12" y="16"/>
                    <a:pt x="12" y="16"/>
                  </a:cubicBezTo>
                  <a:cubicBezTo>
                    <a:pt x="12" y="16"/>
                    <a:pt x="11" y="16"/>
                    <a:pt x="11" y="16"/>
                  </a:cubicBezTo>
                  <a:cubicBezTo>
                    <a:pt x="11" y="16"/>
                    <a:pt x="11" y="16"/>
                    <a:pt x="11" y="17"/>
                  </a:cubicBezTo>
                  <a:cubicBezTo>
                    <a:pt x="11" y="17"/>
                    <a:pt x="11" y="17"/>
                    <a:pt x="11" y="17"/>
                  </a:cubicBezTo>
                  <a:cubicBezTo>
                    <a:pt x="10" y="17"/>
                    <a:pt x="10" y="17"/>
                    <a:pt x="10" y="17"/>
                  </a:cubicBezTo>
                  <a:cubicBezTo>
                    <a:pt x="9" y="17"/>
                    <a:pt x="10" y="17"/>
                    <a:pt x="9" y="17"/>
                  </a:cubicBezTo>
                  <a:cubicBezTo>
                    <a:pt x="9" y="18"/>
                    <a:pt x="9" y="17"/>
                    <a:pt x="9" y="18"/>
                  </a:cubicBezTo>
                  <a:cubicBezTo>
                    <a:pt x="9" y="18"/>
                    <a:pt x="9" y="18"/>
                    <a:pt x="9" y="18"/>
                  </a:cubicBezTo>
                  <a:cubicBezTo>
                    <a:pt x="8" y="19"/>
                    <a:pt x="8" y="18"/>
                    <a:pt x="7" y="18"/>
                  </a:cubicBezTo>
                  <a:cubicBezTo>
                    <a:pt x="7" y="18"/>
                    <a:pt x="7" y="18"/>
                    <a:pt x="7" y="18"/>
                  </a:cubicBezTo>
                  <a:cubicBezTo>
                    <a:pt x="6" y="19"/>
                    <a:pt x="7" y="19"/>
                    <a:pt x="7" y="20"/>
                  </a:cubicBezTo>
                  <a:cubicBezTo>
                    <a:pt x="7" y="20"/>
                    <a:pt x="6" y="20"/>
                    <a:pt x="6" y="20"/>
                  </a:cubicBezTo>
                  <a:cubicBezTo>
                    <a:pt x="6" y="20"/>
                    <a:pt x="5" y="20"/>
                    <a:pt x="5" y="20"/>
                  </a:cubicBezTo>
                  <a:cubicBezTo>
                    <a:pt x="4" y="20"/>
                    <a:pt x="4" y="20"/>
                    <a:pt x="4" y="20"/>
                  </a:cubicBezTo>
                  <a:cubicBezTo>
                    <a:pt x="4" y="21"/>
                    <a:pt x="4" y="21"/>
                    <a:pt x="4" y="21"/>
                  </a:cubicBezTo>
                  <a:cubicBezTo>
                    <a:pt x="3" y="21"/>
                    <a:pt x="3" y="21"/>
                    <a:pt x="3" y="21"/>
                  </a:cubicBezTo>
                  <a:cubicBezTo>
                    <a:pt x="3" y="22"/>
                    <a:pt x="2" y="22"/>
                    <a:pt x="2" y="22"/>
                  </a:cubicBezTo>
                  <a:cubicBezTo>
                    <a:pt x="2" y="22"/>
                    <a:pt x="1" y="22"/>
                    <a:pt x="1" y="22"/>
                  </a:cubicBezTo>
                  <a:cubicBezTo>
                    <a:pt x="1" y="22"/>
                    <a:pt x="0" y="22"/>
                    <a:pt x="0" y="22"/>
                  </a:cubicBezTo>
                  <a:cubicBezTo>
                    <a:pt x="0" y="23"/>
                    <a:pt x="0" y="23"/>
                    <a:pt x="0" y="23"/>
                  </a:cubicBezTo>
                  <a:cubicBezTo>
                    <a:pt x="0" y="23"/>
                    <a:pt x="0" y="24"/>
                    <a:pt x="0" y="25"/>
                  </a:cubicBezTo>
                  <a:cubicBezTo>
                    <a:pt x="0" y="25"/>
                    <a:pt x="0" y="25"/>
                    <a:pt x="0" y="26"/>
                  </a:cubicBezTo>
                  <a:cubicBezTo>
                    <a:pt x="0" y="26"/>
                    <a:pt x="0" y="26"/>
                    <a:pt x="0" y="2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3" name="Freeform 124"/>
            <p:cNvSpPr>
              <a:spLocks/>
            </p:cNvSpPr>
            <p:nvPr/>
          </p:nvSpPr>
          <p:spPr bwMode="auto">
            <a:xfrm>
              <a:off x="4733927"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4" name="Freeform 125"/>
            <p:cNvSpPr>
              <a:spLocks/>
            </p:cNvSpPr>
            <p:nvPr/>
          </p:nvSpPr>
          <p:spPr bwMode="auto">
            <a:xfrm>
              <a:off x="4711702" y="1768476"/>
              <a:ext cx="65088" cy="42863"/>
            </a:xfrm>
            <a:custGeom>
              <a:avLst/>
              <a:gdLst>
                <a:gd name="T0" fmla="*/ 6 w 6"/>
                <a:gd name="T1" fmla="*/ 1 h 4"/>
                <a:gd name="T2" fmla="*/ 5 w 6"/>
                <a:gd name="T3" fmla="*/ 0 h 4"/>
                <a:gd name="T4" fmla="*/ 5 w 6"/>
                <a:gd name="T5" fmla="*/ 0 h 4"/>
                <a:gd name="T6" fmla="*/ 4 w 6"/>
                <a:gd name="T7" fmla="*/ 0 h 4"/>
                <a:gd name="T8" fmla="*/ 3 w 6"/>
                <a:gd name="T9" fmla="*/ 1 h 4"/>
                <a:gd name="T10" fmla="*/ 2 w 6"/>
                <a:gd name="T11" fmla="*/ 1 h 4"/>
                <a:gd name="T12" fmla="*/ 1 w 6"/>
                <a:gd name="T13" fmla="*/ 1 h 4"/>
                <a:gd name="T14" fmla="*/ 1 w 6"/>
                <a:gd name="T15" fmla="*/ 1 h 4"/>
                <a:gd name="T16" fmla="*/ 0 w 6"/>
                <a:gd name="T17" fmla="*/ 2 h 4"/>
                <a:gd name="T18" fmla="*/ 1 w 6"/>
                <a:gd name="T19" fmla="*/ 3 h 4"/>
                <a:gd name="T20" fmla="*/ 1 w 6"/>
                <a:gd name="T21" fmla="*/ 4 h 4"/>
                <a:gd name="T22" fmla="*/ 2 w 6"/>
                <a:gd name="T23" fmla="*/ 4 h 4"/>
                <a:gd name="T24" fmla="*/ 2 w 6"/>
                <a:gd name="T25" fmla="*/ 4 h 4"/>
                <a:gd name="T26" fmla="*/ 3 w 6"/>
                <a:gd name="T27" fmla="*/ 4 h 4"/>
                <a:gd name="T28" fmla="*/ 5 w 6"/>
                <a:gd name="T29" fmla="*/ 3 h 4"/>
                <a:gd name="T30" fmla="*/ 6 w 6"/>
                <a:gd name="T31" fmla="*/ 3 h 4"/>
                <a:gd name="T32" fmla="*/ 6 w 6"/>
                <a:gd name="T33" fmla="*/ 3 h 4"/>
                <a:gd name="T34" fmla="*/ 6 w 6"/>
                <a:gd name="T35" fmla="*/ 3 h 4"/>
                <a:gd name="T36" fmla="*/ 6 w 6"/>
                <a:gd name="T37" fmla="*/ 2 h 4"/>
                <a:gd name="T38" fmla="*/ 6 w 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1"/>
                  </a:moveTo>
                  <a:cubicBezTo>
                    <a:pt x="6" y="0"/>
                    <a:pt x="6" y="0"/>
                    <a:pt x="5" y="0"/>
                  </a:cubicBezTo>
                  <a:cubicBezTo>
                    <a:pt x="5" y="0"/>
                    <a:pt x="5" y="0"/>
                    <a:pt x="5" y="0"/>
                  </a:cubicBezTo>
                  <a:cubicBezTo>
                    <a:pt x="4" y="0"/>
                    <a:pt x="4" y="0"/>
                    <a:pt x="4" y="0"/>
                  </a:cubicBezTo>
                  <a:cubicBezTo>
                    <a:pt x="4" y="1"/>
                    <a:pt x="3" y="1"/>
                    <a:pt x="3" y="1"/>
                  </a:cubicBezTo>
                  <a:cubicBezTo>
                    <a:pt x="3" y="1"/>
                    <a:pt x="2" y="1"/>
                    <a:pt x="2" y="1"/>
                  </a:cubicBezTo>
                  <a:cubicBezTo>
                    <a:pt x="1" y="1"/>
                    <a:pt x="1" y="1"/>
                    <a:pt x="1" y="1"/>
                  </a:cubicBezTo>
                  <a:cubicBezTo>
                    <a:pt x="1" y="1"/>
                    <a:pt x="1" y="1"/>
                    <a:pt x="1" y="1"/>
                  </a:cubicBezTo>
                  <a:cubicBezTo>
                    <a:pt x="1" y="1"/>
                    <a:pt x="0" y="2"/>
                    <a:pt x="0" y="2"/>
                  </a:cubicBezTo>
                  <a:cubicBezTo>
                    <a:pt x="0" y="2"/>
                    <a:pt x="0" y="3"/>
                    <a:pt x="1" y="3"/>
                  </a:cubicBezTo>
                  <a:cubicBezTo>
                    <a:pt x="1" y="3"/>
                    <a:pt x="1" y="3"/>
                    <a:pt x="1" y="4"/>
                  </a:cubicBezTo>
                  <a:cubicBezTo>
                    <a:pt x="1" y="4"/>
                    <a:pt x="2" y="4"/>
                    <a:pt x="2" y="4"/>
                  </a:cubicBezTo>
                  <a:cubicBezTo>
                    <a:pt x="2" y="4"/>
                    <a:pt x="2" y="4"/>
                    <a:pt x="2" y="4"/>
                  </a:cubicBezTo>
                  <a:cubicBezTo>
                    <a:pt x="3" y="4"/>
                    <a:pt x="3" y="4"/>
                    <a:pt x="3" y="4"/>
                  </a:cubicBezTo>
                  <a:cubicBezTo>
                    <a:pt x="4" y="3"/>
                    <a:pt x="4" y="4"/>
                    <a:pt x="5" y="3"/>
                  </a:cubicBezTo>
                  <a:cubicBezTo>
                    <a:pt x="5" y="3"/>
                    <a:pt x="5" y="3"/>
                    <a:pt x="6" y="3"/>
                  </a:cubicBezTo>
                  <a:cubicBezTo>
                    <a:pt x="6" y="3"/>
                    <a:pt x="6" y="3"/>
                    <a:pt x="6" y="3"/>
                  </a:cubicBezTo>
                  <a:cubicBezTo>
                    <a:pt x="6" y="3"/>
                    <a:pt x="6" y="3"/>
                    <a:pt x="6" y="3"/>
                  </a:cubicBezTo>
                  <a:cubicBezTo>
                    <a:pt x="6" y="2"/>
                    <a:pt x="6" y="2"/>
                    <a:pt x="6" y="2"/>
                  </a:cubicBezTo>
                  <a:cubicBezTo>
                    <a:pt x="6" y="2"/>
                    <a:pt x="6" y="1"/>
                    <a:pt x="6"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5" name="Freeform 126"/>
            <p:cNvSpPr>
              <a:spLocks/>
            </p:cNvSpPr>
            <p:nvPr/>
          </p:nvSpPr>
          <p:spPr bwMode="auto">
            <a:xfrm>
              <a:off x="4302127" y="1422401"/>
              <a:ext cx="74613" cy="74613"/>
            </a:xfrm>
            <a:custGeom>
              <a:avLst/>
              <a:gdLst>
                <a:gd name="T0" fmla="*/ 0 w 7"/>
                <a:gd name="T1" fmla="*/ 6 h 7"/>
                <a:gd name="T2" fmla="*/ 0 w 7"/>
                <a:gd name="T3" fmla="*/ 6 h 7"/>
                <a:gd name="T4" fmla="*/ 1 w 7"/>
                <a:gd name="T5" fmla="*/ 6 h 7"/>
                <a:gd name="T6" fmla="*/ 2 w 7"/>
                <a:gd name="T7" fmla="*/ 6 h 7"/>
                <a:gd name="T8" fmla="*/ 3 w 7"/>
                <a:gd name="T9" fmla="*/ 6 h 7"/>
                <a:gd name="T10" fmla="*/ 5 w 7"/>
                <a:gd name="T11" fmla="*/ 7 h 7"/>
                <a:gd name="T12" fmla="*/ 5 w 7"/>
                <a:gd name="T13" fmla="*/ 7 h 7"/>
                <a:gd name="T14" fmla="*/ 5 w 7"/>
                <a:gd name="T15" fmla="*/ 6 h 7"/>
                <a:gd name="T16" fmla="*/ 5 w 7"/>
                <a:gd name="T17" fmla="*/ 5 h 7"/>
                <a:gd name="T18" fmla="*/ 6 w 7"/>
                <a:gd name="T19" fmla="*/ 4 h 7"/>
                <a:gd name="T20" fmla="*/ 6 w 7"/>
                <a:gd name="T21" fmla="*/ 3 h 7"/>
                <a:gd name="T22" fmla="*/ 6 w 7"/>
                <a:gd name="T23" fmla="*/ 3 h 7"/>
                <a:gd name="T24" fmla="*/ 7 w 7"/>
                <a:gd name="T25" fmla="*/ 2 h 7"/>
                <a:gd name="T26" fmla="*/ 7 w 7"/>
                <a:gd name="T27" fmla="*/ 1 h 7"/>
                <a:gd name="T28" fmla="*/ 6 w 7"/>
                <a:gd name="T29" fmla="*/ 0 h 7"/>
                <a:gd name="T30" fmla="*/ 6 w 7"/>
                <a:gd name="T31" fmla="*/ 0 h 7"/>
                <a:gd name="T32" fmla="*/ 5 w 7"/>
                <a:gd name="T33" fmla="*/ 0 h 7"/>
                <a:gd name="T34" fmla="*/ 4 w 7"/>
                <a:gd name="T35" fmla="*/ 0 h 7"/>
                <a:gd name="T36" fmla="*/ 4 w 7"/>
                <a:gd name="T37" fmla="*/ 1 h 7"/>
                <a:gd name="T38" fmla="*/ 3 w 7"/>
                <a:gd name="T39" fmla="*/ 1 h 7"/>
                <a:gd name="T40" fmla="*/ 2 w 7"/>
                <a:gd name="T41" fmla="*/ 2 h 7"/>
                <a:gd name="T42" fmla="*/ 1 w 7"/>
                <a:gd name="T43" fmla="*/ 2 h 7"/>
                <a:gd name="T44" fmla="*/ 1 w 7"/>
                <a:gd name="T45" fmla="*/ 2 h 7"/>
                <a:gd name="T46" fmla="*/ 0 w 7"/>
                <a:gd name="T47" fmla="*/ 3 h 7"/>
                <a:gd name="T48" fmla="*/ 0 w 7"/>
                <a:gd name="T49" fmla="*/ 4 h 7"/>
                <a:gd name="T50" fmla="*/ 0 w 7"/>
                <a:gd name="T51" fmla="*/ 5 h 7"/>
                <a:gd name="T52" fmla="*/ 0 w 7"/>
                <a:gd name="T5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7">
                  <a:moveTo>
                    <a:pt x="0" y="6"/>
                  </a:moveTo>
                  <a:cubicBezTo>
                    <a:pt x="0" y="6"/>
                    <a:pt x="0" y="6"/>
                    <a:pt x="0" y="6"/>
                  </a:cubicBezTo>
                  <a:cubicBezTo>
                    <a:pt x="1" y="6"/>
                    <a:pt x="1" y="6"/>
                    <a:pt x="1" y="6"/>
                  </a:cubicBezTo>
                  <a:cubicBezTo>
                    <a:pt x="2" y="6"/>
                    <a:pt x="2" y="6"/>
                    <a:pt x="2" y="6"/>
                  </a:cubicBezTo>
                  <a:cubicBezTo>
                    <a:pt x="3" y="6"/>
                    <a:pt x="3" y="6"/>
                    <a:pt x="3" y="6"/>
                  </a:cubicBezTo>
                  <a:cubicBezTo>
                    <a:pt x="4" y="6"/>
                    <a:pt x="4" y="7"/>
                    <a:pt x="5" y="7"/>
                  </a:cubicBezTo>
                  <a:cubicBezTo>
                    <a:pt x="5" y="7"/>
                    <a:pt x="5" y="7"/>
                    <a:pt x="5" y="7"/>
                  </a:cubicBezTo>
                  <a:cubicBezTo>
                    <a:pt x="5" y="6"/>
                    <a:pt x="5" y="6"/>
                    <a:pt x="5" y="6"/>
                  </a:cubicBezTo>
                  <a:cubicBezTo>
                    <a:pt x="5" y="5"/>
                    <a:pt x="4" y="5"/>
                    <a:pt x="5" y="5"/>
                  </a:cubicBezTo>
                  <a:cubicBezTo>
                    <a:pt x="5" y="4"/>
                    <a:pt x="5" y="5"/>
                    <a:pt x="6" y="4"/>
                  </a:cubicBezTo>
                  <a:cubicBezTo>
                    <a:pt x="6" y="4"/>
                    <a:pt x="6" y="4"/>
                    <a:pt x="6" y="3"/>
                  </a:cubicBezTo>
                  <a:cubicBezTo>
                    <a:pt x="6" y="3"/>
                    <a:pt x="6" y="3"/>
                    <a:pt x="6" y="3"/>
                  </a:cubicBezTo>
                  <a:cubicBezTo>
                    <a:pt x="6" y="2"/>
                    <a:pt x="7" y="2"/>
                    <a:pt x="7" y="2"/>
                  </a:cubicBezTo>
                  <a:cubicBezTo>
                    <a:pt x="7" y="2"/>
                    <a:pt x="7" y="1"/>
                    <a:pt x="7" y="1"/>
                  </a:cubicBezTo>
                  <a:cubicBezTo>
                    <a:pt x="7" y="1"/>
                    <a:pt x="7" y="1"/>
                    <a:pt x="6" y="0"/>
                  </a:cubicBezTo>
                  <a:cubicBezTo>
                    <a:pt x="6" y="0"/>
                    <a:pt x="6" y="0"/>
                    <a:pt x="6" y="0"/>
                  </a:cubicBezTo>
                  <a:cubicBezTo>
                    <a:pt x="6" y="0"/>
                    <a:pt x="6" y="0"/>
                    <a:pt x="5" y="0"/>
                  </a:cubicBezTo>
                  <a:cubicBezTo>
                    <a:pt x="5" y="0"/>
                    <a:pt x="5" y="0"/>
                    <a:pt x="4" y="0"/>
                  </a:cubicBezTo>
                  <a:cubicBezTo>
                    <a:pt x="4" y="0"/>
                    <a:pt x="4" y="0"/>
                    <a:pt x="4" y="1"/>
                  </a:cubicBezTo>
                  <a:cubicBezTo>
                    <a:pt x="3" y="1"/>
                    <a:pt x="3" y="1"/>
                    <a:pt x="3" y="1"/>
                  </a:cubicBezTo>
                  <a:cubicBezTo>
                    <a:pt x="2" y="1"/>
                    <a:pt x="2" y="2"/>
                    <a:pt x="2" y="2"/>
                  </a:cubicBezTo>
                  <a:cubicBezTo>
                    <a:pt x="1" y="2"/>
                    <a:pt x="1" y="2"/>
                    <a:pt x="1" y="2"/>
                  </a:cubicBezTo>
                  <a:cubicBezTo>
                    <a:pt x="1" y="2"/>
                    <a:pt x="1" y="2"/>
                    <a:pt x="1" y="2"/>
                  </a:cubicBezTo>
                  <a:cubicBezTo>
                    <a:pt x="1" y="3"/>
                    <a:pt x="0" y="3"/>
                    <a:pt x="0" y="3"/>
                  </a:cubicBezTo>
                  <a:cubicBezTo>
                    <a:pt x="0" y="4"/>
                    <a:pt x="0" y="4"/>
                    <a:pt x="0" y="4"/>
                  </a:cubicBezTo>
                  <a:cubicBezTo>
                    <a:pt x="0" y="5"/>
                    <a:pt x="0" y="5"/>
                    <a:pt x="0" y="5"/>
                  </a:cubicBezTo>
                  <a:cubicBezTo>
                    <a:pt x="0" y="6"/>
                    <a:pt x="0" y="6"/>
                    <a:pt x="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6" name="Freeform 127"/>
            <p:cNvSpPr>
              <a:spLocks/>
            </p:cNvSpPr>
            <p:nvPr/>
          </p:nvSpPr>
          <p:spPr bwMode="auto">
            <a:xfrm>
              <a:off x="3967164" y="1768476"/>
              <a:ext cx="85725" cy="161925"/>
            </a:xfrm>
            <a:custGeom>
              <a:avLst/>
              <a:gdLst>
                <a:gd name="T0" fmla="*/ 0 w 8"/>
                <a:gd name="T1" fmla="*/ 10 h 15"/>
                <a:gd name="T2" fmla="*/ 1 w 8"/>
                <a:gd name="T3" fmla="*/ 10 h 15"/>
                <a:gd name="T4" fmla="*/ 1 w 8"/>
                <a:gd name="T5" fmla="*/ 11 h 15"/>
                <a:gd name="T6" fmla="*/ 1 w 8"/>
                <a:gd name="T7" fmla="*/ 12 h 15"/>
                <a:gd name="T8" fmla="*/ 1 w 8"/>
                <a:gd name="T9" fmla="*/ 13 h 15"/>
                <a:gd name="T10" fmla="*/ 1 w 8"/>
                <a:gd name="T11" fmla="*/ 14 h 15"/>
                <a:gd name="T12" fmla="*/ 2 w 8"/>
                <a:gd name="T13" fmla="*/ 15 h 15"/>
                <a:gd name="T14" fmla="*/ 3 w 8"/>
                <a:gd name="T15" fmla="*/ 15 h 15"/>
                <a:gd name="T16" fmla="*/ 4 w 8"/>
                <a:gd name="T17" fmla="*/ 14 h 15"/>
                <a:gd name="T18" fmla="*/ 5 w 8"/>
                <a:gd name="T19" fmla="*/ 14 h 15"/>
                <a:gd name="T20" fmla="*/ 5 w 8"/>
                <a:gd name="T21" fmla="*/ 12 h 15"/>
                <a:gd name="T22" fmla="*/ 5 w 8"/>
                <a:gd name="T23" fmla="*/ 12 h 15"/>
                <a:gd name="T24" fmla="*/ 6 w 8"/>
                <a:gd name="T25" fmla="*/ 11 h 15"/>
                <a:gd name="T26" fmla="*/ 5 w 8"/>
                <a:gd name="T27" fmla="*/ 11 h 15"/>
                <a:gd name="T28" fmla="*/ 5 w 8"/>
                <a:gd name="T29" fmla="*/ 10 h 15"/>
                <a:gd name="T30" fmla="*/ 5 w 8"/>
                <a:gd name="T31" fmla="*/ 10 h 15"/>
                <a:gd name="T32" fmla="*/ 5 w 8"/>
                <a:gd name="T33" fmla="*/ 9 h 15"/>
                <a:gd name="T34" fmla="*/ 6 w 8"/>
                <a:gd name="T35" fmla="*/ 9 h 15"/>
                <a:gd name="T36" fmla="*/ 6 w 8"/>
                <a:gd name="T37" fmla="*/ 8 h 15"/>
                <a:gd name="T38" fmla="*/ 5 w 8"/>
                <a:gd name="T39" fmla="*/ 8 h 15"/>
                <a:gd name="T40" fmla="*/ 5 w 8"/>
                <a:gd name="T41" fmla="*/ 7 h 15"/>
                <a:gd name="T42" fmla="*/ 6 w 8"/>
                <a:gd name="T43" fmla="*/ 7 h 15"/>
                <a:gd name="T44" fmla="*/ 6 w 8"/>
                <a:gd name="T45" fmla="*/ 6 h 15"/>
                <a:gd name="T46" fmla="*/ 6 w 8"/>
                <a:gd name="T47" fmla="*/ 5 h 15"/>
                <a:gd name="T48" fmla="*/ 6 w 8"/>
                <a:gd name="T49" fmla="*/ 4 h 15"/>
                <a:gd name="T50" fmla="*/ 6 w 8"/>
                <a:gd name="T51" fmla="*/ 3 h 15"/>
                <a:gd name="T52" fmla="*/ 7 w 8"/>
                <a:gd name="T53" fmla="*/ 3 h 15"/>
                <a:gd name="T54" fmla="*/ 8 w 8"/>
                <a:gd name="T55" fmla="*/ 2 h 15"/>
                <a:gd name="T56" fmla="*/ 8 w 8"/>
                <a:gd name="T57" fmla="*/ 1 h 15"/>
                <a:gd name="T58" fmla="*/ 7 w 8"/>
                <a:gd name="T59" fmla="*/ 1 h 15"/>
                <a:gd name="T60" fmla="*/ 7 w 8"/>
                <a:gd name="T61" fmla="*/ 0 h 15"/>
                <a:gd name="T62" fmla="*/ 6 w 8"/>
                <a:gd name="T63" fmla="*/ 1 h 15"/>
                <a:gd name="T64" fmla="*/ 5 w 8"/>
                <a:gd name="T65" fmla="*/ 1 h 15"/>
                <a:gd name="T66" fmla="*/ 5 w 8"/>
                <a:gd name="T67" fmla="*/ 1 h 15"/>
                <a:gd name="T68" fmla="*/ 4 w 8"/>
                <a:gd name="T69" fmla="*/ 1 h 15"/>
                <a:gd name="T70" fmla="*/ 4 w 8"/>
                <a:gd name="T71" fmla="*/ 0 h 15"/>
                <a:gd name="T72" fmla="*/ 3 w 8"/>
                <a:gd name="T73" fmla="*/ 0 h 15"/>
                <a:gd name="T74" fmla="*/ 3 w 8"/>
                <a:gd name="T75" fmla="*/ 0 h 15"/>
                <a:gd name="T76" fmla="*/ 2 w 8"/>
                <a:gd name="T77" fmla="*/ 1 h 15"/>
                <a:gd name="T78" fmla="*/ 2 w 8"/>
                <a:gd name="T79" fmla="*/ 1 h 15"/>
                <a:gd name="T80" fmla="*/ 2 w 8"/>
                <a:gd name="T81" fmla="*/ 1 h 15"/>
                <a:gd name="T82" fmla="*/ 1 w 8"/>
                <a:gd name="T83" fmla="*/ 2 h 15"/>
                <a:gd name="T84" fmla="*/ 2 w 8"/>
                <a:gd name="T85" fmla="*/ 3 h 15"/>
                <a:gd name="T86" fmla="*/ 2 w 8"/>
                <a:gd name="T87" fmla="*/ 4 h 15"/>
                <a:gd name="T88" fmla="*/ 2 w 8"/>
                <a:gd name="T89" fmla="*/ 5 h 15"/>
                <a:gd name="T90" fmla="*/ 1 w 8"/>
                <a:gd name="T91" fmla="*/ 7 h 15"/>
                <a:gd name="T92" fmla="*/ 1 w 8"/>
                <a:gd name="T93" fmla="*/ 7 h 15"/>
                <a:gd name="T94" fmla="*/ 0 w 8"/>
                <a:gd name="T95" fmla="*/ 8 h 15"/>
                <a:gd name="T96" fmla="*/ 0 w 8"/>
                <a:gd name="T97" fmla="*/ 8 h 15"/>
                <a:gd name="T98" fmla="*/ 0 w 8"/>
                <a:gd name="T99" fmla="*/ 10 h 15"/>
                <a:gd name="T100" fmla="*/ 0 w 8"/>
                <a:gd name="T101"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 h="15">
                  <a:moveTo>
                    <a:pt x="0" y="10"/>
                  </a:moveTo>
                  <a:cubicBezTo>
                    <a:pt x="0" y="10"/>
                    <a:pt x="0" y="10"/>
                    <a:pt x="1" y="10"/>
                  </a:cubicBezTo>
                  <a:cubicBezTo>
                    <a:pt x="1" y="10"/>
                    <a:pt x="1" y="11"/>
                    <a:pt x="1" y="11"/>
                  </a:cubicBezTo>
                  <a:cubicBezTo>
                    <a:pt x="1" y="12"/>
                    <a:pt x="1" y="12"/>
                    <a:pt x="1" y="12"/>
                  </a:cubicBezTo>
                  <a:cubicBezTo>
                    <a:pt x="1" y="13"/>
                    <a:pt x="1" y="13"/>
                    <a:pt x="1" y="13"/>
                  </a:cubicBezTo>
                  <a:cubicBezTo>
                    <a:pt x="1" y="14"/>
                    <a:pt x="1" y="14"/>
                    <a:pt x="1" y="14"/>
                  </a:cubicBezTo>
                  <a:cubicBezTo>
                    <a:pt x="1" y="15"/>
                    <a:pt x="2" y="14"/>
                    <a:pt x="2" y="15"/>
                  </a:cubicBezTo>
                  <a:cubicBezTo>
                    <a:pt x="3" y="15"/>
                    <a:pt x="3" y="15"/>
                    <a:pt x="3" y="15"/>
                  </a:cubicBezTo>
                  <a:cubicBezTo>
                    <a:pt x="4" y="15"/>
                    <a:pt x="4" y="14"/>
                    <a:pt x="4" y="14"/>
                  </a:cubicBezTo>
                  <a:cubicBezTo>
                    <a:pt x="4" y="14"/>
                    <a:pt x="4" y="14"/>
                    <a:pt x="5" y="14"/>
                  </a:cubicBezTo>
                  <a:cubicBezTo>
                    <a:pt x="5" y="13"/>
                    <a:pt x="4" y="13"/>
                    <a:pt x="5" y="12"/>
                  </a:cubicBezTo>
                  <a:cubicBezTo>
                    <a:pt x="5" y="12"/>
                    <a:pt x="5" y="12"/>
                    <a:pt x="5" y="12"/>
                  </a:cubicBezTo>
                  <a:cubicBezTo>
                    <a:pt x="5" y="12"/>
                    <a:pt x="6" y="12"/>
                    <a:pt x="6" y="11"/>
                  </a:cubicBezTo>
                  <a:cubicBezTo>
                    <a:pt x="6" y="11"/>
                    <a:pt x="6" y="11"/>
                    <a:pt x="5" y="11"/>
                  </a:cubicBezTo>
                  <a:cubicBezTo>
                    <a:pt x="5" y="11"/>
                    <a:pt x="5" y="11"/>
                    <a:pt x="5" y="10"/>
                  </a:cubicBezTo>
                  <a:cubicBezTo>
                    <a:pt x="5" y="10"/>
                    <a:pt x="5" y="10"/>
                    <a:pt x="5" y="10"/>
                  </a:cubicBezTo>
                  <a:cubicBezTo>
                    <a:pt x="5" y="10"/>
                    <a:pt x="5" y="10"/>
                    <a:pt x="5" y="9"/>
                  </a:cubicBezTo>
                  <a:cubicBezTo>
                    <a:pt x="6" y="9"/>
                    <a:pt x="6" y="9"/>
                    <a:pt x="6" y="9"/>
                  </a:cubicBezTo>
                  <a:cubicBezTo>
                    <a:pt x="6" y="9"/>
                    <a:pt x="6" y="9"/>
                    <a:pt x="6" y="8"/>
                  </a:cubicBezTo>
                  <a:cubicBezTo>
                    <a:pt x="6" y="8"/>
                    <a:pt x="5" y="8"/>
                    <a:pt x="5" y="8"/>
                  </a:cubicBezTo>
                  <a:cubicBezTo>
                    <a:pt x="5" y="8"/>
                    <a:pt x="5" y="8"/>
                    <a:pt x="5" y="7"/>
                  </a:cubicBezTo>
                  <a:cubicBezTo>
                    <a:pt x="5" y="7"/>
                    <a:pt x="6" y="7"/>
                    <a:pt x="6" y="7"/>
                  </a:cubicBezTo>
                  <a:cubicBezTo>
                    <a:pt x="6" y="7"/>
                    <a:pt x="6" y="6"/>
                    <a:pt x="6" y="6"/>
                  </a:cubicBezTo>
                  <a:cubicBezTo>
                    <a:pt x="6" y="6"/>
                    <a:pt x="6" y="6"/>
                    <a:pt x="6" y="5"/>
                  </a:cubicBezTo>
                  <a:cubicBezTo>
                    <a:pt x="6" y="5"/>
                    <a:pt x="6" y="5"/>
                    <a:pt x="6" y="4"/>
                  </a:cubicBezTo>
                  <a:cubicBezTo>
                    <a:pt x="6" y="4"/>
                    <a:pt x="6" y="3"/>
                    <a:pt x="6" y="3"/>
                  </a:cubicBezTo>
                  <a:cubicBezTo>
                    <a:pt x="6" y="3"/>
                    <a:pt x="7" y="3"/>
                    <a:pt x="7" y="3"/>
                  </a:cubicBezTo>
                  <a:cubicBezTo>
                    <a:pt x="7" y="2"/>
                    <a:pt x="8" y="3"/>
                    <a:pt x="8" y="2"/>
                  </a:cubicBezTo>
                  <a:cubicBezTo>
                    <a:pt x="8" y="2"/>
                    <a:pt x="8" y="1"/>
                    <a:pt x="8" y="1"/>
                  </a:cubicBezTo>
                  <a:cubicBezTo>
                    <a:pt x="7" y="1"/>
                    <a:pt x="7" y="1"/>
                    <a:pt x="7" y="1"/>
                  </a:cubicBezTo>
                  <a:cubicBezTo>
                    <a:pt x="7" y="1"/>
                    <a:pt x="7" y="0"/>
                    <a:pt x="7" y="0"/>
                  </a:cubicBezTo>
                  <a:cubicBezTo>
                    <a:pt x="6" y="0"/>
                    <a:pt x="6" y="1"/>
                    <a:pt x="6" y="1"/>
                  </a:cubicBezTo>
                  <a:cubicBezTo>
                    <a:pt x="6" y="1"/>
                    <a:pt x="5" y="1"/>
                    <a:pt x="5" y="1"/>
                  </a:cubicBezTo>
                  <a:cubicBezTo>
                    <a:pt x="5" y="1"/>
                    <a:pt x="5" y="1"/>
                    <a:pt x="5" y="1"/>
                  </a:cubicBezTo>
                  <a:cubicBezTo>
                    <a:pt x="4" y="1"/>
                    <a:pt x="4" y="1"/>
                    <a:pt x="4" y="1"/>
                  </a:cubicBezTo>
                  <a:cubicBezTo>
                    <a:pt x="4" y="1"/>
                    <a:pt x="4" y="0"/>
                    <a:pt x="4" y="0"/>
                  </a:cubicBezTo>
                  <a:cubicBezTo>
                    <a:pt x="4" y="0"/>
                    <a:pt x="3" y="0"/>
                    <a:pt x="3" y="0"/>
                  </a:cubicBezTo>
                  <a:cubicBezTo>
                    <a:pt x="3" y="0"/>
                    <a:pt x="3" y="0"/>
                    <a:pt x="3" y="0"/>
                  </a:cubicBezTo>
                  <a:cubicBezTo>
                    <a:pt x="2" y="0"/>
                    <a:pt x="3" y="1"/>
                    <a:pt x="2" y="1"/>
                  </a:cubicBezTo>
                  <a:cubicBezTo>
                    <a:pt x="2" y="1"/>
                    <a:pt x="2" y="1"/>
                    <a:pt x="2" y="1"/>
                  </a:cubicBezTo>
                  <a:cubicBezTo>
                    <a:pt x="2" y="1"/>
                    <a:pt x="2" y="1"/>
                    <a:pt x="2" y="1"/>
                  </a:cubicBezTo>
                  <a:cubicBezTo>
                    <a:pt x="2" y="2"/>
                    <a:pt x="1" y="2"/>
                    <a:pt x="1" y="2"/>
                  </a:cubicBezTo>
                  <a:cubicBezTo>
                    <a:pt x="2" y="3"/>
                    <a:pt x="2" y="2"/>
                    <a:pt x="2" y="3"/>
                  </a:cubicBezTo>
                  <a:cubicBezTo>
                    <a:pt x="2" y="3"/>
                    <a:pt x="2" y="3"/>
                    <a:pt x="2" y="4"/>
                  </a:cubicBezTo>
                  <a:cubicBezTo>
                    <a:pt x="2" y="4"/>
                    <a:pt x="2" y="5"/>
                    <a:pt x="2" y="5"/>
                  </a:cubicBezTo>
                  <a:cubicBezTo>
                    <a:pt x="1" y="6"/>
                    <a:pt x="1" y="6"/>
                    <a:pt x="1" y="7"/>
                  </a:cubicBezTo>
                  <a:cubicBezTo>
                    <a:pt x="1" y="7"/>
                    <a:pt x="1" y="7"/>
                    <a:pt x="1" y="7"/>
                  </a:cubicBezTo>
                  <a:cubicBezTo>
                    <a:pt x="0" y="8"/>
                    <a:pt x="0" y="8"/>
                    <a:pt x="0" y="8"/>
                  </a:cubicBezTo>
                  <a:cubicBezTo>
                    <a:pt x="0" y="8"/>
                    <a:pt x="0" y="8"/>
                    <a:pt x="0" y="8"/>
                  </a:cubicBezTo>
                  <a:cubicBezTo>
                    <a:pt x="0" y="9"/>
                    <a:pt x="0" y="9"/>
                    <a:pt x="0" y="10"/>
                  </a:cubicBezTo>
                  <a:cubicBezTo>
                    <a:pt x="0" y="10"/>
                    <a:pt x="0" y="10"/>
                    <a:pt x="0"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7" name="Freeform 128"/>
            <p:cNvSpPr>
              <a:spLocks/>
            </p:cNvSpPr>
            <p:nvPr/>
          </p:nvSpPr>
          <p:spPr bwMode="auto">
            <a:xfrm>
              <a:off x="4021139" y="1919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8" name="Freeform 129"/>
            <p:cNvSpPr>
              <a:spLocks/>
            </p:cNvSpPr>
            <p:nvPr/>
          </p:nvSpPr>
          <p:spPr bwMode="auto">
            <a:xfrm>
              <a:off x="4862514" y="1778001"/>
              <a:ext cx="76200" cy="44450"/>
            </a:xfrm>
            <a:custGeom>
              <a:avLst/>
              <a:gdLst>
                <a:gd name="T0" fmla="*/ 7 w 7"/>
                <a:gd name="T1" fmla="*/ 2 h 4"/>
                <a:gd name="T2" fmla="*/ 6 w 7"/>
                <a:gd name="T3" fmla="*/ 2 h 4"/>
                <a:gd name="T4" fmla="*/ 5 w 7"/>
                <a:gd name="T5" fmla="*/ 1 h 4"/>
                <a:gd name="T6" fmla="*/ 4 w 7"/>
                <a:gd name="T7" fmla="*/ 1 h 4"/>
                <a:gd name="T8" fmla="*/ 4 w 7"/>
                <a:gd name="T9" fmla="*/ 0 h 4"/>
                <a:gd name="T10" fmla="*/ 4 w 7"/>
                <a:gd name="T11" fmla="*/ 0 h 4"/>
                <a:gd name="T12" fmla="*/ 4 w 7"/>
                <a:gd name="T13" fmla="*/ 0 h 4"/>
                <a:gd name="T14" fmla="*/ 3 w 7"/>
                <a:gd name="T15" fmla="*/ 0 h 4"/>
                <a:gd name="T16" fmla="*/ 2 w 7"/>
                <a:gd name="T17" fmla="*/ 0 h 4"/>
                <a:gd name="T18" fmla="*/ 2 w 7"/>
                <a:gd name="T19" fmla="*/ 0 h 4"/>
                <a:gd name="T20" fmla="*/ 1 w 7"/>
                <a:gd name="T21" fmla="*/ 0 h 4"/>
                <a:gd name="T22" fmla="*/ 0 w 7"/>
                <a:gd name="T23" fmla="*/ 0 h 4"/>
                <a:gd name="T24" fmla="*/ 0 w 7"/>
                <a:gd name="T25" fmla="*/ 1 h 4"/>
                <a:gd name="T26" fmla="*/ 1 w 7"/>
                <a:gd name="T27" fmla="*/ 1 h 4"/>
                <a:gd name="T28" fmla="*/ 0 w 7"/>
                <a:gd name="T29" fmla="*/ 2 h 4"/>
                <a:gd name="T30" fmla="*/ 0 w 7"/>
                <a:gd name="T31" fmla="*/ 4 h 4"/>
                <a:gd name="T32" fmla="*/ 0 w 7"/>
                <a:gd name="T33" fmla="*/ 4 h 4"/>
                <a:gd name="T34" fmla="*/ 1 w 7"/>
                <a:gd name="T35" fmla="*/ 4 h 4"/>
                <a:gd name="T36" fmla="*/ 2 w 7"/>
                <a:gd name="T37" fmla="*/ 4 h 4"/>
                <a:gd name="T38" fmla="*/ 3 w 7"/>
                <a:gd name="T39" fmla="*/ 3 h 4"/>
                <a:gd name="T40" fmla="*/ 3 w 7"/>
                <a:gd name="T41" fmla="*/ 3 h 4"/>
                <a:gd name="T42" fmla="*/ 4 w 7"/>
                <a:gd name="T43" fmla="*/ 3 h 4"/>
                <a:gd name="T44" fmla="*/ 5 w 7"/>
                <a:gd name="T45" fmla="*/ 3 h 4"/>
                <a:gd name="T46" fmla="*/ 6 w 7"/>
                <a:gd name="T47" fmla="*/ 3 h 4"/>
                <a:gd name="T48" fmla="*/ 7 w 7"/>
                <a:gd name="T49" fmla="*/ 3 h 4"/>
                <a:gd name="T50" fmla="*/ 7 w 7"/>
                <a:gd name="T51" fmla="*/ 2 h 4"/>
                <a:gd name="T52" fmla="*/ 7 w 7"/>
                <a:gd name="T5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4">
                  <a:moveTo>
                    <a:pt x="7" y="2"/>
                  </a:moveTo>
                  <a:cubicBezTo>
                    <a:pt x="7" y="1"/>
                    <a:pt x="6" y="2"/>
                    <a:pt x="6" y="2"/>
                  </a:cubicBezTo>
                  <a:cubicBezTo>
                    <a:pt x="6" y="1"/>
                    <a:pt x="5" y="1"/>
                    <a:pt x="5" y="1"/>
                  </a:cubicBezTo>
                  <a:cubicBezTo>
                    <a:pt x="5" y="1"/>
                    <a:pt x="5" y="1"/>
                    <a:pt x="4" y="1"/>
                  </a:cubicBezTo>
                  <a:cubicBezTo>
                    <a:pt x="4" y="1"/>
                    <a:pt x="4" y="1"/>
                    <a:pt x="4" y="0"/>
                  </a:cubicBezTo>
                  <a:cubicBezTo>
                    <a:pt x="4" y="0"/>
                    <a:pt x="4" y="0"/>
                    <a:pt x="4" y="0"/>
                  </a:cubicBezTo>
                  <a:cubicBezTo>
                    <a:pt x="4" y="0"/>
                    <a:pt x="4" y="0"/>
                    <a:pt x="4" y="0"/>
                  </a:cubicBezTo>
                  <a:cubicBezTo>
                    <a:pt x="3" y="0"/>
                    <a:pt x="3" y="0"/>
                    <a:pt x="3" y="0"/>
                  </a:cubicBezTo>
                  <a:cubicBezTo>
                    <a:pt x="3" y="0"/>
                    <a:pt x="2" y="0"/>
                    <a:pt x="2" y="0"/>
                  </a:cubicBezTo>
                  <a:cubicBezTo>
                    <a:pt x="2" y="0"/>
                    <a:pt x="2" y="0"/>
                    <a:pt x="2" y="0"/>
                  </a:cubicBezTo>
                  <a:cubicBezTo>
                    <a:pt x="1" y="0"/>
                    <a:pt x="1" y="0"/>
                    <a:pt x="1" y="0"/>
                  </a:cubicBezTo>
                  <a:cubicBezTo>
                    <a:pt x="1" y="0"/>
                    <a:pt x="1" y="0"/>
                    <a:pt x="0" y="0"/>
                  </a:cubicBezTo>
                  <a:cubicBezTo>
                    <a:pt x="0" y="0"/>
                    <a:pt x="0" y="0"/>
                    <a:pt x="0" y="1"/>
                  </a:cubicBezTo>
                  <a:cubicBezTo>
                    <a:pt x="0" y="1"/>
                    <a:pt x="1" y="1"/>
                    <a:pt x="1" y="1"/>
                  </a:cubicBezTo>
                  <a:cubicBezTo>
                    <a:pt x="1" y="2"/>
                    <a:pt x="0" y="2"/>
                    <a:pt x="0" y="2"/>
                  </a:cubicBezTo>
                  <a:cubicBezTo>
                    <a:pt x="0" y="3"/>
                    <a:pt x="0" y="3"/>
                    <a:pt x="0" y="4"/>
                  </a:cubicBezTo>
                  <a:cubicBezTo>
                    <a:pt x="0" y="4"/>
                    <a:pt x="0" y="4"/>
                    <a:pt x="0" y="4"/>
                  </a:cubicBezTo>
                  <a:cubicBezTo>
                    <a:pt x="0" y="4"/>
                    <a:pt x="0" y="4"/>
                    <a:pt x="1" y="4"/>
                  </a:cubicBezTo>
                  <a:cubicBezTo>
                    <a:pt x="1" y="4"/>
                    <a:pt x="1" y="4"/>
                    <a:pt x="2" y="4"/>
                  </a:cubicBezTo>
                  <a:cubicBezTo>
                    <a:pt x="2" y="4"/>
                    <a:pt x="3" y="3"/>
                    <a:pt x="3" y="3"/>
                  </a:cubicBezTo>
                  <a:cubicBezTo>
                    <a:pt x="3" y="3"/>
                    <a:pt x="3" y="3"/>
                    <a:pt x="3" y="3"/>
                  </a:cubicBezTo>
                  <a:cubicBezTo>
                    <a:pt x="4" y="3"/>
                    <a:pt x="4" y="3"/>
                    <a:pt x="4" y="3"/>
                  </a:cubicBezTo>
                  <a:cubicBezTo>
                    <a:pt x="5" y="3"/>
                    <a:pt x="5" y="3"/>
                    <a:pt x="5" y="3"/>
                  </a:cubicBezTo>
                  <a:cubicBezTo>
                    <a:pt x="6" y="3"/>
                    <a:pt x="6" y="3"/>
                    <a:pt x="6" y="3"/>
                  </a:cubicBezTo>
                  <a:cubicBezTo>
                    <a:pt x="6" y="3"/>
                    <a:pt x="6" y="3"/>
                    <a:pt x="7" y="3"/>
                  </a:cubicBezTo>
                  <a:cubicBezTo>
                    <a:pt x="7" y="2"/>
                    <a:pt x="7" y="2"/>
                    <a:pt x="7" y="2"/>
                  </a:cubicBezTo>
                  <a:cubicBezTo>
                    <a:pt x="7" y="2"/>
                    <a:pt x="7" y="2"/>
                    <a:pt x="7"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9" name="Freeform 130"/>
            <p:cNvSpPr>
              <a:spLocks/>
            </p:cNvSpPr>
            <p:nvPr/>
          </p:nvSpPr>
          <p:spPr bwMode="auto">
            <a:xfrm>
              <a:off x="4538664" y="1638301"/>
              <a:ext cx="130175" cy="119063"/>
            </a:xfrm>
            <a:custGeom>
              <a:avLst/>
              <a:gdLst>
                <a:gd name="T0" fmla="*/ 6 w 12"/>
                <a:gd name="T1" fmla="*/ 3 h 11"/>
                <a:gd name="T2" fmla="*/ 7 w 12"/>
                <a:gd name="T3" fmla="*/ 3 h 11"/>
                <a:gd name="T4" fmla="*/ 8 w 12"/>
                <a:gd name="T5" fmla="*/ 3 h 11"/>
                <a:gd name="T6" fmla="*/ 9 w 12"/>
                <a:gd name="T7" fmla="*/ 3 h 11"/>
                <a:gd name="T8" fmla="*/ 10 w 12"/>
                <a:gd name="T9" fmla="*/ 3 h 11"/>
                <a:gd name="T10" fmla="*/ 11 w 12"/>
                <a:gd name="T11" fmla="*/ 3 h 11"/>
                <a:gd name="T12" fmla="*/ 11 w 12"/>
                <a:gd name="T13" fmla="*/ 4 h 11"/>
                <a:gd name="T14" fmla="*/ 12 w 12"/>
                <a:gd name="T15" fmla="*/ 3 h 11"/>
                <a:gd name="T16" fmla="*/ 12 w 12"/>
                <a:gd name="T17" fmla="*/ 3 h 11"/>
                <a:gd name="T18" fmla="*/ 12 w 12"/>
                <a:gd name="T19" fmla="*/ 1 h 11"/>
                <a:gd name="T20" fmla="*/ 12 w 12"/>
                <a:gd name="T21" fmla="*/ 1 h 11"/>
                <a:gd name="T22" fmla="*/ 11 w 12"/>
                <a:gd name="T23" fmla="*/ 1 h 11"/>
                <a:gd name="T24" fmla="*/ 10 w 12"/>
                <a:gd name="T25" fmla="*/ 2 h 11"/>
                <a:gd name="T26" fmla="*/ 9 w 12"/>
                <a:gd name="T27" fmla="*/ 1 h 11"/>
                <a:gd name="T28" fmla="*/ 8 w 12"/>
                <a:gd name="T29" fmla="*/ 1 h 11"/>
                <a:gd name="T30" fmla="*/ 7 w 12"/>
                <a:gd name="T31" fmla="*/ 0 h 11"/>
                <a:gd name="T32" fmla="*/ 6 w 12"/>
                <a:gd name="T33" fmla="*/ 0 h 11"/>
                <a:gd name="T34" fmla="*/ 6 w 12"/>
                <a:gd name="T35" fmla="*/ 1 h 11"/>
                <a:gd name="T36" fmla="*/ 5 w 12"/>
                <a:gd name="T37" fmla="*/ 1 h 11"/>
                <a:gd name="T38" fmla="*/ 4 w 12"/>
                <a:gd name="T39" fmla="*/ 1 h 11"/>
                <a:gd name="T40" fmla="*/ 4 w 12"/>
                <a:gd name="T41" fmla="*/ 1 h 11"/>
                <a:gd name="T42" fmla="*/ 3 w 12"/>
                <a:gd name="T43" fmla="*/ 1 h 11"/>
                <a:gd name="T44" fmla="*/ 2 w 12"/>
                <a:gd name="T45" fmla="*/ 2 h 11"/>
                <a:gd name="T46" fmla="*/ 1 w 12"/>
                <a:gd name="T47" fmla="*/ 2 h 11"/>
                <a:gd name="T48" fmla="*/ 0 w 12"/>
                <a:gd name="T49" fmla="*/ 2 h 11"/>
                <a:gd name="T50" fmla="*/ 0 w 12"/>
                <a:gd name="T51" fmla="*/ 2 h 11"/>
                <a:gd name="T52" fmla="*/ 0 w 12"/>
                <a:gd name="T53" fmla="*/ 4 h 11"/>
                <a:gd name="T54" fmla="*/ 1 w 12"/>
                <a:gd name="T55" fmla="*/ 5 h 11"/>
                <a:gd name="T56" fmla="*/ 2 w 12"/>
                <a:gd name="T57" fmla="*/ 5 h 11"/>
                <a:gd name="T58" fmla="*/ 2 w 12"/>
                <a:gd name="T59" fmla="*/ 5 h 11"/>
                <a:gd name="T60" fmla="*/ 3 w 12"/>
                <a:gd name="T61" fmla="*/ 5 h 11"/>
                <a:gd name="T62" fmla="*/ 3 w 12"/>
                <a:gd name="T63" fmla="*/ 6 h 11"/>
                <a:gd name="T64" fmla="*/ 3 w 12"/>
                <a:gd name="T65" fmla="*/ 6 h 11"/>
                <a:gd name="T66" fmla="*/ 4 w 12"/>
                <a:gd name="T67" fmla="*/ 7 h 11"/>
                <a:gd name="T68" fmla="*/ 5 w 12"/>
                <a:gd name="T69" fmla="*/ 8 h 11"/>
                <a:gd name="T70" fmla="*/ 6 w 12"/>
                <a:gd name="T71" fmla="*/ 9 h 11"/>
                <a:gd name="T72" fmla="*/ 7 w 12"/>
                <a:gd name="T73" fmla="*/ 9 h 11"/>
                <a:gd name="T74" fmla="*/ 9 w 12"/>
                <a:gd name="T75" fmla="*/ 9 h 11"/>
                <a:gd name="T76" fmla="*/ 9 w 12"/>
                <a:gd name="T77" fmla="*/ 10 h 11"/>
                <a:gd name="T78" fmla="*/ 10 w 12"/>
                <a:gd name="T79" fmla="*/ 11 h 11"/>
                <a:gd name="T80" fmla="*/ 11 w 12"/>
                <a:gd name="T81" fmla="*/ 11 h 11"/>
                <a:gd name="T82" fmla="*/ 10 w 12"/>
                <a:gd name="T83" fmla="*/ 9 h 11"/>
                <a:gd name="T84" fmla="*/ 9 w 12"/>
                <a:gd name="T85" fmla="*/ 9 h 11"/>
                <a:gd name="T86" fmla="*/ 8 w 12"/>
                <a:gd name="T87" fmla="*/ 9 h 11"/>
                <a:gd name="T88" fmla="*/ 7 w 12"/>
                <a:gd name="T89" fmla="*/ 9 h 11"/>
                <a:gd name="T90" fmla="*/ 7 w 12"/>
                <a:gd name="T91" fmla="*/ 8 h 11"/>
                <a:gd name="T92" fmla="*/ 7 w 12"/>
                <a:gd name="T93" fmla="*/ 7 h 11"/>
                <a:gd name="T94" fmla="*/ 6 w 12"/>
                <a:gd name="T95" fmla="*/ 7 h 11"/>
                <a:gd name="T96" fmla="*/ 6 w 12"/>
                <a:gd name="T97" fmla="*/ 6 h 11"/>
                <a:gd name="T98" fmla="*/ 6 w 12"/>
                <a:gd name="T99" fmla="*/ 5 h 11"/>
                <a:gd name="T100" fmla="*/ 5 w 12"/>
                <a:gd name="T101" fmla="*/ 4 h 11"/>
                <a:gd name="T102" fmla="*/ 5 w 12"/>
                <a:gd name="T103" fmla="*/ 3 h 11"/>
                <a:gd name="T104" fmla="*/ 6 w 12"/>
                <a:gd name="T10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11">
                  <a:moveTo>
                    <a:pt x="6" y="3"/>
                  </a:moveTo>
                  <a:cubicBezTo>
                    <a:pt x="6" y="2"/>
                    <a:pt x="7" y="3"/>
                    <a:pt x="7" y="3"/>
                  </a:cubicBezTo>
                  <a:cubicBezTo>
                    <a:pt x="7" y="3"/>
                    <a:pt x="8" y="3"/>
                    <a:pt x="8" y="3"/>
                  </a:cubicBezTo>
                  <a:cubicBezTo>
                    <a:pt x="8" y="3"/>
                    <a:pt x="9" y="3"/>
                    <a:pt x="9" y="3"/>
                  </a:cubicBezTo>
                  <a:cubicBezTo>
                    <a:pt x="9" y="3"/>
                    <a:pt x="10" y="3"/>
                    <a:pt x="10" y="3"/>
                  </a:cubicBezTo>
                  <a:cubicBezTo>
                    <a:pt x="10" y="3"/>
                    <a:pt x="10" y="3"/>
                    <a:pt x="11" y="3"/>
                  </a:cubicBezTo>
                  <a:cubicBezTo>
                    <a:pt x="11" y="3"/>
                    <a:pt x="11" y="4"/>
                    <a:pt x="11" y="4"/>
                  </a:cubicBezTo>
                  <a:cubicBezTo>
                    <a:pt x="12" y="4"/>
                    <a:pt x="12" y="4"/>
                    <a:pt x="12" y="3"/>
                  </a:cubicBezTo>
                  <a:cubicBezTo>
                    <a:pt x="12" y="3"/>
                    <a:pt x="12" y="3"/>
                    <a:pt x="12" y="3"/>
                  </a:cubicBezTo>
                  <a:cubicBezTo>
                    <a:pt x="12" y="3"/>
                    <a:pt x="12" y="2"/>
                    <a:pt x="12" y="1"/>
                  </a:cubicBezTo>
                  <a:cubicBezTo>
                    <a:pt x="12" y="1"/>
                    <a:pt x="12" y="1"/>
                    <a:pt x="12" y="1"/>
                  </a:cubicBezTo>
                  <a:cubicBezTo>
                    <a:pt x="12" y="1"/>
                    <a:pt x="11" y="1"/>
                    <a:pt x="11" y="1"/>
                  </a:cubicBezTo>
                  <a:cubicBezTo>
                    <a:pt x="11" y="2"/>
                    <a:pt x="11" y="2"/>
                    <a:pt x="10" y="2"/>
                  </a:cubicBezTo>
                  <a:cubicBezTo>
                    <a:pt x="10" y="2"/>
                    <a:pt x="9" y="2"/>
                    <a:pt x="9" y="1"/>
                  </a:cubicBezTo>
                  <a:cubicBezTo>
                    <a:pt x="8" y="1"/>
                    <a:pt x="8" y="1"/>
                    <a:pt x="8" y="1"/>
                  </a:cubicBezTo>
                  <a:cubicBezTo>
                    <a:pt x="7" y="0"/>
                    <a:pt x="7" y="0"/>
                    <a:pt x="7" y="0"/>
                  </a:cubicBezTo>
                  <a:cubicBezTo>
                    <a:pt x="6" y="0"/>
                    <a:pt x="6" y="0"/>
                    <a:pt x="6" y="0"/>
                  </a:cubicBezTo>
                  <a:cubicBezTo>
                    <a:pt x="6" y="1"/>
                    <a:pt x="6" y="1"/>
                    <a:pt x="6" y="1"/>
                  </a:cubicBezTo>
                  <a:cubicBezTo>
                    <a:pt x="5" y="1"/>
                    <a:pt x="5" y="1"/>
                    <a:pt x="5" y="1"/>
                  </a:cubicBezTo>
                  <a:cubicBezTo>
                    <a:pt x="5" y="1"/>
                    <a:pt x="5" y="1"/>
                    <a:pt x="4" y="1"/>
                  </a:cubicBezTo>
                  <a:cubicBezTo>
                    <a:pt x="4" y="1"/>
                    <a:pt x="4" y="1"/>
                    <a:pt x="4" y="1"/>
                  </a:cubicBezTo>
                  <a:cubicBezTo>
                    <a:pt x="3" y="1"/>
                    <a:pt x="3" y="1"/>
                    <a:pt x="3" y="1"/>
                  </a:cubicBezTo>
                  <a:cubicBezTo>
                    <a:pt x="3" y="1"/>
                    <a:pt x="2" y="1"/>
                    <a:pt x="2" y="2"/>
                  </a:cubicBezTo>
                  <a:cubicBezTo>
                    <a:pt x="2" y="2"/>
                    <a:pt x="1" y="2"/>
                    <a:pt x="1" y="2"/>
                  </a:cubicBezTo>
                  <a:cubicBezTo>
                    <a:pt x="1" y="2"/>
                    <a:pt x="1" y="2"/>
                    <a:pt x="0" y="2"/>
                  </a:cubicBezTo>
                  <a:cubicBezTo>
                    <a:pt x="0" y="2"/>
                    <a:pt x="0" y="2"/>
                    <a:pt x="0" y="2"/>
                  </a:cubicBezTo>
                  <a:cubicBezTo>
                    <a:pt x="0" y="3"/>
                    <a:pt x="0" y="3"/>
                    <a:pt x="0" y="4"/>
                  </a:cubicBezTo>
                  <a:cubicBezTo>
                    <a:pt x="0" y="4"/>
                    <a:pt x="0" y="4"/>
                    <a:pt x="1" y="5"/>
                  </a:cubicBezTo>
                  <a:cubicBezTo>
                    <a:pt x="1" y="5"/>
                    <a:pt x="1" y="4"/>
                    <a:pt x="2" y="5"/>
                  </a:cubicBezTo>
                  <a:cubicBezTo>
                    <a:pt x="2" y="5"/>
                    <a:pt x="2" y="5"/>
                    <a:pt x="2" y="5"/>
                  </a:cubicBezTo>
                  <a:cubicBezTo>
                    <a:pt x="2" y="5"/>
                    <a:pt x="3" y="4"/>
                    <a:pt x="3" y="5"/>
                  </a:cubicBezTo>
                  <a:cubicBezTo>
                    <a:pt x="3" y="5"/>
                    <a:pt x="3" y="5"/>
                    <a:pt x="3" y="6"/>
                  </a:cubicBezTo>
                  <a:cubicBezTo>
                    <a:pt x="3" y="6"/>
                    <a:pt x="3" y="6"/>
                    <a:pt x="3" y="6"/>
                  </a:cubicBezTo>
                  <a:cubicBezTo>
                    <a:pt x="4" y="6"/>
                    <a:pt x="3" y="7"/>
                    <a:pt x="4" y="7"/>
                  </a:cubicBezTo>
                  <a:cubicBezTo>
                    <a:pt x="4" y="8"/>
                    <a:pt x="5" y="8"/>
                    <a:pt x="5" y="8"/>
                  </a:cubicBezTo>
                  <a:cubicBezTo>
                    <a:pt x="6" y="8"/>
                    <a:pt x="6" y="9"/>
                    <a:pt x="6" y="9"/>
                  </a:cubicBezTo>
                  <a:cubicBezTo>
                    <a:pt x="7" y="9"/>
                    <a:pt x="7" y="9"/>
                    <a:pt x="7" y="9"/>
                  </a:cubicBezTo>
                  <a:cubicBezTo>
                    <a:pt x="8" y="9"/>
                    <a:pt x="8" y="9"/>
                    <a:pt x="9" y="9"/>
                  </a:cubicBezTo>
                  <a:cubicBezTo>
                    <a:pt x="9" y="9"/>
                    <a:pt x="9" y="10"/>
                    <a:pt x="9" y="10"/>
                  </a:cubicBezTo>
                  <a:cubicBezTo>
                    <a:pt x="10" y="11"/>
                    <a:pt x="10" y="11"/>
                    <a:pt x="10" y="11"/>
                  </a:cubicBezTo>
                  <a:cubicBezTo>
                    <a:pt x="11" y="11"/>
                    <a:pt x="11" y="11"/>
                    <a:pt x="11" y="11"/>
                  </a:cubicBezTo>
                  <a:cubicBezTo>
                    <a:pt x="10" y="10"/>
                    <a:pt x="11" y="10"/>
                    <a:pt x="10" y="9"/>
                  </a:cubicBezTo>
                  <a:cubicBezTo>
                    <a:pt x="10" y="9"/>
                    <a:pt x="10" y="9"/>
                    <a:pt x="9" y="9"/>
                  </a:cubicBezTo>
                  <a:cubicBezTo>
                    <a:pt x="9" y="9"/>
                    <a:pt x="9" y="9"/>
                    <a:pt x="8" y="9"/>
                  </a:cubicBezTo>
                  <a:cubicBezTo>
                    <a:pt x="8" y="9"/>
                    <a:pt x="7" y="9"/>
                    <a:pt x="7" y="9"/>
                  </a:cubicBezTo>
                  <a:cubicBezTo>
                    <a:pt x="7" y="8"/>
                    <a:pt x="8" y="8"/>
                    <a:pt x="7" y="8"/>
                  </a:cubicBezTo>
                  <a:cubicBezTo>
                    <a:pt x="7" y="7"/>
                    <a:pt x="7" y="7"/>
                    <a:pt x="7" y="7"/>
                  </a:cubicBezTo>
                  <a:cubicBezTo>
                    <a:pt x="7" y="7"/>
                    <a:pt x="7" y="7"/>
                    <a:pt x="6" y="7"/>
                  </a:cubicBezTo>
                  <a:cubicBezTo>
                    <a:pt x="6" y="6"/>
                    <a:pt x="6" y="6"/>
                    <a:pt x="6" y="6"/>
                  </a:cubicBezTo>
                  <a:cubicBezTo>
                    <a:pt x="6" y="6"/>
                    <a:pt x="6" y="5"/>
                    <a:pt x="6" y="5"/>
                  </a:cubicBezTo>
                  <a:cubicBezTo>
                    <a:pt x="6" y="4"/>
                    <a:pt x="5" y="4"/>
                    <a:pt x="5" y="4"/>
                  </a:cubicBezTo>
                  <a:cubicBezTo>
                    <a:pt x="5" y="4"/>
                    <a:pt x="5" y="4"/>
                    <a:pt x="5" y="3"/>
                  </a:cubicBezTo>
                  <a:cubicBezTo>
                    <a:pt x="6" y="3"/>
                    <a:pt x="6" y="3"/>
                    <a:pt x="6"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0" name="Freeform 131"/>
            <p:cNvSpPr>
              <a:spLocks/>
            </p:cNvSpPr>
            <p:nvPr/>
          </p:nvSpPr>
          <p:spPr bwMode="auto">
            <a:xfrm>
              <a:off x="5035552" y="1973264"/>
              <a:ext cx="53975" cy="31750"/>
            </a:xfrm>
            <a:custGeom>
              <a:avLst/>
              <a:gdLst>
                <a:gd name="T0" fmla="*/ 4 w 5"/>
                <a:gd name="T1" fmla="*/ 0 h 3"/>
                <a:gd name="T2" fmla="*/ 3 w 5"/>
                <a:gd name="T3" fmla="*/ 0 h 3"/>
                <a:gd name="T4" fmla="*/ 3 w 5"/>
                <a:gd name="T5" fmla="*/ 1 h 3"/>
                <a:gd name="T6" fmla="*/ 1 w 5"/>
                <a:gd name="T7" fmla="*/ 1 h 3"/>
                <a:gd name="T8" fmla="*/ 1 w 5"/>
                <a:gd name="T9" fmla="*/ 1 h 3"/>
                <a:gd name="T10" fmla="*/ 0 w 5"/>
                <a:gd name="T11" fmla="*/ 2 h 3"/>
                <a:gd name="T12" fmla="*/ 1 w 5"/>
                <a:gd name="T13" fmla="*/ 3 h 3"/>
                <a:gd name="T14" fmla="*/ 3 w 5"/>
                <a:gd name="T15" fmla="*/ 3 h 3"/>
                <a:gd name="T16" fmla="*/ 4 w 5"/>
                <a:gd name="T17" fmla="*/ 2 h 3"/>
                <a:gd name="T18" fmla="*/ 4 w 5"/>
                <a:gd name="T19" fmla="*/ 1 h 3"/>
                <a:gd name="T20" fmla="*/ 4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4" y="0"/>
                  </a:moveTo>
                  <a:cubicBezTo>
                    <a:pt x="4" y="0"/>
                    <a:pt x="4" y="0"/>
                    <a:pt x="3" y="0"/>
                  </a:cubicBezTo>
                  <a:cubicBezTo>
                    <a:pt x="3" y="0"/>
                    <a:pt x="3" y="1"/>
                    <a:pt x="3" y="1"/>
                  </a:cubicBezTo>
                  <a:cubicBezTo>
                    <a:pt x="2" y="1"/>
                    <a:pt x="2" y="1"/>
                    <a:pt x="1" y="1"/>
                  </a:cubicBezTo>
                  <a:cubicBezTo>
                    <a:pt x="1" y="1"/>
                    <a:pt x="1" y="1"/>
                    <a:pt x="1" y="1"/>
                  </a:cubicBezTo>
                  <a:cubicBezTo>
                    <a:pt x="0" y="2"/>
                    <a:pt x="0" y="2"/>
                    <a:pt x="0" y="2"/>
                  </a:cubicBezTo>
                  <a:cubicBezTo>
                    <a:pt x="0" y="3"/>
                    <a:pt x="1" y="3"/>
                    <a:pt x="1" y="3"/>
                  </a:cubicBezTo>
                  <a:cubicBezTo>
                    <a:pt x="2" y="3"/>
                    <a:pt x="2" y="3"/>
                    <a:pt x="3" y="3"/>
                  </a:cubicBezTo>
                  <a:cubicBezTo>
                    <a:pt x="3" y="2"/>
                    <a:pt x="3" y="2"/>
                    <a:pt x="4" y="2"/>
                  </a:cubicBezTo>
                  <a:cubicBezTo>
                    <a:pt x="4" y="2"/>
                    <a:pt x="4" y="2"/>
                    <a:pt x="4" y="1"/>
                  </a:cubicBezTo>
                  <a:cubicBezTo>
                    <a:pt x="5" y="1"/>
                    <a:pt x="5"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1" name="Freeform 132"/>
            <p:cNvSpPr>
              <a:spLocks/>
            </p:cNvSpPr>
            <p:nvPr/>
          </p:nvSpPr>
          <p:spPr bwMode="auto">
            <a:xfrm>
              <a:off x="4852989" y="1735139"/>
              <a:ext cx="495300" cy="227013"/>
            </a:xfrm>
            <a:custGeom>
              <a:avLst/>
              <a:gdLst>
                <a:gd name="T0" fmla="*/ 25 w 46"/>
                <a:gd name="T1" fmla="*/ 6 h 21"/>
                <a:gd name="T2" fmla="*/ 22 w 46"/>
                <a:gd name="T3" fmla="*/ 4 h 21"/>
                <a:gd name="T4" fmla="*/ 19 w 46"/>
                <a:gd name="T5" fmla="*/ 4 h 21"/>
                <a:gd name="T6" fmla="*/ 15 w 46"/>
                <a:gd name="T7" fmla="*/ 4 h 21"/>
                <a:gd name="T8" fmla="*/ 12 w 46"/>
                <a:gd name="T9" fmla="*/ 6 h 21"/>
                <a:gd name="T10" fmla="*/ 9 w 46"/>
                <a:gd name="T11" fmla="*/ 6 h 21"/>
                <a:gd name="T12" fmla="*/ 8 w 46"/>
                <a:gd name="T13" fmla="*/ 7 h 21"/>
                <a:gd name="T14" fmla="*/ 7 w 46"/>
                <a:gd name="T15" fmla="*/ 8 h 21"/>
                <a:gd name="T16" fmla="*/ 3 w 46"/>
                <a:gd name="T17" fmla="*/ 8 h 21"/>
                <a:gd name="T18" fmla="*/ 1 w 46"/>
                <a:gd name="T19" fmla="*/ 10 h 21"/>
                <a:gd name="T20" fmla="*/ 3 w 46"/>
                <a:gd name="T21" fmla="*/ 11 h 21"/>
                <a:gd name="T22" fmla="*/ 3 w 46"/>
                <a:gd name="T23" fmla="*/ 13 h 21"/>
                <a:gd name="T24" fmla="*/ 0 w 46"/>
                <a:gd name="T25" fmla="*/ 13 h 21"/>
                <a:gd name="T26" fmla="*/ 3 w 46"/>
                <a:gd name="T27" fmla="*/ 15 h 21"/>
                <a:gd name="T28" fmla="*/ 4 w 46"/>
                <a:gd name="T29" fmla="*/ 16 h 21"/>
                <a:gd name="T30" fmla="*/ 5 w 46"/>
                <a:gd name="T31" fmla="*/ 18 h 21"/>
                <a:gd name="T32" fmla="*/ 8 w 46"/>
                <a:gd name="T33" fmla="*/ 19 h 21"/>
                <a:gd name="T34" fmla="*/ 10 w 46"/>
                <a:gd name="T35" fmla="*/ 20 h 21"/>
                <a:gd name="T36" fmla="*/ 13 w 46"/>
                <a:gd name="T37" fmla="*/ 19 h 21"/>
                <a:gd name="T38" fmla="*/ 17 w 46"/>
                <a:gd name="T39" fmla="*/ 20 h 21"/>
                <a:gd name="T40" fmla="*/ 20 w 46"/>
                <a:gd name="T41" fmla="*/ 20 h 21"/>
                <a:gd name="T42" fmla="*/ 22 w 46"/>
                <a:gd name="T43" fmla="*/ 19 h 21"/>
                <a:gd name="T44" fmla="*/ 25 w 46"/>
                <a:gd name="T45" fmla="*/ 19 h 21"/>
                <a:gd name="T46" fmla="*/ 25 w 46"/>
                <a:gd name="T47" fmla="*/ 21 h 21"/>
                <a:gd name="T48" fmla="*/ 27 w 46"/>
                <a:gd name="T49" fmla="*/ 20 h 21"/>
                <a:gd name="T50" fmla="*/ 28 w 46"/>
                <a:gd name="T51" fmla="*/ 19 h 21"/>
                <a:gd name="T52" fmla="*/ 32 w 46"/>
                <a:gd name="T53" fmla="*/ 19 h 21"/>
                <a:gd name="T54" fmla="*/ 35 w 46"/>
                <a:gd name="T55" fmla="*/ 18 h 21"/>
                <a:gd name="T56" fmla="*/ 38 w 46"/>
                <a:gd name="T57" fmla="*/ 18 h 21"/>
                <a:gd name="T58" fmla="*/ 41 w 46"/>
                <a:gd name="T59" fmla="*/ 17 h 21"/>
                <a:gd name="T60" fmla="*/ 42 w 46"/>
                <a:gd name="T61" fmla="*/ 17 h 21"/>
                <a:gd name="T62" fmla="*/ 45 w 46"/>
                <a:gd name="T63" fmla="*/ 17 h 21"/>
                <a:gd name="T64" fmla="*/ 46 w 46"/>
                <a:gd name="T65" fmla="*/ 17 h 21"/>
                <a:gd name="T66" fmla="*/ 44 w 46"/>
                <a:gd name="T67" fmla="*/ 15 h 21"/>
                <a:gd name="T68" fmla="*/ 44 w 46"/>
                <a:gd name="T69" fmla="*/ 13 h 21"/>
                <a:gd name="T70" fmla="*/ 44 w 46"/>
                <a:gd name="T71" fmla="*/ 11 h 21"/>
                <a:gd name="T72" fmla="*/ 44 w 46"/>
                <a:gd name="T73" fmla="*/ 8 h 21"/>
                <a:gd name="T74" fmla="*/ 44 w 46"/>
                <a:gd name="T75" fmla="*/ 4 h 21"/>
                <a:gd name="T76" fmla="*/ 41 w 46"/>
                <a:gd name="T77" fmla="*/ 2 h 21"/>
                <a:gd name="T78" fmla="*/ 37 w 46"/>
                <a:gd name="T79" fmla="*/ 0 h 21"/>
                <a:gd name="T80" fmla="*/ 33 w 46"/>
                <a:gd name="T81" fmla="*/ 0 h 21"/>
                <a:gd name="T82" fmla="*/ 34 w 46"/>
                <a:gd name="T83" fmla="*/ 1 h 21"/>
                <a:gd name="T84" fmla="*/ 36 w 46"/>
                <a:gd name="T85" fmla="*/ 4 h 21"/>
                <a:gd name="T86" fmla="*/ 33 w 46"/>
                <a:gd name="T87" fmla="*/ 6 h 21"/>
                <a:gd name="T88" fmla="*/ 30 w 46"/>
                <a:gd name="T8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 h="21">
                  <a:moveTo>
                    <a:pt x="27" y="6"/>
                  </a:moveTo>
                  <a:cubicBezTo>
                    <a:pt x="27" y="6"/>
                    <a:pt x="26" y="6"/>
                    <a:pt x="26" y="6"/>
                  </a:cubicBezTo>
                  <a:cubicBezTo>
                    <a:pt x="26" y="6"/>
                    <a:pt x="25" y="6"/>
                    <a:pt x="25" y="6"/>
                  </a:cubicBezTo>
                  <a:cubicBezTo>
                    <a:pt x="24" y="6"/>
                    <a:pt x="24" y="5"/>
                    <a:pt x="24" y="5"/>
                  </a:cubicBezTo>
                  <a:cubicBezTo>
                    <a:pt x="24" y="5"/>
                    <a:pt x="24" y="5"/>
                    <a:pt x="24" y="4"/>
                  </a:cubicBezTo>
                  <a:cubicBezTo>
                    <a:pt x="23" y="4"/>
                    <a:pt x="23" y="5"/>
                    <a:pt x="22" y="4"/>
                  </a:cubicBezTo>
                  <a:cubicBezTo>
                    <a:pt x="22" y="4"/>
                    <a:pt x="22" y="4"/>
                    <a:pt x="21" y="4"/>
                  </a:cubicBezTo>
                  <a:cubicBezTo>
                    <a:pt x="21" y="4"/>
                    <a:pt x="20" y="4"/>
                    <a:pt x="20" y="4"/>
                  </a:cubicBezTo>
                  <a:cubicBezTo>
                    <a:pt x="20" y="4"/>
                    <a:pt x="19" y="4"/>
                    <a:pt x="19" y="4"/>
                  </a:cubicBezTo>
                  <a:cubicBezTo>
                    <a:pt x="18" y="4"/>
                    <a:pt x="18" y="4"/>
                    <a:pt x="18" y="4"/>
                  </a:cubicBezTo>
                  <a:cubicBezTo>
                    <a:pt x="17" y="4"/>
                    <a:pt x="17" y="4"/>
                    <a:pt x="16" y="4"/>
                  </a:cubicBezTo>
                  <a:cubicBezTo>
                    <a:pt x="16" y="4"/>
                    <a:pt x="15" y="4"/>
                    <a:pt x="15" y="4"/>
                  </a:cubicBezTo>
                  <a:cubicBezTo>
                    <a:pt x="14" y="4"/>
                    <a:pt x="14" y="4"/>
                    <a:pt x="14" y="5"/>
                  </a:cubicBezTo>
                  <a:cubicBezTo>
                    <a:pt x="13" y="5"/>
                    <a:pt x="13" y="5"/>
                    <a:pt x="13" y="5"/>
                  </a:cubicBezTo>
                  <a:cubicBezTo>
                    <a:pt x="12" y="6"/>
                    <a:pt x="13" y="6"/>
                    <a:pt x="12" y="6"/>
                  </a:cubicBezTo>
                  <a:cubicBezTo>
                    <a:pt x="12" y="6"/>
                    <a:pt x="12" y="6"/>
                    <a:pt x="11" y="6"/>
                  </a:cubicBezTo>
                  <a:cubicBezTo>
                    <a:pt x="11" y="6"/>
                    <a:pt x="10" y="6"/>
                    <a:pt x="10" y="6"/>
                  </a:cubicBezTo>
                  <a:cubicBezTo>
                    <a:pt x="9" y="6"/>
                    <a:pt x="9" y="6"/>
                    <a:pt x="9" y="6"/>
                  </a:cubicBezTo>
                  <a:cubicBezTo>
                    <a:pt x="8" y="6"/>
                    <a:pt x="8" y="6"/>
                    <a:pt x="8" y="6"/>
                  </a:cubicBezTo>
                  <a:cubicBezTo>
                    <a:pt x="8" y="6"/>
                    <a:pt x="8" y="6"/>
                    <a:pt x="8" y="6"/>
                  </a:cubicBezTo>
                  <a:cubicBezTo>
                    <a:pt x="8" y="7"/>
                    <a:pt x="8" y="7"/>
                    <a:pt x="8" y="7"/>
                  </a:cubicBezTo>
                  <a:cubicBezTo>
                    <a:pt x="8" y="7"/>
                    <a:pt x="9" y="7"/>
                    <a:pt x="9" y="7"/>
                  </a:cubicBezTo>
                  <a:cubicBezTo>
                    <a:pt x="9" y="8"/>
                    <a:pt x="8" y="8"/>
                    <a:pt x="8" y="8"/>
                  </a:cubicBezTo>
                  <a:cubicBezTo>
                    <a:pt x="7" y="8"/>
                    <a:pt x="7" y="8"/>
                    <a:pt x="7" y="8"/>
                  </a:cubicBezTo>
                  <a:cubicBezTo>
                    <a:pt x="6" y="8"/>
                    <a:pt x="6" y="8"/>
                    <a:pt x="5" y="8"/>
                  </a:cubicBezTo>
                  <a:cubicBezTo>
                    <a:pt x="5" y="8"/>
                    <a:pt x="4" y="8"/>
                    <a:pt x="4" y="8"/>
                  </a:cubicBezTo>
                  <a:cubicBezTo>
                    <a:pt x="3" y="8"/>
                    <a:pt x="3" y="8"/>
                    <a:pt x="3" y="8"/>
                  </a:cubicBezTo>
                  <a:cubicBezTo>
                    <a:pt x="2" y="8"/>
                    <a:pt x="2" y="8"/>
                    <a:pt x="2" y="9"/>
                  </a:cubicBezTo>
                  <a:cubicBezTo>
                    <a:pt x="1" y="9"/>
                    <a:pt x="2" y="9"/>
                    <a:pt x="2" y="10"/>
                  </a:cubicBezTo>
                  <a:cubicBezTo>
                    <a:pt x="1" y="10"/>
                    <a:pt x="1" y="10"/>
                    <a:pt x="1" y="10"/>
                  </a:cubicBezTo>
                  <a:cubicBezTo>
                    <a:pt x="1" y="11"/>
                    <a:pt x="1" y="11"/>
                    <a:pt x="1" y="11"/>
                  </a:cubicBezTo>
                  <a:cubicBezTo>
                    <a:pt x="1" y="11"/>
                    <a:pt x="2" y="11"/>
                    <a:pt x="2" y="11"/>
                  </a:cubicBezTo>
                  <a:cubicBezTo>
                    <a:pt x="2" y="11"/>
                    <a:pt x="2" y="11"/>
                    <a:pt x="3" y="11"/>
                  </a:cubicBezTo>
                  <a:cubicBezTo>
                    <a:pt x="3" y="11"/>
                    <a:pt x="3" y="11"/>
                    <a:pt x="3" y="12"/>
                  </a:cubicBezTo>
                  <a:cubicBezTo>
                    <a:pt x="3" y="12"/>
                    <a:pt x="4" y="12"/>
                    <a:pt x="3" y="12"/>
                  </a:cubicBezTo>
                  <a:cubicBezTo>
                    <a:pt x="3" y="13"/>
                    <a:pt x="3" y="13"/>
                    <a:pt x="3" y="13"/>
                  </a:cubicBezTo>
                  <a:cubicBezTo>
                    <a:pt x="3" y="14"/>
                    <a:pt x="2" y="14"/>
                    <a:pt x="2" y="14"/>
                  </a:cubicBezTo>
                  <a:cubicBezTo>
                    <a:pt x="2" y="14"/>
                    <a:pt x="2" y="14"/>
                    <a:pt x="1" y="13"/>
                  </a:cubicBezTo>
                  <a:cubicBezTo>
                    <a:pt x="1" y="13"/>
                    <a:pt x="1" y="13"/>
                    <a:pt x="0" y="13"/>
                  </a:cubicBezTo>
                  <a:cubicBezTo>
                    <a:pt x="0" y="14"/>
                    <a:pt x="0" y="14"/>
                    <a:pt x="1" y="14"/>
                  </a:cubicBezTo>
                  <a:cubicBezTo>
                    <a:pt x="1" y="15"/>
                    <a:pt x="1" y="15"/>
                    <a:pt x="1" y="15"/>
                  </a:cubicBezTo>
                  <a:cubicBezTo>
                    <a:pt x="2" y="15"/>
                    <a:pt x="2" y="15"/>
                    <a:pt x="3" y="15"/>
                  </a:cubicBezTo>
                  <a:cubicBezTo>
                    <a:pt x="3" y="15"/>
                    <a:pt x="3" y="15"/>
                    <a:pt x="3" y="15"/>
                  </a:cubicBezTo>
                  <a:cubicBezTo>
                    <a:pt x="4" y="15"/>
                    <a:pt x="4" y="15"/>
                    <a:pt x="4" y="16"/>
                  </a:cubicBezTo>
                  <a:cubicBezTo>
                    <a:pt x="4" y="16"/>
                    <a:pt x="4" y="16"/>
                    <a:pt x="4" y="16"/>
                  </a:cubicBezTo>
                  <a:cubicBezTo>
                    <a:pt x="4" y="17"/>
                    <a:pt x="5" y="17"/>
                    <a:pt x="5" y="17"/>
                  </a:cubicBezTo>
                  <a:cubicBezTo>
                    <a:pt x="5" y="17"/>
                    <a:pt x="5" y="17"/>
                    <a:pt x="5" y="18"/>
                  </a:cubicBezTo>
                  <a:cubicBezTo>
                    <a:pt x="5" y="18"/>
                    <a:pt x="5" y="18"/>
                    <a:pt x="5" y="18"/>
                  </a:cubicBezTo>
                  <a:cubicBezTo>
                    <a:pt x="5" y="19"/>
                    <a:pt x="6" y="19"/>
                    <a:pt x="6" y="19"/>
                  </a:cubicBezTo>
                  <a:cubicBezTo>
                    <a:pt x="6" y="19"/>
                    <a:pt x="6" y="19"/>
                    <a:pt x="7" y="19"/>
                  </a:cubicBezTo>
                  <a:cubicBezTo>
                    <a:pt x="7" y="19"/>
                    <a:pt x="7" y="19"/>
                    <a:pt x="8" y="19"/>
                  </a:cubicBezTo>
                  <a:cubicBezTo>
                    <a:pt x="8" y="19"/>
                    <a:pt x="8" y="19"/>
                    <a:pt x="9" y="19"/>
                  </a:cubicBezTo>
                  <a:cubicBezTo>
                    <a:pt x="9" y="20"/>
                    <a:pt x="9" y="20"/>
                    <a:pt x="9" y="20"/>
                  </a:cubicBezTo>
                  <a:cubicBezTo>
                    <a:pt x="9" y="21"/>
                    <a:pt x="10" y="20"/>
                    <a:pt x="10" y="20"/>
                  </a:cubicBezTo>
                  <a:cubicBezTo>
                    <a:pt x="11" y="20"/>
                    <a:pt x="11" y="20"/>
                    <a:pt x="12" y="20"/>
                  </a:cubicBezTo>
                  <a:cubicBezTo>
                    <a:pt x="13" y="19"/>
                    <a:pt x="13" y="19"/>
                    <a:pt x="13" y="19"/>
                  </a:cubicBezTo>
                  <a:cubicBezTo>
                    <a:pt x="13" y="19"/>
                    <a:pt x="13" y="19"/>
                    <a:pt x="13" y="19"/>
                  </a:cubicBezTo>
                  <a:cubicBezTo>
                    <a:pt x="14" y="19"/>
                    <a:pt x="14" y="19"/>
                    <a:pt x="15" y="19"/>
                  </a:cubicBezTo>
                  <a:cubicBezTo>
                    <a:pt x="15" y="19"/>
                    <a:pt x="15" y="19"/>
                    <a:pt x="16" y="19"/>
                  </a:cubicBezTo>
                  <a:cubicBezTo>
                    <a:pt x="16" y="20"/>
                    <a:pt x="16" y="20"/>
                    <a:pt x="17" y="20"/>
                  </a:cubicBezTo>
                  <a:cubicBezTo>
                    <a:pt x="17" y="20"/>
                    <a:pt x="17" y="20"/>
                    <a:pt x="18" y="21"/>
                  </a:cubicBezTo>
                  <a:cubicBezTo>
                    <a:pt x="18" y="21"/>
                    <a:pt x="18" y="21"/>
                    <a:pt x="19" y="20"/>
                  </a:cubicBezTo>
                  <a:cubicBezTo>
                    <a:pt x="19" y="20"/>
                    <a:pt x="20" y="21"/>
                    <a:pt x="20" y="20"/>
                  </a:cubicBezTo>
                  <a:cubicBezTo>
                    <a:pt x="20" y="20"/>
                    <a:pt x="21" y="20"/>
                    <a:pt x="21" y="20"/>
                  </a:cubicBezTo>
                  <a:cubicBezTo>
                    <a:pt x="21" y="20"/>
                    <a:pt x="21" y="19"/>
                    <a:pt x="21" y="19"/>
                  </a:cubicBezTo>
                  <a:cubicBezTo>
                    <a:pt x="22" y="19"/>
                    <a:pt x="22" y="19"/>
                    <a:pt x="22" y="19"/>
                  </a:cubicBezTo>
                  <a:cubicBezTo>
                    <a:pt x="22" y="19"/>
                    <a:pt x="23" y="19"/>
                    <a:pt x="23" y="19"/>
                  </a:cubicBezTo>
                  <a:cubicBezTo>
                    <a:pt x="23" y="19"/>
                    <a:pt x="24" y="19"/>
                    <a:pt x="24" y="19"/>
                  </a:cubicBezTo>
                  <a:cubicBezTo>
                    <a:pt x="25" y="19"/>
                    <a:pt x="25" y="19"/>
                    <a:pt x="25" y="19"/>
                  </a:cubicBezTo>
                  <a:cubicBezTo>
                    <a:pt x="25" y="19"/>
                    <a:pt x="26" y="19"/>
                    <a:pt x="26" y="19"/>
                  </a:cubicBezTo>
                  <a:cubicBezTo>
                    <a:pt x="25" y="20"/>
                    <a:pt x="25" y="20"/>
                    <a:pt x="25" y="20"/>
                  </a:cubicBezTo>
                  <a:cubicBezTo>
                    <a:pt x="25" y="20"/>
                    <a:pt x="25" y="21"/>
                    <a:pt x="25" y="21"/>
                  </a:cubicBezTo>
                  <a:cubicBezTo>
                    <a:pt x="25" y="21"/>
                    <a:pt x="25" y="21"/>
                    <a:pt x="25" y="21"/>
                  </a:cubicBezTo>
                  <a:cubicBezTo>
                    <a:pt x="26" y="21"/>
                    <a:pt x="26" y="21"/>
                    <a:pt x="26" y="21"/>
                  </a:cubicBezTo>
                  <a:cubicBezTo>
                    <a:pt x="27" y="21"/>
                    <a:pt x="27" y="20"/>
                    <a:pt x="27" y="20"/>
                  </a:cubicBezTo>
                  <a:cubicBezTo>
                    <a:pt x="27" y="20"/>
                    <a:pt x="27" y="19"/>
                    <a:pt x="27" y="19"/>
                  </a:cubicBezTo>
                  <a:cubicBezTo>
                    <a:pt x="27" y="19"/>
                    <a:pt x="27" y="18"/>
                    <a:pt x="27" y="18"/>
                  </a:cubicBezTo>
                  <a:cubicBezTo>
                    <a:pt x="28" y="18"/>
                    <a:pt x="28" y="19"/>
                    <a:pt x="28" y="19"/>
                  </a:cubicBezTo>
                  <a:cubicBezTo>
                    <a:pt x="29" y="19"/>
                    <a:pt x="29" y="19"/>
                    <a:pt x="29" y="19"/>
                  </a:cubicBezTo>
                  <a:cubicBezTo>
                    <a:pt x="30" y="19"/>
                    <a:pt x="30" y="18"/>
                    <a:pt x="31" y="18"/>
                  </a:cubicBezTo>
                  <a:cubicBezTo>
                    <a:pt x="31" y="18"/>
                    <a:pt x="31" y="19"/>
                    <a:pt x="32" y="19"/>
                  </a:cubicBezTo>
                  <a:cubicBezTo>
                    <a:pt x="32" y="19"/>
                    <a:pt x="33" y="19"/>
                    <a:pt x="33" y="19"/>
                  </a:cubicBezTo>
                  <a:cubicBezTo>
                    <a:pt x="34" y="19"/>
                    <a:pt x="34" y="19"/>
                    <a:pt x="34" y="19"/>
                  </a:cubicBezTo>
                  <a:cubicBezTo>
                    <a:pt x="35" y="19"/>
                    <a:pt x="35" y="19"/>
                    <a:pt x="35" y="18"/>
                  </a:cubicBezTo>
                  <a:cubicBezTo>
                    <a:pt x="36" y="18"/>
                    <a:pt x="36" y="18"/>
                    <a:pt x="36" y="18"/>
                  </a:cubicBezTo>
                  <a:cubicBezTo>
                    <a:pt x="36" y="18"/>
                    <a:pt x="36" y="18"/>
                    <a:pt x="36" y="18"/>
                  </a:cubicBezTo>
                  <a:cubicBezTo>
                    <a:pt x="37" y="17"/>
                    <a:pt x="37" y="18"/>
                    <a:pt x="38" y="18"/>
                  </a:cubicBezTo>
                  <a:cubicBezTo>
                    <a:pt x="38" y="18"/>
                    <a:pt x="39" y="18"/>
                    <a:pt x="39" y="18"/>
                  </a:cubicBezTo>
                  <a:cubicBezTo>
                    <a:pt x="39" y="18"/>
                    <a:pt x="40" y="17"/>
                    <a:pt x="40" y="17"/>
                  </a:cubicBezTo>
                  <a:cubicBezTo>
                    <a:pt x="40" y="17"/>
                    <a:pt x="41" y="17"/>
                    <a:pt x="41" y="17"/>
                  </a:cubicBezTo>
                  <a:cubicBezTo>
                    <a:pt x="41" y="17"/>
                    <a:pt x="41" y="17"/>
                    <a:pt x="41" y="18"/>
                  </a:cubicBezTo>
                  <a:cubicBezTo>
                    <a:pt x="41" y="17"/>
                    <a:pt x="41" y="17"/>
                    <a:pt x="41" y="17"/>
                  </a:cubicBezTo>
                  <a:cubicBezTo>
                    <a:pt x="42" y="17"/>
                    <a:pt x="42" y="17"/>
                    <a:pt x="42" y="17"/>
                  </a:cubicBezTo>
                  <a:cubicBezTo>
                    <a:pt x="43" y="17"/>
                    <a:pt x="43" y="18"/>
                    <a:pt x="43" y="18"/>
                  </a:cubicBezTo>
                  <a:cubicBezTo>
                    <a:pt x="44" y="18"/>
                    <a:pt x="44" y="18"/>
                    <a:pt x="44" y="18"/>
                  </a:cubicBezTo>
                  <a:cubicBezTo>
                    <a:pt x="44" y="18"/>
                    <a:pt x="44" y="17"/>
                    <a:pt x="45" y="17"/>
                  </a:cubicBezTo>
                  <a:cubicBezTo>
                    <a:pt x="45" y="17"/>
                    <a:pt x="45" y="18"/>
                    <a:pt x="45" y="18"/>
                  </a:cubicBezTo>
                  <a:cubicBezTo>
                    <a:pt x="45" y="18"/>
                    <a:pt x="46" y="18"/>
                    <a:pt x="46" y="18"/>
                  </a:cubicBezTo>
                  <a:cubicBezTo>
                    <a:pt x="46" y="17"/>
                    <a:pt x="46" y="17"/>
                    <a:pt x="46" y="17"/>
                  </a:cubicBezTo>
                  <a:cubicBezTo>
                    <a:pt x="46" y="17"/>
                    <a:pt x="46" y="17"/>
                    <a:pt x="45" y="16"/>
                  </a:cubicBezTo>
                  <a:cubicBezTo>
                    <a:pt x="45" y="16"/>
                    <a:pt x="45" y="16"/>
                    <a:pt x="45" y="16"/>
                  </a:cubicBezTo>
                  <a:cubicBezTo>
                    <a:pt x="45" y="16"/>
                    <a:pt x="44" y="15"/>
                    <a:pt x="44" y="15"/>
                  </a:cubicBezTo>
                  <a:cubicBezTo>
                    <a:pt x="45" y="15"/>
                    <a:pt x="45" y="15"/>
                    <a:pt x="45" y="14"/>
                  </a:cubicBezTo>
                  <a:cubicBezTo>
                    <a:pt x="45" y="14"/>
                    <a:pt x="45" y="14"/>
                    <a:pt x="44" y="14"/>
                  </a:cubicBezTo>
                  <a:cubicBezTo>
                    <a:pt x="44" y="14"/>
                    <a:pt x="44" y="13"/>
                    <a:pt x="44" y="13"/>
                  </a:cubicBezTo>
                  <a:cubicBezTo>
                    <a:pt x="44" y="13"/>
                    <a:pt x="44" y="12"/>
                    <a:pt x="44" y="12"/>
                  </a:cubicBezTo>
                  <a:cubicBezTo>
                    <a:pt x="44" y="12"/>
                    <a:pt x="44" y="12"/>
                    <a:pt x="44" y="11"/>
                  </a:cubicBezTo>
                  <a:cubicBezTo>
                    <a:pt x="44" y="11"/>
                    <a:pt x="44" y="11"/>
                    <a:pt x="44" y="11"/>
                  </a:cubicBezTo>
                  <a:cubicBezTo>
                    <a:pt x="45" y="11"/>
                    <a:pt x="45" y="11"/>
                    <a:pt x="45" y="10"/>
                  </a:cubicBezTo>
                  <a:cubicBezTo>
                    <a:pt x="45" y="10"/>
                    <a:pt x="45" y="10"/>
                    <a:pt x="45" y="9"/>
                  </a:cubicBezTo>
                  <a:cubicBezTo>
                    <a:pt x="45" y="9"/>
                    <a:pt x="44" y="8"/>
                    <a:pt x="44" y="8"/>
                  </a:cubicBezTo>
                  <a:cubicBezTo>
                    <a:pt x="44" y="7"/>
                    <a:pt x="44" y="7"/>
                    <a:pt x="44" y="6"/>
                  </a:cubicBezTo>
                  <a:cubicBezTo>
                    <a:pt x="44" y="6"/>
                    <a:pt x="44" y="6"/>
                    <a:pt x="44" y="5"/>
                  </a:cubicBezTo>
                  <a:cubicBezTo>
                    <a:pt x="44" y="5"/>
                    <a:pt x="44" y="5"/>
                    <a:pt x="44" y="4"/>
                  </a:cubicBezTo>
                  <a:cubicBezTo>
                    <a:pt x="44" y="4"/>
                    <a:pt x="44" y="4"/>
                    <a:pt x="44" y="4"/>
                  </a:cubicBezTo>
                  <a:cubicBezTo>
                    <a:pt x="44" y="4"/>
                    <a:pt x="44" y="4"/>
                    <a:pt x="44" y="4"/>
                  </a:cubicBezTo>
                  <a:cubicBezTo>
                    <a:pt x="43" y="3"/>
                    <a:pt x="42" y="2"/>
                    <a:pt x="41" y="2"/>
                  </a:cubicBezTo>
                  <a:cubicBezTo>
                    <a:pt x="40" y="2"/>
                    <a:pt x="40" y="3"/>
                    <a:pt x="39" y="3"/>
                  </a:cubicBezTo>
                  <a:cubicBezTo>
                    <a:pt x="38" y="2"/>
                    <a:pt x="38" y="2"/>
                    <a:pt x="38" y="1"/>
                  </a:cubicBezTo>
                  <a:cubicBezTo>
                    <a:pt x="37" y="1"/>
                    <a:pt x="37" y="0"/>
                    <a:pt x="37" y="0"/>
                  </a:cubicBezTo>
                  <a:cubicBezTo>
                    <a:pt x="36" y="0"/>
                    <a:pt x="35" y="0"/>
                    <a:pt x="35" y="0"/>
                  </a:cubicBezTo>
                  <a:cubicBezTo>
                    <a:pt x="34" y="0"/>
                    <a:pt x="34" y="0"/>
                    <a:pt x="34" y="0"/>
                  </a:cubicBezTo>
                  <a:cubicBezTo>
                    <a:pt x="33" y="0"/>
                    <a:pt x="33" y="0"/>
                    <a:pt x="33" y="0"/>
                  </a:cubicBezTo>
                  <a:cubicBezTo>
                    <a:pt x="33" y="0"/>
                    <a:pt x="33" y="0"/>
                    <a:pt x="33" y="0"/>
                  </a:cubicBezTo>
                  <a:cubicBezTo>
                    <a:pt x="33" y="1"/>
                    <a:pt x="33" y="1"/>
                    <a:pt x="33" y="1"/>
                  </a:cubicBezTo>
                  <a:cubicBezTo>
                    <a:pt x="34" y="1"/>
                    <a:pt x="34" y="1"/>
                    <a:pt x="34" y="1"/>
                  </a:cubicBezTo>
                  <a:cubicBezTo>
                    <a:pt x="35" y="2"/>
                    <a:pt x="35" y="2"/>
                    <a:pt x="35" y="2"/>
                  </a:cubicBezTo>
                  <a:cubicBezTo>
                    <a:pt x="35" y="3"/>
                    <a:pt x="35" y="3"/>
                    <a:pt x="36" y="3"/>
                  </a:cubicBezTo>
                  <a:cubicBezTo>
                    <a:pt x="36" y="4"/>
                    <a:pt x="36" y="4"/>
                    <a:pt x="36" y="4"/>
                  </a:cubicBezTo>
                  <a:cubicBezTo>
                    <a:pt x="36" y="5"/>
                    <a:pt x="36" y="5"/>
                    <a:pt x="35" y="5"/>
                  </a:cubicBezTo>
                  <a:cubicBezTo>
                    <a:pt x="35" y="5"/>
                    <a:pt x="35" y="5"/>
                    <a:pt x="34" y="6"/>
                  </a:cubicBezTo>
                  <a:cubicBezTo>
                    <a:pt x="34" y="6"/>
                    <a:pt x="34" y="6"/>
                    <a:pt x="33" y="6"/>
                  </a:cubicBezTo>
                  <a:cubicBezTo>
                    <a:pt x="33" y="6"/>
                    <a:pt x="33" y="6"/>
                    <a:pt x="32" y="6"/>
                  </a:cubicBezTo>
                  <a:cubicBezTo>
                    <a:pt x="32" y="6"/>
                    <a:pt x="31" y="6"/>
                    <a:pt x="31" y="6"/>
                  </a:cubicBezTo>
                  <a:cubicBezTo>
                    <a:pt x="31" y="6"/>
                    <a:pt x="31" y="6"/>
                    <a:pt x="30" y="6"/>
                  </a:cubicBezTo>
                  <a:cubicBezTo>
                    <a:pt x="30" y="6"/>
                    <a:pt x="30" y="6"/>
                    <a:pt x="29" y="6"/>
                  </a:cubicBezTo>
                  <a:cubicBezTo>
                    <a:pt x="28" y="6"/>
                    <a:pt x="28" y="6"/>
                    <a:pt x="27" y="6"/>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2" name="Freeform 133"/>
            <p:cNvSpPr>
              <a:spLocks/>
            </p:cNvSpPr>
            <p:nvPr/>
          </p:nvSpPr>
          <p:spPr bwMode="auto">
            <a:xfrm>
              <a:off x="53482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3" name="Freeform 134"/>
            <p:cNvSpPr>
              <a:spLocks/>
            </p:cNvSpPr>
            <p:nvPr/>
          </p:nvSpPr>
          <p:spPr bwMode="auto">
            <a:xfrm>
              <a:off x="5359402" y="1400176"/>
              <a:ext cx="971550" cy="388938"/>
            </a:xfrm>
            <a:custGeom>
              <a:avLst/>
              <a:gdLst>
                <a:gd name="T0" fmla="*/ 49 w 90"/>
                <a:gd name="T1" fmla="*/ 33 h 36"/>
                <a:gd name="T2" fmla="*/ 53 w 90"/>
                <a:gd name="T3" fmla="*/ 36 h 36"/>
                <a:gd name="T4" fmla="*/ 59 w 90"/>
                <a:gd name="T5" fmla="*/ 34 h 36"/>
                <a:gd name="T6" fmla="*/ 64 w 90"/>
                <a:gd name="T7" fmla="*/ 31 h 36"/>
                <a:gd name="T8" fmla="*/ 71 w 90"/>
                <a:gd name="T9" fmla="*/ 32 h 36"/>
                <a:gd name="T10" fmla="*/ 78 w 90"/>
                <a:gd name="T11" fmla="*/ 33 h 36"/>
                <a:gd name="T12" fmla="*/ 77 w 90"/>
                <a:gd name="T13" fmla="*/ 28 h 36"/>
                <a:gd name="T14" fmla="*/ 79 w 90"/>
                <a:gd name="T15" fmla="*/ 26 h 36"/>
                <a:gd name="T16" fmla="*/ 80 w 90"/>
                <a:gd name="T17" fmla="*/ 22 h 36"/>
                <a:gd name="T18" fmla="*/ 84 w 90"/>
                <a:gd name="T19" fmla="*/ 21 h 36"/>
                <a:gd name="T20" fmla="*/ 85 w 90"/>
                <a:gd name="T21" fmla="*/ 18 h 36"/>
                <a:gd name="T22" fmla="*/ 89 w 90"/>
                <a:gd name="T23" fmla="*/ 14 h 36"/>
                <a:gd name="T24" fmla="*/ 84 w 90"/>
                <a:gd name="T25" fmla="*/ 12 h 36"/>
                <a:gd name="T26" fmla="*/ 80 w 90"/>
                <a:gd name="T27" fmla="*/ 11 h 36"/>
                <a:gd name="T28" fmla="*/ 74 w 90"/>
                <a:gd name="T29" fmla="*/ 11 h 36"/>
                <a:gd name="T30" fmla="*/ 70 w 90"/>
                <a:gd name="T31" fmla="*/ 13 h 36"/>
                <a:gd name="T32" fmla="*/ 65 w 90"/>
                <a:gd name="T33" fmla="*/ 11 h 36"/>
                <a:gd name="T34" fmla="*/ 61 w 90"/>
                <a:gd name="T35" fmla="*/ 7 h 36"/>
                <a:gd name="T36" fmla="*/ 54 w 90"/>
                <a:gd name="T37" fmla="*/ 3 h 36"/>
                <a:gd name="T38" fmla="*/ 49 w 90"/>
                <a:gd name="T39" fmla="*/ 4 h 36"/>
                <a:gd name="T40" fmla="*/ 44 w 90"/>
                <a:gd name="T41" fmla="*/ 1 h 36"/>
                <a:gd name="T42" fmla="*/ 40 w 90"/>
                <a:gd name="T43" fmla="*/ 1 h 36"/>
                <a:gd name="T44" fmla="*/ 36 w 90"/>
                <a:gd name="T45" fmla="*/ 2 h 36"/>
                <a:gd name="T46" fmla="*/ 31 w 90"/>
                <a:gd name="T47" fmla="*/ 4 h 36"/>
                <a:gd name="T48" fmla="*/ 29 w 90"/>
                <a:gd name="T49" fmla="*/ 5 h 36"/>
                <a:gd name="T50" fmla="*/ 27 w 90"/>
                <a:gd name="T51" fmla="*/ 8 h 36"/>
                <a:gd name="T52" fmla="*/ 26 w 90"/>
                <a:gd name="T53" fmla="*/ 11 h 36"/>
                <a:gd name="T54" fmla="*/ 27 w 90"/>
                <a:gd name="T55" fmla="*/ 13 h 36"/>
                <a:gd name="T56" fmla="*/ 21 w 90"/>
                <a:gd name="T57" fmla="*/ 13 h 36"/>
                <a:gd name="T58" fmla="*/ 13 w 90"/>
                <a:gd name="T59" fmla="*/ 11 h 36"/>
                <a:gd name="T60" fmla="*/ 5 w 90"/>
                <a:gd name="T61" fmla="*/ 11 h 36"/>
                <a:gd name="T62" fmla="*/ 1 w 90"/>
                <a:gd name="T63" fmla="*/ 14 h 36"/>
                <a:gd name="T64" fmla="*/ 2 w 90"/>
                <a:gd name="T65" fmla="*/ 18 h 36"/>
                <a:gd name="T66" fmla="*/ 3 w 90"/>
                <a:gd name="T67" fmla="*/ 24 h 36"/>
                <a:gd name="T68" fmla="*/ 8 w 90"/>
                <a:gd name="T69" fmla="*/ 20 h 36"/>
                <a:gd name="T70" fmla="*/ 13 w 90"/>
                <a:gd name="T71" fmla="*/ 23 h 36"/>
                <a:gd name="T72" fmla="*/ 11 w 90"/>
                <a:gd name="T73" fmla="*/ 25 h 36"/>
                <a:gd name="T74" fmla="*/ 10 w 90"/>
                <a:gd name="T75" fmla="*/ 27 h 36"/>
                <a:gd name="T76" fmla="*/ 8 w 90"/>
                <a:gd name="T77" fmla="*/ 27 h 36"/>
                <a:gd name="T78" fmla="*/ 11 w 90"/>
                <a:gd name="T79" fmla="*/ 30 h 36"/>
                <a:gd name="T80" fmla="*/ 14 w 90"/>
                <a:gd name="T81" fmla="*/ 32 h 36"/>
                <a:gd name="T82" fmla="*/ 17 w 90"/>
                <a:gd name="T83" fmla="*/ 34 h 36"/>
                <a:gd name="T84" fmla="*/ 22 w 90"/>
                <a:gd name="T85" fmla="*/ 36 h 36"/>
                <a:gd name="T86" fmla="*/ 24 w 90"/>
                <a:gd name="T87" fmla="*/ 33 h 36"/>
                <a:gd name="T88" fmla="*/ 23 w 90"/>
                <a:gd name="T89" fmla="*/ 26 h 36"/>
                <a:gd name="T90" fmla="*/ 26 w 90"/>
                <a:gd name="T91" fmla="*/ 24 h 36"/>
                <a:gd name="T92" fmla="*/ 28 w 90"/>
                <a:gd name="T93" fmla="*/ 22 h 36"/>
                <a:gd name="T94" fmla="*/ 32 w 90"/>
                <a:gd name="T95" fmla="*/ 21 h 36"/>
                <a:gd name="T96" fmla="*/ 32 w 90"/>
                <a:gd name="T97" fmla="*/ 25 h 36"/>
                <a:gd name="T98" fmla="*/ 33 w 90"/>
                <a:gd name="T99" fmla="*/ 27 h 36"/>
                <a:gd name="T100" fmla="*/ 35 w 90"/>
                <a:gd name="T101" fmla="*/ 30 h 36"/>
                <a:gd name="T102" fmla="*/ 43 w 90"/>
                <a:gd name="T10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36">
                  <a:moveTo>
                    <a:pt x="44" y="31"/>
                  </a:moveTo>
                  <a:cubicBezTo>
                    <a:pt x="45" y="31"/>
                    <a:pt x="45" y="31"/>
                    <a:pt x="45" y="31"/>
                  </a:cubicBezTo>
                  <a:cubicBezTo>
                    <a:pt x="46" y="31"/>
                    <a:pt x="46" y="30"/>
                    <a:pt x="46" y="30"/>
                  </a:cubicBezTo>
                  <a:cubicBezTo>
                    <a:pt x="47" y="30"/>
                    <a:pt x="47" y="31"/>
                    <a:pt x="47" y="32"/>
                  </a:cubicBezTo>
                  <a:cubicBezTo>
                    <a:pt x="48" y="32"/>
                    <a:pt x="48" y="32"/>
                    <a:pt x="49" y="33"/>
                  </a:cubicBezTo>
                  <a:cubicBezTo>
                    <a:pt x="49" y="33"/>
                    <a:pt x="50" y="33"/>
                    <a:pt x="50" y="34"/>
                  </a:cubicBezTo>
                  <a:cubicBezTo>
                    <a:pt x="50" y="35"/>
                    <a:pt x="49" y="35"/>
                    <a:pt x="50" y="36"/>
                  </a:cubicBezTo>
                  <a:cubicBezTo>
                    <a:pt x="50" y="36"/>
                    <a:pt x="51" y="36"/>
                    <a:pt x="51" y="36"/>
                  </a:cubicBezTo>
                  <a:cubicBezTo>
                    <a:pt x="52" y="36"/>
                    <a:pt x="52" y="36"/>
                    <a:pt x="52" y="36"/>
                  </a:cubicBezTo>
                  <a:cubicBezTo>
                    <a:pt x="53" y="36"/>
                    <a:pt x="53" y="36"/>
                    <a:pt x="53" y="36"/>
                  </a:cubicBezTo>
                  <a:cubicBezTo>
                    <a:pt x="54" y="36"/>
                    <a:pt x="54" y="35"/>
                    <a:pt x="54" y="35"/>
                  </a:cubicBezTo>
                  <a:cubicBezTo>
                    <a:pt x="55" y="35"/>
                    <a:pt x="55" y="35"/>
                    <a:pt x="56" y="35"/>
                  </a:cubicBezTo>
                  <a:cubicBezTo>
                    <a:pt x="56" y="35"/>
                    <a:pt x="57" y="35"/>
                    <a:pt x="58" y="35"/>
                  </a:cubicBezTo>
                  <a:cubicBezTo>
                    <a:pt x="58" y="35"/>
                    <a:pt x="58" y="35"/>
                    <a:pt x="58" y="35"/>
                  </a:cubicBezTo>
                  <a:cubicBezTo>
                    <a:pt x="58" y="34"/>
                    <a:pt x="58" y="34"/>
                    <a:pt x="59" y="34"/>
                  </a:cubicBezTo>
                  <a:cubicBezTo>
                    <a:pt x="59" y="34"/>
                    <a:pt x="59" y="33"/>
                    <a:pt x="60" y="33"/>
                  </a:cubicBezTo>
                  <a:cubicBezTo>
                    <a:pt x="60" y="32"/>
                    <a:pt x="60" y="32"/>
                    <a:pt x="61" y="32"/>
                  </a:cubicBezTo>
                  <a:cubicBezTo>
                    <a:pt x="61" y="32"/>
                    <a:pt x="62" y="32"/>
                    <a:pt x="62" y="32"/>
                  </a:cubicBezTo>
                  <a:cubicBezTo>
                    <a:pt x="62" y="32"/>
                    <a:pt x="63" y="32"/>
                    <a:pt x="63" y="32"/>
                  </a:cubicBezTo>
                  <a:cubicBezTo>
                    <a:pt x="64" y="32"/>
                    <a:pt x="64" y="31"/>
                    <a:pt x="64" y="31"/>
                  </a:cubicBezTo>
                  <a:cubicBezTo>
                    <a:pt x="65" y="31"/>
                    <a:pt x="65" y="31"/>
                    <a:pt x="65" y="31"/>
                  </a:cubicBezTo>
                  <a:cubicBezTo>
                    <a:pt x="66" y="30"/>
                    <a:pt x="66" y="31"/>
                    <a:pt x="67" y="31"/>
                  </a:cubicBezTo>
                  <a:cubicBezTo>
                    <a:pt x="68" y="31"/>
                    <a:pt x="68" y="32"/>
                    <a:pt x="69" y="32"/>
                  </a:cubicBezTo>
                  <a:cubicBezTo>
                    <a:pt x="70" y="32"/>
                    <a:pt x="70" y="32"/>
                    <a:pt x="70" y="32"/>
                  </a:cubicBezTo>
                  <a:cubicBezTo>
                    <a:pt x="71" y="32"/>
                    <a:pt x="71" y="32"/>
                    <a:pt x="71" y="32"/>
                  </a:cubicBezTo>
                  <a:cubicBezTo>
                    <a:pt x="72" y="32"/>
                    <a:pt x="72" y="32"/>
                    <a:pt x="73" y="32"/>
                  </a:cubicBezTo>
                  <a:cubicBezTo>
                    <a:pt x="73" y="32"/>
                    <a:pt x="73" y="33"/>
                    <a:pt x="74" y="33"/>
                  </a:cubicBezTo>
                  <a:cubicBezTo>
                    <a:pt x="75" y="33"/>
                    <a:pt x="75" y="33"/>
                    <a:pt x="76" y="33"/>
                  </a:cubicBezTo>
                  <a:cubicBezTo>
                    <a:pt x="76" y="33"/>
                    <a:pt x="77" y="33"/>
                    <a:pt x="77" y="33"/>
                  </a:cubicBezTo>
                  <a:cubicBezTo>
                    <a:pt x="78" y="33"/>
                    <a:pt x="78" y="33"/>
                    <a:pt x="78" y="33"/>
                  </a:cubicBezTo>
                  <a:cubicBezTo>
                    <a:pt x="79" y="33"/>
                    <a:pt x="79" y="33"/>
                    <a:pt x="79" y="33"/>
                  </a:cubicBezTo>
                  <a:cubicBezTo>
                    <a:pt x="79" y="32"/>
                    <a:pt x="79" y="32"/>
                    <a:pt x="79" y="31"/>
                  </a:cubicBezTo>
                  <a:cubicBezTo>
                    <a:pt x="79" y="31"/>
                    <a:pt x="78" y="30"/>
                    <a:pt x="78" y="30"/>
                  </a:cubicBezTo>
                  <a:cubicBezTo>
                    <a:pt x="78" y="29"/>
                    <a:pt x="78" y="29"/>
                    <a:pt x="77" y="29"/>
                  </a:cubicBezTo>
                  <a:cubicBezTo>
                    <a:pt x="77" y="28"/>
                    <a:pt x="77" y="28"/>
                    <a:pt x="77" y="28"/>
                  </a:cubicBezTo>
                  <a:cubicBezTo>
                    <a:pt x="77" y="27"/>
                    <a:pt x="76" y="28"/>
                    <a:pt x="76" y="27"/>
                  </a:cubicBezTo>
                  <a:cubicBezTo>
                    <a:pt x="76" y="27"/>
                    <a:pt x="76" y="27"/>
                    <a:pt x="76" y="27"/>
                  </a:cubicBezTo>
                  <a:cubicBezTo>
                    <a:pt x="76" y="27"/>
                    <a:pt x="76" y="27"/>
                    <a:pt x="76" y="26"/>
                  </a:cubicBezTo>
                  <a:cubicBezTo>
                    <a:pt x="76" y="26"/>
                    <a:pt x="76" y="26"/>
                    <a:pt x="77" y="26"/>
                  </a:cubicBezTo>
                  <a:cubicBezTo>
                    <a:pt x="77" y="26"/>
                    <a:pt x="78" y="26"/>
                    <a:pt x="79" y="26"/>
                  </a:cubicBezTo>
                  <a:cubicBezTo>
                    <a:pt x="79" y="26"/>
                    <a:pt x="79" y="26"/>
                    <a:pt x="80" y="26"/>
                  </a:cubicBezTo>
                  <a:cubicBezTo>
                    <a:pt x="80" y="26"/>
                    <a:pt x="81" y="27"/>
                    <a:pt x="81" y="27"/>
                  </a:cubicBezTo>
                  <a:cubicBezTo>
                    <a:pt x="81" y="26"/>
                    <a:pt x="81" y="26"/>
                    <a:pt x="81" y="25"/>
                  </a:cubicBezTo>
                  <a:cubicBezTo>
                    <a:pt x="81" y="25"/>
                    <a:pt x="80" y="25"/>
                    <a:pt x="80" y="24"/>
                  </a:cubicBezTo>
                  <a:cubicBezTo>
                    <a:pt x="80" y="23"/>
                    <a:pt x="80" y="23"/>
                    <a:pt x="80" y="22"/>
                  </a:cubicBezTo>
                  <a:cubicBezTo>
                    <a:pt x="80" y="21"/>
                    <a:pt x="80" y="20"/>
                    <a:pt x="81" y="20"/>
                  </a:cubicBezTo>
                  <a:cubicBezTo>
                    <a:pt x="81" y="21"/>
                    <a:pt x="81" y="21"/>
                    <a:pt x="82" y="21"/>
                  </a:cubicBezTo>
                  <a:cubicBezTo>
                    <a:pt x="82" y="21"/>
                    <a:pt x="82" y="21"/>
                    <a:pt x="82" y="21"/>
                  </a:cubicBezTo>
                  <a:cubicBezTo>
                    <a:pt x="83" y="21"/>
                    <a:pt x="83" y="21"/>
                    <a:pt x="83" y="21"/>
                  </a:cubicBezTo>
                  <a:cubicBezTo>
                    <a:pt x="84" y="21"/>
                    <a:pt x="84" y="21"/>
                    <a:pt x="84" y="21"/>
                  </a:cubicBezTo>
                  <a:cubicBezTo>
                    <a:pt x="85" y="21"/>
                    <a:pt x="85" y="21"/>
                    <a:pt x="85" y="20"/>
                  </a:cubicBezTo>
                  <a:cubicBezTo>
                    <a:pt x="85" y="20"/>
                    <a:pt x="85" y="20"/>
                    <a:pt x="85" y="20"/>
                  </a:cubicBezTo>
                  <a:cubicBezTo>
                    <a:pt x="85" y="19"/>
                    <a:pt x="85" y="19"/>
                    <a:pt x="85" y="19"/>
                  </a:cubicBezTo>
                  <a:cubicBezTo>
                    <a:pt x="85" y="18"/>
                    <a:pt x="85" y="18"/>
                    <a:pt x="85" y="18"/>
                  </a:cubicBezTo>
                  <a:cubicBezTo>
                    <a:pt x="85" y="18"/>
                    <a:pt x="85" y="18"/>
                    <a:pt x="85" y="18"/>
                  </a:cubicBezTo>
                  <a:cubicBezTo>
                    <a:pt x="85" y="17"/>
                    <a:pt x="85" y="16"/>
                    <a:pt x="86" y="16"/>
                  </a:cubicBezTo>
                  <a:cubicBezTo>
                    <a:pt x="87" y="15"/>
                    <a:pt x="87" y="15"/>
                    <a:pt x="88" y="15"/>
                  </a:cubicBezTo>
                  <a:cubicBezTo>
                    <a:pt x="89" y="15"/>
                    <a:pt x="89" y="15"/>
                    <a:pt x="90" y="15"/>
                  </a:cubicBezTo>
                  <a:cubicBezTo>
                    <a:pt x="90" y="15"/>
                    <a:pt x="90" y="15"/>
                    <a:pt x="90" y="15"/>
                  </a:cubicBezTo>
                  <a:cubicBezTo>
                    <a:pt x="89" y="14"/>
                    <a:pt x="89" y="14"/>
                    <a:pt x="89" y="14"/>
                  </a:cubicBezTo>
                  <a:cubicBezTo>
                    <a:pt x="89" y="14"/>
                    <a:pt x="88" y="14"/>
                    <a:pt x="87" y="13"/>
                  </a:cubicBezTo>
                  <a:cubicBezTo>
                    <a:pt x="87" y="13"/>
                    <a:pt x="87" y="13"/>
                    <a:pt x="87" y="13"/>
                  </a:cubicBezTo>
                  <a:cubicBezTo>
                    <a:pt x="87" y="12"/>
                    <a:pt x="87" y="12"/>
                    <a:pt x="86" y="12"/>
                  </a:cubicBezTo>
                  <a:cubicBezTo>
                    <a:pt x="86" y="12"/>
                    <a:pt x="86" y="12"/>
                    <a:pt x="85" y="12"/>
                  </a:cubicBezTo>
                  <a:cubicBezTo>
                    <a:pt x="85" y="12"/>
                    <a:pt x="85" y="12"/>
                    <a:pt x="84" y="12"/>
                  </a:cubicBezTo>
                  <a:cubicBezTo>
                    <a:pt x="84" y="13"/>
                    <a:pt x="84" y="13"/>
                    <a:pt x="83" y="13"/>
                  </a:cubicBezTo>
                  <a:cubicBezTo>
                    <a:pt x="83" y="13"/>
                    <a:pt x="82" y="13"/>
                    <a:pt x="82" y="13"/>
                  </a:cubicBezTo>
                  <a:cubicBezTo>
                    <a:pt x="81" y="12"/>
                    <a:pt x="81" y="12"/>
                    <a:pt x="81" y="12"/>
                  </a:cubicBezTo>
                  <a:cubicBezTo>
                    <a:pt x="81" y="12"/>
                    <a:pt x="80" y="12"/>
                    <a:pt x="80" y="12"/>
                  </a:cubicBezTo>
                  <a:cubicBezTo>
                    <a:pt x="80" y="12"/>
                    <a:pt x="80" y="11"/>
                    <a:pt x="80" y="11"/>
                  </a:cubicBezTo>
                  <a:cubicBezTo>
                    <a:pt x="79" y="11"/>
                    <a:pt x="79" y="11"/>
                    <a:pt x="79" y="11"/>
                  </a:cubicBezTo>
                  <a:cubicBezTo>
                    <a:pt x="78" y="10"/>
                    <a:pt x="78" y="11"/>
                    <a:pt x="77" y="11"/>
                  </a:cubicBezTo>
                  <a:cubicBezTo>
                    <a:pt x="77" y="11"/>
                    <a:pt x="77" y="11"/>
                    <a:pt x="76" y="11"/>
                  </a:cubicBezTo>
                  <a:cubicBezTo>
                    <a:pt x="76" y="11"/>
                    <a:pt x="75" y="11"/>
                    <a:pt x="75" y="11"/>
                  </a:cubicBezTo>
                  <a:cubicBezTo>
                    <a:pt x="75" y="11"/>
                    <a:pt x="74" y="11"/>
                    <a:pt x="74" y="11"/>
                  </a:cubicBezTo>
                  <a:cubicBezTo>
                    <a:pt x="74" y="12"/>
                    <a:pt x="73" y="12"/>
                    <a:pt x="73" y="12"/>
                  </a:cubicBezTo>
                  <a:cubicBezTo>
                    <a:pt x="73" y="12"/>
                    <a:pt x="72" y="12"/>
                    <a:pt x="72" y="12"/>
                  </a:cubicBezTo>
                  <a:cubicBezTo>
                    <a:pt x="72" y="11"/>
                    <a:pt x="72" y="11"/>
                    <a:pt x="72" y="11"/>
                  </a:cubicBezTo>
                  <a:cubicBezTo>
                    <a:pt x="71" y="11"/>
                    <a:pt x="71" y="11"/>
                    <a:pt x="71" y="12"/>
                  </a:cubicBezTo>
                  <a:cubicBezTo>
                    <a:pt x="70" y="12"/>
                    <a:pt x="70" y="12"/>
                    <a:pt x="70" y="13"/>
                  </a:cubicBezTo>
                  <a:cubicBezTo>
                    <a:pt x="70" y="13"/>
                    <a:pt x="70" y="13"/>
                    <a:pt x="69" y="13"/>
                  </a:cubicBezTo>
                  <a:cubicBezTo>
                    <a:pt x="69" y="13"/>
                    <a:pt x="68" y="13"/>
                    <a:pt x="68" y="13"/>
                  </a:cubicBezTo>
                  <a:cubicBezTo>
                    <a:pt x="68" y="12"/>
                    <a:pt x="67" y="12"/>
                    <a:pt x="67" y="12"/>
                  </a:cubicBezTo>
                  <a:cubicBezTo>
                    <a:pt x="66" y="12"/>
                    <a:pt x="66" y="12"/>
                    <a:pt x="66" y="11"/>
                  </a:cubicBezTo>
                  <a:cubicBezTo>
                    <a:pt x="66" y="11"/>
                    <a:pt x="65" y="11"/>
                    <a:pt x="65" y="11"/>
                  </a:cubicBezTo>
                  <a:cubicBezTo>
                    <a:pt x="65" y="11"/>
                    <a:pt x="65" y="10"/>
                    <a:pt x="64" y="10"/>
                  </a:cubicBezTo>
                  <a:cubicBezTo>
                    <a:pt x="64" y="10"/>
                    <a:pt x="64" y="9"/>
                    <a:pt x="63" y="9"/>
                  </a:cubicBezTo>
                  <a:cubicBezTo>
                    <a:pt x="63" y="9"/>
                    <a:pt x="63" y="9"/>
                    <a:pt x="63" y="9"/>
                  </a:cubicBezTo>
                  <a:cubicBezTo>
                    <a:pt x="63" y="9"/>
                    <a:pt x="63" y="8"/>
                    <a:pt x="63" y="8"/>
                  </a:cubicBezTo>
                  <a:cubicBezTo>
                    <a:pt x="62" y="7"/>
                    <a:pt x="62" y="7"/>
                    <a:pt x="61" y="7"/>
                  </a:cubicBezTo>
                  <a:cubicBezTo>
                    <a:pt x="60" y="6"/>
                    <a:pt x="60" y="6"/>
                    <a:pt x="59" y="6"/>
                  </a:cubicBezTo>
                  <a:cubicBezTo>
                    <a:pt x="59" y="5"/>
                    <a:pt x="58" y="5"/>
                    <a:pt x="58" y="5"/>
                  </a:cubicBezTo>
                  <a:cubicBezTo>
                    <a:pt x="57" y="5"/>
                    <a:pt x="57" y="5"/>
                    <a:pt x="56" y="5"/>
                  </a:cubicBezTo>
                  <a:cubicBezTo>
                    <a:pt x="56" y="4"/>
                    <a:pt x="56" y="4"/>
                    <a:pt x="56" y="3"/>
                  </a:cubicBezTo>
                  <a:cubicBezTo>
                    <a:pt x="55" y="3"/>
                    <a:pt x="55" y="3"/>
                    <a:pt x="54" y="3"/>
                  </a:cubicBezTo>
                  <a:cubicBezTo>
                    <a:pt x="54" y="3"/>
                    <a:pt x="53" y="3"/>
                    <a:pt x="53" y="3"/>
                  </a:cubicBezTo>
                  <a:cubicBezTo>
                    <a:pt x="53" y="3"/>
                    <a:pt x="52" y="4"/>
                    <a:pt x="52" y="4"/>
                  </a:cubicBezTo>
                  <a:cubicBezTo>
                    <a:pt x="51" y="4"/>
                    <a:pt x="51" y="5"/>
                    <a:pt x="51" y="5"/>
                  </a:cubicBezTo>
                  <a:cubicBezTo>
                    <a:pt x="50" y="5"/>
                    <a:pt x="50" y="5"/>
                    <a:pt x="50" y="5"/>
                  </a:cubicBezTo>
                  <a:cubicBezTo>
                    <a:pt x="50" y="4"/>
                    <a:pt x="49" y="4"/>
                    <a:pt x="49" y="4"/>
                  </a:cubicBezTo>
                  <a:cubicBezTo>
                    <a:pt x="49" y="3"/>
                    <a:pt x="49" y="3"/>
                    <a:pt x="48" y="3"/>
                  </a:cubicBezTo>
                  <a:cubicBezTo>
                    <a:pt x="48" y="3"/>
                    <a:pt x="48" y="3"/>
                    <a:pt x="47" y="3"/>
                  </a:cubicBezTo>
                  <a:cubicBezTo>
                    <a:pt x="47" y="3"/>
                    <a:pt x="46" y="3"/>
                    <a:pt x="46" y="3"/>
                  </a:cubicBezTo>
                  <a:cubicBezTo>
                    <a:pt x="46" y="3"/>
                    <a:pt x="46" y="3"/>
                    <a:pt x="45" y="3"/>
                  </a:cubicBezTo>
                  <a:cubicBezTo>
                    <a:pt x="45" y="2"/>
                    <a:pt x="45" y="2"/>
                    <a:pt x="44" y="1"/>
                  </a:cubicBezTo>
                  <a:cubicBezTo>
                    <a:pt x="44" y="1"/>
                    <a:pt x="44" y="1"/>
                    <a:pt x="44" y="1"/>
                  </a:cubicBezTo>
                  <a:cubicBezTo>
                    <a:pt x="44" y="1"/>
                    <a:pt x="43" y="0"/>
                    <a:pt x="43" y="0"/>
                  </a:cubicBezTo>
                  <a:cubicBezTo>
                    <a:pt x="43" y="0"/>
                    <a:pt x="42" y="0"/>
                    <a:pt x="42" y="0"/>
                  </a:cubicBezTo>
                  <a:cubicBezTo>
                    <a:pt x="41" y="0"/>
                    <a:pt x="41" y="0"/>
                    <a:pt x="41" y="0"/>
                  </a:cubicBezTo>
                  <a:cubicBezTo>
                    <a:pt x="41" y="0"/>
                    <a:pt x="40" y="0"/>
                    <a:pt x="40" y="1"/>
                  </a:cubicBezTo>
                  <a:cubicBezTo>
                    <a:pt x="40" y="1"/>
                    <a:pt x="40" y="0"/>
                    <a:pt x="39" y="1"/>
                  </a:cubicBezTo>
                  <a:cubicBezTo>
                    <a:pt x="39" y="1"/>
                    <a:pt x="39" y="1"/>
                    <a:pt x="39" y="1"/>
                  </a:cubicBezTo>
                  <a:cubicBezTo>
                    <a:pt x="38" y="2"/>
                    <a:pt x="38" y="2"/>
                    <a:pt x="37" y="2"/>
                  </a:cubicBezTo>
                  <a:cubicBezTo>
                    <a:pt x="37" y="2"/>
                    <a:pt x="37" y="2"/>
                    <a:pt x="36" y="2"/>
                  </a:cubicBezTo>
                  <a:cubicBezTo>
                    <a:pt x="36" y="2"/>
                    <a:pt x="36" y="2"/>
                    <a:pt x="36" y="2"/>
                  </a:cubicBezTo>
                  <a:cubicBezTo>
                    <a:pt x="35" y="2"/>
                    <a:pt x="35" y="2"/>
                    <a:pt x="35" y="2"/>
                  </a:cubicBezTo>
                  <a:cubicBezTo>
                    <a:pt x="34" y="3"/>
                    <a:pt x="34" y="3"/>
                    <a:pt x="34" y="3"/>
                  </a:cubicBezTo>
                  <a:cubicBezTo>
                    <a:pt x="33" y="3"/>
                    <a:pt x="33" y="3"/>
                    <a:pt x="32" y="3"/>
                  </a:cubicBezTo>
                  <a:cubicBezTo>
                    <a:pt x="32" y="3"/>
                    <a:pt x="31" y="3"/>
                    <a:pt x="31" y="3"/>
                  </a:cubicBezTo>
                  <a:cubicBezTo>
                    <a:pt x="31" y="3"/>
                    <a:pt x="31" y="3"/>
                    <a:pt x="31" y="4"/>
                  </a:cubicBezTo>
                  <a:cubicBezTo>
                    <a:pt x="30" y="4"/>
                    <a:pt x="30" y="4"/>
                    <a:pt x="29" y="4"/>
                  </a:cubicBezTo>
                  <a:cubicBezTo>
                    <a:pt x="29" y="4"/>
                    <a:pt x="28" y="3"/>
                    <a:pt x="28" y="4"/>
                  </a:cubicBezTo>
                  <a:cubicBezTo>
                    <a:pt x="28" y="4"/>
                    <a:pt x="27" y="4"/>
                    <a:pt x="27" y="5"/>
                  </a:cubicBezTo>
                  <a:cubicBezTo>
                    <a:pt x="27" y="5"/>
                    <a:pt x="27" y="5"/>
                    <a:pt x="28" y="5"/>
                  </a:cubicBezTo>
                  <a:cubicBezTo>
                    <a:pt x="28" y="5"/>
                    <a:pt x="28" y="5"/>
                    <a:pt x="29" y="5"/>
                  </a:cubicBezTo>
                  <a:cubicBezTo>
                    <a:pt x="29" y="6"/>
                    <a:pt x="29" y="6"/>
                    <a:pt x="29" y="6"/>
                  </a:cubicBezTo>
                  <a:cubicBezTo>
                    <a:pt x="29" y="7"/>
                    <a:pt x="29" y="7"/>
                    <a:pt x="29" y="7"/>
                  </a:cubicBezTo>
                  <a:cubicBezTo>
                    <a:pt x="29" y="7"/>
                    <a:pt x="28" y="7"/>
                    <a:pt x="28" y="7"/>
                  </a:cubicBezTo>
                  <a:cubicBezTo>
                    <a:pt x="28" y="7"/>
                    <a:pt x="27" y="7"/>
                    <a:pt x="27" y="7"/>
                  </a:cubicBezTo>
                  <a:cubicBezTo>
                    <a:pt x="27" y="8"/>
                    <a:pt x="27" y="8"/>
                    <a:pt x="27" y="8"/>
                  </a:cubicBezTo>
                  <a:cubicBezTo>
                    <a:pt x="27" y="8"/>
                    <a:pt x="27" y="8"/>
                    <a:pt x="27" y="9"/>
                  </a:cubicBezTo>
                  <a:cubicBezTo>
                    <a:pt x="28" y="9"/>
                    <a:pt x="28" y="9"/>
                    <a:pt x="28" y="9"/>
                  </a:cubicBezTo>
                  <a:cubicBezTo>
                    <a:pt x="27" y="9"/>
                    <a:pt x="27" y="9"/>
                    <a:pt x="27" y="10"/>
                  </a:cubicBezTo>
                  <a:cubicBezTo>
                    <a:pt x="27" y="10"/>
                    <a:pt x="26" y="9"/>
                    <a:pt x="26" y="10"/>
                  </a:cubicBezTo>
                  <a:cubicBezTo>
                    <a:pt x="26" y="10"/>
                    <a:pt x="26" y="11"/>
                    <a:pt x="26" y="11"/>
                  </a:cubicBezTo>
                  <a:cubicBezTo>
                    <a:pt x="27" y="11"/>
                    <a:pt x="27" y="11"/>
                    <a:pt x="27" y="11"/>
                  </a:cubicBezTo>
                  <a:cubicBezTo>
                    <a:pt x="28" y="11"/>
                    <a:pt x="28" y="11"/>
                    <a:pt x="28" y="11"/>
                  </a:cubicBezTo>
                  <a:cubicBezTo>
                    <a:pt x="29" y="11"/>
                    <a:pt x="29" y="11"/>
                    <a:pt x="29" y="12"/>
                  </a:cubicBezTo>
                  <a:cubicBezTo>
                    <a:pt x="29" y="12"/>
                    <a:pt x="29" y="12"/>
                    <a:pt x="29" y="12"/>
                  </a:cubicBezTo>
                  <a:cubicBezTo>
                    <a:pt x="29" y="13"/>
                    <a:pt x="28" y="13"/>
                    <a:pt x="27" y="13"/>
                  </a:cubicBezTo>
                  <a:cubicBezTo>
                    <a:pt x="27" y="13"/>
                    <a:pt x="27" y="13"/>
                    <a:pt x="26" y="13"/>
                  </a:cubicBezTo>
                  <a:cubicBezTo>
                    <a:pt x="26" y="13"/>
                    <a:pt x="26" y="13"/>
                    <a:pt x="25" y="12"/>
                  </a:cubicBezTo>
                  <a:cubicBezTo>
                    <a:pt x="25" y="12"/>
                    <a:pt x="24" y="12"/>
                    <a:pt x="24" y="12"/>
                  </a:cubicBezTo>
                  <a:cubicBezTo>
                    <a:pt x="23" y="12"/>
                    <a:pt x="23" y="12"/>
                    <a:pt x="23" y="12"/>
                  </a:cubicBezTo>
                  <a:cubicBezTo>
                    <a:pt x="22" y="12"/>
                    <a:pt x="21" y="12"/>
                    <a:pt x="21" y="13"/>
                  </a:cubicBezTo>
                  <a:cubicBezTo>
                    <a:pt x="20" y="13"/>
                    <a:pt x="19" y="12"/>
                    <a:pt x="18" y="13"/>
                  </a:cubicBezTo>
                  <a:cubicBezTo>
                    <a:pt x="17" y="13"/>
                    <a:pt x="17" y="13"/>
                    <a:pt x="16" y="13"/>
                  </a:cubicBezTo>
                  <a:cubicBezTo>
                    <a:pt x="16" y="13"/>
                    <a:pt x="16" y="12"/>
                    <a:pt x="15" y="12"/>
                  </a:cubicBezTo>
                  <a:cubicBezTo>
                    <a:pt x="15" y="12"/>
                    <a:pt x="14" y="12"/>
                    <a:pt x="14" y="12"/>
                  </a:cubicBezTo>
                  <a:cubicBezTo>
                    <a:pt x="13" y="12"/>
                    <a:pt x="13" y="11"/>
                    <a:pt x="13" y="11"/>
                  </a:cubicBezTo>
                  <a:cubicBezTo>
                    <a:pt x="12" y="10"/>
                    <a:pt x="12" y="10"/>
                    <a:pt x="11" y="10"/>
                  </a:cubicBezTo>
                  <a:cubicBezTo>
                    <a:pt x="11" y="10"/>
                    <a:pt x="11" y="10"/>
                    <a:pt x="10" y="10"/>
                  </a:cubicBezTo>
                  <a:cubicBezTo>
                    <a:pt x="9" y="10"/>
                    <a:pt x="9" y="10"/>
                    <a:pt x="8" y="10"/>
                  </a:cubicBezTo>
                  <a:cubicBezTo>
                    <a:pt x="7" y="11"/>
                    <a:pt x="7" y="10"/>
                    <a:pt x="6" y="10"/>
                  </a:cubicBezTo>
                  <a:cubicBezTo>
                    <a:pt x="5" y="11"/>
                    <a:pt x="5" y="11"/>
                    <a:pt x="5" y="11"/>
                  </a:cubicBezTo>
                  <a:cubicBezTo>
                    <a:pt x="4" y="12"/>
                    <a:pt x="5" y="12"/>
                    <a:pt x="4" y="13"/>
                  </a:cubicBezTo>
                  <a:cubicBezTo>
                    <a:pt x="4" y="13"/>
                    <a:pt x="4" y="14"/>
                    <a:pt x="3" y="14"/>
                  </a:cubicBezTo>
                  <a:cubicBezTo>
                    <a:pt x="3" y="14"/>
                    <a:pt x="2" y="15"/>
                    <a:pt x="2" y="15"/>
                  </a:cubicBezTo>
                  <a:cubicBezTo>
                    <a:pt x="2" y="15"/>
                    <a:pt x="2" y="14"/>
                    <a:pt x="1" y="14"/>
                  </a:cubicBezTo>
                  <a:cubicBezTo>
                    <a:pt x="1" y="14"/>
                    <a:pt x="1" y="14"/>
                    <a:pt x="1" y="14"/>
                  </a:cubicBezTo>
                  <a:cubicBezTo>
                    <a:pt x="0" y="14"/>
                    <a:pt x="0" y="14"/>
                    <a:pt x="0" y="14"/>
                  </a:cubicBezTo>
                  <a:cubicBezTo>
                    <a:pt x="0" y="15"/>
                    <a:pt x="0" y="15"/>
                    <a:pt x="0" y="16"/>
                  </a:cubicBezTo>
                  <a:cubicBezTo>
                    <a:pt x="0" y="17"/>
                    <a:pt x="0" y="17"/>
                    <a:pt x="1" y="18"/>
                  </a:cubicBezTo>
                  <a:cubicBezTo>
                    <a:pt x="1" y="18"/>
                    <a:pt x="1" y="18"/>
                    <a:pt x="2" y="18"/>
                  </a:cubicBezTo>
                  <a:cubicBezTo>
                    <a:pt x="2" y="18"/>
                    <a:pt x="2" y="18"/>
                    <a:pt x="2" y="18"/>
                  </a:cubicBezTo>
                  <a:cubicBezTo>
                    <a:pt x="2" y="19"/>
                    <a:pt x="2" y="19"/>
                    <a:pt x="2" y="20"/>
                  </a:cubicBezTo>
                  <a:cubicBezTo>
                    <a:pt x="3" y="20"/>
                    <a:pt x="2" y="20"/>
                    <a:pt x="2" y="21"/>
                  </a:cubicBezTo>
                  <a:cubicBezTo>
                    <a:pt x="2" y="22"/>
                    <a:pt x="3" y="22"/>
                    <a:pt x="3" y="23"/>
                  </a:cubicBezTo>
                  <a:cubicBezTo>
                    <a:pt x="3" y="23"/>
                    <a:pt x="3" y="23"/>
                    <a:pt x="3" y="23"/>
                  </a:cubicBezTo>
                  <a:cubicBezTo>
                    <a:pt x="3" y="24"/>
                    <a:pt x="3" y="24"/>
                    <a:pt x="3" y="24"/>
                  </a:cubicBezTo>
                  <a:cubicBezTo>
                    <a:pt x="3" y="24"/>
                    <a:pt x="3" y="23"/>
                    <a:pt x="4" y="23"/>
                  </a:cubicBezTo>
                  <a:cubicBezTo>
                    <a:pt x="4" y="23"/>
                    <a:pt x="4" y="22"/>
                    <a:pt x="5" y="22"/>
                  </a:cubicBezTo>
                  <a:cubicBezTo>
                    <a:pt x="5" y="22"/>
                    <a:pt x="6" y="22"/>
                    <a:pt x="6" y="22"/>
                  </a:cubicBezTo>
                  <a:cubicBezTo>
                    <a:pt x="7" y="22"/>
                    <a:pt x="7" y="22"/>
                    <a:pt x="7" y="22"/>
                  </a:cubicBezTo>
                  <a:cubicBezTo>
                    <a:pt x="8" y="21"/>
                    <a:pt x="7" y="21"/>
                    <a:pt x="8" y="20"/>
                  </a:cubicBezTo>
                  <a:cubicBezTo>
                    <a:pt x="8" y="20"/>
                    <a:pt x="9" y="20"/>
                    <a:pt x="9" y="20"/>
                  </a:cubicBezTo>
                  <a:cubicBezTo>
                    <a:pt x="10" y="21"/>
                    <a:pt x="10" y="21"/>
                    <a:pt x="11" y="21"/>
                  </a:cubicBezTo>
                  <a:cubicBezTo>
                    <a:pt x="11" y="21"/>
                    <a:pt x="12" y="21"/>
                    <a:pt x="12" y="21"/>
                  </a:cubicBezTo>
                  <a:cubicBezTo>
                    <a:pt x="12" y="21"/>
                    <a:pt x="13" y="21"/>
                    <a:pt x="13" y="22"/>
                  </a:cubicBezTo>
                  <a:cubicBezTo>
                    <a:pt x="13" y="22"/>
                    <a:pt x="13" y="23"/>
                    <a:pt x="13" y="23"/>
                  </a:cubicBezTo>
                  <a:cubicBezTo>
                    <a:pt x="13" y="24"/>
                    <a:pt x="13" y="24"/>
                    <a:pt x="13" y="25"/>
                  </a:cubicBezTo>
                  <a:cubicBezTo>
                    <a:pt x="13" y="25"/>
                    <a:pt x="13" y="25"/>
                    <a:pt x="13" y="25"/>
                  </a:cubicBezTo>
                  <a:cubicBezTo>
                    <a:pt x="13" y="25"/>
                    <a:pt x="13" y="25"/>
                    <a:pt x="12" y="25"/>
                  </a:cubicBezTo>
                  <a:cubicBezTo>
                    <a:pt x="12" y="25"/>
                    <a:pt x="12" y="25"/>
                    <a:pt x="12" y="25"/>
                  </a:cubicBezTo>
                  <a:cubicBezTo>
                    <a:pt x="11" y="25"/>
                    <a:pt x="11" y="25"/>
                    <a:pt x="11" y="25"/>
                  </a:cubicBezTo>
                  <a:cubicBezTo>
                    <a:pt x="10" y="25"/>
                    <a:pt x="10" y="25"/>
                    <a:pt x="10" y="25"/>
                  </a:cubicBezTo>
                  <a:cubicBezTo>
                    <a:pt x="9" y="25"/>
                    <a:pt x="9" y="26"/>
                    <a:pt x="9" y="26"/>
                  </a:cubicBezTo>
                  <a:cubicBezTo>
                    <a:pt x="10" y="26"/>
                    <a:pt x="10" y="26"/>
                    <a:pt x="10" y="27"/>
                  </a:cubicBezTo>
                  <a:cubicBezTo>
                    <a:pt x="10" y="27"/>
                    <a:pt x="10" y="27"/>
                    <a:pt x="10" y="27"/>
                  </a:cubicBezTo>
                  <a:cubicBezTo>
                    <a:pt x="10" y="27"/>
                    <a:pt x="10" y="27"/>
                    <a:pt x="10" y="27"/>
                  </a:cubicBezTo>
                  <a:cubicBezTo>
                    <a:pt x="10" y="28"/>
                    <a:pt x="10" y="27"/>
                    <a:pt x="9" y="27"/>
                  </a:cubicBezTo>
                  <a:cubicBezTo>
                    <a:pt x="9" y="27"/>
                    <a:pt x="9" y="27"/>
                    <a:pt x="9" y="27"/>
                  </a:cubicBezTo>
                  <a:cubicBezTo>
                    <a:pt x="9" y="27"/>
                    <a:pt x="9" y="27"/>
                    <a:pt x="8" y="27"/>
                  </a:cubicBezTo>
                  <a:cubicBezTo>
                    <a:pt x="8" y="27"/>
                    <a:pt x="8" y="27"/>
                    <a:pt x="8" y="27"/>
                  </a:cubicBezTo>
                  <a:cubicBezTo>
                    <a:pt x="8" y="27"/>
                    <a:pt x="8" y="27"/>
                    <a:pt x="8" y="27"/>
                  </a:cubicBezTo>
                  <a:cubicBezTo>
                    <a:pt x="8" y="28"/>
                    <a:pt x="8" y="28"/>
                    <a:pt x="8" y="28"/>
                  </a:cubicBezTo>
                  <a:cubicBezTo>
                    <a:pt x="9" y="28"/>
                    <a:pt x="9" y="28"/>
                    <a:pt x="9" y="28"/>
                  </a:cubicBezTo>
                  <a:cubicBezTo>
                    <a:pt x="9" y="29"/>
                    <a:pt x="9" y="29"/>
                    <a:pt x="9" y="29"/>
                  </a:cubicBezTo>
                  <a:cubicBezTo>
                    <a:pt x="10" y="29"/>
                    <a:pt x="10" y="29"/>
                    <a:pt x="10" y="30"/>
                  </a:cubicBezTo>
                  <a:cubicBezTo>
                    <a:pt x="10" y="30"/>
                    <a:pt x="11" y="30"/>
                    <a:pt x="11" y="30"/>
                  </a:cubicBezTo>
                  <a:cubicBezTo>
                    <a:pt x="11" y="30"/>
                    <a:pt x="11" y="31"/>
                    <a:pt x="11" y="31"/>
                  </a:cubicBezTo>
                  <a:cubicBezTo>
                    <a:pt x="11" y="31"/>
                    <a:pt x="12" y="31"/>
                    <a:pt x="12" y="31"/>
                  </a:cubicBezTo>
                  <a:cubicBezTo>
                    <a:pt x="12" y="31"/>
                    <a:pt x="12" y="31"/>
                    <a:pt x="12" y="32"/>
                  </a:cubicBezTo>
                  <a:cubicBezTo>
                    <a:pt x="12" y="32"/>
                    <a:pt x="13" y="32"/>
                    <a:pt x="13" y="32"/>
                  </a:cubicBezTo>
                  <a:cubicBezTo>
                    <a:pt x="13" y="32"/>
                    <a:pt x="14" y="32"/>
                    <a:pt x="14" y="32"/>
                  </a:cubicBezTo>
                  <a:cubicBezTo>
                    <a:pt x="14" y="32"/>
                    <a:pt x="14" y="32"/>
                    <a:pt x="14" y="33"/>
                  </a:cubicBezTo>
                  <a:cubicBezTo>
                    <a:pt x="14" y="33"/>
                    <a:pt x="14" y="33"/>
                    <a:pt x="14" y="34"/>
                  </a:cubicBezTo>
                  <a:cubicBezTo>
                    <a:pt x="15" y="34"/>
                    <a:pt x="15" y="34"/>
                    <a:pt x="15" y="34"/>
                  </a:cubicBezTo>
                  <a:cubicBezTo>
                    <a:pt x="15" y="34"/>
                    <a:pt x="16" y="34"/>
                    <a:pt x="16" y="34"/>
                  </a:cubicBezTo>
                  <a:cubicBezTo>
                    <a:pt x="17" y="34"/>
                    <a:pt x="17" y="34"/>
                    <a:pt x="17" y="34"/>
                  </a:cubicBezTo>
                  <a:cubicBezTo>
                    <a:pt x="18" y="34"/>
                    <a:pt x="18" y="34"/>
                    <a:pt x="18" y="34"/>
                  </a:cubicBezTo>
                  <a:cubicBezTo>
                    <a:pt x="19" y="34"/>
                    <a:pt x="19" y="34"/>
                    <a:pt x="19" y="34"/>
                  </a:cubicBezTo>
                  <a:cubicBezTo>
                    <a:pt x="19" y="34"/>
                    <a:pt x="19" y="35"/>
                    <a:pt x="20" y="35"/>
                  </a:cubicBezTo>
                  <a:cubicBezTo>
                    <a:pt x="20" y="35"/>
                    <a:pt x="21" y="35"/>
                    <a:pt x="21" y="35"/>
                  </a:cubicBezTo>
                  <a:cubicBezTo>
                    <a:pt x="22" y="35"/>
                    <a:pt x="22" y="36"/>
                    <a:pt x="22" y="36"/>
                  </a:cubicBezTo>
                  <a:cubicBezTo>
                    <a:pt x="23" y="36"/>
                    <a:pt x="23" y="36"/>
                    <a:pt x="23" y="36"/>
                  </a:cubicBezTo>
                  <a:cubicBezTo>
                    <a:pt x="23" y="36"/>
                    <a:pt x="24" y="36"/>
                    <a:pt x="24" y="36"/>
                  </a:cubicBezTo>
                  <a:cubicBezTo>
                    <a:pt x="24" y="36"/>
                    <a:pt x="24" y="36"/>
                    <a:pt x="24" y="36"/>
                  </a:cubicBezTo>
                  <a:cubicBezTo>
                    <a:pt x="24" y="35"/>
                    <a:pt x="23" y="35"/>
                    <a:pt x="23" y="34"/>
                  </a:cubicBezTo>
                  <a:cubicBezTo>
                    <a:pt x="23" y="34"/>
                    <a:pt x="24" y="34"/>
                    <a:pt x="24" y="33"/>
                  </a:cubicBezTo>
                  <a:cubicBezTo>
                    <a:pt x="24" y="33"/>
                    <a:pt x="24" y="32"/>
                    <a:pt x="24" y="32"/>
                  </a:cubicBezTo>
                  <a:cubicBezTo>
                    <a:pt x="23" y="31"/>
                    <a:pt x="23" y="31"/>
                    <a:pt x="23" y="30"/>
                  </a:cubicBezTo>
                  <a:cubicBezTo>
                    <a:pt x="23" y="29"/>
                    <a:pt x="22" y="29"/>
                    <a:pt x="22" y="28"/>
                  </a:cubicBezTo>
                  <a:cubicBezTo>
                    <a:pt x="22" y="28"/>
                    <a:pt x="22" y="28"/>
                    <a:pt x="23" y="27"/>
                  </a:cubicBezTo>
                  <a:cubicBezTo>
                    <a:pt x="23" y="27"/>
                    <a:pt x="23" y="26"/>
                    <a:pt x="23" y="26"/>
                  </a:cubicBezTo>
                  <a:cubicBezTo>
                    <a:pt x="23" y="27"/>
                    <a:pt x="23" y="27"/>
                    <a:pt x="24" y="26"/>
                  </a:cubicBezTo>
                  <a:cubicBezTo>
                    <a:pt x="24" y="26"/>
                    <a:pt x="24" y="26"/>
                    <a:pt x="24" y="26"/>
                  </a:cubicBezTo>
                  <a:cubicBezTo>
                    <a:pt x="25" y="26"/>
                    <a:pt x="25" y="26"/>
                    <a:pt x="26" y="26"/>
                  </a:cubicBezTo>
                  <a:cubicBezTo>
                    <a:pt x="26" y="25"/>
                    <a:pt x="26" y="25"/>
                    <a:pt x="26" y="25"/>
                  </a:cubicBezTo>
                  <a:cubicBezTo>
                    <a:pt x="26" y="25"/>
                    <a:pt x="26" y="24"/>
                    <a:pt x="26" y="24"/>
                  </a:cubicBezTo>
                  <a:cubicBezTo>
                    <a:pt x="26" y="24"/>
                    <a:pt x="26" y="24"/>
                    <a:pt x="27" y="24"/>
                  </a:cubicBezTo>
                  <a:cubicBezTo>
                    <a:pt x="27" y="24"/>
                    <a:pt x="27" y="24"/>
                    <a:pt x="27" y="24"/>
                  </a:cubicBezTo>
                  <a:cubicBezTo>
                    <a:pt x="28" y="24"/>
                    <a:pt x="27" y="23"/>
                    <a:pt x="28" y="23"/>
                  </a:cubicBezTo>
                  <a:cubicBezTo>
                    <a:pt x="28" y="23"/>
                    <a:pt x="28" y="23"/>
                    <a:pt x="29" y="23"/>
                  </a:cubicBezTo>
                  <a:cubicBezTo>
                    <a:pt x="29" y="23"/>
                    <a:pt x="28" y="22"/>
                    <a:pt x="28" y="22"/>
                  </a:cubicBezTo>
                  <a:cubicBezTo>
                    <a:pt x="29" y="22"/>
                    <a:pt x="29" y="21"/>
                    <a:pt x="29" y="21"/>
                  </a:cubicBezTo>
                  <a:cubicBezTo>
                    <a:pt x="29" y="21"/>
                    <a:pt x="29" y="21"/>
                    <a:pt x="30" y="21"/>
                  </a:cubicBezTo>
                  <a:cubicBezTo>
                    <a:pt x="30" y="21"/>
                    <a:pt x="30" y="22"/>
                    <a:pt x="30" y="22"/>
                  </a:cubicBezTo>
                  <a:cubicBezTo>
                    <a:pt x="31" y="22"/>
                    <a:pt x="31" y="22"/>
                    <a:pt x="31" y="22"/>
                  </a:cubicBezTo>
                  <a:cubicBezTo>
                    <a:pt x="31" y="22"/>
                    <a:pt x="31" y="21"/>
                    <a:pt x="32" y="21"/>
                  </a:cubicBezTo>
                  <a:cubicBezTo>
                    <a:pt x="32" y="21"/>
                    <a:pt x="32" y="21"/>
                    <a:pt x="32" y="21"/>
                  </a:cubicBezTo>
                  <a:cubicBezTo>
                    <a:pt x="33" y="21"/>
                    <a:pt x="32" y="22"/>
                    <a:pt x="32" y="22"/>
                  </a:cubicBezTo>
                  <a:cubicBezTo>
                    <a:pt x="32" y="23"/>
                    <a:pt x="32" y="23"/>
                    <a:pt x="31" y="23"/>
                  </a:cubicBezTo>
                  <a:cubicBezTo>
                    <a:pt x="31" y="24"/>
                    <a:pt x="31" y="24"/>
                    <a:pt x="32" y="25"/>
                  </a:cubicBezTo>
                  <a:cubicBezTo>
                    <a:pt x="32" y="25"/>
                    <a:pt x="32" y="25"/>
                    <a:pt x="32" y="25"/>
                  </a:cubicBezTo>
                  <a:cubicBezTo>
                    <a:pt x="33" y="25"/>
                    <a:pt x="33" y="25"/>
                    <a:pt x="33" y="25"/>
                  </a:cubicBezTo>
                  <a:cubicBezTo>
                    <a:pt x="33" y="26"/>
                    <a:pt x="33" y="26"/>
                    <a:pt x="33" y="26"/>
                  </a:cubicBezTo>
                  <a:cubicBezTo>
                    <a:pt x="33" y="27"/>
                    <a:pt x="33" y="27"/>
                    <a:pt x="33" y="27"/>
                  </a:cubicBezTo>
                  <a:cubicBezTo>
                    <a:pt x="33" y="27"/>
                    <a:pt x="33" y="27"/>
                    <a:pt x="33" y="27"/>
                  </a:cubicBezTo>
                  <a:cubicBezTo>
                    <a:pt x="33" y="27"/>
                    <a:pt x="33" y="27"/>
                    <a:pt x="33" y="27"/>
                  </a:cubicBezTo>
                  <a:cubicBezTo>
                    <a:pt x="33" y="27"/>
                    <a:pt x="33" y="27"/>
                    <a:pt x="33" y="27"/>
                  </a:cubicBezTo>
                  <a:cubicBezTo>
                    <a:pt x="33" y="28"/>
                    <a:pt x="33" y="28"/>
                    <a:pt x="33" y="28"/>
                  </a:cubicBezTo>
                  <a:cubicBezTo>
                    <a:pt x="34" y="28"/>
                    <a:pt x="34" y="28"/>
                    <a:pt x="35" y="28"/>
                  </a:cubicBezTo>
                  <a:cubicBezTo>
                    <a:pt x="35" y="29"/>
                    <a:pt x="35" y="29"/>
                    <a:pt x="35" y="29"/>
                  </a:cubicBezTo>
                  <a:cubicBezTo>
                    <a:pt x="35" y="30"/>
                    <a:pt x="35" y="30"/>
                    <a:pt x="35" y="30"/>
                  </a:cubicBezTo>
                  <a:cubicBezTo>
                    <a:pt x="35" y="31"/>
                    <a:pt x="36" y="31"/>
                    <a:pt x="37" y="31"/>
                  </a:cubicBezTo>
                  <a:cubicBezTo>
                    <a:pt x="37" y="31"/>
                    <a:pt x="37" y="31"/>
                    <a:pt x="38" y="30"/>
                  </a:cubicBezTo>
                  <a:cubicBezTo>
                    <a:pt x="38" y="30"/>
                    <a:pt x="39" y="30"/>
                    <a:pt x="39" y="30"/>
                  </a:cubicBezTo>
                  <a:cubicBezTo>
                    <a:pt x="40" y="30"/>
                    <a:pt x="40" y="30"/>
                    <a:pt x="41" y="30"/>
                  </a:cubicBezTo>
                  <a:cubicBezTo>
                    <a:pt x="42" y="30"/>
                    <a:pt x="42" y="30"/>
                    <a:pt x="43" y="31"/>
                  </a:cubicBezTo>
                  <a:cubicBezTo>
                    <a:pt x="44" y="31"/>
                    <a:pt x="44" y="31"/>
                    <a:pt x="44" y="31"/>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4" name="Freeform 135"/>
            <p:cNvSpPr>
              <a:spLocks/>
            </p:cNvSpPr>
            <p:nvPr/>
          </p:nvSpPr>
          <p:spPr bwMode="auto">
            <a:xfrm>
              <a:off x="5640389" y="1681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5" name="Freeform 136"/>
            <p:cNvSpPr>
              <a:spLocks/>
            </p:cNvSpPr>
            <p:nvPr/>
          </p:nvSpPr>
          <p:spPr bwMode="auto">
            <a:xfrm>
              <a:off x="4745039" y="1476376"/>
              <a:ext cx="431800" cy="227013"/>
            </a:xfrm>
            <a:custGeom>
              <a:avLst/>
              <a:gdLst>
                <a:gd name="T0" fmla="*/ 13 w 40"/>
                <a:gd name="T1" fmla="*/ 10 h 21"/>
                <a:gd name="T2" fmla="*/ 15 w 40"/>
                <a:gd name="T3" fmla="*/ 10 h 21"/>
                <a:gd name="T4" fmla="*/ 16 w 40"/>
                <a:gd name="T5" fmla="*/ 12 h 21"/>
                <a:gd name="T6" fmla="*/ 16 w 40"/>
                <a:gd name="T7" fmla="*/ 16 h 21"/>
                <a:gd name="T8" fmla="*/ 14 w 40"/>
                <a:gd name="T9" fmla="*/ 18 h 21"/>
                <a:gd name="T10" fmla="*/ 16 w 40"/>
                <a:gd name="T11" fmla="*/ 18 h 21"/>
                <a:gd name="T12" fmla="*/ 17 w 40"/>
                <a:gd name="T13" fmla="*/ 18 h 21"/>
                <a:gd name="T14" fmla="*/ 18 w 40"/>
                <a:gd name="T15" fmla="*/ 18 h 21"/>
                <a:gd name="T16" fmla="*/ 19 w 40"/>
                <a:gd name="T17" fmla="*/ 16 h 21"/>
                <a:gd name="T18" fmla="*/ 21 w 40"/>
                <a:gd name="T19" fmla="*/ 14 h 21"/>
                <a:gd name="T20" fmla="*/ 22 w 40"/>
                <a:gd name="T21" fmla="*/ 16 h 21"/>
                <a:gd name="T22" fmla="*/ 25 w 40"/>
                <a:gd name="T23" fmla="*/ 16 h 21"/>
                <a:gd name="T24" fmla="*/ 25 w 40"/>
                <a:gd name="T25" fmla="*/ 17 h 21"/>
                <a:gd name="T26" fmla="*/ 25 w 40"/>
                <a:gd name="T27" fmla="*/ 18 h 21"/>
                <a:gd name="T28" fmla="*/ 26 w 40"/>
                <a:gd name="T29" fmla="*/ 20 h 21"/>
                <a:gd name="T30" fmla="*/ 29 w 40"/>
                <a:gd name="T31" fmla="*/ 20 h 21"/>
                <a:gd name="T32" fmla="*/ 31 w 40"/>
                <a:gd name="T33" fmla="*/ 19 h 21"/>
                <a:gd name="T34" fmla="*/ 33 w 40"/>
                <a:gd name="T35" fmla="*/ 19 h 21"/>
                <a:gd name="T36" fmla="*/ 32 w 40"/>
                <a:gd name="T37" fmla="*/ 18 h 21"/>
                <a:gd name="T38" fmla="*/ 29 w 40"/>
                <a:gd name="T39" fmla="*/ 17 h 21"/>
                <a:gd name="T40" fmla="*/ 29 w 40"/>
                <a:gd name="T41" fmla="*/ 16 h 21"/>
                <a:gd name="T42" fmla="*/ 31 w 40"/>
                <a:gd name="T43" fmla="*/ 14 h 21"/>
                <a:gd name="T44" fmla="*/ 34 w 40"/>
                <a:gd name="T45" fmla="*/ 14 h 21"/>
                <a:gd name="T46" fmla="*/ 36 w 40"/>
                <a:gd name="T47" fmla="*/ 13 h 21"/>
                <a:gd name="T48" fmla="*/ 38 w 40"/>
                <a:gd name="T49" fmla="*/ 10 h 21"/>
                <a:gd name="T50" fmla="*/ 39 w 40"/>
                <a:gd name="T51" fmla="*/ 8 h 21"/>
                <a:gd name="T52" fmla="*/ 36 w 40"/>
                <a:gd name="T53" fmla="*/ 7 h 21"/>
                <a:gd name="T54" fmla="*/ 32 w 40"/>
                <a:gd name="T55" fmla="*/ 7 h 21"/>
                <a:gd name="T56" fmla="*/ 29 w 40"/>
                <a:gd name="T57" fmla="*/ 7 h 21"/>
                <a:gd name="T58" fmla="*/ 25 w 40"/>
                <a:gd name="T59" fmla="*/ 7 h 21"/>
                <a:gd name="T60" fmla="*/ 22 w 40"/>
                <a:gd name="T61" fmla="*/ 4 h 21"/>
                <a:gd name="T62" fmla="*/ 20 w 40"/>
                <a:gd name="T63" fmla="*/ 2 h 21"/>
                <a:gd name="T64" fmla="*/ 17 w 40"/>
                <a:gd name="T65" fmla="*/ 0 h 21"/>
                <a:gd name="T66" fmla="*/ 14 w 40"/>
                <a:gd name="T67" fmla="*/ 1 h 21"/>
                <a:gd name="T68" fmla="*/ 12 w 40"/>
                <a:gd name="T69" fmla="*/ 1 h 21"/>
                <a:gd name="T70" fmla="*/ 10 w 40"/>
                <a:gd name="T71" fmla="*/ 2 h 21"/>
                <a:gd name="T72" fmla="*/ 8 w 40"/>
                <a:gd name="T73" fmla="*/ 2 h 21"/>
                <a:gd name="T74" fmla="*/ 6 w 40"/>
                <a:gd name="T75" fmla="*/ 1 h 21"/>
                <a:gd name="T76" fmla="*/ 3 w 40"/>
                <a:gd name="T77" fmla="*/ 1 h 21"/>
                <a:gd name="T78" fmla="*/ 2 w 40"/>
                <a:gd name="T79" fmla="*/ 2 h 21"/>
                <a:gd name="T80" fmla="*/ 1 w 40"/>
                <a:gd name="T81" fmla="*/ 5 h 21"/>
                <a:gd name="T82" fmla="*/ 1 w 40"/>
                <a:gd name="T83" fmla="*/ 7 h 21"/>
                <a:gd name="T84" fmla="*/ 0 w 40"/>
                <a:gd name="T85" fmla="*/ 8 h 21"/>
                <a:gd name="T86" fmla="*/ 0 w 40"/>
                <a:gd name="T87" fmla="*/ 10 h 21"/>
                <a:gd name="T88" fmla="*/ 1 w 40"/>
                <a:gd name="T89" fmla="*/ 10 h 21"/>
                <a:gd name="T90" fmla="*/ 3 w 40"/>
                <a:gd name="T91" fmla="*/ 10 h 21"/>
                <a:gd name="T92" fmla="*/ 5 w 40"/>
                <a:gd name="T93" fmla="*/ 11 h 21"/>
                <a:gd name="T94" fmla="*/ 7 w 40"/>
                <a:gd name="T95" fmla="*/ 10 h 21"/>
                <a:gd name="T96" fmla="*/ 9 w 40"/>
                <a:gd name="T97" fmla="*/ 10 h 21"/>
                <a:gd name="T98" fmla="*/ 10 w 40"/>
                <a:gd name="T9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21">
                  <a:moveTo>
                    <a:pt x="12" y="9"/>
                  </a:moveTo>
                  <a:cubicBezTo>
                    <a:pt x="12" y="9"/>
                    <a:pt x="12" y="9"/>
                    <a:pt x="12" y="9"/>
                  </a:cubicBezTo>
                  <a:cubicBezTo>
                    <a:pt x="12" y="9"/>
                    <a:pt x="12" y="10"/>
                    <a:pt x="13" y="10"/>
                  </a:cubicBezTo>
                  <a:cubicBezTo>
                    <a:pt x="13" y="10"/>
                    <a:pt x="13" y="10"/>
                    <a:pt x="13" y="10"/>
                  </a:cubicBezTo>
                  <a:cubicBezTo>
                    <a:pt x="13" y="10"/>
                    <a:pt x="14" y="10"/>
                    <a:pt x="14" y="10"/>
                  </a:cubicBezTo>
                  <a:cubicBezTo>
                    <a:pt x="14" y="10"/>
                    <a:pt x="15" y="10"/>
                    <a:pt x="15" y="10"/>
                  </a:cubicBezTo>
                  <a:cubicBezTo>
                    <a:pt x="15" y="10"/>
                    <a:pt x="15" y="10"/>
                    <a:pt x="15" y="10"/>
                  </a:cubicBezTo>
                  <a:cubicBezTo>
                    <a:pt x="15" y="11"/>
                    <a:pt x="15" y="11"/>
                    <a:pt x="16" y="11"/>
                  </a:cubicBezTo>
                  <a:cubicBezTo>
                    <a:pt x="16" y="12"/>
                    <a:pt x="16" y="12"/>
                    <a:pt x="16" y="12"/>
                  </a:cubicBezTo>
                  <a:cubicBezTo>
                    <a:pt x="16" y="13"/>
                    <a:pt x="16" y="13"/>
                    <a:pt x="16" y="13"/>
                  </a:cubicBezTo>
                  <a:cubicBezTo>
                    <a:pt x="16" y="14"/>
                    <a:pt x="16" y="14"/>
                    <a:pt x="16" y="15"/>
                  </a:cubicBezTo>
                  <a:cubicBezTo>
                    <a:pt x="16" y="15"/>
                    <a:pt x="16" y="15"/>
                    <a:pt x="16" y="16"/>
                  </a:cubicBezTo>
                  <a:cubicBezTo>
                    <a:pt x="15" y="16"/>
                    <a:pt x="15" y="16"/>
                    <a:pt x="15" y="17"/>
                  </a:cubicBezTo>
                  <a:cubicBezTo>
                    <a:pt x="16" y="17"/>
                    <a:pt x="14" y="17"/>
                    <a:pt x="14" y="18"/>
                  </a:cubicBezTo>
                  <a:cubicBezTo>
                    <a:pt x="14" y="18"/>
                    <a:pt x="14" y="18"/>
                    <a:pt x="14" y="18"/>
                  </a:cubicBezTo>
                  <a:cubicBezTo>
                    <a:pt x="14" y="18"/>
                    <a:pt x="14" y="18"/>
                    <a:pt x="14" y="18"/>
                  </a:cubicBezTo>
                  <a:cubicBezTo>
                    <a:pt x="14" y="18"/>
                    <a:pt x="15" y="18"/>
                    <a:pt x="15" y="18"/>
                  </a:cubicBezTo>
                  <a:cubicBezTo>
                    <a:pt x="15" y="18"/>
                    <a:pt x="15" y="18"/>
                    <a:pt x="16" y="18"/>
                  </a:cubicBezTo>
                  <a:cubicBezTo>
                    <a:pt x="16" y="18"/>
                    <a:pt x="16" y="18"/>
                    <a:pt x="16" y="17"/>
                  </a:cubicBezTo>
                  <a:cubicBezTo>
                    <a:pt x="16" y="17"/>
                    <a:pt x="17" y="17"/>
                    <a:pt x="17" y="17"/>
                  </a:cubicBezTo>
                  <a:cubicBezTo>
                    <a:pt x="17" y="18"/>
                    <a:pt x="17" y="18"/>
                    <a:pt x="17" y="18"/>
                  </a:cubicBezTo>
                  <a:cubicBezTo>
                    <a:pt x="17" y="19"/>
                    <a:pt x="17" y="18"/>
                    <a:pt x="18" y="18"/>
                  </a:cubicBezTo>
                  <a:cubicBezTo>
                    <a:pt x="18" y="18"/>
                    <a:pt x="18" y="18"/>
                    <a:pt x="18" y="18"/>
                  </a:cubicBezTo>
                  <a:cubicBezTo>
                    <a:pt x="18" y="18"/>
                    <a:pt x="18" y="18"/>
                    <a:pt x="18" y="18"/>
                  </a:cubicBezTo>
                  <a:cubicBezTo>
                    <a:pt x="18" y="18"/>
                    <a:pt x="18" y="17"/>
                    <a:pt x="18" y="17"/>
                  </a:cubicBezTo>
                  <a:cubicBezTo>
                    <a:pt x="18" y="17"/>
                    <a:pt x="19" y="17"/>
                    <a:pt x="19" y="17"/>
                  </a:cubicBezTo>
                  <a:cubicBezTo>
                    <a:pt x="19" y="16"/>
                    <a:pt x="19" y="16"/>
                    <a:pt x="19" y="16"/>
                  </a:cubicBezTo>
                  <a:cubicBezTo>
                    <a:pt x="20" y="15"/>
                    <a:pt x="20" y="16"/>
                    <a:pt x="20" y="15"/>
                  </a:cubicBezTo>
                  <a:cubicBezTo>
                    <a:pt x="20" y="15"/>
                    <a:pt x="20" y="15"/>
                    <a:pt x="20" y="15"/>
                  </a:cubicBezTo>
                  <a:cubicBezTo>
                    <a:pt x="20" y="14"/>
                    <a:pt x="21" y="14"/>
                    <a:pt x="21" y="14"/>
                  </a:cubicBezTo>
                  <a:cubicBezTo>
                    <a:pt x="21" y="15"/>
                    <a:pt x="21" y="15"/>
                    <a:pt x="21" y="15"/>
                  </a:cubicBezTo>
                  <a:cubicBezTo>
                    <a:pt x="21" y="15"/>
                    <a:pt x="22" y="15"/>
                    <a:pt x="22" y="15"/>
                  </a:cubicBezTo>
                  <a:cubicBezTo>
                    <a:pt x="22" y="15"/>
                    <a:pt x="22" y="15"/>
                    <a:pt x="22" y="16"/>
                  </a:cubicBezTo>
                  <a:cubicBezTo>
                    <a:pt x="23" y="16"/>
                    <a:pt x="23" y="16"/>
                    <a:pt x="23" y="16"/>
                  </a:cubicBezTo>
                  <a:cubicBezTo>
                    <a:pt x="23" y="16"/>
                    <a:pt x="24" y="16"/>
                    <a:pt x="24" y="16"/>
                  </a:cubicBezTo>
                  <a:cubicBezTo>
                    <a:pt x="24" y="16"/>
                    <a:pt x="25" y="16"/>
                    <a:pt x="25" y="16"/>
                  </a:cubicBezTo>
                  <a:cubicBezTo>
                    <a:pt x="26" y="16"/>
                    <a:pt x="26" y="15"/>
                    <a:pt x="26" y="16"/>
                  </a:cubicBezTo>
                  <a:cubicBezTo>
                    <a:pt x="27" y="16"/>
                    <a:pt x="26" y="16"/>
                    <a:pt x="26" y="17"/>
                  </a:cubicBezTo>
                  <a:cubicBezTo>
                    <a:pt x="25" y="17"/>
                    <a:pt x="25" y="17"/>
                    <a:pt x="25" y="17"/>
                  </a:cubicBezTo>
                  <a:cubicBezTo>
                    <a:pt x="25" y="17"/>
                    <a:pt x="25" y="17"/>
                    <a:pt x="24" y="17"/>
                  </a:cubicBezTo>
                  <a:cubicBezTo>
                    <a:pt x="24" y="18"/>
                    <a:pt x="24" y="18"/>
                    <a:pt x="24" y="18"/>
                  </a:cubicBezTo>
                  <a:cubicBezTo>
                    <a:pt x="24" y="18"/>
                    <a:pt x="24" y="18"/>
                    <a:pt x="25" y="18"/>
                  </a:cubicBezTo>
                  <a:cubicBezTo>
                    <a:pt x="25" y="18"/>
                    <a:pt x="25" y="18"/>
                    <a:pt x="26" y="18"/>
                  </a:cubicBezTo>
                  <a:cubicBezTo>
                    <a:pt x="26" y="19"/>
                    <a:pt x="26" y="19"/>
                    <a:pt x="26" y="19"/>
                  </a:cubicBezTo>
                  <a:cubicBezTo>
                    <a:pt x="27" y="19"/>
                    <a:pt x="26" y="19"/>
                    <a:pt x="26" y="20"/>
                  </a:cubicBezTo>
                  <a:cubicBezTo>
                    <a:pt x="27" y="20"/>
                    <a:pt x="27" y="20"/>
                    <a:pt x="27" y="21"/>
                  </a:cubicBezTo>
                  <a:cubicBezTo>
                    <a:pt x="27" y="21"/>
                    <a:pt x="28" y="21"/>
                    <a:pt x="28" y="21"/>
                  </a:cubicBezTo>
                  <a:cubicBezTo>
                    <a:pt x="28" y="20"/>
                    <a:pt x="28" y="20"/>
                    <a:pt x="29" y="20"/>
                  </a:cubicBezTo>
                  <a:cubicBezTo>
                    <a:pt x="29" y="19"/>
                    <a:pt x="29" y="20"/>
                    <a:pt x="30" y="20"/>
                  </a:cubicBezTo>
                  <a:cubicBezTo>
                    <a:pt x="30" y="20"/>
                    <a:pt x="30" y="20"/>
                    <a:pt x="30" y="19"/>
                  </a:cubicBezTo>
                  <a:cubicBezTo>
                    <a:pt x="30" y="19"/>
                    <a:pt x="30" y="19"/>
                    <a:pt x="31" y="19"/>
                  </a:cubicBezTo>
                  <a:cubicBezTo>
                    <a:pt x="31" y="19"/>
                    <a:pt x="31" y="19"/>
                    <a:pt x="31" y="19"/>
                  </a:cubicBezTo>
                  <a:cubicBezTo>
                    <a:pt x="32" y="19"/>
                    <a:pt x="32" y="19"/>
                    <a:pt x="32" y="19"/>
                  </a:cubicBezTo>
                  <a:cubicBezTo>
                    <a:pt x="32" y="19"/>
                    <a:pt x="33" y="19"/>
                    <a:pt x="33" y="19"/>
                  </a:cubicBezTo>
                  <a:cubicBezTo>
                    <a:pt x="33" y="19"/>
                    <a:pt x="33" y="19"/>
                    <a:pt x="33" y="19"/>
                  </a:cubicBezTo>
                  <a:cubicBezTo>
                    <a:pt x="33" y="18"/>
                    <a:pt x="33" y="18"/>
                    <a:pt x="32" y="18"/>
                  </a:cubicBezTo>
                  <a:cubicBezTo>
                    <a:pt x="32" y="18"/>
                    <a:pt x="32" y="18"/>
                    <a:pt x="32" y="18"/>
                  </a:cubicBezTo>
                  <a:cubicBezTo>
                    <a:pt x="31" y="18"/>
                    <a:pt x="31" y="18"/>
                    <a:pt x="31" y="18"/>
                  </a:cubicBezTo>
                  <a:cubicBezTo>
                    <a:pt x="30" y="18"/>
                    <a:pt x="30" y="18"/>
                    <a:pt x="30" y="18"/>
                  </a:cubicBezTo>
                  <a:cubicBezTo>
                    <a:pt x="30" y="18"/>
                    <a:pt x="29" y="17"/>
                    <a:pt x="29" y="17"/>
                  </a:cubicBezTo>
                  <a:cubicBezTo>
                    <a:pt x="29" y="17"/>
                    <a:pt x="29" y="17"/>
                    <a:pt x="29" y="16"/>
                  </a:cubicBezTo>
                  <a:cubicBezTo>
                    <a:pt x="29" y="16"/>
                    <a:pt x="28" y="16"/>
                    <a:pt x="28" y="16"/>
                  </a:cubicBezTo>
                  <a:cubicBezTo>
                    <a:pt x="28" y="16"/>
                    <a:pt x="29" y="16"/>
                    <a:pt x="29" y="16"/>
                  </a:cubicBezTo>
                  <a:cubicBezTo>
                    <a:pt x="29" y="16"/>
                    <a:pt x="29" y="15"/>
                    <a:pt x="30" y="15"/>
                  </a:cubicBezTo>
                  <a:cubicBezTo>
                    <a:pt x="30" y="15"/>
                    <a:pt x="30" y="15"/>
                    <a:pt x="30" y="15"/>
                  </a:cubicBezTo>
                  <a:cubicBezTo>
                    <a:pt x="31" y="14"/>
                    <a:pt x="31" y="15"/>
                    <a:pt x="31" y="14"/>
                  </a:cubicBezTo>
                  <a:cubicBezTo>
                    <a:pt x="32" y="14"/>
                    <a:pt x="32" y="14"/>
                    <a:pt x="33" y="14"/>
                  </a:cubicBezTo>
                  <a:cubicBezTo>
                    <a:pt x="33" y="14"/>
                    <a:pt x="33" y="14"/>
                    <a:pt x="34" y="14"/>
                  </a:cubicBezTo>
                  <a:cubicBezTo>
                    <a:pt x="34" y="14"/>
                    <a:pt x="34" y="14"/>
                    <a:pt x="34" y="14"/>
                  </a:cubicBezTo>
                  <a:cubicBezTo>
                    <a:pt x="35" y="13"/>
                    <a:pt x="35" y="13"/>
                    <a:pt x="35" y="13"/>
                  </a:cubicBezTo>
                  <a:cubicBezTo>
                    <a:pt x="35" y="13"/>
                    <a:pt x="36" y="13"/>
                    <a:pt x="36" y="13"/>
                  </a:cubicBezTo>
                  <a:cubicBezTo>
                    <a:pt x="36" y="13"/>
                    <a:pt x="36" y="13"/>
                    <a:pt x="36" y="13"/>
                  </a:cubicBezTo>
                  <a:cubicBezTo>
                    <a:pt x="36" y="13"/>
                    <a:pt x="37" y="13"/>
                    <a:pt x="37" y="12"/>
                  </a:cubicBezTo>
                  <a:cubicBezTo>
                    <a:pt x="38" y="12"/>
                    <a:pt x="38" y="12"/>
                    <a:pt x="38" y="11"/>
                  </a:cubicBezTo>
                  <a:cubicBezTo>
                    <a:pt x="38" y="11"/>
                    <a:pt x="38" y="11"/>
                    <a:pt x="38" y="10"/>
                  </a:cubicBezTo>
                  <a:cubicBezTo>
                    <a:pt x="38" y="10"/>
                    <a:pt x="38" y="10"/>
                    <a:pt x="38" y="10"/>
                  </a:cubicBezTo>
                  <a:cubicBezTo>
                    <a:pt x="38" y="10"/>
                    <a:pt x="39" y="10"/>
                    <a:pt x="39" y="10"/>
                  </a:cubicBezTo>
                  <a:cubicBezTo>
                    <a:pt x="40" y="9"/>
                    <a:pt x="40" y="9"/>
                    <a:pt x="39" y="8"/>
                  </a:cubicBezTo>
                  <a:cubicBezTo>
                    <a:pt x="39" y="8"/>
                    <a:pt x="39" y="8"/>
                    <a:pt x="38" y="8"/>
                  </a:cubicBezTo>
                  <a:cubicBezTo>
                    <a:pt x="38" y="8"/>
                    <a:pt x="37" y="8"/>
                    <a:pt x="37" y="7"/>
                  </a:cubicBezTo>
                  <a:cubicBezTo>
                    <a:pt x="37" y="7"/>
                    <a:pt x="36" y="7"/>
                    <a:pt x="36" y="7"/>
                  </a:cubicBezTo>
                  <a:cubicBezTo>
                    <a:pt x="35" y="7"/>
                    <a:pt x="35" y="8"/>
                    <a:pt x="34" y="8"/>
                  </a:cubicBezTo>
                  <a:cubicBezTo>
                    <a:pt x="34" y="8"/>
                    <a:pt x="33" y="8"/>
                    <a:pt x="33" y="8"/>
                  </a:cubicBezTo>
                  <a:cubicBezTo>
                    <a:pt x="32" y="8"/>
                    <a:pt x="33" y="7"/>
                    <a:pt x="32" y="7"/>
                  </a:cubicBezTo>
                  <a:cubicBezTo>
                    <a:pt x="32" y="6"/>
                    <a:pt x="32" y="6"/>
                    <a:pt x="31" y="6"/>
                  </a:cubicBezTo>
                  <a:cubicBezTo>
                    <a:pt x="31" y="6"/>
                    <a:pt x="31" y="6"/>
                    <a:pt x="30" y="6"/>
                  </a:cubicBezTo>
                  <a:cubicBezTo>
                    <a:pt x="30" y="6"/>
                    <a:pt x="30" y="6"/>
                    <a:pt x="29" y="7"/>
                  </a:cubicBezTo>
                  <a:cubicBezTo>
                    <a:pt x="29" y="7"/>
                    <a:pt x="29" y="7"/>
                    <a:pt x="28" y="7"/>
                  </a:cubicBezTo>
                  <a:cubicBezTo>
                    <a:pt x="28" y="7"/>
                    <a:pt x="27" y="7"/>
                    <a:pt x="27" y="7"/>
                  </a:cubicBezTo>
                  <a:cubicBezTo>
                    <a:pt x="26" y="7"/>
                    <a:pt x="26" y="7"/>
                    <a:pt x="25" y="7"/>
                  </a:cubicBezTo>
                  <a:cubicBezTo>
                    <a:pt x="25" y="7"/>
                    <a:pt x="25" y="7"/>
                    <a:pt x="24" y="6"/>
                  </a:cubicBezTo>
                  <a:cubicBezTo>
                    <a:pt x="24" y="6"/>
                    <a:pt x="24" y="6"/>
                    <a:pt x="24" y="5"/>
                  </a:cubicBezTo>
                  <a:cubicBezTo>
                    <a:pt x="23" y="5"/>
                    <a:pt x="23" y="4"/>
                    <a:pt x="22" y="4"/>
                  </a:cubicBezTo>
                  <a:cubicBezTo>
                    <a:pt x="22" y="4"/>
                    <a:pt x="22" y="4"/>
                    <a:pt x="21" y="4"/>
                  </a:cubicBezTo>
                  <a:cubicBezTo>
                    <a:pt x="21" y="4"/>
                    <a:pt x="21" y="4"/>
                    <a:pt x="20" y="4"/>
                  </a:cubicBezTo>
                  <a:cubicBezTo>
                    <a:pt x="20" y="3"/>
                    <a:pt x="20" y="3"/>
                    <a:pt x="20" y="2"/>
                  </a:cubicBezTo>
                  <a:cubicBezTo>
                    <a:pt x="19" y="2"/>
                    <a:pt x="20" y="1"/>
                    <a:pt x="19" y="1"/>
                  </a:cubicBezTo>
                  <a:cubicBezTo>
                    <a:pt x="19" y="0"/>
                    <a:pt x="19" y="0"/>
                    <a:pt x="19" y="0"/>
                  </a:cubicBezTo>
                  <a:cubicBezTo>
                    <a:pt x="18" y="0"/>
                    <a:pt x="18" y="0"/>
                    <a:pt x="17" y="0"/>
                  </a:cubicBezTo>
                  <a:cubicBezTo>
                    <a:pt x="16" y="0"/>
                    <a:pt x="16" y="0"/>
                    <a:pt x="16" y="0"/>
                  </a:cubicBezTo>
                  <a:cubicBezTo>
                    <a:pt x="15" y="0"/>
                    <a:pt x="15" y="1"/>
                    <a:pt x="15" y="1"/>
                  </a:cubicBezTo>
                  <a:cubicBezTo>
                    <a:pt x="14" y="1"/>
                    <a:pt x="14" y="1"/>
                    <a:pt x="14" y="1"/>
                  </a:cubicBezTo>
                  <a:cubicBezTo>
                    <a:pt x="13" y="1"/>
                    <a:pt x="13" y="1"/>
                    <a:pt x="13" y="0"/>
                  </a:cubicBezTo>
                  <a:cubicBezTo>
                    <a:pt x="13" y="0"/>
                    <a:pt x="13" y="0"/>
                    <a:pt x="13" y="0"/>
                  </a:cubicBezTo>
                  <a:cubicBezTo>
                    <a:pt x="13" y="1"/>
                    <a:pt x="12" y="1"/>
                    <a:pt x="12" y="1"/>
                  </a:cubicBezTo>
                  <a:cubicBezTo>
                    <a:pt x="12" y="2"/>
                    <a:pt x="12" y="2"/>
                    <a:pt x="12" y="2"/>
                  </a:cubicBezTo>
                  <a:cubicBezTo>
                    <a:pt x="12" y="3"/>
                    <a:pt x="11" y="3"/>
                    <a:pt x="11" y="3"/>
                  </a:cubicBezTo>
                  <a:cubicBezTo>
                    <a:pt x="10" y="3"/>
                    <a:pt x="10" y="2"/>
                    <a:pt x="10" y="2"/>
                  </a:cubicBezTo>
                  <a:cubicBezTo>
                    <a:pt x="10" y="2"/>
                    <a:pt x="9" y="2"/>
                    <a:pt x="9" y="2"/>
                  </a:cubicBezTo>
                  <a:cubicBezTo>
                    <a:pt x="9" y="2"/>
                    <a:pt x="9" y="2"/>
                    <a:pt x="9" y="2"/>
                  </a:cubicBezTo>
                  <a:cubicBezTo>
                    <a:pt x="8" y="2"/>
                    <a:pt x="8" y="2"/>
                    <a:pt x="8" y="2"/>
                  </a:cubicBezTo>
                  <a:cubicBezTo>
                    <a:pt x="7" y="2"/>
                    <a:pt x="7" y="2"/>
                    <a:pt x="7" y="1"/>
                  </a:cubicBezTo>
                  <a:cubicBezTo>
                    <a:pt x="7" y="1"/>
                    <a:pt x="7" y="1"/>
                    <a:pt x="6" y="1"/>
                  </a:cubicBezTo>
                  <a:cubicBezTo>
                    <a:pt x="6" y="1"/>
                    <a:pt x="6" y="1"/>
                    <a:pt x="6" y="1"/>
                  </a:cubicBezTo>
                  <a:cubicBezTo>
                    <a:pt x="5" y="1"/>
                    <a:pt x="5" y="1"/>
                    <a:pt x="4" y="1"/>
                  </a:cubicBezTo>
                  <a:cubicBezTo>
                    <a:pt x="4" y="1"/>
                    <a:pt x="4" y="0"/>
                    <a:pt x="4" y="0"/>
                  </a:cubicBezTo>
                  <a:cubicBezTo>
                    <a:pt x="4" y="0"/>
                    <a:pt x="3" y="0"/>
                    <a:pt x="3" y="1"/>
                  </a:cubicBezTo>
                  <a:cubicBezTo>
                    <a:pt x="3" y="1"/>
                    <a:pt x="3" y="1"/>
                    <a:pt x="2" y="2"/>
                  </a:cubicBezTo>
                  <a:cubicBezTo>
                    <a:pt x="2" y="2"/>
                    <a:pt x="2" y="2"/>
                    <a:pt x="2" y="2"/>
                  </a:cubicBezTo>
                  <a:cubicBezTo>
                    <a:pt x="2" y="2"/>
                    <a:pt x="2" y="2"/>
                    <a:pt x="2" y="2"/>
                  </a:cubicBezTo>
                  <a:cubicBezTo>
                    <a:pt x="3" y="2"/>
                    <a:pt x="3" y="3"/>
                    <a:pt x="3" y="3"/>
                  </a:cubicBezTo>
                  <a:cubicBezTo>
                    <a:pt x="3" y="3"/>
                    <a:pt x="3" y="4"/>
                    <a:pt x="2" y="4"/>
                  </a:cubicBezTo>
                  <a:cubicBezTo>
                    <a:pt x="2" y="4"/>
                    <a:pt x="2" y="4"/>
                    <a:pt x="1" y="5"/>
                  </a:cubicBezTo>
                  <a:cubicBezTo>
                    <a:pt x="1" y="5"/>
                    <a:pt x="1" y="5"/>
                    <a:pt x="0" y="5"/>
                  </a:cubicBezTo>
                  <a:cubicBezTo>
                    <a:pt x="0" y="6"/>
                    <a:pt x="1" y="6"/>
                    <a:pt x="1" y="7"/>
                  </a:cubicBezTo>
                  <a:cubicBezTo>
                    <a:pt x="1" y="7"/>
                    <a:pt x="1" y="7"/>
                    <a:pt x="1" y="7"/>
                  </a:cubicBezTo>
                  <a:cubicBezTo>
                    <a:pt x="0" y="8"/>
                    <a:pt x="0" y="8"/>
                    <a:pt x="0" y="8"/>
                  </a:cubicBezTo>
                  <a:cubicBezTo>
                    <a:pt x="0" y="8"/>
                    <a:pt x="0" y="8"/>
                    <a:pt x="0" y="8"/>
                  </a:cubicBezTo>
                  <a:cubicBezTo>
                    <a:pt x="0" y="8"/>
                    <a:pt x="0" y="8"/>
                    <a:pt x="0" y="8"/>
                  </a:cubicBezTo>
                  <a:cubicBezTo>
                    <a:pt x="0" y="9"/>
                    <a:pt x="0" y="9"/>
                    <a:pt x="0" y="9"/>
                  </a:cubicBezTo>
                  <a:cubicBezTo>
                    <a:pt x="0" y="9"/>
                    <a:pt x="0" y="9"/>
                    <a:pt x="0" y="9"/>
                  </a:cubicBezTo>
                  <a:cubicBezTo>
                    <a:pt x="0" y="10"/>
                    <a:pt x="0" y="10"/>
                    <a:pt x="0" y="10"/>
                  </a:cubicBezTo>
                  <a:cubicBezTo>
                    <a:pt x="0" y="10"/>
                    <a:pt x="0" y="10"/>
                    <a:pt x="1" y="10"/>
                  </a:cubicBezTo>
                  <a:cubicBezTo>
                    <a:pt x="1" y="10"/>
                    <a:pt x="1" y="10"/>
                    <a:pt x="1" y="10"/>
                  </a:cubicBezTo>
                  <a:cubicBezTo>
                    <a:pt x="1" y="10"/>
                    <a:pt x="1" y="10"/>
                    <a:pt x="1" y="10"/>
                  </a:cubicBezTo>
                  <a:cubicBezTo>
                    <a:pt x="1" y="10"/>
                    <a:pt x="2" y="10"/>
                    <a:pt x="2" y="10"/>
                  </a:cubicBezTo>
                  <a:cubicBezTo>
                    <a:pt x="2" y="10"/>
                    <a:pt x="2" y="10"/>
                    <a:pt x="2" y="10"/>
                  </a:cubicBezTo>
                  <a:cubicBezTo>
                    <a:pt x="2" y="10"/>
                    <a:pt x="2" y="10"/>
                    <a:pt x="3" y="10"/>
                  </a:cubicBezTo>
                  <a:cubicBezTo>
                    <a:pt x="3" y="11"/>
                    <a:pt x="3" y="11"/>
                    <a:pt x="3" y="11"/>
                  </a:cubicBezTo>
                  <a:cubicBezTo>
                    <a:pt x="4" y="11"/>
                    <a:pt x="4" y="11"/>
                    <a:pt x="4" y="11"/>
                  </a:cubicBezTo>
                  <a:cubicBezTo>
                    <a:pt x="4" y="11"/>
                    <a:pt x="5" y="11"/>
                    <a:pt x="5" y="11"/>
                  </a:cubicBezTo>
                  <a:cubicBezTo>
                    <a:pt x="6" y="11"/>
                    <a:pt x="6" y="11"/>
                    <a:pt x="6" y="11"/>
                  </a:cubicBezTo>
                  <a:cubicBezTo>
                    <a:pt x="7" y="11"/>
                    <a:pt x="7" y="10"/>
                    <a:pt x="7" y="10"/>
                  </a:cubicBezTo>
                  <a:cubicBezTo>
                    <a:pt x="7" y="10"/>
                    <a:pt x="7" y="10"/>
                    <a:pt x="7" y="10"/>
                  </a:cubicBezTo>
                  <a:cubicBezTo>
                    <a:pt x="7" y="10"/>
                    <a:pt x="7" y="10"/>
                    <a:pt x="7" y="10"/>
                  </a:cubicBezTo>
                  <a:cubicBezTo>
                    <a:pt x="7" y="10"/>
                    <a:pt x="8" y="11"/>
                    <a:pt x="8" y="11"/>
                  </a:cubicBezTo>
                  <a:cubicBezTo>
                    <a:pt x="8" y="11"/>
                    <a:pt x="8" y="11"/>
                    <a:pt x="9" y="10"/>
                  </a:cubicBezTo>
                  <a:cubicBezTo>
                    <a:pt x="9" y="10"/>
                    <a:pt x="9" y="10"/>
                    <a:pt x="9" y="10"/>
                  </a:cubicBezTo>
                  <a:cubicBezTo>
                    <a:pt x="9" y="10"/>
                    <a:pt x="9" y="10"/>
                    <a:pt x="9" y="10"/>
                  </a:cubicBezTo>
                  <a:cubicBezTo>
                    <a:pt x="9" y="10"/>
                    <a:pt x="9" y="10"/>
                    <a:pt x="10" y="10"/>
                  </a:cubicBezTo>
                  <a:cubicBezTo>
                    <a:pt x="10" y="9"/>
                    <a:pt x="10" y="9"/>
                    <a:pt x="10" y="9"/>
                  </a:cubicBezTo>
                  <a:cubicBezTo>
                    <a:pt x="11" y="9"/>
                    <a:pt x="11" y="9"/>
                    <a:pt x="12" y="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6" name="Freeform 137"/>
            <p:cNvSpPr>
              <a:spLocks/>
            </p:cNvSpPr>
            <p:nvPr/>
          </p:nvSpPr>
          <p:spPr bwMode="auto">
            <a:xfrm>
              <a:off x="7713664" y="3011489"/>
              <a:ext cx="11113" cy="20638"/>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 name="T14" fmla="*/ 0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cubicBezTo>
                    <a:pt x="0" y="2"/>
                    <a:pt x="0" y="2"/>
                    <a:pt x="1" y="2"/>
                  </a:cubicBezTo>
                  <a:cubicBezTo>
                    <a:pt x="1" y="2"/>
                    <a:pt x="1" y="1"/>
                    <a:pt x="1" y="1"/>
                  </a:cubicBezTo>
                  <a:cubicBezTo>
                    <a:pt x="1" y="1"/>
                    <a:pt x="1" y="1"/>
                    <a:pt x="1"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7" name="Freeform 138"/>
            <p:cNvSpPr>
              <a:spLocks/>
            </p:cNvSpPr>
            <p:nvPr/>
          </p:nvSpPr>
          <p:spPr bwMode="auto">
            <a:xfrm>
              <a:off x="7562852" y="3130551"/>
              <a:ext cx="31750" cy="9525"/>
            </a:xfrm>
            <a:custGeom>
              <a:avLst/>
              <a:gdLst>
                <a:gd name="T0" fmla="*/ 2 w 3"/>
                <a:gd name="T1" fmla="*/ 1 h 1"/>
                <a:gd name="T2" fmla="*/ 3 w 3"/>
                <a:gd name="T3" fmla="*/ 0 h 1"/>
                <a:gd name="T4" fmla="*/ 2 w 3"/>
                <a:gd name="T5" fmla="*/ 0 h 1"/>
                <a:gd name="T6" fmla="*/ 1 w 3"/>
                <a:gd name="T7" fmla="*/ 0 h 1"/>
                <a:gd name="T8" fmla="*/ 1 w 3"/>
                <a:gd name="T9" fmla="*/ 0 h 1"/>
                <a:gd name="T10" fmla="*/ 0 w 3"/>
                <a:gd name="T11" fmla="*/ 1 h 1"/>
                <a:gd name="T12" fmla="*/ 1 w 3"/>
                <a:gd name="T13" fmla="*/ 1 h 1"/>
                <a:gd name="T14" fmla="*/ 1 w 3"/>
                <a:gd name="T15" fmla="*/ 1 h 1"/>
                <a:gd name="T16" fmla="*/ 2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1"/>
                  </a:moveTo>
                  <a:cubicBezTo>
                    <a:pt x="2" y="1"/>
                    <a:pt x="2" y="1"/>
                    <a:pt x="3" y="0"/>
                  </a:cubicBezTo>
                  <a:cubicBezTo>
                    <a:pt x="3" y="0"/>
                    <a:pt x="2" y="0"/>
                    <a:pt x="2" y="0"/>
                  </a:cubicBezTo>
                  <a:cubicBezTo>
                    <a:pt x="2" y="0"/>
                    <a:pt x="1" y="0"/>
                    <a:pt x="1" y="0"/>
                  </a:cubicBezTo>
                  <a:cubicBezTo>
                    <a:pt x="1" y="0"/>
                    <a:pt x="1" y="0"/>
                    <a:pt x="1" y="0"/>
                  </a:cubicBezTo>
                  <a:cubicBezTo>
                    <a:pt x="0" y="0"/>
                    <a:pt x="0" y="0"/>
                    <a:pt x="0" y="1"/>
                  </a:cubicBezTo>
                  <a:cubicBezTo>
                    <a:pt x="0" y="1"/>
                    <a:pt x="0" y="1"/>
                    <a:pt x="1" y="1"/>
                  </a:cubicBezTo>
                  <a:cubicBezTo>
                    <a:pt x="1" y="1"/>
                    <a:pt x="1" y="1"/>
                    <a:pt x="1" y="1"/>
                  </a:cubicBezTo>
                  <a:cubicBezTo>
                    <a:pt x="1"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8" name="Freeform 139"/>
            <p:cNvSpPr>
              <a:spLocks/>
            </p:cNvSpPr>
            <p:nvPr/>
          </p:nvSpPr>
          <p:spPr bwMode="auto">
            <a:xfrm>
              <a:off x="7680327" y="3022601"/>
              <a:ext cx="53975" cy="96838"/>
            </a:xfrm>
            <a:custGeom>
              <a:avLst/>
              <a:gdLst>
                <a:gd name="T0" fmla="*/ 1 w 5"/>
                <a:gd name="T1" fmla="*/ 8 h 9"/>
                <a:gd name="T2" fmla="*/ 2 w 5"/>
                <a:gd name="T3" fmla="*/ 8 h 9"/>
                <a:gd name="T4" fmla="*/ 2 w 5"/>
                <a:gd name="T5" fmla="*/ 9 h 9"/>
                <a:gd name="T6" fmla="*/ 3 w 5"/>
                <a:gd name="T7" fmla="*/ 9 h 9"/>
                <a:gd name="T8" fmla="*/ 3 w 5"/>
                <a:gd name="T9" fmla="*/ 8 h 9"/>
                <a:gd name="T10" fmla="*/ 3 w 5"/>
                <a:gd name="T11" fmla="*/ 8 h 9"/>
                <a:gd name="T12" fmla="*/ 3 w 5"/>
                <a:gd name="T13" fmla="*/ 7 h 9"/>
                <a:gd name="T14" fmla="*/ 3 w 5"/>
                <a:gd name="T15" fmla="*/ 6 h 9"/>
                <a:gd name="T16" fmla="*/ 4 w 5"/>
                <a:gd name="T17" fmla="*/ 6 h 9"/>
                <a:gd name="T18" fmla="*/ 5 w 5"/>
                <a:gd name="T19" fmla="*/ 5 h 9"/>
                <a:gd name="T20" fmla="*/ 5 w 5"/>
                <a:gd name="T21" fmla="*/ 5 h 9"/>
                <a:gd name="T22" fmla="*/ 4 w 5"/>
                <a:gd name="T23" fmla="*/ 4 h 9"/>
                <a:gd name="T24" fmla="*/ 5 w 5"/>
                <a:gd name="T25" fmla="*/ 3 h 9"/>
                <a:gd name="T26" fmla="*/ 5 w 5"/>
                <a:gd name="T27" fmla="*/ 2 h 9"/>
                <a:gd name="T28" fmla="*/ 5 w 5"/>
                <a:gd name="T29" fmla="*/ 2 h 9"/>
                <a:gd name="T30" fmla="*/ 4 w 5"/>
                <a:gd name="T31" fmla="*/ 2 h 9"/>
                <a:gd name="T32" fmla="*/ 3 w 5"/>
                <a:gd name="T33" fmla="*/ 2 h 9"/>
                <a:gd name="T34" fmla="*/ 3 w 5"/>
                <a:gd name="T35" fmla="*/ 1 h 9"/>
                <a:gd name="T36" fmla="*/ 2 w 5"/>
                <a:gd name="T37" fmla="*/ 0 h 9"/>
                <a:gd name="T38" fmla="*/ 2 w 5"/>
                <a:gd name="T39" fmla="*/ 1 h 9"/>
                <a:gd name="T40" fmla="*/ 1 w 5"/>
                <a:gd name="T41" fmla="*/ 1 h 9"/>
                <a:gd name="T42" fmla="*/ 1 w 5"/>
                <a:gd name="T43" fmla="*/ 2 h 9"/>
                <a:gd name="T44" fmla="*/ 1 w 5"/>
                <a:gd name="T45" fmla="*/ 3 h 9"/>
                <a:gd name="T46" fmla="*/ 1 w 5"/>
                <a:gd name="T47" fmla="*/ 4 h 9"/>
                <a:gd name="T48" fmla="*/ 1 w 5"/>
                <a:gd name="T49" fmla="*/ 4 h 9"/>
                <a:gd name="T50" fmla="*/ 1 w 5"/>
                <a:gd name="T51" fmla="*/ 5 h 9"/>
                <a:gd name="T52" fmla="*/ 2 w 5"/>
                <a:gd name="T53" fmla="*/ 6 h 9"/>
                <a:gd name="T54" fmla="*/ 1 w 5"/>
                <a:gd name="T55" fmla="*/ 7 h 9"/>
                <a:gd name="T56" fmla="*/ 1 w 5"/>
                <a:gd name="T57" fmla="*/ 8 h 9"/>
                <a:gd name="T58" fmla="*/ 0 w 5"/>
                <a:gd name="T59" fmla="*/ 8 h 9"/>
                <a:gd name="T60" fmla="*/ 1 w 5"/>
                <a:gd name="T6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 h="9">
                  <a:moveTo>
                    <a:pt x="1" y="8"/>
                  </a:moveTo>
                  <a:cubicBezTo>
                    <a:pt x="1" y="8"/>
                    <a:pt x="2" y="8"/>
                    <a:pt x="2" y="8"/>
                  </a:cubicBezTo>
                  <a:cubicBezTo>
                    <a:pt x="2" y="8"/>
                    <a:pt x="2" y="9"/>
                    <a:pt x="2" y="9"/>
                  </a:cubicBezTo>
                  <a:cubicBezTo>
                    <a:pt x="3" y="9"/>
                    <a:pt x="3" y="9"/>
                    <a:pt x="3" y="9"/>
                  </a:cubicBezTo>
                  <a:cubicBezTo>
                    <a:pt x="3" y="9"/>
                    <a:pt x="3" y="9"/>
                    <a:pt x="3" y="8"/>
                  </a:cubicBezTo>
                  <a:cubicBezTo>
                    <a:pt x="3" y="8"/>
                    <a:pt x="3" y="8"/>
                    <a:pt x="3" y="8"/>
                  </a:cubicBezTo>
                  <a:cubicBezTo>
                    <a:pt x="2" y="7"/>
                    <a:pt x="3" y="7"/>
                    <a:pt x="3" y="7"/>
                  </a:cubicBezTo>
                  <a:cubicBezTo>
                    <a:pt x="3" y="6"/>
                    <a:pt x="2" y="6"/>
                    <a:pt x="3" y="6"/>
                  </a:cubicBezTo>
                  <a:cubicBezTo>
                    <a:pt x="3" y="5"/>
                    <a:pt x="3" y="6"/>
                    <a:pt x="4" y="6"/>
                  </a:cubicBezTo>
                  <a:cubicBezTo>
                    <a:pt x="4" y="6"/>
                    <a:pt x="4" y="6"/>
                    <a:pt x="5" y="5"/>
                  </a:cubicBezTo>
                  <a:cubicBezTo>
                    <a:pt x="5" y="5"/>
                    <a:pt x="5" y="5"/>
                    <a:pt x="5" y="5"/>
                  </a:cubicBezTo>
                  <a:cubicBezTo>
                    <a:pt x="4" y="4"/>
                    <a:pt x="4" y="4"/>
                    <a:pt x="4" y="4"/>
                  </a:cubicBezTo>
                  <a:cubicBezTo>
                    <a:pt x="4" y="4"/>
                    <a:pt x="5" y="4"/>
                    <a:pt x="5" y="3"/>
                  </a:cubicBezTo>
                  <a:cubicBezTo>
                    <a:pt x="5" y="3"/>
                    <a:pt x="5" y="3"/>
                    <a:pt x="5" y="2"/>
                  </a:cubicBezTo>
                  <a:cubicBezTo>
                    <a:pt x="5" y="2"/>
                    <a:pt x="5" y="2"/>
                    <a:pt x="5" y="2"/>
                  </a:cubicBezTo>
                  <a:cubicBezTo>
                    <a:pt x="4" y="1"/>
                    <a:pt x="4" y="2"/>
                    <a:pt x="4" y="2"/>
                  </a:cubicBezTo>
                  <a:cubicBezTo>
                    <a:pt x="4" y="2"/>
                    <a:pt x="3" y="2"/>
                    <a:pt x="3" y="2"/>
                  </a:cubicBezTo>
                  <a:cubicBezTo>
                    <a:pt x="3" y="2"/>
                    <a:pt x="3" y="1"/>
                    <a:pt x="3" y="1"/>
                  </a:cubicBezTo>
                  <a:cubicBezTo>
                    <a:pt x="3" y="1"/>
                    <a:pt x="3" y="0"/>
                    <a:pt x="2" y="0"/>
                  </a:cubicBezTo>
                  <a:cubicBezTo>
                    <a:pt x="2" y="0"/>
                    <a:pt x="2" y="0"/>
                    <a:pt x="2" y="1"/>
                  </a:cubicBezTo>
                  <a:cubicBezTo>
                    <a:pt x="2" y="1"/>
                    <a:pt x="1" y="1"/>
                    <a:pt x="1" y="1"/>
                  </a:cubicBezTo>
                  <a:cubicBezTo>
                    <a:pt x="1" y="2"/>
                    <a:pt x="1" y="2"/>
                    <a:pt x="1" y="2"/>
                  </a:cubicBezTo>
                  <a:cubicBezTo>
                    <a:pt x="1" y="3"/>
                    <a:pt x="1" y="3"/>
                    <a:pt x="1" y="3"/>
                  </a:cubicBezTo>
                  <a:cubicBezTo>
                    <a:pt x="1" y="3"/>
                    <a:pt x="1" y="3"/>
                    <a:pt x="1" y="4"/>
                  </a:cubicBezTo>
                  <a:cubicBezTo>
                    <a:pt x="1" y="4"/>
                    <a:pt x="1" y="4"/>
                    <a:pt x="1" y="4"/>
                  </a:cubicBezTo>
                  <a:cubicBezTo>
                    <a:pt x="1" y="5"/>
                    <a:pt x="1" y="5"/>
                    <a:pt x="1" y="5"/>
                  </a:cubicBezTo>
                  <a:cubicBezTo>
                    <a:pt x="1" y="6"/>
                    <a:pt x="2" y="6"/>
                    <a:pt x="2" y="6"/>
                  </a:cubicBezTo>
                  <a:cubicBezTo>
                    <a:pt x="1" y="7"/>
                    <a:pt x="1" y="7"/>
                    <a:pt x="1" y="7"/>
                  </a:cubicBezTo>
                  <a:cubicBezTo>
                    <a:pt x="1" y="7"/>
                    <a:pt x="1" y="7"/>
                    <a:pt x="1" y="8"/>
                  </a:cubicBezTo>
                  <a:cubicBezTo>
                    <a:pt x="0" y="8"/>
                    <a:pt x="0" y="8"/>
                    <a:pt x="0" y="8"/>
                  </a:cubicBezTo>
                  <a:cubicBezTo>
                    <a:pt x="0" y="9"/>
                    <a:pt x="1"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9" name="Freeform 140"/>
            <p:cNvSpPr>
              <a:spLocks/>
            </p:cNvSpPr>
            <p:nvPr/>
          </p:nvSpPr>
          <p:spPr bwMode="auto">
            <a:xfrm>
              <a:off x="7767639" y="3086101"/>
              <a:ext cx="31750" cy="22225"/>
            </a:xfrm>
            <a:custGeom>
              <a:avLst/>
              <a:gdLst>
                <a:gd name="T0" fmla="*/ 1 w 3"/>
                <a:gd name="T1" fmla="*/ 2 h 2"/>
                <a:gd name="T2" fmla="*/ 2 w 3"/>
                <a:gd name="T3" fmla="*/ 2 h 2"/>
                <a:gd name="T4" fmla="*/ 3 w 3"/>
                <a:gd name="T5" fmla="*/ 2 h 2"/>
                <a:gd name="T6" fmla="*/ 3 w 3"/>
                <a:gd name="T7" fmla="*/ 1 h 2"/>
                <a:gd name="T8" fmla="*/ 3 w 3"/>
                <a:gd name="T9" fmla="*/ 0 h 2"/>
                <a:gd name="T10" fmla="*/ 3 w 3"/>
                <a:gd name="T11" fmla="*/ 0 h 2"/>
                <a:gd name="T12" fmla="*/ 2 w 3"/>
                <a:gd name="T13" fmla="*/ 0 h 2"/>
                <a:gd name="T14" fmla="*/ 1 w 3"/>
                <a:gd name="T15" fmla="*/ 0 h 2"/>
                <a:gd name="T16" fmla="*/ 1 w 3"/>
                <a:gd name="T17" fmla="*/ 1 h 2"/>
                <a:gd name="T18" fmla="*/ 0 w 3"/>
                <a:gd name="T19" fmla="*/ 1 h 2"/>
                <a:gd name="T20" fmla="*/ 1 w 3"/>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1" y="2"/>
                  </a:moveTo>
                  <a:cubicBezTo>
                    <a:pt x="1" y="2"/>
                    <a:pt x="2" y="2"/>
                    <a:pt x="2" y="2"/>
                  </a:cubicBezTo>
                  <a:cubicBezTo>
                    <a:pt x="2" y="2"/>
                    <a:pt x="2" y="2"/>
                    <a:pt x="3" y="2"/>
                  </a:cubicBezTo>
                  <a:cubicBezTo>
                    <a:pt x="3" y="1"/>
                    <a:pt x="3" y="1"/>
                    <a:pt x="3" y="1"/>
                  </a:cubicBezTo>
                  <a:cubicBezTo>
                    <a:pt x="3" y="1"/>
                    <a:pt x="3" y="1"/>
                    <a:pt x="3" y="0"/>
                  </a:cubicBezTo>
                  <a:cubicBezTo>
                    <a:pt x="3" y="0"/>
                    <a:pt x="3" y="0"/>
                    <a:pt x="3" y="0"/>
                  </a:cubicBezTo>
                  <a:cubicBezTo>
                    <a:pt x="2" y="0"/>
                    <a:pt x="2" y="0"/>
                    <a:pt x="2" y="0"/>
                  </a:cubicBezTo>
                  <a:cubicBezTo>
                    <a:pt x="2" y="0"/>
                    <a:pt x="1" y="0"/>
                    <a:pt x="1" y="0"/>
                  </a:cubicBezTo>
                  <a:cubicBezTo>
                    <a:pt x="1" y="0"/>
                    <a:pt x="1" y="0"/>
                    <a:pt x="1" y="1"/>
                  </a:cubicBezTo>
                  <a:cubicBezTo>
                    <a:pt x="1" y="1"/>
                    <a:pt x="0" y="1"/>
                    <a:pt x="0" y="1"/>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0" name="Freeform 141"/>
            <p:cNvSpPr>
              <a:spLocks/>
            </p:cNvSpPr>
            <p:nvPr/>
          </p:nvSpPr>
          <p:spPr bwMode="auto">
            <a:xfrm>
              <a:off x="7778752" y="3108326"/>
              <a:ext cx="0" cy="22225"/>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2"/>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1" name="Freeform 142"/>
            <p:cNvSpPr>
              <a:spLocks/>
            </p:cNvSpPr>
            <p:nvPr/>
          </p:nvSpPr>
          <p:spPr bwMode="auto">
            <a:xfrm>
              <a:off x="7907339" y="3108326"/>
              <a:ext cx="33338" cy="22225"/>
            </a:xfrm>
            <a:custGeom>
              <a:avLst/>
              <a:gdLst>
                <a:gd name="T0" fmla="*/ 1 w 3"/>
                <a:gd name="T1" fmla="*/ 1 h 2"/>
                <a:gd name="T2" fmla="*/ 1 w 3"/>
                <a:gd name="T3" fmla="*/ 2 h 2"/>
                <a:gd name="T4" fmla="*/ 2 w 3"/>
                <a:gd name="T5" fmla="*/ 2 h 2"/>
                <a:gd name="T6" fmla="*/ 2 w 3"/>
                <a:gd name="T7" fmla="*/ 2 h 2"/>
                <a:gd name="T8" fmla="*/ 3 w 3"/>
                <a:gd name="T9" fmla="*/ 1 h 2"/>
                <a:gd name="T10" fmla="*/ 2 w 3"/>
                <a:gd name="T11" fmla="*/ 1 h 2"/>
                <a:gd name="T12" fmla="*/ 1 w 3"/>
                <a:gd name="T13" fmla="*/ 0 h 2"/>
                <a:gd name="T14" fmla="*/ 1 w 3"/>
                <a:gd name="T15" fmla="*/ 0 h 2"/>
                <a:gd name="T16" fmla="*/ 0 w 3"/>
                <a:gd name="T17" fmla="*/ 1 h 2"/>
                <a:gd name="T18" fmla="*/ 1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1"/>
                  </a:moveTo>
                  <a:cubicBezTo>
                    <a:pt x="1" y="1"/>
                    <a:pt x="1" y="2"/>
                    <a:pt x="1" y="2"/>
                  </a:cubicBezTo>
                  <a:cubicBezTo>
                    <a:pt x="1" y="2"/>
                    <a:pt x="2" y="2"/>
                    <a:pt x="2" y="2"/>
                  </a:cubicBezTo>
                  <a:cubicBezTo>
                    <a:pt x="2" y="2"/>
                    <a:pt x="2" y="2"/>
                    <a:pt x="2" y="2"/>
                  </a:cubicBezTo>
                  <a:cubicBezTo>
                    <a:pt x="3" y="2"/>
                    <a:pt x="3" y="2"/>
                    <a:pt x="3" y="1"/>
                  </a:cubicBezTo>
                  <a:cubicBezTo>
                    <a:pt x="2" y="1"/>
                    <a:pt x="2" y="1"/>
                    <a:pt x="2" y="1"/>
                  </a:cubicBezTo>
                  <a:cubicBezTo>
                    <a:pt x="2" y="0"/>
                    <a:pt x="2" y="0"/>
                    <a:pt x="1" y="0"/>
                  </a:cubicBezTo>
                  <a:cubicBezTo>
                    <a:pt x="1" y="0"/>
                    <a:pt x="1" y="0"/>
                    <a:pt x="1" y="0"/>
                  </a:cubicBezTo>
                  <a:cubicBezTo>
                    <a:pt x="0" y="0"/>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2" name="Freeform 143"/>
            <p:cNvSpPr>
              <a:spLocks/>
            </p:cNvSpPr>
            <p:nvPr/>
          </p:nvSpPr>
          <p:spPr bwMode="auto">
            <a:xfrm>
              <a:off x="7605714" y="3130551"/>
              <a:ext cx="31750" cy="20638"/>
            </a:xfrm>
            <a:custGeom>
              <a:avLst/>
              <a:gdLst>
                <a:gd name="T0" fmla="*/ 2 w 3"/>
                <a:gd name="T1" fmla="*/ 1 h 2"/>
                <a:gd name="T2" fmla="*/ 1 w 3"/>
                <a:gd name="T3" fmla="*/ 1 h 2"/>
                <a:gd name="T4" fmla="*/ 0 w 3"/>
                <a:gd name="T5" fmla="*/ 1 h 2"/>
                <a:gd name="T6" fmla="*/ 0 w 3"/>
                <a:gd name="T7" fmla="*/ 1 h 2"/>
                <a:gd name="T8" fmla="*/ 0 w 3"/>
                <a:gd name="T9" fmla="*/ 2 h 2"/>
                <a:gd name="T10" fmla="*/ 1 w 3"/>
                <a:gd name="T11" fmla="*/ 2 h 2"/>
                <a:gd name="T12" fmla="*/ 1 w 3"/>
                <a:gd name="T13" fmla="*/ 2 h 2"/>
                <a:gd name="T14" fmla="*/ 2 w 3"/>
                <a:gd name="T15" fmla="*/ 2 h 2"/>
                <a:gd name="T16" fmla="*/ 3 w 3"/>
                <a:gd name="T17" fmla="*/ 2 h 2"/>
                <a:gd name="T18" fmla="*/ 3 w 3"/>
                <a:gd name="T19" fmla="*/ 1 h 2"/>
                <a:gd name="T20" fmla="*/ 2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1"/>
                  </a:moveTo>
                  <a:cubicBezTo>
                    <a:pt x="2" y="1"/>
                    <a:pt x="1" y="1"/>
                    <a:pt x="1" y="1"/>
                  </a:cubicBezTo>
                  <a:cubicBezTo>
                    <a:pt x="1" y="1"/>
                    <a:pt x="0" y="0"/>
                    <a:pt x="0" y="1"/>
                  </a:cubicBezTo>
                  <a:cubicBezTo>
                    <a:pt x="0" y="1"/>
                    <a:pt x="0" y="1"/>
                    <a:pt x="0" y="1"/>
                  </a:cubicBezTo>
                  <a:cubicBezTo>
                    <a:pt x="0" y="1"/>
                    <a:pt x="0" y="1"/>
                    <a:pt x="0" y="2"/>
                  </a:cubicBezTo>
                  <a:cubicBezTo>
                    <a:pt x="0" y="2"/>
                    <a:pt x="0" y="2"/>
                    <a:pt x="1" y="2"/>
                  </a:cubicBezTo>
                  <a:cubicBezTo>
                    <a:pt x="1" y="2"/>
                    <a:pt x="1" y="2"/>
                    <a:pt x="1" y="2"/>
                  </a:cubicBezTo>
                  <a:cubicBezTo>
                    <a:pt x="2" y="2"/>
                    <a:pt x="2" y="2"/>
                    <a:pt x="2" y="2"/>
                  </a:cubicBezTo>
                  <a:cubicBezTo>
                    <a:pt x="2" y="2"/>
                    <a:pt x="3" y="2"/>
                    <a:pt x="3" y="2"/>
                  </a:cubicBezTo>
                  <a:cubicBezTo>
                    <a:pt x="3" y="1"/>
                    <a:pt x="3" y="1"/>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3" name="Freeform 144"/>
            <p:cNvSpPr>
              <a:spLocks/>
            </p:cNvSpPr>
            <p:nvPr/>
          </p:nvSpPr>
          <p:spPr bwMode="auto">
            <a:xfrm>
              <a:off x="7691439" y="3130551"/>
              <a:ext cx="22225" cy="20638"/>
            </a:xfrm>
            <a:custGeom>
              <a:avLst/>
              <a:gdLst>
                <a:gd name="T0" fmla="*/ 2 w 2"/>
                <a:gd name="T1" fmla="*/ 0 h 2"/>
                <a:gd name="T2" fmla="*/ 1 w 2"/>
                <a:gd name="T3" fmla="*/ 0 h 2"/>
                <a:gd name="T4" fmla="*/ 0 w 2"/>
                <a:gd name="T5" fmla="*/ 0 h 2"/>
                <a:gd name="T6" fmla="*/ 0 w 2"/>
                <a:gd name="T7" fmla="*/ 1 h 2"/>
                <a:gd name="T8" fmla="*/ 0 w 2"/>
                <a:gd name="T9" fmla="*/ 2 h 2"/>
                <a:gd name="T10" fmla="*/ 1 w 2"/>
                <a:gd name="T11" fmla="*/ 1 h 2"/>
                <a:gd name="T12" fmla="*/ 1 w 2"/>
                <a:gd name="T13" fmla="*/ 1 h 2"/>
                <a:gd name="T14" fmla="*/ 2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0" y="0"/>
                    <a:pt x="0" y="0"/>
                    <a:pt x="0" y="0"/>
                  </a:cubicBezTo>
                  <a:cubicBezTo>
                    <a:pt x="0" y="1"/>
                    <a:pt x="0" y="1"/>
                    <a:pt x="0" y="1"/>
                  </a:cubicBezTo>
                  <a:cubicBezTo>
                    <a:pt x="0" y="1"/>
                    <a:pt x="0" y="2"/>
                    <a:pt x="0" y="2"/>
                  </a:cubicBezTo>
                  <a:cubicBezTo>
                    <a:pt x="0" y="2"/>
                    <a:pt x="0" y="2"/>
                    <a:pt x="1" y="1"/>
                  </a:cubicBezTo>
                  <a:cubicBezTo>
                    <a:pt x="1" y="1"/>
                    <a:pt x="1" y="1"/>
                    <a:pt x="1" y="1"/>
                  </a:cubicBezTo>
                  <a:cubicBezTo>
                    <a:pt x="2" y="1"/>
                    <a:pt x="2" y="2"/>
                    <a:pt x="2" y="1"/>
                  </a:cubicBezTo>
                  <a:cubicBezTo>
                    <a:pt x="2" y="1"/>
                    <a:pt x="2" y="1"/>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4" name="Freeform 145"/>
            <p:cNvSpPr>
              <a:spLocks/>
            </p:cNvSpPr>
            <p:nvPr/>
          </p:nvSpPr>
          <p:spPr bwMode="auto">
            <a:xfrm>
              <a:off x="7756527" y="3140076"/>
              <a:ext cx="22225" cy="22225"/>
            </a:xfrm>
            <a:custGeom>
              <a:avLst/>
              <a:gdLst>
                <a:gd name="T0" fmla="*/ 0 w 2"/>
                <a:gd name="T1" fmla="*/ 1 h 2"/>
                <a:gd name="T2" fmla="*/ 2 w 2"/>
                <a:gd name="T3" fmla="*/ 1 h 2"/>
                <a:gd name="T4" fmla="*/ 2 w 2"/>
                <a:gd name="T5" fmla="*/ 1 h 2"/>
                <a:gd name="T6" fmla="*/ 2 w 2"/>
                <a:gd name="T7" fmla="*/ 0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2"/>
                    <a:pt x="2" y="2"/>
                    <a:pt x="2" y="1"/>
                  </a:cubicBezTo>
                  <a:cubicBezTo>
                    <a:pt x="2" y="1"/>
                    <a:pt x="2" y="1"/>
                    <a:pt x="2" y="1"/>
                  </a:cubicBezTo>
                  <a:cubicBezTo>
                    <a:pt x="2" y="1"/>
                    <a:pt x="2" y="0"/>
                    <a:pt x="2" y="0"/>
                  </a:cubicBezTo>
                  <a:cubicBezTo>
                    <a:pt x="2" y="0"/>
                    <a:pt x="2" y="0"/>
                    <a:pt x="2"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5" name="Freeform 146"/>
            <p:cNvSpPr>
              <a:spLocks/>
            </p:cNvSpPr>
            <p:nvPr/>
          </p:nvSpPr>
          <p:spPr bwMode="auto">
            <a:xfrm>
              <a:off x="7140577" y="3162301"/>
              <a:ext cx="22225" cy="31750"/>
            </a:xfrm>
            <a:custGeom>
              <a:avLst/>
              <a:gdLst>
                <a:gd name="T0" fmla="*/ 0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1" y="3"/>
                    <a:pt x="1" y="3"/>
                    <a:pt x="2" y="2"/>
                  </a:cubicBezTo>
                  <a:cubicBezTo>
                    <a:pt x="2" y="2"/>
                    <a:pt x="2" y="2"/>
                    <a:pt x="2" y="2"/>
                  </a:cubicBezTo>
                  <a:cubicBezTo>
                    <a:pt x="2" y="2"/>
                    <a:pt x="2" y="1"/>
                    <a:pt x="2" y="1"/>
                  </a:cubicBezTo>
                  <a:cubicBezTo>
                    <a:pt x="2" y="1"/>
                    <a:pt x="2" y="1"/>
                    <a:pt x="2" y="1"/>
                  </a:cubicBezTo>
                  <a:cubicBezTo>
                    <a:pt x="1" y="1"/>
                    <a:pt x="1" y="0"/>
                    <a:pt x="1" y="0"/>
                  </a:cubicBezTo>
                  <a:cubicBezTo>
                    <a:pt x="1" y="0"/>
                    <a:pt x="1" y="1"/>
                    <a:pt x="1" y="1"/>
                  </a:cubicBezTo>
                  <a:cubicBezTo>
                    <a:pt x="0" y="1"/>
                    <a:pt x="0" y="1"/>
                    <a:pt x="0" y="2"/>
                  </a:cubicBezTo>
                  <a:cubicBezTo>
                    <a:pt x="0" y="2"/>
                    <a:pt x="0" y="2"/>
                    <a:pt x="0" y="2"/>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6" name="Freeform 147"/>
            <p:cNvSpPr>
              <a:spLocks/>
            </p:cNvSpPr>
            <p:nvPr/>
          </p:nvSpPr>
          <p:spPr bwMode="auto">
            <a:xfrm>
              <a:off x="7077077" y="3130551"/>
              <a:ext cx="53975" cy="63500"/>
            </a:xfrm>
            <a:custGeom>
              <a:avLst/>
              <a:gdLst>
                <a:gd name="T0" fmla="*/ 0 w 5"/>
                <a:gd name="T1" fmla="*/ 3 h 6"/>
                <a:gd name="T2" fmla="*/ 1 w 5"/>
                <a:gd name="T3" fmla="*/ 3 h 6"/>
                <a:gd name="T4" fmla="*/ 2 w 5"/>
                <a:gd name="T5" fmla="*/ 3 h 6"/>
                <a:gd name="T6" fmla="*/ 2 w 5"/>
                <a:gd name="T7" fmla="*/ 4 h 6"/>
                <a:gd name="T8" fmla="*/ 2 w 5"/>
                <a:gd name="T9" fmla="*/ 4 h 6"/>
                <a:gd name="T10" fmla="*/ 3 w 5"/>
                <a:gd name="T11" fmla="*/ 5 h 6"/>
                <a:gd name="T12" fmla="*/ 4 w 5"/>
                <a:gd name="T13" fmla="*/ 6 h 6"/>
                <a:gd name="T14" fmla="*/ 4 w 5"/>
                <a:gd name="T15" fmla="*/ 5 h 6"/>
                <a:gd name="T16" fmla="*/ 4 w 5"/>
                <a:gd name="T17" fmla="*/ 4 h 6"/>
                <a:gd name="T18" fmla="*/ 5 w 5"/>
                <a:gd name="T19" fmla="*/ 4 h 6"/>
                <a:gd name="T20" fmla="*/ 4 w 5"/>
                <a:gd name="T21" fmla="*/ 3 h 6"/>
                <a:gd name="T22" fmla="*/ 3 w 5"/>
                <a:gd name="T23" fmla="*/ 2 h 6"/>
                <a:gd name="T24" fmla="*/ 3 w 5"/>
                <a:gd name="T25" fmla="*/ 1 h 6"/>
                <a:gd name="T26" fmla="*/ 2 w 5"/>
                <a:gd name="T27" fmla="*/ 0 h 6"/>
                <a:gd name="T28" fmla="*/ 1 w 5"/>
                <a:gd name="T29" fmla="*/ 1 h 6"/>
                <a:gd name="T30" fmla="*/ 0 w 5"/>
                <a:gd name="T31" fmla="*/ 2 h 6"/>
                <a:gd name="T32" fmla="*/ 0 w 5"/>
                <a:gd name="T33" fmla="*/ 2 h 6"/>
                <a:gd name="T34" fmla="*/ 0 w 5"/>
                <a:gd name="T35" fmla="*/ 2 h 6"/>
                <a:gd name="T36" fmla="*/ 0 w 5"/>
                <a:gd name="T3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6">
                  <a:moveTo>
                    <a:pt x="0" y="3"/>
                  </a:moveTo>
                  <a:cubicBezTo>
                    <a:pt x="0" y="3"/>
                    <a:pt x="1" y="3"/>
                    <a:pt x="1" y="3"/>
                  </a:cubicBezTo>
                  <a:cubicBezTo>
                    <a:pt x="1" y="3"/>
                    <a:pt x="2" y="3"/>
                    <a:pt x="2" y="3"/>
                  </a:cubicBezTo>
                  <a:cubicBezTo>
                    <a:pt x="2" y="3"/>
                    <a:pt x="2" y="3"/>
                    <a:pt x="2" y="4"/>
                  </a:cubicBezTo>
                  <a:cubicBezTo>
                    <a:pt x="2" y="4"/>
                    <a:pt x="2" y="4"/>
                    <a:pt x="2" y="4"/>
                  </a:cubicBezTo>
                  <a:cubicBezTo>
                    <a:pt x="3" y="5"/>
                    <a:pt x="3" y="5"/>
                    <a:pt x="3" y="5"/>
                  </a:cubicBezTo>
                  <a:cubicBezTo>
                    <a:pt x="3" y="5"/>
                    <a:pt x="3" y="6"/>
                    <a:pt x="4" y="6"/>
                  </a:cubicBezTo>
                  <a:cubicBezTo>
                    <a:pt x="4" y="6"/>
                    <a:pt x="4" y="5"/>
                    <a:pt x="4" y="5"/>
                  </a:cubicBezTo>
                  <a:cubicBezTo>
                    <a:pt x="4" y="5"/>
                    <a:pt x="4" y="5"/>
                    <a:pt x="4" y="4"/>
                  </a:cubicBezTo>
                  <a:cubicBezTo>
                    <a:pt x="4" y="4"/>
                    <a:pt x="5" y="4"/>
                    <a:pt x="5" y="4"/>
                  </a:cubicBezTo>
                  <a:cubicBezTo>
                    <a:pt x="4" y="3"/>
                    <a:pt x="4" y="3"/>
                    <a:pt x="4" y="3"/>
                  </a:cubicBezTo>
                  <a:cubicBezTo>
                    <a:pt x="3" y="2"/>
                    <a:pt x="3" y="2"/>
                    <a:pt x="3" y="2"/>
                  </a:cubicBezTo>
                  <a:cubicBezTo>
                    <a:pt x="3" y="2"/>
                    <a:pt x="3" y="2"/>
                    <a:pt x="3" y="1"/>
                  </a:cubicBezTo>
                  <a:cubicBezTo>
                    <a:pt x="3" y="1"/>
                    <a:pt x="3" y="1"/>
                    <a:pt x="2" y="0"/>
                  </a:cubicBezTo>
                  <a:cubicBezTo>
                    <a:pt x="2" y="0"/>
                    <a:pt x="2" y="1"/>
                    <a:pt x="1" y="1"/>
                  </a:cubicBezTo>
                  <a:cubicBezTo>
                    <a:pt x="1" y="1"/>
                    <a:pt x="0" y="1"/>
                    <a:pt x="0" y="2"/>
                  </a:cubicBezTo>
                  <a:cubicBezTo>
                    <a:pt x="0" y="2"/>
                    <a:pt x="0" y="2"/>
                    <a:pt x="0" y="2"/>
                  </a:cubicBezTo>
                  <a:cubicBezTo>
                    <a:pt x="0" y="2"/>
                    <a:pt x="0" y="2"/>
                    <a:pt x="0" y="2"/>
                  </a:cubicBezTo>
                  <a:cubicBezTo>
                    <a:pt x="0" y="2"/>
                    <a:pt x="0" y="2"/>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7" name="Freeform 148"/>
            <p:cNvSpPr>
              <a:spLocks/>
            </p:cNvSpPr>
            <p:nvPr/>
          </p:nvSpPr>
          <p:spPr bwMode="auto">
            <a:xfrm>
              <a:off x="7077077" y="3270251"/>
              <a:ext cx="247650" cy="87313"/>
            </a:xfrm>
            <a:custGeom>
              <a:avLst/>
              <a:gdLst>
                <a:gd name="T0" fmla="*/ 16 w 23"/>
                <a:gd name="T1" fmla="*/ 7 h 8"/>
                <a:gd name="T2" fmla="*/ 17 w 23"/>
                <a:gd name="T3" fmla="*/ 7 h 8"/>
                <a:gd name="T4" fmla="*/ 18 w 23"/>
                <a:gd name="T5" fmla="*/ 8 h 8"/>
                <a:gd name="T6" fmla="*/ 19 w 23"/>
                <a:gd name="T7" fmla="*/ 8 h 8"/>
                <a:gd name="T8" fmla="*/ 20 w 23"/>
                <a:gd name="T9" fmla="*/ 8 h 8"/>
                <a:gd name="T10" fmla="*/ 21 w 23"/>
                <a:gd name="T11" fmla="*/ 8 h 8"/>
                <a:gd name="T12" fmla="*/ 23 w 23"/>
                <a:gd name="T13" fmla="*/ 8 h 8"/>
                <a:gd name="T14" fmla="*/ 23 w 23"/>
                <a:gd name="T15" fmla="*/ 7 h 8"/>
                <a:gd name="T16" fmla="*/ 23 w 23"/>
                <a:gd name="T17" fmla="*/ 6 h 8"/>
                <a:gd name="T18" fmla="*/ 23 w 23"/>
                <a:gd name="T19" fmla="*/ 5 h 8"/>
                <a:gd name="T20" fmla="*/ 22 w 23"/>
                <a:gd name="T21" fmla="*/ 5 h 8"/>
                <a:gd name="T22" fmla="*/ 21 w 23"/>
                <a:gd name="T23" fmla="*/ 5 h 8"/>
                <a:gd name="T24" fmla="*/ 20 w 23"/>
                <a:gd name="T25" fmla="*/ 5 h 8"/>
                <a:gd name="T26" fmla="*/ 19 w 23"/>
                <a:gd name="T27" fmla="*/ 4 h 8"/>
                <a:gd name="T28" fmla="*/ 19 w 23"/>
                <a:gd name="T29" fmla="*/ 4 h 8"/>
                <a:gd name="T30" fmla="*/ 19 w 23"/>
                <a:gd name="T31" fmla="*/ 3 h 8"/>
                <a:gd name="T32" fmla="*/ 18 w 23"/>
                <a:gd name="T33" fmla="*/ 3 h 8"/>
                <a:gd name="T34" fmla="*/ 17 w 23"/>
                <a:gd name="T35" fmla="*/ 3 h 8"/>
                <a:gd name="T36" fmla="*/ 16 w 23"/>
                <a:gd name="T37" fmla="*/ 2 h 8"/>
                <a:gd name="T38" fmla="*/ 15 w 23"/>
                <a:gd name="T39" fmla="*/ 2 h 8"/>
                <a:gd name="T40" fmla="*/ 15 w 23"/>
                <a:gd name="T41" fmla="*/ 2 h 8"/>
                <a:gd name="T42" fmla="*/ 14 w 23"/>
                <a:gd name="T43" fmla="*/ 2 h 8"/>
                <a:gd name="T44" fmla="*/ 14 w 23"/>
                <a:gd name="T45" fmla="*/ 3 h 8"/>
                <a:gd name="T46" fmla="*/ 13 w 23"/>
                <a:gd name="T47" fmla="*/ 3 h 8"/>
                <a:gd name="T48" fmla="*/ 11 w 23"/>
                <a:gd name="T49" fmla="*/ 2 h 8"/>
                <a:gd name="T50" fmla="*/ 10 w 23"/>
                <a:gd name="T51" fmla="*/ 2 h 8"/>
                <a:gd name="T52" fmla="*/ 8 w 23"/>
                <a:gd name="T53" fmla="*/ 2 h 8"/>
                <a:gd name="T54" fmla="*/ 8 w 23"/>
                <a:gd name="T55" fmla="*/ 1 h 8"/>
                <a:gd name="T56" fmla="*/ 6 w 23"/>
                <a:gd name="T57" fmla="*/ 1 h 8"/>
                <a:gd name="T58" fmla="*/ 5 w 23"/>
                <a:gd name="T59" fmla="*/ 1 h 8"/>
                <a:gd name="T60" fmla="*/ 4 w 23"/>
                <a:gd name="T61" fmla="*/ 0 h 8"/>
                <a:gd name="T62" fmla="*/ 2 w 23"/>
                <a:gd name="T63" fmla="*/ 0 h 8"/>
                <a:gd name="T64" fmla="*/ 1 w 23"/>
                <a:gd name="T65" fmla="*/ 2 h 8"/>
                <a:gd name="T66" fmla="*/ 1 w 23"/>
                <a:gd name="T67" fmla="*/ 2 h 8"/>
                <a:gd name="T68" fmla="*/ 0 w 23"/>
                <a:gd name="T69" fmla="*/ 2 h 8"/>
                <a:gd name="T70" fmla="*/ 0 w 23"/>
                <a:gd name="T71" fmla="*/ 3 h 8"/>
                <a:gd name="T72" fmla="*/ 0 w 23"/>
                <a:gd name="T73" fmla="*/ 4 h 8"/>
                <a:gd name="T74" fmla="*/ 1 w 23"/>
                <a:gd name="T75" fmla="*/ 4 h 8"/>
                <a:gd name="T76" fmla="*/ 2 w 23"/>
                <a:gd name="T77" fmla="*/ 4 h 8"/>
                <a:gd name="T78" fmla="*/ 3 w 23"/>
                <a:gd name="T79" fmla="*/ 4 h 8"/>
                <a:gd name="T80" fmla="*/ 3 w 23"/>
                <a:gd name="T81" fmla="*/ 5 h 8"/>
                <a:gd name="T82" fmla="*/ 5 w 23"/>
                <a:gd name="T83" fmla="*/ 5 h 8"/>
                <a:gd name="T84" fmla="*/ 6 w 23"/>
                <a:gd name="T85" fmla="*/ 5 h 8"/>
                <a:gd name="T86" fmla="*/ 7 w 23"/>
                <a:gd name="T87" fmla="*/ 6 h 8"/>
                <a:gd name="T88" fmla="*/ 8 w 23"/>
                <a:gd name="T89" fmla="*/ 6 h 8"/>
                <a:gd name="T90" fmla="*/ 10 w 23"/>
                <a:gd name="T91" fmla="*/ 6 h 8"/>
                <a:gd name="T92" fmla="*/ 11 w 23"/>
                <a:gd name="T93" fmla="*/ 6 h 8"/>
                <a:gd name="T94" fmla="*/ 12 w 23"/>
                <a:gd name="T95" fmla="*/ 6 h 8"/>
                <a:gd name="T96" fmla="*/ 13 w 23"/>
                <a:gd name="T97" fmla="*/ 7 h 8"/>
                <a:gd name="T98" fmla="*/ 15 w 23"/>
                <a:gd name="T99" fmla="*/ 7 h 8"/>
                <a:gd name="T100" fmla="*/ 16 w 23"/>
                <a:gd name="T10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8">
                  <a:moveTo>
                    <a:pt x="16" y="7"/>
                  </a:moveTo>
                  <a:cubicBezTo>
                    <a:pt x="16" y="7"/>
                    <a:pt x="16" y="7"/>
                    <a:pt x="17" y="7"/>
                  </a:cubicBezTo>
                  <a:cubicBezTo>
                    <a:pt x="17" y="7"/>
                    <a:pt x="17" y="8"/>
                    <a:pt x="18" y="8"/>
                  </a:cubicBezTo>
                  <a:cubicBezTo>
                    <a:pt x="18" y="8"/>
                    <a:pt x="18" y="8"/>
                    <a:pt x="19" y="8"/>
                  </a:cubicBezTo>
                  <a:cubicBezTo>
                    <a:pt x="19" y="8"/>
                    <a:pt x="20" y="8"/>
                    <a:pt x="20" y="8"/>
                  </a:cubicBezTo>
                  <a:cubicBezTo>
                    <a:pt x="20" y="8"/>
                    <a:pt x="21" y="8"/>
                    <a:pt x="21" y="8"/>
                  </a:cubicBezTo>
                  <a:cubicBezTo>
                    <a:pt x="22" y="8"/>
                    <a:pt x="22" y="8"/>
                    <a:pt x="23" y="8"/>
                  </a:cubicBezTo>
                  <a:cubicBezTo>
                    <a:pt x="23" y="8"/>
                    <a:pt x="23" y="7"/>
                    <a:pt x="23" y="7"/>
                  </a:cubicBezTo>
                  <a:cubicBezTo>
                    <a:pt x="23" y="7"/>
                    <a:pt x="23" y="6"/>
                    <a:pt x="23" y="6"/>
                  </a:cubicBezTo>
                  <a:cubicBezTo>
                    <a:pt x="23" y="6"/>
                    <a:pt x="23" y="5"/>
                    <a:pt x="23" y="5"/>
                  </a:cubicBezTo>
                  <a:cubicBezTo>
                    <a:pt x="22" y="5"/>
                    <a:pt x="22" y="5"/>
                    <a:pt x="22" y="5"/>
                  </a:cubicBezTo>
                  <a:cubicBezTo>
                    <a:pt x="22" y="5"/>
                    <a:pt x="21" y="5"/>
                    <a:pt x="21" y="5"/>
                  </a:cubicBezTo>
                  <a:cubicBezTo>
                    <a:pt x="21" y="5"/>
                    <a:pt x="20" y="5"/>
                    <a:pt x="20" y="5"/>
                  </a:cubicBezTo>
                  <a:cubicBezTo>
                    <a:pt x="20" y="5"/>
                    <a:pt x="19" y="5"/>
                    <a:pt x="19" y="4"/>
                  </a:cubicBezTo>
                  <a:cubicBezTo>
                    <a:pt x="19" y="4"/>
                    <a:pt x="19" y="4"/>
                    <a:pt x="19" y="4"/>
                  </a:cubicBezTo>
                  <a:cubicBezTo>
                    <a:pt x="19" y="3"/>
                    <a:pt x="19" y="3"/>
                    <a:pt x="19" y="3"/>
                  </a:cubicBezTo>
                  <a:cubicBezTo>
                    <a:pt x="18" y="3"/>
                    <a:pt x="18" y="3"/>
                    <a:pt x="18" y="3"/>
                  </a:cubicBezTo>
                  <a:cubicBezTo>
                    <a:pt x="17" y="3"/>
                    <a:pt x="17" y="3"/>
                    <a:pt x="17" y="3"/>
                  </a:cubicBezTo>
                  <a:cubicBezTo>
                    <a:pt x="17" y="3"/>
                    <a:pt x="17" y="2"/>
                    <a:pt x="16" y="2"/>
                  </a:cubicBezTo>
                  <a:cubicBezTo>
                    <a:pt x="16" y="2"/>
                    <a:pt x="15" y="3"/>
                    <a:pt x="15" y="2"/>
                  </a:cubicBezTo>
                  <a:cubicBezTo>
                    <a:pt x="15" y="2"/>
                    <a:pt x="15" y="2"/>
                    <a:pt x="15" y="2"/>
                  </a:cubicBezTo>
                  <a:cubicBezTo>
                    <a:pt x="15" y="2"/>
                    <a:pt x="15" y="2"/>
                    <a:pt x="14" y="2"/>
                  </a:cubicBezTo>
                  <a:cubicBezTo>
                    <a:pt x="14" y="2"/>
                    <a:pt x="14" y="2"/>
                    <a:pt x="14" y="3"/>
                  </a:cubicBezTo>
                  <a:cubicBezTo>
                    <a:pt x="13" y="3"/>
                    <a:pt x="13" y="3"/>
                    <a:pt x="13" y="3"/>
                  </a:cubicBezTo>
                  <a:cubicBezTo>
                    <a:pt x="12" y="3"/>
                    <a:pt x="12" y="3"/>
                    <a:pt x="11" y="2"/>
                  </a:cubicBezTo>
                  <a:cubicBezTo>
                    <a:pt x="10" y="2"/>
                    <a:pt x="10" y="2"/>
                    <a:pt x="10" y="2"/>
                  </a:cubicBezTo>
                  <a:cubicBezTo>
                    <a:pt x="9" y="2"/>
                    <a:pt x="9" y="2"/>
                    <a:pt x="8" y="2"/>
                  </a:cubicBezTo>
                  <a:cubicBezTo>
                    <a:pt x="8" y="2"/>
                    <a:pt x="8" y="1"/>
                    <a:pt x="8" y="1"/>
                  </a:cubicBezTo>
                  <a:cubicBezTo>
                    <a:pt x="7" y="1"/>
                    <a:pt x="7" y="1"/>
                    <a:pt x="6" y="1"/>
                  </a:cubicBezTo>
                  <a:cubicBezTo>
                    <a:pt x="6" y="1"/>
                    <a:pt x="5" y="1"/>
                    <a:pt x="5" y="1"/>
                  </a:cubicBezTo>
                  <a:cubicBezTo>
                    <a:pt x="4" y="1"/>
                    <a:pt x="4" y="0"/>
                    <a:pt x="4" y="0"/>
                  </a:cubicBezTo>
                  <a:cubicBezTo>
                    <a:pt x="3" y="0"/>
                    <a:pt x="2" y="0"/>
                    <a:pt x="2" y="0"/>
                  </a:cubicBezTo>
                  <a:cubicBezTo>
                    <a:pt x="1" y="1"/>
                    <a:pt x="1" y="1"/>
                    <a:pt x="1" y="2"/>
                  </a:cubicBezTo>
                  <a:cubicBezTo>
                    <a:pt x="1" y="2"/>
                    <a:pt x="1" y="2"/>
                    <a:pt x="1" y="2"/>
                  </a:cubicBezTo>
                  <a:cubicBezTo>
                    <a:pt x="1" y="3"/>
                    <a:pt x="0" y="2"/>
                    <a:pt x="0" y="2"/>
                  </a:cubicBezTo>
                  <a:cubicBezTo>
                    <a:pt x="0" y="3"/>
                    <a:pt x="0" y="3"/>
                    <a:pt x="0" y="3"/>
                  </a:cubicBezTo>
                  <a:cubicBezTo>
                    <a:pt x="0" y="4"/>
                    <a:pt x="0" y="4"/>
                    <a:pt x="0" y="4"/>
                  </a:cubicBezTo>
                  <a:cubicBezTo>
                    <a:pt x="1" y="4"/>
                    <a:pt x="1" y="4"/>
                    <a:pt x="1" y="4"/>
                  </a:cubicBezTo>
                  <a:cubicBezTo>
                    <a:pt x="2" y="4"/>
                    <a:pt x="2" y="4"/>
                    <a:pt x="2" y="4"/>
                  </a:cubicBezTo>
                  <a:cubicBezTo>
                    <a:pt x="2" y="4"/>
                    <a:pt x="3" y="4"/>
                    <a:pt x="3" y="4"/>
                  </a:cubicBezTo>
                  <a:cubicBezTo>
                    <a:pt x="3" y="5"/>
                    <a:pt x="3" y="5"/>
                    <a:pt x="3" y="5"/>
                  </a:cubicBezTo>
                  <a:cubicBezTo>
                    <a:pt x="3" y="5"/>
                    <a:pt x="4" y="5"/>
                    <a:pt x="5" y="5"/>
                  </a:cubicBezTo>
                  <a:cubicBezTo>
                    <a:pt x="5" y="5"/>
                    <a:pt x="5" y="5"/>
                    <a:pt x="6" y="5"/>
                  </a:cubicBezTo>
                  <a:cubicBezTo>
                    <a:pt x="6" y="5"/>
                    <a:pt x="6" y="6"/>
                    <a:pt x="7" y="6"/>
                  </a:cubicBezTo>
                  <a:cubicBezTo>
                    <a:pt x="7" y="6"/>
                    <a:pt x="8" y="6"/>
                    <a:pt x="8" y="6"/>
                  </a:cubicBezTo>
                  <a:cubicBezTo>
                    <a:pt x="9" y="6"/>
                    <a:pt x="9" y="6"/>
                    <a:pt x="10" y="6"/>
                  </a:cubicBezTo>
                  <a:cubicBezTo>
                    <a:pt x="10" y="6"/>
                    <a:pt x="11" y="6"/>
                    <a:pt x="11" y="6"/>
                  </a:cubicBezTo>
                  <a:cubicBezTo>
                    <a:pt x="12" y="6"/>
                    <a:pt x="12" y="6"/>
                    <a:pt x="12" y="6"/>
                  </a:cubicBezTo>
                  <a:cubicBezTo>
                    <a:pt x="12" y="7"/>
                    <a:pt x="13" y="6"/>
                    <a:pt x="13" y="7"/>
                  </a:cubicBezTo>
                  <a:cubicBezTo>
                    <a:pt x="14" y="7"/>
                    <a:pt x="14" y="7"/>
                    <a:pt x="15" y="7"/>
                  </a:cubicBezTo>
                  <a:cubicBezTo>
                    <a:pt x="15" y="8"/>
                    <a:pt x="15" y="8"/>
                    <a:pt x="16" y="7"/>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8" name="Freeform 149"/>
            <p:cNvSpPr>
              <a:spLocks/>
            </p:cNvSpPr>
            <p:nvPr/>
          </p:nvSpPr>
          <p:spPr bwMode="auto">
            <a:xfrm>
              <a:off x="7281864" y="3292476"/>
              <a:ext cx="42863" cy="20638"/>
            </a:xfrm>
            <a:custGeom>
              <a:avLst/>
              <a:gdLst>
                <a:gd name="T0" fmla="*/ 3 w 4"/>
                <a:gd name="T1" fmla="*/ 1 h 2"/>
                <a:gd name="T2" fmla="*/ 2 w 4"/>
                <a:gd name="T3" fmla="*/ 0 h 2"/>
                <a:gd name="T4" fmla="*/ 1 w 4"/>
                <a:gd name="T5" fmla="*/ 1 h 2"/>
                <a:gd name="T6" fmla="*/ 1 w 4"/>
                <a:gd name="T7" fmla="*/ 1 h 2"/>
                <a:gd name="T8" fmla="*/ 1 w 4"/>
                <a:gd name="T9" fmla="*/ 2 h 2"/>
                <a:gd name="T10" fmla="*/ 2 w 4"/>
                <a:gd name="T11" fmla="*/ 2 h 2"/>
                <a:gd name="T12" fmla="*/ 3 w 4"/>
                <a:gd name="T13" fmla="*/ 2 h 2"/>
                <a:gd name="T14" fmla="*/ 4 w 4"/>
                <a:gd name="T15" fmla="*/ 1 h 2"/>
                <a:gd name="T16" fmla="*/ 4 w 4"/>
                <a:gd name="T17" fmla="*/ 1 h 2"/>
                <a:gd name="T18" fmla="*/ 3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1"/>
                  </a:moveTo>
                  <a:cubicBezTo>
                    <a:pt x="3" y="0"/>
                    <a:pt x="2" y="0"/>
                    <a:pt x="2" y="0"/>
                  </a:cubicBezTo>
                  <a:cubicBezTo>
                    <a:pt x="1" y="1"/>
                    <a:pt x="1" y="0"/>
                    <a:pt x="1" y="1"/>
                  </a:cubicBezTo>
                  <a:cubicBezTo>
                    <a:pt x="0" y="1"/>
                    <a:pt x="0" y="1"/>
                    <a:pt x="1" y="1"/>
                  </a:cubicBezTo>
                  <a:cubicBezTo>
                    <a:pt x="1" y="2"/>
                    <a:pt x="1" y="2"/>
                    <a:pt x="1" y="2"/>
                  </a:cubicBezTo>
                  <a:cubicBezTo>
                    <a:pt x="1" y="2"/>
                    <a:pt x="2" y="2"/>
                    <a:pt x="2" y="2"/>
                  </a:cubicBezTo>
                  <a:cubicBezTo>
                    <a:pt x="2" y="2"/>
                    <a:pt x="3" y="2"/>
                    <a:pt x="3" y="2"/>
                  </a:cubicBezTo>
                  <a:cubicBezTo>
                    <a:pt x="3" y="2"/>
                    <a:pt x="3" y="2"/>
                    <a:pt x="4" y="1"/>
                  </a:cubicBezTo>
                  <a:cubicBezTo>
                    <a:pt x="4" y="1"/>
                    <a:pt x="4" y="1"/>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9" name="Freeform 150"/>
            <p:cNvSpPr>
              <a:spLocks/>
            </p:cNvSpPr>
            <p:nvPr/>
          </p:nvSpPr>
          <p:spPr bwMode="auto">
            <a:xfrm>
              <a:off x="7324727" y="3346451"/>
              <a:ext cx="31750" cy="20638"/>
            </a:xfrm>
            <a:custGeom>
              <a:avLst/>
              <a:gdLst>
                <a:gd name="T0" fmla="*/ 3 w 3"/>
                <a:gd name="T1" fmla="*/ 0 h 2"/>
                <a:gd name="T2" fmla="*/ 2 w 3"/>
                <a:gd name="T3" fmla="*/ 0 h 2"/>
                <a:gd name="T4" fmla="*/ 1 w 3"/>
                <a:gd name="T5" fmla="*/ 0 h 2"/>
                <a:gd name="T6" fmla="*/ 1 w 3"/>
                <a:gd name="T7" fmla="*/ 0 h 2"/>
                <a:gd name="T8" fmla="*/ 0 w 3"/>
                <a:gd name="T9" fmla="*/ 0 h 2"/>
                <a:gd name="T10" fmla="*/ 1 w 3"/>
                <a:gd name="T11" fmla="*/ 1 h 2"/>
                <a:gd name="T12" fmla="*/ 1 w 3"/>
                <a:gd name="T13" fmla="*/ 2 h 2"/>
                <a:gd name="T14" fmla="*/ 2 w 3"/>
                <a:gd name="T15" fmla="*/ 1 h 2"/>
                <a:gd name="T16" fmla="*/ 3 w 3"/>
                <a:gd name="T17" fmla="*/ 1 h 2"/>
                <a:gd name="T18" fmla="*/ 3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0"/>
                  </a:moveTo>
                  <a:cubicBezTo>
                    <a:pt x="3" y="0"/>
                    <a:pt x="3" y="0"/>
                    <a:pt x="2" y="0"/>
                  </a:cubicBezTo>
                  <a:cubicBezTo>
                    <a:pt x="2" y="0"/>
                    <a:pt x="2" y="0"/>
                    <a:pt x="1" y="0"/>
                  </a:cubicBezTo>
                  <a:cubicBezTo>
                    <a:pt x="1" y="0"/>
                    <a:pt x="1" y="0"/>
                    <a:pt x="1" y="0"/>
                  </a:cubicBezTo>
                  <a:cubicBezTo>
                    <a:pt x="1" y="0"/>
                    <a:pt x="0" y="0"/>
                    <a:pt x="0" y="0"/>
                  </a:cubicBezTo>
                  <a:cubicBezTo>
                    <a:pt x="0" y="1"/>
                    <a:pt x="1" y="1"/>
                    <a:pt x="1" y="1"/>
                  </a:cubicBezTo>
                  <a:cubicBezTo>
                    <a:pt x="1" y="1"/>
                    <a:pt x="1" y="1"/>
                    <a:pt x="1" y="2"/>
                  </a:cubicBezTo>
                  <a:cubicBezTo>
                    <a:pt x="2" y="2"/>
                    <a:pt x="2" y="1"/>
                    <a:pt x="2" y="1"/>
                  </a:cubicBezTo>
                  <a:cubicBezTo>
                    <a:pt x="3" y="1"/>
                    <a:pt x="3" y="1"/>
                    <a:pt x="3" y="1"/>
                  </a:cubicBezTo>
                  <a:cubicBezTo>
                    <a:pt x="3" y="1"/>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0" name="Freeform 151"/>
            <p:cNvSpPr>
              <a:spLocks/>
            </p:cNvSpPr>
            <p:nvPr/>
          </p:nvSpPr>
          <p:spPr bwMode="auto">
            <a:xfrm>
              <a:off x="7356477" y="3346451"/>
              <a:ext cx="33338" cy="31750"/>
            </a:xfrm>
            <a:custGeom>
              <a:avLst/>
              <a:gdLst>
                <a:gd name="T0" fmla="*/ 1 w 3"/>
                <a:gd name="T1" fmla="*/ 2 h 3"/>
                <a:gd name="T2" fmla="*/ 2 w 3"/>
                <a:gd name="T3" fmla="*/ 2 h 3"/>
                <a:gd name="T4" fmla="*/ 2 w 3"/>
                <a:gd name="T5" fmla="*/ 2 h 3"/>
                <a:gd name="T6" fmla="*/ 2 w 3"/>
                <a:gd name="T7" fmla="*/ 1 h 3"/>
                <a:gd name="T8" fmla="*/ 2 w 3"/>
                <a:gd name="T9" fmla="*/ 0 h 3"/>
                <a:gd name="T10" fmla="*/ 1 w 3"/>
                <a:gd name="T11" fmla="*/ 0 h 3"/>
                <a:gd name="T12" fmla="*/ 1 w 3"/>
                <a:gd name="T13" fmla="*/ 0 h 3"/>
                <a:gd name="T14" fmla="*/ 1 w 3"/>
                <a:gd name="T15" fmla="*/ 1 h 3"/>
                <a:gd name="T16" fmla="*/ 0 w 3"/>
                <a:gd name="T17" fmla="*/ 2 h 3"/>
                <a:gd name="T18" fmla="*/ 0 w 3"/>
                <a:gd name="T19" fmla="*/ 2 h 3"/>
                <a:gd name="T20" fmla="*/ 1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2"/>
                  </a:moveTo>
                  <a:cubicBezTo>
                    <a:pt x="1" y="2"/>
                    <a:pt x="1" y="3"/>
                    <a:pt x="2" y="2"/>
                  </a:cubicBezTo>
                  <a:cubicBezTo>
                    <a:pt x="2" y="2"/>
                    <a:pt x="2" y="2"/>
                    <a:pt x="2" y="2"/>
                  </a:cubicBezTo>
                  <a:cubicBezTo>
                    <a:pt x="2" y="1"/>
                    <a:pt x="2" y="1"/>
                    <a:pt x="2" y="1"/>
                  </a:cubicBezTo>
                  <a:cubicBezTo>
                    <a:pt x="2" y="0"/>
                    <a:pt x="3" y="0"/>
                    <a:pt x="2" y="0"/>
                  </a:cubicBezTo>
                  <a:cubicBezTo>
                    <a:pt x="2" y="0"/>
                    <a:pt x="2" y="0"/>
                    <a:pt x="1" y="0"/>
                  </a:cubicBezTo>
                  <a:cubicBezTo>
                    <a:pt x="1" y="0"/>
                    <a:pt x="1" y="0"/>
                    <a:pt x="1" y="0"/>
                  </a:cubicBezTo>
                  <a:cubicBezTo>
                    <a:pt x="1" y="1"/>
                    <a:pt x="1" y="1"/>
                    <a:pt x="1" y="1"/>
                  </a:cubicBezTo>
                  <a:cubicBezTo>
                    <a:pt x="0" y="1"/>
                    <a:pt x="0" y="1"/>
                    <a:pt x="0" y="2"/>
                  </a:cubicBezTo>
                  <a:cubicBezTo>
                    <a:pt x="0" y="2"/>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1" name="Freeform 152"/>
            <p:cNvSpPr>
              <a:spLocks/>
            </p:cNvSpPr>
            <p:nvPr/>
          </p:nvSpPr>
          <p:spPr bwMode="auto">
            <a:xfrm>
              <a:off x="7378702" y="3335339"/>
              <a:ext cx="76200" cy="42863"/>
            </a:xfrm>
            <a:custGeom>
              <a:avLst/>
              <a:gdLst>
                <a:gd name="T0" fmla="*/ 1 w 7"/>
                <a:gd name="T1" fmla="*/ 4 h 4"/>
                <a:gd name="T2" fmla="*/ 2 w 7"/>
                <a:gd name="T3" fmla="*/ 4 h 4"/>
                <a:gd name="T4" fmla="*/ 3 w 7"/>
                <a:gd name="T5" fmla="*/ 3 h 4"/>
                <a:gd name="T6" fmla="*/ 5 w 7"/>
                <a:gd name="T7" fmla="*/ 3 h 4"/>
                <a:gd name="T8" fmla="*/ 6 w 7"/>
                <a:gd name="T9" fmla="*/ 3 h 4"/>
                <a:gd name="T10" fmla="*/ 7 w 7"/>
                <a:gd name="T11" fmla="*/ 2 h 4"/>
                <a:gd name="T12" fmla="*/ 6 w 7"/>
                <a:gd name="T13" fmla="*/ 1 h 4"/>
                <a:gd name="T14" fmla="*/ 6 w 7"/>
                <a:gd name="T15" fmla="*/ 1 h 4"/>
                <a:gd name="T16" fmla="*/ 5 w 7"/>
                <a:gd name="T17" fmla="*/ 1 h 4"/>
                <a:gd name="T18" fmla="*/ 4 w 7"/>
                <a:gd name="T19" fmla="*/ 0 h 4"/>
                <a:gd name="T20" fmla="*/ 3 w 7"/>
                <a:gd name="T21" fmla="*/ 1 h 4"/>
                <a:gd name="T22" fmla="*/ 2 w 7"/>
                <a:gd name="T23" fmla="*/ 2 h 4"/>
                <a:gd name="T24" fmla="*/ 1 w 7"/>
                <a:gd name="T25" fmla="*/ 2 h 4"/>
                <a:gd name="T26" fmla="*/ 0 w 7"/>
                <a:gd name="T27" fmla="*/ 3 h 4"/>
                <a:gd name="T28" fmla="*/ 1 w 7"/>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4">
                  <a:moveTo>
                    <a:pt x="1" y="4"/>
                  </a:moveTo>
                  <a:cubicBezTo>
                    <a:pt x="1" y="4"/>
                    <a:pt x="1" y="4"/>
                    <a:pt x="2" y="4"/>
                  </a:cubicBezTo>
                  <a:cubicBezTo>
                    <a:pt x="3" y="3"/>
                    <a:pt x="3" y="3"/>
                    <a:pt x="3" y="3"/>
                  </a:cubicBezTo>
                  <a:cubicBezTo>
                    <a:pt x="4" y="3"/>
                    <a:pt x="4" y="3"/>
                    <a:pt x="5" y="3"/>
                  </a:cubicBezTo>
                  <a:cubicBezTo>
                    <a:pt x="5" y="3"/>
                    <a:pt x="6" y="3"/>
                    <a:pt x="6" y="3"/>
                  </a:cubicBezTo>
                  <a:cubicBezTo>
                    <a:pt x="6" y="3"/>
                    <a:pt x="7" y="2"/>
                    <a:pt x="7" y="2"/>
                  </a:cubicBezTo>
                  <a:cubicBezTo>
                    <a:pt x="7" y="2"/>
                    <a:pt x="7" y="1"/>
                    <a:pt x="6" y="1"/>
                  </a:cubicBezTo>
                  <a:cubicBezTo>
                    <a:pt x="6" y="1"/>
                    <a:pt x="6" y="1"/>
                    <a:pt x="6" y="1"/>
                  </a:cubicBezTo>
                  <a:cubicBezTo>
                    <a:pt x="5" y="1"/>
                    <a:pt x="5" y="1"/>
                    <a:pt x="5" y="1"/>
                  </a:cubicBezTo>
                  <a:cubicBezTo>
                    <a:pt x="4" y="1"/>
                    <a:pt x="4" y="0"/>
                    <a:pt x="4" y="0"/>
                  </a:cubicBezTo>
                  <a:cubicBezTo>
                    <a:pt x="4" y="0"/>
                    <a:pt x="3" y="1"/>
                    <a:pt x="3" y="1"/>
                  </a:cubicBezTo>
                  <a:cubicBezTo>
                    <a:pt x="3" y="1"/>
                    <a:pt x="3" y="1"/>
                    <a:pt x="2" y="2"/>
                  </a:cubicBezTo>
                  <a:cubicBezTo>
                    <a:pt x="2" y="2"/>
                    <a:pt x="2" y="2"/>
                    <a:pt x="1" y="2"/>
                  </a:cubicBezTo>
                  <a:cubicBezTo>
                    <a:pt x="1" y="2"/>
                    <a:pt x="0" y="2"/>
                    <a:pt x="0" y="3"/>
                  </a:cubicBezTo>
                  <a:cubicBezTo>
                    <a:pt x="0" y="3"/>
                    <a:pt x="0" y="3"/>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2" name="Freeform 153"/>
            <p:cNvSpPr>
              <a:spLocks/>
            </p:cNvSpPr>
            <p:nvPr/>
          </p:nvSpPr>
          <p:spPr bwMode="auto">
            <a:xfrm>
              <a:off x="7464427" y="3346451"/>
              <a:ext cx="87313" cy="31750"/>
            </a:xfrm>
            <a:custGeom>
              <a:avLst/>
              <a:gdLst>
                <a:gd name="T0" fmla="*/ 4 w 8"/>
                <a:gd name="T1" fmla="*/ 2 h 3"/>
                <a:gd name="T2" fmla="*/ 6 w 8"/>
                <a:gd name="T3" fmla="*/ 2 h 3"/>
                <a:gd name="T4" fmla="*/ 7 w 8"/>
                <a:gd name="T5" fmla="*/ 1 h 3"/>
                <a:gd name="T6" fmla="*/ 8 w 8"/>
                <a:gd name="T7" fmla="*/ 1 h 3"/>
                <a:gd name="T8" fmla="*/ 8 w 8"/>
                <a:gd name="T9" fmla="*/ 1 h 3"/>
                <a:gd name="T10" fmla="*/ 8 w 8"/>
                <a:gd name="T11" fmla="*/ 0 h 3"/>
                <a:gd name="T12" fmla="*/ 7 w 8"/>
                <a:gd name="T13" fmla="*/ 0 h 3"/>
                <a:gd name="T14" fmla="*/ 6 w 8"/>
                <a:gd name="T15" fmla="*/ 0 h 3"/>
                <a:gd name="T16" fmla="*/ 4 w 8"/>
                <a:gd name="T17" fmla="*/ 1 h 3"/>
                <a:gd name="T18" fmla="*/ 4 w 8"/>
                <a:gd name="T19" fmla="*/ 0 h 3"/>
                <a:gd name="T20" fmla="*/ 2 w 8"/>
                <a:gd name="T21" fmla="*/ 0 h 3"/>
                <a:gd name="T22" fmla="*/ 1 w 8"/>
                <a:gd name="T23" fmla="*/ 0 h 3"/>
                <a:gd name="T24" fmla="*/ 0 w 8"/>
                <a:gd name="T25" fmla="*/ 1 h 3"/>
                <a:gd name="T26" fmla="*/ 0 w 8"/>
                <a:gd name="T27" fmla="*/ 2 h 3"/>
                <a:gd name="T28" fmla="*/ 0 w 8"/>
                <a:gd name="T29" fmla="*/ 2 h 3"/>
                <a:gd name="T30" fmla="*/ 1 w 8"/>
                <a:gd name="T31" fmla="*/ 3 h 3"/>
                <a:gd name="T32" fmla="*/ 2 w 8"/>
                <a:gd name="T33" fmla="*/ 3 h 3"/>
                <a:gd name="T34" fmla="*/ 3 w 8"/>
                <a:gd name="T35" fmla="*/ 3 h 3"/>
                <a:gd name="T36" fmla="*/ 4 w 8"/>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4" y="2"/>
                  </a:moveTo>
                  <a:cubicBezTo>
                    <a:pt x="5" y="2"/>
                    <a:pt x="5" y="2"/>
                    <a:pt x="6" y="2"/>
                  </a:cubicBezTo>
                  <a:cubicBezTo>
                    <a:pt x="6" y="1"/>
                    <a:pt x="6" y="2"/>
                    <a:pt x="7" y="1"/>
                  </a:cubicBezTo>
                  <a:cubicBezTo>
                    <a:pt x="7" y="1"/>
                    <a:pt x="8" y="2"/>
                    <a:pt x="8" y="1"/>
                  </a:cubicBezTo>
                  <a:cubicBezTo>
                    <a:pt x="8" y="1"/>
                    <a:pt x="8" y="1"/>
                    <a:pt x="8" y="1"/>
                  </a:cubicBezTo>
                  <a:cubicBezTo>
                    <a:pt x="8" y="0"/>
                    <a:pt x="8" y="0"/>
                    <a:pt x="8" y="0"/>
                  </a:cubicBezTo>
                  <a:cubicBezTo>
                    <a:pt x="8" y="0"/>
                    <a:pt x="8" y="0"/>
                    <a:pt x="7" y="0"/>
                  </a:cubicBezTo>
                  <a:cubicBezTo>
                    <a:pt x="7" y="0"/>
                    <a:pt x="6" y="0"/>
                    <a:pt x="6" y="0"/>
                  </a:cubicBezTo>
                  <a:cubicBezTo>
                    <a:pt x="5" y="1"/>
                    <a:pt x="5" y="1"/>
                    <a:pt x="4" y="1"/>
                  </a:cubicBezTo>
                  <a:cubicBezTo>
                    <a:pt x="4" y="1"/>
                    <a:pt x="4" y="0"/>
                    <a:pt x="4" y="0"/>
                  </a:cubicBezTo>
                  <a:cubicBezTo>
                    <a:pt x="3" y="0"/>
                    <a:pt x="3" y="0"/>
                    <a:pt x="2" y="0"/>
                  </a:cubicBezTo>
                  <a:cubicBezTo>
                    <a:pt x="2" y="0"/>
                    <a:pt x="2" y="0"/>
                    <a:pt x="1" y="0"/>
                  </a:cubicBezTo>
                  <a:cubicBezTo>
                    <a:pt x="1" y="1"/>
                    <a:pt x="1" y="1"/>
                    <a:pt x="0" y="1"/>
                  </a:cubicBezTo>
                  <a:cubicBezTo>
                    <a:pt x="0" y="1"/>
                    <a:pt x="0" y="1"/>
                    <a:pt x="0" y="2"/>
                  </a:cubicBezTo>
                  <a:cubicBezTo>
                    <a:pt x="0" y="2"/>
                    <a:pt x="0" y="2"/>
                    <a:pt x="0" y="2"/>
                  </a:cubicBezTo>
                  <a:cubicBezTo>
                    <a:pt x="0" y="3"/>
                    <a:pt x="1" y="2"/>
                    <a:pt x="1" y="3"/>
                  </a:cubicBezTo>
                  <a:cubicBezTo>
                    <a:pt x="1" y="3"/>
                    <a:pt x="2" y="3"/>
                    <a:pt x="2" y="3"/>
                  </a:cubicBezTo>
                  <a:cubicBezTo>
                    <a:pt x="2" y="3"/>
                    <a:pt x="3" y="3"/>
                    <a:pt x="3" y="3"/>
                  </a:cubicBezTo>
                  <a:cubicBezTo>
                    <a:pt x="4" y="3"/>
                    <a:pt x="4" y="3"/>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3" name="Freeform 154"/>
            <p:cNvSpPr>
              <a:spLocks/>
            </p:cNvSpPr>
            <p:nvPr/>
          </p:nvSpPr>
          <p:spPr bwMode="auto">
            <a:xfrm>
              <a:off x="7443789" y="3378201"/>
              <a:ext cx="42863" cy="33338"/>
            </a:xfrm>
            <a:custGeom>
              <a:avLst/>
              <a:gdLst>
                <a:gd name="T0" fmla="*/ 1 w 4"/>
                <a:gd name="T1" fmla="*/ 1 h 3"/>
                <a:gd name="T2" fmla="*/ 2 w 4"/>
                <a:gd name="T3" fmla="*/ 2 h 3"/>
                <a:gd name="T4" fmla="*/ 3 w 4"/>
                <a:gd name="T5" fmla="*/ 2 h 3"/>
                <a:gd name="T6" fmla="*/ 3 w 4"/>
                <a:gd name="T7" fmla="*/ 3 h 3"/>
                <a:gd name="T8" fmla="*/ 4 w 4"/>
                <a:gd name="T9" fmla="*/ 3 h 3"/>
                <a:gd name="T10" fmla="*/ 4 w 4"/>
                <a:gd name="T11" fmla="*/ 2 h 3"/>
                <a:gd name="T12" fmla="*/ 4 w 4"/>
                <a:gd name="T13" fmla="*/ 1 h 3"/>
                <a:gd name="T14" fmla="*/ 3 w 4"/>
                <a:gd name="T15" fmla="*/ 1 h 3"/>
                <a:gd name="T16" fmla="*/ 3 w 4"/>
                <a:gd name="T17" fmla="*/ 0 h 3"/>
                <a:gd name="T18" fmla="*/ 2 w 4"/>
                <a:gd name="T19" fmla="*/ 0 h 3"/>
                <a:gd name="T20" fmla="*/ 1 w 4"/>
                <a:gd name="T21" fmla="*/ 0 h 3"/>
                <a:gd name="T22" fmla="*/ 0 w 4"/>
                <a:gd name="T23" fmla="*/ 1 h 3"/>
                <a:gd name="T24" fmla="*/ 1 w 4"/>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1" y="1"/>
                  </a:moveTo>
                  <a:cubicBezTo>
                    <a:pt x="1" y="2"/>
                    <a:pt x="1" y="1"/>
                    <a:pt x="2" y="2"/>
                  </a:cubicBezTo>
                  <a:cubicBezTo>
                    <a:pt x="2" y="2"/>
                    <a:pt x="2" y="2"/>
                    <a:pt x="3" y="2"/>
                  </a:cubicBezTo>
                  <a:cubicBezTo>
                    <a:pt x="3" y="2"/>
                    <a:pt x="3" y="3"/>
                    <a:pt x="3" y="3"/>
                  </a:cubicBezTo>
                  <a:cubicBezTo>
                    <a:pt x="3" y="3"/>
                    <a:pt x="4" y="3"/>
                    <a:pt x="4" y="3"/>
                  </a:cubicBezTo>
                  <a:cubicBezTo>
                    <a:pt x="4" y="2"/>
                    <a:pt x="4" y="2"/>
                    <a:pt x="4" y="2"/>
                  </a:cubicBezTo>
                  <a:cubicBezTo>
                    <a:pt x="4" y="2"/>
                    <a:pt x="4" y="1"/>
                    <a:pt x="4" y="1"/>
                  </a:cubicBezTo>
                  <a:cubicBezTo>
                    <a:pt x="4" y="1"/>
                    <a:pt x="3" y="1"/>
                    <a:pt x="3" y="1"/>
                  </a:cubicBezTo>
                  <a:cubicBezTo>
                    <a:pt x="3" y="1"/>
                    <a:pt x="3" y="0"/>
                    <a:pt x="3" y="0"/>
                  </a:cubicBezTo>
                  <a:cubicBezTo>
                    <a:pt x="2" y="0"/>
                    <a:pt x="2" y="0"/>
                    <a:pt x="2" y="0"/>
                  </a:cubicBezTo>
                  <a:cubicBezTo>
                    <a:pt x="1" y="0"/>
                    <a:pt x="1" y="0"/>
                    <a:pt x="1" y="0"/>
                  </a:cubicBezTo>
                  <a:cubicBezTo>
                    <a:pt x="0" y="0"/>
                    <a:pt x="0" y="0"/>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4" name="Freeform 155"/>
            <p:cNvSpPr>
              <a:spLocks/>
            </p:cNvSpPr>
            <p:nvPr/>
          </p:nvSpPr>
          <p:spPr bwMode="auto">
            <a:xfrm>
              <a:off x="7540627" y="3421064"/>
              <a:ext cx="22225" cy="22225"/>
            </a:xfrm>
            <a:custGeom>
              <a:avLst/>
              <a:gdLst>
                <a:gd name="T0" fmla="*/ 1 w 2"/>
                <a:gd name="T1" fmla="*/ 1 h 2"/>
                <a:gd name="T2" fmla="*/ 2 w 2"/>
                <a:gd name="T3" fmla="*/ 1 h 2"/>
                <a:gd name="T4" fmla="*/ 2 w 2"/>
                <a:gd name="T5" fmla="*/ 0 h 2"/>
                <a:gd name="T6" fmla="*/ 1 w 2"/>
                <a:gd name="T7" fmla="*/ 0 h 2"/>
                <a:gd name="T8" fmla="*/ 1 w 2"/>
                <a:gd name="T9" fmla="*/ 0 h 2"/>
                <a:gd name="T10" fmla="*/ 0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2" y="1"/>
                    <a:pt x="2" y="1"/>
                    <a:pt x="2" y="1"/>
                  </a:cubicBezTo>
                  <a:cubicBezTo>
                    <a:pt x="2" y="0"/>
                    <a:pt x="2" y="0"/>
                    <a:pt x="2" y="0"/>
                  </a:cubicBezTo>
                  <a:cubicBezTo>
                    <a:pt x="2" y="0"/>
                    <a:pt x="2" y="0"/>
                    <a:pt x="1" y="0"/>
                  </a:cubicBezTo>
                  <a:cubicBezTo>
                    <a:pt x="1" y="0"/>
                    <a:pt x="1" y="0"/>
                    <a:pt x="1" y="0"/>
                  </a:cubicBezTo>
                  <a:cubicBezTo>
                    <a:pt x="0" y="0"/>
                    <a:pt x="0" y="1"/>
                    <a:pt x="0" y="1"/>
                  </a:cubicBezTo>
                  <a:cubicBezTo>
                    <a:pt x="0" y="2"/>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5" name="Freeform 156"/>
            <p:cNvSpPr>
              <a:spLocks/>
            </p:cNvSpPr>
            <p:nvPr/>
          </p:nvSpPr>
          <p:spPr bwMode="auto">
            <a:xfrm>
              <a:off x="7562852" y="3346451"/>
              <a:ext cx="117475" cy="74613"/>
            </a:xfrm>
            <a:custGeom>
              <a:avLst/>
              <a:gdLst>
                <a:gd name="T0" fmla="*/ 1 w 11"/>
                <a:gd name="T1" fmla="*/ 7 h 7"/>
                <a:gd name="T2" fmla="*/ 2 w 11"/>
                <a:gd name="T3" fmla="*/ 6 h 7"/>
                <a:gd name="T4" fmla="*/ 3 w 11"/>
                <a:gd name="T5" fmla="*/ 5 h 7"/>
                <a:gd name="T6" fmla="*/ 4 w 11"/>
                <a:gd name="T7" fmla="*/ 5 h 7"/>
                <a:gd name="T8" fmla="*/ 5 w 11"/>
                <a:gd name="T9" fmla="*/ 4 h 7"/>
                <a:gd name="T10" fmla="*/ 6 w 11"/>
                <a:gd name="T11" fmla="*/ 4 h 7"/>
                <a:gd name="T12" fmla="*/ 7 w 11"/>
                <a:gd name="T13" fmla="*/ 3 h 7"/>
                <a:gd name="T14" fmla="*/ 8 w 11"/>
                <a:gd name="T15" fmla="*/ 3 h 7"/>
                <a:gd name="T16" fmla="*/ 9 w 11"/>
                <a:gd name="T17" fmla="*/ 2 h 7"/>
                <a:gd name="T18" fmla="*/ 10 w 11"/>
                <a:gd name="T19" fmla="*/ 1 h 7"/>
                <a:gd name="T20" fmla="*/ 10 w 11"/>
                <a:gd name="T21" fmla="*/ 0 h 7"/>
                <a:gd name="T22" fmla="*/ 8 w 11"/>
                <a:gd name="T23" fmla="*/ 0 h 7"/>
                <a:gd name="T24" fmla="*/ 7 w 11"/>
                <a:gd name="T25" fmla="*/ 1 h 7"/>
                <a:gd name="T26" fmla="*/ 5 w 11"/>
                <a:gd name="T27" fmla="*/ 1 h 7"/>
                <a:gd name="T28" fmla="*/ 4 w 11"/>
                <a:gd name="T29" fmla="*/ 2 h 7"/>
                <a:gd name="T30" fmla="*/ 3 w 11"/>
                <a:gd name="T31" fmla="*/ 3 h 7"/>
                <a:gd name="T32" fmla="*/ 2 w 11"/>
                <a:gd name="T33" fmla="*/ 3 h 7"/>
                <a:gd name="T34" fmla="*/ 1 w 11"/>
                <a:gd name="T35" fmla="*/ 4 h 7"/>
                <a:gd name="T36" fmla="*/ 0 w 11"/>
                <a:gd name="T37" fmla="*/ 5 h 7"/>
                <a:gd name="T38" fmla="*/ 0 w 11"/>
                <a:gd name="T39" fmla="*/ 6 h 7"/>
                <a:gd name="T40" fmla="*/ 0 w 11"/>
                <a:gd name="T41" fmla="*/ 7 h 7"/>
                <a:gd name="T42" fmla="*/ 1 w 11"/>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7">
                  <a:moveTo>
                    <a:pt x="1" y="7"/>
                  </a:moveTo>
                  <a:cubicBezTo>
                    <a:pt x="1" y="7"/>
                    <a:pt x="2" y="7"/>
                    <a:pt x="2" y="6"/>
                  </a:cubicBezTo>
                  <a:cubicBezTo>
                    <a:pt x="2" y="6"/>
                    <a:pt x="2" y="6"/>
                    <a:pt x="3" y="5"/>
                  </a:cubicBezTo>
                  <a:cubicBezTo>
                    <a:pt x="3" y="5"/>
                    <a:pt x="4" y="5"/>
                    <a:pt x="4" y="5"/>
                  </a:cubicBezTo>
                  <a:cubicBezTo>
                    <a:pt x="4" y="5"/>
                    <a:pt x="4" y="4"/>
                    <a:pt x="5" y="4"/>
                  </a:cubicBezTo>
                  <a:cubicBezTo>
                    <a:pt x="5" y="4"/>
                    <a:pt x="5" y="4"/>
                    <a:pt x="6" y="4"/>
                  </a:cubicBezTo>
                  <a:cubicBezTo>
                    <a:pt x="6" y="3"/>
                    <a:pt x="6" y="3"/>
                    <a:pt x="7" y="3"/>
                  </a:cubicBezTo>
                  <a:cubicBezTo>
                    <a:pt x="7" y="3"/>
                    <a:pt x="7" y="3"/>
                    <a:pt x="8" y="3"/>
                  </a:cubicBezTo>
                  <a:cubicBezTo>
                    <a:pt x="8" y="2"/>
                    <a:pt x="9" y="2"/>
                    <a:pt x="9" y="2"/>
                  </a:cubicBezTo>
                  <a:cubicBezTo>
                    <a:pt x="10" y="2"/>
                    <a:pt x="10" y="2"/>
                    <a:pt x="10" y="1"/>
                  </a:cubicBezTo>
                  <a:cubicBezTo>
                    <a:pt x="11" y="1"/>
                    <a:pt x="10" y="1"/>
                    <a:pt x="10" y="0"/>
                  </a:cubicBezTo>
                  <a:cubicBezTo>
                    <a:pt x="9" y="0"/>
                    <a:pt x="9" y="0"/>
                    <a:pt x="8" y="0"/>
                  </a:cubicBezTo>
                  <a:cubicBezTo>
                    <a:pt x="7" y="0"/>
                    <a:pt x="7" y="0"/>
                    <a:pt x="7" y="1"/>
                  </a:cubicBezTo>
                  <a:cubicBezTo>
                    <a:pt x="6" y="1"/>
                    <a:pt x="5" y="1"/>
                    <a:pt x="5" y="1"/>
                  </a:cubicBezTo>
                  <a:cubicBezTo>
                    <a:pt x="4" y="1"/>
                    <a:pt x="4" y="1"/>
                    <a:pt x="4" y="2"/>
                  </a:cubicBezTo>
                  <a:cubicBezTo>
                    <a:pt x="4" y="2"/>
                    <a:pt x="4" y="2"/>
                    <a:pt x="3" y="3"/>
                  </a:cubicBezTo>
                  <a:cubicBezTo>
                    <a:pt x="3" y="3"/>
                    <a:pt x="3" y="3"/>
                    <a:pt x="2" y="3"/>
                  </a:cubicBezTo>
                  <a:cubicBezTo>
                    <a:pt x="2" y="3"/>
                    <a:pt x="2" y="4"/>
                    <a:pt x="1" y="4"/>
                  </a:cubicBezTo>
                  <a:cubicBezTo>
                    <a:pt x="1" y="4"/>
                    <a:pt x="0" y="4"/>
                    <a:pt x="0" y="5"/>
                  </a:cubicBezTo>
                  <a:cubicBezTo>
                    <a:pt x="0" y="5"/>
                    <a:pt x="0" y="5"/>
                    <a:pt x="0" y="6"/>
                  </a:cubicBezTo>
                  <a:cubicBezTo>
                    <a:pt x="0" y="6"/>
                    <a:pt x="0" y="6"/>
                    <a:pt x="0" y="7"/>
                  </a:cubicBezTo>
                  <a:cubicBezTo>
                    <a:pt x="0" y="7"/>
                    <a:pt x="1" y="7"/>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6" name="Freeform 157"/>
            <p:cNvSpPr>
              <a:spLocks/>
            </p:cNvSpPr>
            <p:nvPr/>
          </p:nvSpPr>
          <p:spPr bwMode="auto">
            <a:xfrm>
              <a:off x="7562852" y="3346451"/>
              <a:ext cx="20638" cy="11113"/>
            </a:xfrm>
            <a:custGeom>
              <a:avLst/>
              <a:gdLst>
                <a:gd name="T0" fmla="*/ 1 w 2"/>
                <a:gd name="T1" fmla="*/ 0 h 1"/>
                <a:gd name="T2" fmla="*/ 0 w 2"/>
                <a:gd name="T3" fmla="*/ 0 h 1"/>
                <a:gd name="T4" fmla="*/ 0 w 2"/>
                <a:gd name="T5" fmla="*/ 1 h 1"/>
                <a:gd name="T6" fmla="*/ 1 w 2"/>
                <a:gd name="T7" fmla="*/ 1 h 1"/>
                <a:gd name="T8" fmla="*/ 2 w 2"/>
                <a:gd name="T9" fmla="*/ 1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0" y="0"/>
                    <a:pt x="0" y="0"/>
                    <a:pt x="0" y="0"/>
                  </a:cubicBezTo>
                  <a:cubicBezTo>
                    <a:pt x="0" y="1"/>
                    <a:pt x="0" y="1"/>
                    <a:pt x="0" y="1"/>
                  </a:cubicBezTo>
                  <a:cubicBezTo>
                    <a:pt x="0" y="1"/>
                    <a:pt x="0" y="1"/>
                    <a:pt x="1" y="1"/>
                  </a:cubicBezTo>
                  <a:cubicBezTo>
                    <a:pt x="1" y="1"/>
                    <a:pt x="1" y="1"/>
                    <a:pt x="2" y="1"/>
                  </a:cubicBezTo>
                  <a:cubicBezTo>
                    <a:pt x="2" y="1"/>
                    <a:pt x="2" y="0"/>
                    <a:pt x="2"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7" name="Freeform 158"/>
            <p:cNvSpPr>
              <a:spLocks/>
            </p:cNvSpPr>
            <p:nvPr/>
          </p:nvSpPr>
          <p:spPr bwMode="auto">
            <a:xfrm>
              <a:off x="7626352" y="3324226"/>
              <a:ext cx="44450" cy="22225"/>
            </a:xfrm>
            <a:custGeom>
              <a:avLst/>
              <a:gdLst>
                <a:gd name="T0" fmla="*/ 1 w 4"/>
                <a:gd name="T1" fmla="*/ 1 h 2"/>
                <a:gd name="T2" fmla="*/ 1 w 4"/>
                <a:gd name="T3" fmla="*/ 1 h 2"/>
                <a:gd name="T4" fmla="*/ 2 w 4"/>
                <a:gd name="T5" fmla="*/ 1 h 2"/>
                <a:gd name="T6" fmla="*/ 3 w 4"/>
                <a:gd name="T7" fmla="*/ 1 h 2"/>
                <a:gd name="T8" fmla="*/ 3 w 4"/>
                <a:gd name="T9" fmla="*/ 1 h 2"/>
                <a:gd name="T10" fmla="*/ 3 w 4"/>
                <a:gd name="T11" fmla="*/ 0 h 2"/>
                <a:gd name="T12" fmla="*/ 3 w 4"/>
                <a:gd name="T13" fmla="*/ 0 h 2"/>
                <a:gd name="T14" fmla="*/ 1 w 4"/>
                <a:gd name="T15" fmla="*/ 1 h 2"/>
                <a:gd name="T16" fmla="*/ 1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1" y="1"/>
                  </a:moveTo>
                  <a:cubicBezTo>
                    <a:pt x="1" y="1"/>
                    <a:pt x="1" y="1"/>
                    <a:pt x="1" y="1"/>
                  </a:cubicBezTo>
                  <a:cubicBezTo>
                    <a:pt x="1" y="2"/>
                    <a:pt x="2" y="2"/>
                    <a:pt x="2" y="1"/>
                  </a:cubicBezTo>
                  <a:cubicBezTo>
                    <a:pt x="2" y="1"/>
                    <a:pt x="2" y="1"/>
                    <a:pt x="3" y="1"/>
                  </a:cubicBezTo>
                  <a:cubicBezTo>
                    <a:pt x="3" y="1"/>
                    <a:pt x="3" y="1"/>
                    <a:pt x="3" y="1"/>
                  </a:cubicBezTo>
                  <a:cubicBezTo>
                    <a:pt x="4" y="0"/>
                    <a:pt x="4" y="0"/>
                    <a:pt x="3" y="0"/>
                  </a:cubicBezTo>
                  <a:cubicBezTo>
                    <a:pt x="3" y="0"/>
                    <a:pt x="3" y="0"/>
                    <a:pt x="3" y="0"/>
                  </a:cubicBezTo>
                  <a:cubicBezTo>
                    <a:pt x="2" y="0"/>
                    <a:pt x="1" y="0"/>
                    <a:pt x="1" y="1"/>
                  </a:cubicBezTo>
                  <a:cubicBezTo>
                    <a:pt x="1"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8" name="Freeform 159"/>
            <p:cNvSpPr>
              <a:spLocks/>
            </p:cNvSpPr>
            <p:nvPr/>
          </p:nvSpPr>
          <p:spPr bwMode="auto">
            <a:xfrm>
              <a:off x="7540627" y="3227389"/>
              <a:ext cx="42863" cy="42863"/>
            </a:xfrm>
            <a:custGeom>
              <a:avLst/>
              <a:gdLst>
                <a:gd name="T0" fmla="*/ 2 w 4"/>
                <a:gd name="T1" fmla="*/ 1 h 4"/>
                <a:gd name="T2" fmla="*/ 2 w 4"/>
                <a:gd name="T3" fmla="*/ 1 h 4"/>
                <a:gd name="T4" fmla="*/ 1 w 4"/>
                <a:gd name="T5" fmla="*/ 1 h 4"/>
                <a:gd name="T6" fmla="*/ 0 w 4"/>
                <a:gd name="T7" fmla="*/ 2 h 4"/>
                <a:gd name="T8" fmla="*/ 1 w 4"/>
                <a:gd name="T9" fmla="*/ 3 h 4"/>
                <a:gd name="T10" fmla="*/ 1 w 4"/>
                <a:gd name="T11" fmla="*/ 4 h 4"/>
                <a:gd name="T12" fmla="*/ 2 w 4"/>
                <a:gd name="T13" fmla="*/ 4 h 4"/>
                <a:gd name="T14" fmla="*/ 3 w 4"/>
                <a:gd name="T15" fmla="*/ 4 h 4"/>
                <a:gd name="T16" fmla="*/ 3 w 4"/>
                <a:gd name="T17" fmla="*/ 3 h 4"/>
                <a:gd name="T18" fmla="*/ 3 w 4"/>
                <a:gd name="T19" fmla="*/ 2 h 4"/>
                <a:gd name="T20" fmla="*/ 3 w 4"/>
                <a:gd name="T21" fmla="*/ 2 h 4"/>
                <a:gd name="T22" fmla="*/ 3 w 4"/>
                <a:gd name="T23" fmla="*/ 1 h 4"/>
                <a:gd name="T24" fmla="*/ 4 w 4"/>
                <a:gd name="T25" fmla="*/ 1 h 4"/>
                <a:gd name="T26" fmla="*/ 4 w 4"/>
                <a:gd name="T27" fmla="*/ 0 h 4"/>
                <a:gd name="T28" fmla="*/ 3 w 4"/>
                <a:gd name="T29" fmla="*/ 0 h 4"/>
                <a:gd name="T30" fmla="*/ 2 w 4"/>
                <a:gd name="T3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2" y="1"/>
                  </a:moveTo>
                  <a:cubicBezTo>
                    <a:pt x="2" y="1"/>
                    <a:pt x="2" y="1"/>
                    <a:pt x="2" y="1"/>
                  </a:cubicBezTo>
                  <a:cubicBezTo>
                    <a:pt x="1" y="1"/>
                    <a:pt x="1" y="1"/>
                    <a:pt x="1" y="1"/>
                  </a:cubicBezTo>
                  <a:cubicBezTo>
                    <a:pt x="0" y="2"/>
                    <a:pt x="0" y="2"/>
                    <a:pt x="0" y="2"/>
                  </a:cubicBezTo>
                  <a:cubicBezTo>
                    <a:pt x="0" y="3"/>
                    <a:pt x="1" y="3"/>
                    <a:pt x="1" y="3"/>
                  </a:cubicBezTo>
                  <a:cubicBezTo>
                    <a:pt x="1" y="4"/>
                    <a:pt x="1" y="4"/>
                    <a:pt x="1" y="4"/>
                  </a:cubicBezTo>
                  <a:cubicBezTo>
                    <a:pt x="1" y="4"/>
                    <a:pt x="2" y="4"/>
                    <a:pt x="2" y="4"/>
                  </a:cubicBezTo>
                  <a:cubicBezTo>
                    <a:pt x="2" y="4"/>
                    <a:pt x="2" y="4"/>
                    <a:pt x="3" y="4"/>
                  </a:cubicBezTo>
                  <a:cubicBezTo>
                    <a:pt x="3" y="4"/>
                    <a:pt x="3" y="3"/>
                    <a:pt x="3" y="3"/>
                  </a:cubicBezTo>
                  <a:cubicBezTo>
                    <a:pt x="3" y="3"/>
                    <a:pt x="3" y="3"/>
                    <a:pt x="3" y="2"/>
                  </a:cubicBezTo>
                  <a:cubicBezTo>
                    <a:pt x="3" y="2"/>
                    <a:pt x="3" y="2"/>
                    <a:pt x="3" y="2"/>
                  </a:cubicBezTo>
                  <a:cubicBezTo>
                    <a:pt x="3" y="2"/>
                    <a:pt x="3" y="1"/>
                    <a:pt x="3" y="1"/>
                  </a:cubicBezTo>
                  <a:cubicBezTo>
                    <a:pt x="3" y="1"/>
                    <a:pt x="4" y="1"/>
                    <a:pt x="4" y="1"/>
                  </a:cubicBezTo>
                  <a:cubicBezTo>
                    <a:pt x="4" y="1"/>
                    <a:pt x="4" y="0"/>
                    <a:pt x="4" y="0"/>
                  </a:cubicBezTo>
                  <a:cubicBezTo>
                    <a:pt x="3" y="0"/>
                    <a:pt x="3" y="0"/>
                    <a:pt x="3" y="0"/>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9" name="Freeform 160"/>
            <p:cNvSpPr>
              <a:spLocks/>
            </p:cNvSpPr>
            <p:nvPr/>
          </p:nvSpPr>
          <p:spPr bwMode="auto">
            <a:xfrm>
              <a:off x="7648577" y="3162301"/>
              <a:ext cx="11113" cy="11113"/>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0"/>
                  </a:cubicBezTo>
                  <a:cubicBezTo>
                    <a:pt x="0" y="0"/>
                    <a:pt x="0"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0" name="Freeform 161"/>
            <p:cNvSpPr>
              <a:spLocks/>
            </p:cNvSpPr>
            <p:nvPr/>
          </p:nvSpPr>
          <p:spPr bwMode="auto">
            <a:xfrm>
              <a:off x="7648577" y="3184526"/>
              <a:ext cx="31750" cy="31750"/>
            </a:xfrm>
            <a:custGeom>
              <a:avLst/>
              <a:gdLst>
                <a:gd name="T0" fmla="*/ 1 w 3"/>
                <a:gd name="T1" fmla="*/ 1 h 3"/>
                <a:gd name="T2" fmla="*/ 1 w 3"/>
                <a:gd name="T3" fmla="*/ 1 h 3"/>
                <a:gd name="T4" fmla="*/ 1 w 3"/>
                <a:gd name="T5" fmla="*/ 2 h 3"/>
                <a:gd name="T6" fmla="*/ 2 w 3"/>
                <a:gd name="T7" fmla="*/ 2 h 3"/>
                <a:gd name="T8" fmla="*/ 3 w 3"/>
                <a:gd name="T9" fmla="*/ 2 h 3"/>
                <a:gd name="T10" fmla="*/ 3 w 3"/>
                <a:gd name="T11" fmla="*/ 2 h 3"/>
                <a:gd name="T12" fmla="*/ 3 w 3"/>
                <a:gd name="T13" fmla="*/ 1 h 3"/>
                <a:gd name="T14" fmla="*/ 3 w 3"/>
                <a:gd name="T15" fmla="*/ 0 h 3"/>
                <a:gd name="T16" fmla="*/ 2 w 3"/>
                <a:gd name="T17" fmla="*/ 0 h 3"/>
                <a:gd name="T18" fmla="*/ 1 w 3"/>
                <a:gd name="T19" fmla="*/ 0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1"/>
                    <a:pt x="1" y="1"/>
                    <a:pt x="1" y="1"/>
                  </a:cubicBezTo>
                  <a:cubicBezTo>
                    <a:pt x="1" y="1"/>
                    <a:pt x="1" y="1"/>
                    <a:pt x="1" y="2"/>
                  </a:cubicBezTo>
                  <a:cubicBezTo>
                    <a:pt x="1" y="2"/>
                    <a:pt x="1" y="2"/>
                    <a:pt x="2" y="2"/>
                  </a:cubicBezTo>
                  <a:cubicBezTo>
                    <a:pt x="2" y="2"/>
                    <a:pt x="2" y="3"/>
                    <a:pt x="3" y="2"/>
                  </a:cubicBezTo>
                  <a:cubicBezTo>
                    <a:pt x="3" y="2"/>
                    <a:pt x="3" y="2"/>
                    <a:pt x="3" y="2"/>
                  </a:cubicBezTo>
                  <a:cubicBezTo>
                    <a:pt x="3" y="2"/>
                    <a:pt x="3" y="2"/>
                    <a:pt x="3" y="1"/>
                  </a:cubicBezTo>
                  <a:cubicBezTo>
                    <a:pt x="3" y="1"/>
                    <a:pt x="3" y="1"/>
                    <a:pt x="3" y="0"/>
                  </a:cubicBezTo>
                  <a:cubicBezTo>
                    <a:pt x="3" y="0"/>
                    <a:pt x="3" y="0"/>
                    <a:pt x="2" y="0"/>
                  </a:cubicBezTo>
                  <a:cubicBezTo>
                    <a:pt x="2" y="0"/>
                    <a:pt x="1" y="0"/>
                    <a:pt x="1" y="0"/>
                  </a:cubicBezTo>
                  <a:cubicBezTo>
                    <a:pt x="1" y="0"/>
                    <a:pt x="0"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1" name="Freeform 162"/>
            <p:cNvSpPr>
              <a:spLocks/>
            </p:cNvSpPr>
            <p:nvPr/>
          </p:nvSpPr>
          <p:spPr bwMode="auto">
            <a:xfrm>
              <a:off x="7713664" y="3173414"/>
              <a:ext cx="74613" cy="42863"/>
            </a:xfrm>
            <a:custGeom>
              <a:avLst/>
              <a:gdLst>
                <a:gd name="T0" fmla="*/ 7 w 7"/>
                <a:gd name="T1" fmla="*/ 4 h 4"/>
                <a:gd name="T2" fmla="*/ 7 w 7"/>
                <a:gd name="T3" fmla="*/ 3 h 4"/>
                <a:gd name="T4" fmla="*/ 6 w 7"/>
                <a:gd name="T5" fmla="*/ 1 h 4"/>
                <a:gd name="T6" fmla="*/ 5 w 7"/>
                <a:gd name="T7" fmla="*/ 1 h 4"/>
                <a:gd name="T8" fmla="*/ 4 w 7"/>
                <a:gd name="T9" fmla="*/ 0 h 4"/>
                <a:gd name="T10" fmla="*/ 3 w 7"/>
                <a:gd name="T11" fmla="*/ 1 h 4"/>
                <a:gd name="T12" fmla="*/ 2 w 7"/>
                <a:gd name="T13" fmla="*/ 0 h 4"/>
                <a:gd name="T14" fmla="*/ 0 w 7"/>
                <a:gd name="T15" fmla="*/ 0 h 4"/>
                <a:gd name="T16" fmla="*/ 0 w 7"/>
                <a:gd name="T17" fmla="*/ 1 h 4"/>
                <a:gd name="T18" fmla="*/ 0 w 7"/>
                <a:gd name="T19" fmla="*/ 2 h 4"/>
                <a:gd name="T20" fmla="*/ 0 w 7"/>
                <a:gd name="T21" fmla="*/ 3 h 4"/>
                <a:gd name="T22" fmla="*/ 1 w 7"/>
                <a:gd name="T23" fmla="*/ 3 h 4"/>
                <a:gd name="T24" fmla="*/ 3 w 7"/>
                <a:gd name="T25" fmla="*/ 3 h 4"/>
                <a:gd name="T26" fmla="*/ 4 w 7"/>
                <a:gd name="T27" fmla="*/ 3 h 4"/>
                <a:gd name="T28" fmla="*/ 5 w 7"/>
                <a:gd name="T29" fmla="*/ 3 h 4"/>
                <a:gd name="T30" fmla="*/ 6 w 7"/>
                <a:gd name="T31" fmla="*/ 4 h 4"/>
                <a:gd name="T32" fmla="*/ 7 w 7"/>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
                  <a:moveTo>
                    <a:pt x="7" y="4"/>
                  </a:moveTo>
                  <a:cubicBezTo>
                    <a:pt x="7" y="3"/>
                    <a:pt x="7" y="3"/>
                    <a:pt x="7" y="3"/>
                  </a:cubicBezTo>
                  <a:cubicBezTo>
                    <a:pt x="7" y="2"/>
                    <a:pt x="7" y="2"/>
                    <a:pt x="6" y="1"/>
                  </a:cubicBezTo>
                  <a:cubicBezTo>
                    <a:pt x="6" y="1"/>
                    <a:pt x="5" y="1"/>
                    <a:pt x="5" y="1"/>
                  </a:cubicBezTo>
                  <a:cubicBezTo>
                    <a:pt x="5" y="1"/>
                    <a:pt x="4" y="1"/>
                    <a:pt x="4" y="0"/>
                  </a:cubicBezTo>
                  <a:cubicBezTo>
                    <a:pt x="3" y="0"/>
                    <a:pt x="3" y="1"/>
                    <a:pt x="3" y="1"/>
                  </a:cubicBezTo>
                  <a:cubicBezTo>
                    <a:pt x="2" y="1"/>
                    <a:pt x="2" y="1"/>
                    <a:pt x="2" y="0"/>
                  </a:cubicBezTo>
                  <a:cubicBezTo>
                    <a:pt x="1" y="0"/>
                    <a:pt x="1" y="0"/>
                    <a:pt x="0" y="0"/>
                  </a:cubicBezTo>
                  <a:cubicBezTo>
                    <a:pt x="0" y="1"/>
                    <a:pt x="0" y="1"/>
                    <a:pt x="0" y="1"/>
                  </a:cubicBezTo>
                  <a:cubicBezTo>
                    <a:pt x="0" y="1"/>
                    <a:pt x="0" y="2"/>
                    <a:pt x="0" y="2"/>
                  </a:cubicBezTo>
                  <a:cubicBezTo>
                    <a:pt x="0" y="2"/>
                    <a:pt x="0" y="2"/>
                    <a:pt x="0" y="3"/>
                  </a:cubicBezTo>
                  <a:cubicBezTo>
                    <a:pt x="0" y="3"/>
                    <a:pt x="0" y="3"/>
                    <a:pt x="1" y="3"/>
                  </a:cubicBezTo>
                  <a:cubicBezTo>
                    <a:pt x="1" y="2"/>
                    <a:pt x="2" y="3"/>
                    <a:pt x="3" y="3"/>
                  </a:cubicBezTo>
                  <a:cubicBezTo>
                    <a:pt x="3" y="3"/>
                    <a:pt x="4" y="2"/>
                    <a:pt x="4" y="3"/>
                  </a:cubicBezTo>
                  <a:cubicBezTo>
                    <a:pt x="4" y="3"/>
                    <a:pt x="4" y="3"/>
                    <a:pt x="5" y="3"/>
                  </a:cubicBezTo>
                  <a:cubicBezTo>
                    <a:pt x="5" y="3"/>
                    <a:pt x="5" y="4"/>
                    <a:pt x="6" y="4"/>
                  </a:cubicBezTo>
                  <a:cubicBezTo>
                    <a:pt x="6" y="4"/>
                    <a:pt x="6" y="4"/>
                    <a:pt x="7"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2" name="Freeform 163"/>
            <p:cNvSpPr>
              <a:spLocks/>
            </p:cNvSpPr>
            <p:nvPr/>
          </p:nvSpPr>
          <p:spPr bwMode="auto">
            <a:xfrm>
              <a:off x="7767639" y="3313114"/>
              <a:ext cx="42863" cy="33338"/>
            </a:xfrm>
            <a:custGeom>
              <a:avLst/>
              <a:gdLst>
                <a:gd name="T0" fmla="*/ 3 w 4"/>
                <a:gd name="T1" fmla="*/ 0 h 3"/>
                <a:gd name="T2" fmla="*/ 2 w 4"/>
                <a:gd name="T3" fmla="*/ 0 h 3"/>
                <a:gd name="T4" fmla="*/ 1 w 4"/>
                <a:gd name="T5" fmla="*/ 1 h 3"/>
                <a:gd name="T6" fmla="*/ 1 w 4"/>
                <a:gd name="T7" fmla="*/ 2 h 3"/>
                <a:gd name="T8" fmla="*/ 0 w 4"/>
                <a:gd name="T9" fmla="*/ 3 h 3"/>
                <a:gd name="T10" fmla="*/ 1 w 4"/>
                <a:gd name="T11" fmla="*/ 3 h 3"/>
                <a:gd name="T12" fmla="*/ 2 w 4"/>
                <a:gd name="T13" fmla="*/ 3 h 3"/>
                <a:gd name="T14" fmla="*/ 2 w 4"/>
                <a:gd name="T15" fmla="*/ 2 h 3"/>
                <a:gd name="T16" fmla="*/ 3 w 4"/>
                <a:gd name="T17" fmla="*/ 1 h 3"/>
                <a:gd name="T18" fmla="*/ 4 w 4"/>
                <a:gd name="T19" fmla="*/ 0 h 3"/>
                <a:gd name="T20" fmla="*/ 3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0"/>
                  </a:moveTo>
                  <a:cubicBezTo>
                    <a:pt x="3" y="0"/>
                    <a:pt x="2" y="0"/>
                    <a:pt x="2" y="0"/>
                  </a:cubicBezTo>
                  <a:cubicBezTo>
                    <a:pt x="2" y="1"/>
                    <a:pt x="2" y="1"/>
                    <a:pt x="1" y="1"/>
                  </a:cubicBezTo>
                  <a:cubicBezTo>
                    <a:pt x="1" y="2"/>
                    <a:pt x="1" y="2"/>
                    <a:pt x="1" y="2"/>
                  </a:cubicBezTo>
                  <a:cubicBezTo>
                    <a:pt x="1" y="2"/>
                    <a:pt x="0" y="2"/>
                    <a:pt x="0" y="3"/>
                  </a:cubicBezTo>
                  <a:cubicBezTo>
                    <a:pt x="0" y="3"/>
                    <a:pt x="1" y="3"/>
                    <a:pt x="1" y="3"/>
                  </a:cubicBezTo>
                  <a:cubicBezTo>
                    <a:pt x="1" y="3"/>
                    <a:pt x="1" y="3"/>
                    <a:pt x="2" y="3"/>
                  </a:cubicBezTo>
                  <a:cubicBezTo>
                    <a:pt x="2" y="3"/>
                    <a:pt x="2" y="2"/>
                    <a:pt x="2" y="2"/>
                  </a:cubicBezTo>
                  <a:cubicBezTo>
                    <a:pt x="3" y="2"/>
                    <a:pt x="3" y="2"/>
                    <a:pt x="3" y="1"/>
                  </a:cubicBezTo>
                  <a:cubicBezTo>
                    <a:pt x="4" y="1"/>
                    <a:pt x="4" y="1"/>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3" name="Freeform 164"/>
            <p:cNvSpPr>
              <a:spLocks/>
            </p:cNvSpPr>
            <p:nvPr/>
          </p:nvSpPr>
          <p:spPr bwMode="auto">
            <a:xfrm>
              <a:off x="7832727" y="3259139"/>
              <a:ext cx="9525" cy="11113"/>
            </a:xfrm>
            <a:custGeom>
              <a:avLst/>
              <a:gdLst>
                <a:gd name="T0" fmla="*/ 1 w 1"/>
                <a:gd name="T1" fmla="*/ 0 h 1"/>
                <a:gd name="T2" fmla="*/ 0 w 1"/>
                <a:gd name="T3" fmla="*/ 1 h 1"/>
                <a:gd name="T4" fmla="*/ 1 w 1"/>
                <a:gd name="T5" fmla="*/ 1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1"/>
                    <a:pt x="0" y="1"/>
                  </a:cubicBezTo>
                  <a:cubicBezTo>
                    <a:pt x="0" y="1"/>
                    <a:pt x="1" y="1"/>
                    <a:pt x="1" y="1"/>
                  </a:cubicBezTo>
                  <a:cubicBezTo>
                    <a:pt x="1" y="1"/>
                    <a:pt x="1" y="1"/>
                    <a:pt x="1" y="0"/>
                  </a:cubicBezTo>
                  <a:cubicBezTo>
                    <a:pt x="1" y="0"/>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4" name="Freeform 165"/>
            <p:cNvSpPr>
              <a:spLocks/>
            </p:cNvSpPr>
            <p:nvPr/>
          </p:nvSpPr>
          <p:spPr bwMode="auto">
            <a:xfrm>
              <a:off x="7864477" y="3259139"/>
              <a:ext cx="31750" cy="53975"/>
            </a:xfrm>
            <a:custGeom>
              <a:avLst/>
              <a:gdLst>
                <a:gd name="T0" fmla="*/ 2 w 3"/>
                <a:gd name="T1" fmla="*/ 0 h 5"/>
                <a:gd name="T2" fmla="*/ 2 w 3"/>
                <a:gd name="T3" fmla="*/ 1 h 5"/>
                <a:gd name="T4" fmla="*/ 1 w 3"/>
                <a:gd name="T5" fmla="*/ 2 h 5"/>
                <a:gd name="T6" fmla="*/ 0 w 3"/>
                <a:gd name="T7" fmla="*/ 3 h 5"/>
                <a:gd name="T8" fmla="*/ 0 w 3"/>
                <a:gd name="T9" fmla="*/ 4 h 5"/>
                <a:gd name="T10" fmla="*/ 1 w 3"/>
                <a:gd name="T11" fmla="*/ 4 h 5"/>
                <a:gd name="T12" fmla="*/ 2 w 3"/>
                <a:gd name="T13" fmla="*/ 4 h 5"/>
                <a:gd name="T14" fmla="*/ 2 w 3"/>
                <a:gd name="T15" fmla="*/ 2 h 5"/>
                <a:gd name="T16" fmla="*/ 3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cubicBezTo>
                    <a:pt x="2" y="0"/>
                    <a:pt x="2" y="1"/>
                    <a:pt x="2" y="1"/>
                  </a:cubicBezTo>
                  <a:cubicBezTo>
                    <a:pt x="1" y="1"/>
                    <a:pt x="1" y="1"/>
                    <a:pt x="1" y="2"/>
                  </a:cubicBezTo>
                  <a:cubicBezTo>
                    <a:pt x="0" y="2"/>
                    <a:pt x="0" y="2"/>
                    <a:pt x="0" y="3"/>
                  </a:cubicBezTo>
                  <a:cubicBezTo>
                    <a:pt x="0" y="3"/>
                    <a:pt x="0" y="4"/>
                    <a:pt x="0" y="4"/>
                  </a:cubicBezTo>
                  <a:cubicBezTo>
                    <a:pt x="0" y="5"/>
                    <a:pt x="1" y="4"/>
                    <a:pt x="1" y="4"/>
                  </a:cubicBezTo>
                  <a:cubicBezTo>
                    <a:pt x="1" y="4"/>
                    <a:pt x="1" y="4"/>
                    <a:pt x="2" y="4"/>
                  </a:cubicBezTo>
                  <a:cubicBezTo>
                    <a:pt x="2" y="3"/>
                    <a:pt x="2" y="3"/>
                    <a:pt x="2" y="2"/>
                  </a:cubicBezTo>
                  <a:cubicBezTo>
                    <a:pt x="2" y="2"/>
                    <a:pt x="3" y="1"/>
                    <a:pt x="3"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5" name="Freeform 166"/>
            <p:cNvSpPr>
              <a:spLocks/>
            </p:cNvSpPr>
            <p:nvPr/>
          </p:nvSpPr>
          <p:spPr bwMode="auto">
            <a:xfrm>
              <a:off x="7961314" y="3313114"/>
              <a:ext cx="42863" cy="44450"/>
            </a:xfrm>
            <a:custGeom>
              <a:avLst/>
              <a:gdLst>
                <a:gd name="T0" fmla="*/ 3 w 4"/>
                <a:gd name="T1" fmla="*/ 1 h 4"/>
                <a:gd name="T2" fmla="*/ 2 w 4"/>
                <a:gd name="T3" fmla="*/ 1 h 4"/>
                <a:gd name="T4" fmla="*/ 1 w 4"/>
                <a:gd name="T5" fmla="*/ 1 h 4"/>
                <a:gd name="T6" fmla="*/ 1 w 4"/>
                <a:gd name="T7" fmla="*/ 2 h 4"/>
                <a:gd name="T8" fmla="*/ 0 w 4"/>
                <a:gd name="T9" fmla="*/ 3 h 4"/>
                <a:gd name="T10" fmla="*/ 0 w 4"/>
                <a:gd name="T11" fmla="*/ 4 h 4"/>
                <a:gd name="T12" fmla="*/ 1 w 4"/>
                <a:gd name="T13" fmla="*/ 4 h 4"/>
                <a:gd name="T14" fmla="*/ 2 w 4"/>
                <a:gd name="T15" fmla="*/ 3 h 4"/>
                <a:gd name="T16" fmla="*/ 3 w 4"/>
                <a:gd name="T17" fmla="*/ 3 h 4"/>
                <a:gd name="T18" fmla="*/ 3 w 4"/>
                <a:gd name="T19" fmla="*/ 2 h 4"/>
                <a:gd name="T20" fmla="*/ 3 w 4"/>
                <a:gd name="T21" fmla="*/ 1 h 4"/>
                <a:gd name="T22" fmla="*/ 3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3" y="1"/>
                  </a:moveTo>
                  <a:cubicBezTo>
                    <a:pt x="3" y="0"/>
                    <a:pt x="2" y="1"/>
                    <a:pt x="2" y="1"/>
                  </a:cubicBezTo>
                  <a:cubicBezTo>
                    <a:pt x="2" y="1"/>
                    <a:pt x="2" y="1"/>
                    <a:pt x="1" y="1"/>
                  </a:cubicBezTo>
                  <a:cubicBezTo>
                    <a:pt x="1" y="2"/>
                    <a:pt x="1" y="2"/>
                    <a:pt x="1" y="2"/>
                  </a:cubicBezTo>
                  <a:cubicBezTo>
                    <a:pt x="0" y="3"/>
                    <a:pt x="0" y="3"/>
                    <a:pt x="0" y="3"/>
                  </a:cubicBezTo>
                  <a:cubicBezTo>
                    <a:pt x="0" y="3"/>
                    <a:pt x="0" y="4"/>
                    <a:pt x="0" y="4"/>
                  </a:cubicBezTo>
                  <a:cubicBezTo>
                    <a:pt x="0" y="4"/>
                    <a:pt x="1" y="4"/>
                    <a:pt x="1" y="4"/>
                  </a:cubicBezTo>
                  <a:cubicBezTo>
                    <a:pt x="1" y="4"/>
                    <a:pt x="1" y="3"/>
                    <a:pt x="2" y="3"/>
                  </a:cubicBezTo>
                  <a:cubicBezTo>
                    <a:pt x="2" y="3"/>
                    <a:pt x="3" y="3"/>
                    <a:pt x="3" y="3"/>
                  </a:cubicBezTo>
                  <a:cubicBezTo>
                    <a:pt x="3" y="3"/>
                    <a:pt x="3" y="3"/>
                    <a:pt x="3" y="2"/>
                  </a:cubicBezTo>
                  <a:cubicBezTo>
                    <a:pt x="3" y="2"/>
                    <a:pt x="4" y="2"/>
                    <a:pt x="3" y="1"/>
                  </a:cubicBezTo>
                  <a:cubicBezTo>
                    <a:pt x="3"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6" name="Freeform 167"/>
            <p:cNvSpPr>
              <a:spLocks/>
            </p:cNvSpPr>
            <p:nvPr/>
          </p:nvSpPr>
          <p:spPr bwMode="auto">
            <a:xfrm>
              <a:off x="7788277" y="3097214"/>
              <a:ext cx="269875" cy="269875"/>
            </a:xfrm>
            <a:custGeom>
              <a:avLst/>
              <a:gdLst>
                <a:gd name="T0" fmla="*/ 5 w 25"/>
                <a:gd name="T1" fmla="*/ 7 h 25"/>
                <a:gd name="T2" fmla="*/ 3 w 25"/>
                <a:gd name="T3" fmla="*/ 7 h 25"/>
                <a:gd name="T4" fmla="*/ 4 w 25"/>
                <a:gd name="T5" fmla="*/ 8 h 25"/>
                <a:gd name="T6" fmla="*/ 4 w 25"/>
                <a:gd name="T7" fmla="*/ 10 h 25"/>
                <a:gd name="T8" fmla="*/ 6 w 25"/>
                <a:gd name="T9" fmla="*/ 11 h 25"/>
                <a:gd name="T10" fmla="*/ 7 w 25"/>
                <a:gd name="T11" fmla="*/ 10 h 25"/>
                <a:gd name="T12" fmla="*/ 9 w 25"/>
                <a:gd name="T13" fmla="*/ 11 h 25"/>
                <a:gd name="T14" fmla="*/ 10 w 25"/>
                <a:gd name="T15" fmla="*/ 12 h 25"/>
                <a:gd name="T16" fmla="*/ 13 w 25"/>
                <a:gd name="T17" fmla="*/ 13 h 25"/>
                <a:gd name="T18" fmla="*/ 16 w 25"/>
                <a:gd name="T19" fmla="*/ 14 h 25"/>
                <a:gd name="T20" fmla="*/ 18 w 25"/>
                <a:gd name="T21" fmla="*/ 16 h 25"/>
                <a:gd name="T22" fmla="*/ 19 w 25"/>
                <a:gd name="T23" fmla="*/ 18 h 25"/>
                <a:gd name="T24" fmla="*/ 20 w 25"/>
                <a:gd name="T25" fmla="*/ 21 h 25"/>
                <a:gd name="T26" fmla="*/ 20 w 25"/>
                <a:gd name="T27" fmla="*/ 23 h 25"/>
                <a:gd name="T28" fmla="*/ 22 w 25"/>
                <a:gd name="T29" fmla="*/ 23 h 25"/>
                <a:gd name="T30" fmla="*/ 24 w 25"/>
                <a:gd name="T31" fmla="*/ 25 h 25"/>
                <a:gd name="T32" fmla="*/ 24 w 25"/>
                <a:gd name="T33" fmla="*/ 21 h 25"/>
                <a:gd name="T34" fmla="*/ 25 w 25"/>
                <a:gd name="T35" fmla="*/ 11 h 25"/>
                <a:gd name="T36" fmla="*/ 25 w 25"/>
                <a:gd name="T37" fmla="*/ 7 h 25"/>
                <a:gd name="T38" fmla="*/ 23 w 25"/>
                <a:gd name="T39" fmla="*/ 6 h 25"/>
                <a:gd name="T40" fmla="*/ 20 w 25"/>
                <a:gd name="T41" fmla="*/ 5 h 25"/>
                <a:gd name="T42" fmla="*/ 19 w 25"/>
                <a:gd name="T43" fmla="*/ 5 h 25"/>
                <a:gd name="T44" fmla="*/ 17 w 25"/>
                <a:gd name="T45" fmla="*/ 4 h 25"/>
                <a:gd name="T46" fmla="*/ 16 w 25"/>
                <a:gd name="T47" fmla="*/ 6 h 25"/>
                <a:gd name="T48" fmla="*/ 14 w 25"/>
                <a:gd name="T49" fmla="*/ 6 h 25"/>
                <a:gd name="T50" fmla="*/ 12 w 25"/>
                <a:gd name="T51" fmla="*/ 7 h 25"/>
                <a:gd name="T52" fmla="*/ 12 w 25"/>
                <a:gd name="T53" fmla="*/ 9 h 25"/>
                <a:gd name="T54" fmla="*/ 10 w 25"/>
                <a:gd name="T55" fmla="*/ 8 h 25"/>
                <a:gd name="T56" fmla="*/ 9 w 25"/>
                <a:gd name="T57" fmla="*/ 6 h 25"/>
                <a:gd name="T58" fmla="*/ 8 w 25"/>
                <a:gd name="T59" fmla="*/ 3 h 25"/>
                <a:gd name="T60" fmla="*/ 7 w 25"/>
                <a:gd name="T61" fmla="*/ 1 h 25"/>
                <a:gd name="T62" fmla="*/ 5 w 25"/>
                <a:gd name="T63" fmla="*/ 1 h 25"/>
                <a:gd name="T64" fmla="*/ 3 w 25"/>
                <a:gd name="T65" fmla="*/ 1 h 25"/>
                <a:gd name="T66" fmla="*/ 1 w 25"/>
                <a:gd name="T67" fmla="*/ 2 h 25"/>
                <a:gd name="T68" fmla="*/ 0 w 25"/>
                <a:gd name="T69" fmla="*/ 3 h 25"/>
                <a:gd name="T70" fmla="*/ 1 w 25"/>
                <a:gd name="T71" fmla="*/ 4 h 25"/>
                <a:gd name="T72" fmla="*/ 2 w 25"/>
                <a:gd name="T73" fmla="*/ 5 h 25"/>
                <a:gd name="T74" fmla="*/ 4 w 25"/>
                <a:gd name="T75" fmla="*/ 6 h 25"/>
                <a:gd name="T76" fmla="*/ 7 w 25"/>
                <a:gd name="T77" fmla="*/ 6 h 25"/>
                <a:gd name="T78" fmla="*/ 5 w 25"/>
                <a:gd name="T7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25">
                  <a:moveTo>
                    <a:pt x="5" y="6"/>
                  </a:moveTo>
                  <a:cubicBezTo>
                    <a:pt x="5" y="7"/>
                    <a:pt x="5" y="7"/>
                    <a:pt x="5" y="7"/>
                  </a:cubicBezTo>
                  <a:cubicBezTo>
                    <a:pt x="4" y="7"/>
                    <a:pt x="4" y="7"/>
                    <a:pt x="4" y="7"/>
                  </a:cubicBezTo>
                  <a:cubicBezTo>
                    <a:pt x="3" y="7"/>
                    <a:pt x="3" y="7"/>
                    <a:pt x="3" y="7"/>
                  </a:cubicBezTo>
                  <a:cubicBezTo>
                    <a:pt x="2" y="7"/>
                    <a:pt x="3" y="8"/>
                    <a:pt x="3" y="8"/>
                  </a:cubicBezTo>
                  <a:cubicBezTo>
                    <a:pt x="3" y="8"/>
                    <a:pt x="4" y="8"/>
                    <a:pt x="4" y="8"/>
                  </a:cubicBezTo>
                  <a:cubicBezTo>
                    <a:pt x="4" y="9"/>
                    <a:pt x="4" y="9"/>
                    <a:pt x="4" y="9"/>
                  </a:cubicBezTo>
                  <a:cubicBezTo>
                    <a:pt x="5" y="10"/>
                    <a:pt x="4" y="10"/>
                    <a:pt x="4" y="10"/>
                  </a:cubicBezTo>
                  <a:cubicBezTo>
                    <a:pt x="4" y="11"/>
                    <a:pt x="4" y="11"/>
                    <a:pt x="5" y="11"/>
                  </a:cubicBezTo>
                  <a:cubicBezTo>
                    <a:pt x="5" y="12"/>
                    <a:pt x="6" y="11"/>
                    <a:pt x="6" y="11"/>
                  </a:cubicBezTo>
                  <a:cubicBezTo>
                    <a:pt x="6" y="11"/>
                    <a:pt x="6" y="11"/>
                    <a:pt x="7" y="10"/>
                  </a:cubicBezTo>
                  <a:cubicBezTo>
                    <a:pt x="7" y="10"/>
                    <a:pt x="7" y="10"/>
                    <a:pt x="7" y="10"/>
                  </a:cubicBezTo>
                  <a:cubicBezTo>
                    <a:pt x="8" y="10"/>
                    <a:pt x="7" y="11"/>
                    <a:pt x="8" y="11"/>
                  </a:cubicBezTo>
                  <a:cubicBezTo>
                    <a:pt x="8" y="11"/>
                    <a:pt x="8" y="11"/>
                    <a:pt x="9" y="11"/>
                  </a:cubicBezTo>
                  <a:cubicBezTo>
                    <a:pt x="9" y="11"/>
                    <a:pt x="9" y="11"/>
                    <a:pt x="9" y="11"/>
                  </a:cubicBezTo>
                  <a:cubicBezTo>
                    <a:pt x="10" y="12"/>
                    <a:pt x="9" y="12"/>
                    <a:pt x="10" y="12"/>
                  </a:cubicBezTo>
                  <a:cubicBezTo>
                    <a:pt x="10" y="12"/>
                    <a:pt x="10" y="12"/>
                    <a:pt x="11" y="12"/>
                  </a:cubicBezTo>
                  <a:cubicBezTo>
                    <a:pt x="12" y="13"/>
                    <a:pt x="12" y="13"/>
                    <a:pt x="13" y="13"/>
                  </a:cubicBezTo>
                  <a:cubicBezTo>
                    <a:pt x="14" y="13"/>
                    <a:pt x="14" y="13"/>
                    <a:pt x="14" y="13"/>
                  </a:cubicBezTo>
                  <a:cubicBezTo>
                    <a:pt x="15" y="14"/>
                    <a:pt x="16" y="13"/>
                    <a:pt x="16" y="14"/>
                  </a:cubicBezTo>
                  <a:cubicBezTo>
                    <a:pt x="16" y="14"/>
                    <a:pt x="16" y="14"/>
                    <a:pt x="17" y="15"/>
                  </a:cubicBezTo>
                  <a:cubicBezTo>
                    <a:pt x="17" y="15"/>
                    <a:pt x="18" y="15"/>
                    <a:pt x="18" y="16"/>
                  </a:cubicBezTo>
                  <a:cubicBezTo>
                    <a:pt x="18" y="16"/>
                    <a:pt x="18" y="16"/>
                    <a:pt x="18" y="17"/>
                  </a:cubicBezTo>
                  <a:cubicBezTo>
                    <a:pt x="18" y="17"/>
                    <a:pt x="19" y="18"/>
                    <a:pt x="19" y="18"/>
                  </a:cubicBezTo>
                  <a:cubicBezTo>
                    <a:pt x="19" y="18"/>
                    <a:pt x="19" y="19"/>
                    <a:pt x="19" y="19"/>
                  </a:cubicBezTo>
                  <a:cubicBezTo>
                    <a:pt x="20" y="20"/>
                    <a:pt x="20" y="20"/>
                    <a:pt x="20" y="21"/>
                  </a:cubicBezTo>
                  <a:cubicBezTo>
                    <a:pt x="20" y="21"/>
                    <a:pt x="20" y="21"/>
                    <a:pt x="20" y="22"/>
                  </a:cubicBezTo>
                  <a:cubicBezTo>
                    <a:pt x="20" y="22"/>
                    <a:pt x="19" y="23"/>
                    <a:pt x="20" y="23"/>
                  </a:cubicBezTo>
                  <a:cubicBezTo>
                    <a:pt x="20" y="23"/>
                    <a:pt x="20" y="23"/>
                    <a:pt x="21" y="23"/>
                  </a:cubicBezTo>
                  <a:cubicBezTo>
                    <a:pt x="21" y="23"/>
                    <a:pt x="22" y="23"/>
                    <a:pt x="22" y="23"/>
                  </a:cubicBezTo>
                  <a:cubicBezTo>
                    <a:pt x="23" y="23"/>
                    <a:pt x="23" y="23"/>
                    <a:pt x="23" y="24"/>
                  </a:cubicBezTo>
                  <a:cubicBezTo>
                    <a:pt x="23" y="24"/>
                    <a:pt x="24" y="25"/>
                    <a:pt x="24" y="25"/>
                  </a:cubicBezTo>
                  <a:cubicBezTo>
                    <a:pt x="24" y="25"/>
                    <a:pt x="24" y="25"/>
                    <a:pt x="24" y="25"/>
                  </a:cubicBezTo>
                  <a:cubicBezTo>
                    <a:pt x="24" y="21"/>
                    <a:pt x="24" y="21"/>
                    <a:pt x="24" y="21"/>
                  </a:cubicBezTo>
                  <a:cubicBezTo>
                    <a:pt x="25" y="16"/>
                    <a:pt x="25" y="16"/>
                    <a:pt x="25" y="16"/>
                  </a:cubicBezTo>
                  <a:cubicBezTo>
                    <a:pt x="25" y="11"/>
                    <a:pt x="25" y="11"/>
                    <a:pt x="25" y="11"/>
                  </a:cubicBezTo>
                  <a:cubicBezTo>
                    <a:pt x="25" y="7"/>
                    <a:pt x="25" y="7"/>
                    <a:pt x="25" y="7"/>
                  </a:cubicBezTo>
                  <a:cubicBezTo>
                    <a:pt x="25" y="7"/>
                    <a:pt x="25" y="7"/>
                    <a:pt x="25" y="7"/>
                  </a:cubicBezTo>
                  <a:cubicBezTo>
                    <a:pt x="25" y="7"/>
                    <a:pt x="25" y="6"/>
                    <a:pt x="24" y="6"/>
                  </a:cubicBezTo>
                  <a:cubicBezTo>
                    <a:pt x="24" y="6"/>
                    <a:pt x="23" y="6"/>
                    <a:pt x="23" y="6"/>
                  </a:cubicBezTo>
                  <a:cubicBezTo>
                    <a:pt x="23" y="6"/>
                    <a:pt x="22" y="6"/>
                    <a:pt x="22" y="6"/>
                  </a:cubicBezTo>
                  <a:cubicBezTo>
                    <a:pt x="21" y="6"/>
                    <a:pt x="21" y="6"/>
                    <a:pt x="20" y="5"/>
                  </a:cubicBezTo>
                  <a:cubicBezTo>
                    <a:pt x="20" y="5"/>
                    <a:pt x="20" y="5"/>
                    <a:pt x="20" y="5"/>
                  </a:cubicBezTo>
                  <a:cubicBezTo>
                    <a:pt x="20" y="5"/>
                    <a:pt x="19" y="5"/>
                    <a:pt x="19" y="5"/>
                  </a:cubicBezTo>
                  <a:cubicBezTo>
                    <a:pt x="19" y="4"/>
                    <a:pt x="19" y="4"/>
                    <a:pt x="18" y="4"/>
                  </a:cubicBezTo>
                  <a:cubicBezTo>
                    <a:pt x="18" y="4"/>
                    <a:pt x="18" y="4"/>
                    <a:pt x="17" y="4"/>
                  </a:cubicBezTo>
                  <a:cubicBezTo>
                    <a:pt x="17" y="4"/>
                    <a:pt x="16" y="4"/>
                    <a:pt x="16" y="4"/>
                  </a:cubicBezTo>
                  <a:cubicBezTo>
                    <a:pt x="16" y="5"/>
                    <a:pt x="16" y="5"/>
                    <a:pt x="16" y="6"/>
                  </a:cubicBezTo>
                  <a:cubicBezTo>
                    <a:pt x="16" y="6"/>
                    <a:pt x="15" y="6"/>
                    <a:pt x="15" y="6"/>
                  </a:cubicBezTo>
                  <a:cubicBezTo>
                    <a:pt x="15" y="6"/>
                    <a:pt x="14" y="6"/>
                    <a:pt x="14" y="6"/>
                  </a:cubicBezTo>
                  <a:cubicBezTo>
                    <a:pt x="13" y="6"/>
                    <a:pt x="13" y="7"/>
                    <a:pt x="13" y="7"/>
                  </a:cubicBezTo>
                  <a:cubicBezTo>
                    <a:pt x="13" y="7"/>
                    <a:pt x="13" y="7"/>
                    <a:pt x="12" y="7"/>
                  </a:cubicBezTo>
                  <a:cubicBezTo>
                    <a:pt x="12" y="8"/>
                    <a:pt x="13" y="8"/>
                    <a:pt x="12" y="8"/>
                  </a:cubicBezTo>
                  <a:cubicBezTo>
                    <a:pt x="12" y="8"/>
                    <a:pt x="12" y="9"/>
                    <a:pt x="12" y="9"/>
                  </a:cubicBezTo>
                  <a:cubicBezTo>
                    <a:pt x="11" y="9"/>
                    <a:pt x="11" y="9"/>
                    <a:pt x="10" y="9"/>
                  </a:cubicBezTo>
                  <a:cubicBezTo>
                    <a:pt x="10" y="8"/>
                    <a:pt x="10" y="8"/>
                    <a:pt x="10" y="8"/>
                  </a:cubicBezTo>
                  <a:cubicBezTo>
                    <a:pt x="9" y="7"/>
                    <a:pt x="9" y="7"/>
                    <a:pt x="9" y="7"/>
                  </a:cubicBezTo>
                  <a:cubicBezTo>
                    <a:pt x="9" y="6"/>
                    <a:pt x="9" y="6"/>
                    <a:pt x="9" y="6"/>
                  </a:cubicBezTo>
                  <a:cubicBezTo>
                    <a:pt x="9" y="5"/>
                    <a:pt x="9" y="5"/>
                    <a:pt x="9" y="4"/>
                  </a:cubicBezTo>
                  <a:cubicBezTo>
                    <a:pt x="8" y="3"/>
                    <a:pt x="8" y="3"/>
                    <a:pt x="8" y="3"/>
                  </a:cubicBezTo>
                  <a:cubicBezTo>
                    <a:pt x="8" y="2"/>
                    <a:pt x="8" y="2"/>
                    <a:pt x="8" y="2"/>
                  </a:cubicBezTo>
                  <a:cubicBezTo>
                    <a:pt x="7" y="1"/>
                    <a:pt x="7" y="1"/>
                    <a:pt x="7" y="1"/>
                  </a:cubicBezTo>
                  <a:cubicBezTo>
                    <a:pt x="6" y="1"/>
                    <a:pt x="6" y="1"/>
                    <a:pt x="6" y="1"/>
                  </a:cubicBezTo>
                  <a:cubicBezTo>
                    <a:pt x="5" y="1"/>
                    <a:pt x="5" y="1"/>
                    <a:pt x="5" y="1"/>
                  </a:cubicBezTo>
                  <a:cubicBezTo>
                    <a:pt x="4" y="0"/>
                    <a:pt x="4" y="0"/>
                    <a:pt x="4" y="0"/>
                  </a:cubicBezTo>
                  <a:cubicBezTo>
                    <a:pt x="3" y="0"/>
                    <a:pt x="3" y="0"/>
                    <a:pt x="3" y="1"/>
                  </a:cubicBezTo>
                  <a:cubicBezTo>
                    <a:pt x="3" y="1"/>
                    <a:pt x="2" y="1"/>
                    <a:pt x="2" y="1"/>
                  </a:cubicBezTo>
                  <a:cubicBezTo>
                    <a:pt x="1" y="1"/>
                    <a:pt x="1" y="1"/>
                    <a:pt x="1" y="2"/>
                  </a:cubicBezTo>
                  <a:cubicBezTo>
                    <a:pt x="0" y="2"/>
                    <a:pt x="1" y="2"/>
                    <a:pt x="0" y="2"/>
                  </a:cubicBezTo>
                  <a:cubicBezTo>
                    <a:pt x="0" y="3"/>
                    <a:pt x="0" y="3"/>
                    <a:pt x="0" y="3"/>
                  </a:cubicBezTo>
                  <a:cubicBezTo>
                    <a:pt x="0" y="3"/>
                    <a:pt x="0" y="4"/>
                    <a:pt x="0" y="4"/>
                  </a:cubicBezTo>
                  <a:cubicBezTo>
                    <a:pt x="0" y="4"/>
                    <a:pt x="1" y="4"/>
                    <a:pt x="1" y="4"/>
                  </a:cubicBezTo>
                  <a:cubicBezTo>
                    <a:pt x="2" y="4"/>
                    <a:pt x="2" y="4"/>
                    <a:pt x="2" y="4"/>
                  </a:cubicBezTo>
                  <a:cubicBezTo>
                    <a:pt x="2" y="4"/>
                    <a:pt x="2" y="5"/>
                    <a:pt x="2" y="5"/>
                  </a:cubicBezTo>
                  <a:cubicBezTo>
                    <a:pt x="2" y="5"/>
                    <a:pt x="3" y="5"/>
                    <a:pt x="3" y="6"/>
                  </a:cubicBezTo>
                  <a:cubicBezTo>
                    <a:pt x="3" y="6"/>
                    <a:pt x="3" y="6"/>
                    <a:pt x="4" y="6"/>
                  </a:cubicBezTo>
                  <a:cubicBezTo>
                    <a:pt x="5" y="6"/>
                    <a:pt x="5" y="6"/>
                    <a:pt x="6" y="6"/>
                  </a:cubicBezTo>
                  <a:cubicBezTo>
                    <a:pt x="6" y="6"/>
                    <a:pt x="6" y="6"/>
                    <a:pt x="7" y="6"/>
                  </a:cubicBezTo>
                  <a:cubicBezTo>
                    <a:pt x="7" y="6"/>
                    <a:pt x="7" y="6"/>
                    <a:pt x="7" y="7"/>
                  </a:cubicBezTo>
                  <a:cubicBezTo>
                    <a:pt x="7" y="7"/>
                    <a:pt x="6" y="6"/>
                    <a:pt x="5"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7" name="Freeform 168"/>
            <p:cNvSpPr>
              <a:spLocks/>
            </p:cNvSpPr>
            <p:nvPr/>
          </p:nvSpPr>
          <p:spPr bwMode="auto">
            <a:xfrm>
              <a:off x="9029702" y="3605214"/>
              <a:ext cx="22225" cy="33338"/>
            </a:xfrm>
            <a:custGeom>
              <a:avLst/>
              <a:gdLst>
                <a:gd name="T0" fmla="*/ 2 w 2"/>
                <a:gd name="T1" fmla="*/ 2 h 3"/>
                <a:gd name="T2" fmla="*/ 2 w 2"/>
                <a:gd name="T3" fmla="*/ 0 h 3"/>
                <a:gd name="T4" fmla="*/ 1 w 2"/>
                <a:gd name="T5" fmla="*/ 0 h 3"/>
                <a:gd name="T6" fmla="*/ 0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0"/>
                  </a:cubicBezTo>
                  <a:cubicBezTo>
                    <a:pt x="2" y="0"/>
                    <a:pt x="2" y="0"/>
                    <a:pt x="1" y="0"/>
                  </a:cubicBezTo>
                  <a:cubicBezTo>
                    <a:pt x="1" y="0"/>
                    <a:pt x="1" y="0"/>
                    <a:pt x="0" y="0"/>
                  </a:cubicBezTo>
                  <a:cubicBezTo>
                    <a:pt x="0" y="1"/>
                    <a:pt x="0" y="1"/>
                    <a:pt x="0" y="1"/>
                  </a:cubicBezTo>
                  <a:cubicBezTo>
                    <a:pt x="0" y="2"/>
                    <a:pt x="0" y="2"/>
                    <a:pt x="0"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8" name="Freeform 169"/>
            <p:cNvSpPr>
              <a:spLocks/>
            </p:cNvSpPr>
            <p:nvPr/>
          </p:nvSpPr>
          <p:spPr bwMode="auto">
            <a:xfrm>
              <a:off x="8986839" y="3627439"/>
              <a:ext cx="42863" cy="42863"/>
            </a:xfrm>
            <a:custGeom>
              <a:avLst/>
              <a:gdLst>
                <a:gd name="T0" fmla="*/ 0 w 4"/>
                <a:gd name="T1" fmla="*/ 4 h 4"/>
                <a:gd name="T2" fmla="*/ 2 w 4"/>
                <a:gd name="T3" fmla="*/ 4 h 4"/>
                <a:gd name="T4" fmla="*/ 3 w 4"/>
                <a:gd name="T5" fmla="*/ 3 h 4"/>
                <a:gd name="T6" fmla="*/ 4 w 4"/>
                <a:gd name="T7" fmla="*/ 3 h 4"/>
                <a:gd name="T8" fmla="*/ 4 w 4"/>
                <a:gd name="T9" fmla="*/ 1 h 4"/>
                <a:gd name="T10" fmla="*/ 3 w 4"/>
                <a:gd name="T11" fmla="*/ 1 h 4"/>
                <a:gd name="T12" fmla="*/ 2 w 4"/>
                <a:gd name="T13" fmla="*/ 1 h 4"/>
                <a:gd name="T14" fmla="*/ 1 w 4"/>
                <a:gd name="T15" fmla="*/ 1 h 4"/>
                <a:gd name="T16" fmla="*/ 0 w 4"/>
                <a:gd name="T17" fmla="*/ 2 h 4"/>
                <a:gd name="T18" fmla="*/ 0 w 4"/>
                <a:gd name="T19" fmla="*/ 3 h 4"/>
                <a:gd name="T20" fmla="*/ 0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4"/>
                  </a:moveTo>
                  <a:cubicBezTo>
                    <a:pt x="1" y="4"/>
                    <a:pt x="1" y="4"/>
                    <a:pt x="2" y="4"/>
                  </a:cubicBezTo>
                  <a:cubicBezTo>
                    <a:pt x="2" y="4"/>
                    <a:pt x="3" y="4"/>
                    <a:pt x="3" y="3"/>
                  </a:cubicBezTo>
                  <a:cubicBezTo>
                    <a:pt x="3" y="3"/>
                    <a:pt x="4" y="3"/>
                    <a:pt x="4" y="3"/>
                  </a:cubicBezTo>
                  <a:cubicBezTo>
                    <a:pt x="4" y="2"/>
                    <a:pt x="4" y="2"/>
                    <a:pt x="4" y="1"/>
                  </a:cubicBezTo>
                  <a:cubicBezTo>
                    <a:pt x="4" y="1"/>
                    <a:pt x="4" y="1"/>
                    <a:pt x="3" y="1"/>
                  </a:cubicBezTo>
                  <a:cubicBezTo>
                    <a:pt x="3" y="0"/>
                    <a:pt x="3" y="0"/>
                    <a:pt x="2" y="1"/>
                  </a:cubicBezTo>
                  <a:cubicBezTo>
                    <a:pt x="2" y="1"/>
                    <a:pt x="2" y="1"/>
                    <a:pt x="1" y="1"/>
                  </a:cubicBezTo>
                  <a:cubicBezTo>
                    <a:pt x="1" y="2"/>
                    <a:pt x="0" y="2"/>
                    <a:pt x="0" y="2"/>
                  </a:cubicBezTo>
                  <a:cubicBezTo>
                    <a:pt x="0" y="3"/>
                    <a:pt x="0" y="3"/>
                    <a:pt x="0" y="3"/>
                  </a:cubicBezTo>
                  <a:cubicBezTo>
                    <a:pt x="0" y="3"/>
                    <a:pt x="0" y="4"/>
                    <a:pt x="0"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9" name="Freeform 170"/>
            <p:cNvSpPr>
              <a:spLocks/>
            </p:cNvSpPr>
            <p:nvPr/>
          </p:nvSpPr>
          <p:spPr bwMode="auto">
            <a:xfrm>
              <a:off x="8997952" y="3681414"/>
              <a:ext cx="22225" cy="11113"/>
            </a:xfrm>
            <a:custGeom>
              <a:avLst/>
              <a:gdLst>
                <a:gd name="T0" fmla="*/ 1 w 2"/>
                <a:gd name="T1" fmla="*/ 0 h 1"/>
                <a:gd name="T2" fmla="*/ 0 w 2"/>
                <a:gd name="T3" fmla="*/ 1 h 1"/>
                <a:gd name="T4" fmla="*/ 1 w 2"/>
                <a:gd name="T5" fmla="*/ 1 h 1"/>
                <a:gd name="T6" fmla="*/ 2 w 2"/>
                <a:gd name="T7" fmla="*/ 1 h 1"/>
                <a:gd name="T8" fmla="*/ 2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0"/>
                    <a:pt x="0" y="1"/>
                  </a:cubicBezTo>
                  <a:cubicBezTo>
                    <a:pt x="0" y="1"/>
                    <a:pt x="1" y="1"/>
                    <a:pt x="1" y="1"/>
                  </a:cubicBezTo>
                  <a:cubicBezTo>
                    <a:pt x="1" y="1"/>
                    <a:pt x="1" y="1"/>
                    <a:pt x="2" y="1"/>
                  </a:cubicBezTo>
                  <a:cubicBezTo>
                    <a:pt x="2" y="0"/>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0" name="Freeform 171"/>
            <p:cNvSpPr>
              <a:spLocks/>
            </p:cNvSpPr>
            <p:nvPr/>
          </p:nvSpPr>
          <p:spPr bwMode="auto">
            <a:xfrm>
              <a:off x="4387852" y="708026"/>
              <a:ext cx="280988" cy="96838"/>
            </a:xfrm>
            <a:custGeom>
              <a:avLst/>
              <a:gdLst>
                <a:gd name="T0" fmla="*/ 2 w 26"/>
                <a:gd name="T1" fmla="*/ 3 h 9"/>
                <a:gd name="T2" fmla="*/ 3 w 26"/>
                <a:gd name="T3" fmla="*/ 4 h 9"/>
                <a:gd name="T4" fmla="*/ 5 w 26"/>
                <a:gd name="T5" fmla="*/ 5 h 9"/>
                <a:gd name="T6" fmla="*/ 6 w 26"/>
                <a:gd name="T7" fmla="*/ 5 h 9"/>
                <a:gd name="T8" fmla="*/ 7 w 26"/>
                <a:gd name="T9" fmla="*/ 4 h 9"/>
                <a:gd name="T10" fmla="*/ 9 w 26"/>
                <a:gd name="T11" fmla="*/ 5 h 9"/>
                <a:gd name="T12" fmla="*/ 8 w 26"/>
                <a:gd name="T13" fmla="*/ 5 h 9"/>
                <a:gd name="T14" fmla="*/ 6 w 26"/>
                <a:gd name="T15" fmla="*/ 6 h 9"/>
                <a:gd name="T16" fmla="*/ 8 w 26"/>
                <a:gd name="T17" fmla="*/ 6 h 9"/>
                <a:gd name="T18" fmla="*/ 8 w 26"/>
                <a:gd name="T19" fmla="*/ 8 h 9"/>
                <a:gd name="T20" fmla="*/ 9 w 26"/>
                <a:gd name="T21" fmla="*/ 8 h 9"/>
                <a:gd name="T22" fmla="*/ 12 w 26"/>
                <a:gd name="T23" fmla="*/ 9 h 9"/>
                <a:gd name="T24" fmla="*/ 13 w 26"/>
                <a:gd name="T25" fmla="*/ 7 h 9"/>
                <a:gd name="T26" fmla="*/ 14 w 26"/>
                <a:gd name="T27" fmla="*/ 5 h 9"/>
                <a:gd name="T28" fmla="*/ 14 w 26"/>
                <a:gd name="T29" fmla="*/ 5 h 9"/>
                <a:gd name="T30" fmla="*/ 15 w 26"/>
                <a:gd name="T31" fmla="*/ 5 h 9"/>
                <a:gd name="T32" fmla="*/ 17 w 26"/>
                <a:gd name="T33" fmla="*/ 6 h 9"/>
                <a:gd name="T34" fmla="*/ 18 w 26"/>
                <a:gd name="T35" fmla="*/ 8 h 9"/>
                <a:gd name="T36" fmla="*/ 20 w 26"/>
                <a:gd name="T37" fmla="*/ 6 h 9"/>
                <a:gd name="T38" fmla="*/ 20 w 26"/>
                <a:gd name="T39" fmla="*/ 5 h 9"/>
                <a:gd name="T40" fmla="*/ 18 w 26"/>
                <a:gd name="T41" fmla="*/ 4 h 9"/>
                <a:gd name="T42" fmla="*/ 15 w 26"/>
                <a:gd name="T43" fmla="*/ 3 h 9"/>
                <a:gd name="T44" fmla="*/ 16 w 26"/>
                <a:gd name="T45" fmla="*/ 2 h 9"/>
                <a:gd name="T46" fmla="*/ 17 w 26"/>
                <a:gd name="T47" fmla="*/ 3 h 9"/>
                <a:gd name="T48" fmla="*/ 20 w 26"/>
                <a:gd name="T49" fmla="*/ 3 h 9"/>
                <a:gd name="T50" fmla="*/ 23 w 26"/>
                <a:gd name="T51" fmla="*/ 3 h 9"/>
                <a:gd name="T52" fmla="*/ 25 w 26"/>
                <a:gd name="T53" fmla="*/ 3 h 9"/>
                <a:gd name="T54" fmla="*/ 26 w 26"/>
                <a:gd name="T55" fmla="*/ 2 h 9"/>
                <a:gd name="T56" fmla="*/ 24 w 26"/>
                <a:gd name="T57" fmla="*/ 1 h 9"/>
                <a:gd name="T58" fmla="*/ 22 w 26"/>
                <a:gd name="T59" fmla="*/ 1 h 9"/>
                <a:gd name="T60" fmla="*/ 19 w 26"/>
                <a:gd name="T61" fmla="*/ 1 h 9"/>
                <a:gd name="T62" fmla="*/ 14 w 26"/>
                <a:gd name="T63" fmla="*/ 1 h 9"/>
                <a:gd name="T64" fmla="*/ 13 w 26"/>
                <a:gd name="T65" fmla="*/ 2 h 9"/>
                <a:gd name="T66" fmla="*/ 13 w 26"/>
                <a:gd name="T67" fmla="*/ 3 h 9"/>
                <a:gd name="T68" fmla="*/ 11 w 26"/>
                <a:gd name="T69" fmla="*/ 2 h 9"/>
                <a:gd name="T70" fmla="*/ 9 w 26"/>
                <a:gd name="T71" fmla="*/ 2 h 9"/>
                <a:gd name="T72" fmla="*/ 9 w 26"/>
                <a:gd name="T73" fmla="*/ 4 h 9"/>
                <a:gd name="T74" fmla="*/ 8 w 26"/>
                <a:gd name="T75" fmla="*/ 3 h 9"/>
                <a:gd name="T76" fmla="*/ 7 w 26"/>
                <a:gd name="T77" fmla="*/ 2 h 9"/>
                <a:gd name="T78" fmla="*/ 5 w 26"/>
                <a:gd name="T79" fmla="*/ 3 h 9"/>
                <a:gd name="T80" fmla="*/ 4 w 26"/>
                <a:gd name="T81" fmla="*/ 2 h 9"/>
                <a:gd name="T82" fmla="*/ 1 w 26"/>
                <a:gd name="T83" fmla="*/ 2 h 9"/>
                <a:gd name="T84" fmla="*/ 1 w 26"/>
                <a:gd name="T8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9">
                  <a:moveTo>
                    <a:pt x="1" y="3"/>
                  </a:moveTo>
                  <a:cubicBezTo>
                    <a:pt x="1" y="3"/>
                    <a:pt x="2" y="3"/>
                    <a:pt x="2" y="3"/>
                  </a:cubicBezTo>
                  <a:cubicBezTo>
                    <a:pt x="2" y="3"/>
                    <a:pt x="3" y="3"/>
                    <a:pt x="3" y="4"/>
                  </a:cubicBezTo>
                  <a:cubicBezTo>
                    <a:pt x="3" y="4"/>
                    <a:pt x="3" y="4"/>
                    <a:pt x="3" y="4"/>
                  </a:cubicBezTo>
                  <a:cubicBezTo>
                    <a:pt x="4" y="5"/>
                    <a:pt x="4" y="4"/>
                    <a:pt x="4" y="4"/>
                  </a:cubicBezTo>
                  <a:cubicBezTo>
                    <a:pt x="5" y="4"/>
                    <a:pt x="5" y="5"/>
                    <a:pt x="5" y="5"/>
                  </a:cubicBezTo>
                  <a:cubicBezTo>
                    <a:pt x="5" y="5"/>
                    <a:pt x="5" y="5"/>
                    <a:pt x="5" y="5"/>
                  </a:cubicBezTo>
                  <a:cubicBezTo>
                    <a:pt x="5" y="5"/>
                    <a:pt x="6" y="5"/>
                    <a:pt x="6" y="5"/>
                  </a:cubicBezTo>
                  <a:cubicBezTo>
                    <a:pt x="6" y="5"/>
                    <a:pt x="6" y="5"/>
                    <a:pt x="6" y="5"/>
                  </a:cubicBezTo>
                  <a:cubicBezTo>
                    <a:pt x="7" y="5"/>
                    <a:pt x="7" y="4"/>
                    <a:pt x="7" y="4"/>
                  </a:cubicBezTo>
                  <a:cubicBezTo>
                    <a:pt x="8" y="4"/>
                    <a:pt x="8" y="4"/>
                    <a:pt x="9" y="4"/>
                  </a:cubicBezTo>
                  <a:cubicBezTo>
                    <a:pt x="9" y="5"/>
                    <a:pt x="9" y="5"/>
                    <a:pt x="9" y="5"/>
                  </a:cubicBezTo>
                  <a:cubicBezTo>
                    <a:pt x="9" y="5"/>
                    <a:pt x="9" y="5"/>
                    <a:pt x="9" y="5"/>
                  </a:cubicBezTo>
                  <a:cubicBezTo>
                    <a:pt x="8" y="5"/>
                    <a:pt x="8" y="5"/>
                    <a:pt x="8" y="5"/>
                  </a:cubicBezTo>
                  <a:cubicBezTo>
                    <a:pt x="7" y="5"/>
                    <a:pt x="7" y="5"/>
                    <a:pt x="7" y="6"/>
                  </a:cubicBezTo>
                  <a:cubicBezTo>
                    <a:pt x="7" y="6"/>
                    <a:pt x="6" y="6"/>
                    <a:pt x="6" y="6"/>
                  </a:cubicBezTo>
                  <a:cubicBezTo>
                    <a:pt x="6" y="6"/>
                    <a:pt x="6" y="6"/>
                    <a:pt x="7" y="6"/>
                  </a:cubicBezTo>
                  <a:cubicBezTo>
                    <a:pt x="7" y="7"/>
                    <a:pt x="8" y="6"/>
                    <a:pt x="8" y="6"/>
                  </a:cubicBezTo>
                  <a:cubicBezTo>
                    <a:pt x="8" y="7"/>
                    <a:pt x="7" y="7"/>
                    <a:pt x="7" y="7"/>
                  </a:cubicBezTo>
                  <a:cubicBezTo>
                    <a:pt x="7" y="7"/>
                    <a:pt x="7" y="7"/>
                    <a:pt x="8" y="8"/>
                  </a:cubicBezTo>
                  <a:cubicBezTo>
                    <a:pt x="8" y="8"/>
                    <a:pt x="8" y="7"/>
                    <a:pt x="8" y="7"/>
                  </a:cubicBezTo>
                  <a:cubicBezTo>
                    <a:pt x="9" y="7"/>
                    <a:pt x="9" y="8"/>
                    <a:pt x="9" y="8"/>
                  </a:cubicBezTo>
                  <a:cubicBezTo>
                    <a:pt x="10" y="8"/>
                    <a:pt x="10" y="8"/>
                    <a:pt x="10" y="9"/>
                  </a:cubicBezTo>
                  <a:cubicBezTo>
                    <a:pt x="11" y="9"/>
                    <a:pt x="11" y="9"/>
                    <a:pt x="12" y="9"/>
                  </a:cubicBezTo>
                  <a:cubicBezTo>
                    <a:pt x="12" y="9"/>
                    <a:pt x="12" y="9"/>
                    <a:pt x="12" y="8"/>
                  </a:cubicBezTo>
                  <a:cubicBezTo>
                    <a:pt x="13" y="8"/>
                    <a:pt x="13" y="8"/>
                    <a:pt x="13" y="7"/>
                  </a:cubicBezTo>
                  <a:cubicBezTo>
                    <a:pt x="13" y="7"/>
                    <a:pt x="13" y="7"/>
                    <a:pt x="14" y="7"/>
                  </a:cubicBezTo>
                  <a:cubicBezTo>
                    <a:pt x="14" y="6"/>
                    <a:pt x="14" y="6"/>
                    <a:pt x="14" y="5"/>
                  </a:cubicBezTo>
                  <a:cubicBezTo>
                    <a:pt x="14" y="5"/>
                    <a:pt x="14" y="5"/>
                    <a:pt x="14" y="5"/>
                  </a:cubicBezTo>
                  <a:cubicBezTo>
                    <a:pt x="14" y="5"/>
                    <a:pt x="14" y="5"/>
                    <a:pt x="14" y="5"/>
                  </a:cubicBezTo>
                  <a:cubicBezTo>
                    <a:pt x="14" y="4"/>
                    <a:pt x="15" y="5"/>
                    <a:pt x="15" y="5"/>
                  </a:cubicBezTo>
                  <a:cubicBezTo>
                    <a:pt x="15" y="5"/>
                    <a:pt x="15" y="5"/>
                    <a:pt x="15" y="5"/>
                  </a:cubicBezTo>
                  <a:cubicBezTo>
                    <a:pt x="16" y="5"/>
                    <a:pt x="16" y="5"/>
                    <a:pt x="16" y="5"/>
                  </a:cubicBezTo>
                  <a:cubicBezTo>
                    <a:pt x="17" y="6"/>
                    <a:pt x="17" y="6"/>
                    <a:pt x="17" y="6"/>
                  </a:cubicBezTo>
                  <a:cubicBezTo>
                    <a:pt x="17" y="7"/>
                    <a:pt x="17" y="7"/>
                    <a:pt x="18" y="7"/>
                  </a:cubicBezTo>
                  <a:cubicBezTo>
                    <a:pt x="18" y="8"/>
                    <a:pt x="18" y="8"/>
                    <a:pt x="18" y="8"/>
                  </a:cubicBezTo>
                  <a:cubicBezTo>
                    <a:pt x="19" y="8"/>
                    <a:pt x="19" y="7"/>
                    <a:pt x="20" y="7"/>
                  </a:cubicBezTo>
                  <a:cubicBezTo>
                    <a:pt x="20" y="7"/>
                    <a:pt x="20" y="6"/>
                    <a:pt x="20" y="6"/>
                  </a:cubicBezTo>
                  <a:cubicBezTo>
                    <a:pt x="20" y="5"/>
                    <a:pt x="20" y="5"/>
                    <a:pt x="20" y="5"/>
                  </a:cubicBezTo>
                  <a:cubicBezTo>
                    <a:pt x="20" y="5"/>
                    <a:pt x="20" y="5"/>
                    <a:pt x="20" y="5"/>
                  </a:cubicBezTo>
                  <a:cubicBezTo>
                    <a:pt x="19" y="5"/>
                    <a:pt x="19" y="4"/>
                    <a:pt x="19" y="4"/>
                  </a:cubicBezTo>
                  <a:cubicBezTo>
                    <a:pt x="19" y="4"/>
                    <a:pt x="18" y="4"/>
                    <a:pt x="18" y="4"/>
                  </a:cubicBezTo>
                  <a:cubicBezTo>
                    <a:pt x="17" y="4"/>
                    <a:pt x="17" y="3"/>
                    <a:pt x="17" y="3"/>
                  </a:cubicBezTo>
                  <a:cubicBezTo>
                    <a:pt x="16" y="3"/>
                    <a:pt x="16" y="3"/>
                    <a:pt x="15" y="3"/>
                  </a:cubicBezTo>
                  <a:cubicBezTo>
                    <a:pt x="15" y="3"/>
                    <a:pt x="15" y="3"/>
                    <a:pt x="15" y="3"/>
                  </a:cubicBezTo>
                  <a:cubicBezTo>
                    <a:pt x="15" y="2"/>
                    <a:pt x="15" y="3"/>
                    <a:pt x="16" y="2"/>
                  </a:cubicBezTo>
                  <a:cubicBezTo>
                    <a:pt x="16" y="2"/>
                    <a:pt x="17" y="2"/>
                    <a:pt x="17" y="2"/>
                  </a:cubicBezTo>
                  <a:cubicBezTo>
                    <a:pt x="17" y="2"/>
                    <a:pt x="17" y="3"/>
                    <a:pt x="17" y="3"/>
                  </a:cubicBezTo>
                  <a:cubicBezTo>
                    <a:pt x="17" y="3"/>
                    <a:pt x="18" y="3"/>
                    <a:pt x="18" y="3"/>
                  </a:cubicBezTo>
                  <a:cubicBezTo>
                    <a:pt x="19" y="3"/>
                    <a:pt x="19" y="3"/>
                    <a:pt x="20" y="3"/>
                  </a:cubicBezTo>
                  <a:cubicBezTo>
                    <a:pt x="20" y="3"/>
                    <a:pt x="20" y="3"/>
                    <a:pt x="21" y="3"/>
                  </a:cubicBezTo>
                  <a:cubicBezTo>
                    <a:pt x="22" y="4"/>
                    <a:pt x="22" y="3"/>
                    <a:pt x="23" y="3"/>
                  </a:cubicBezTo>
                  <a:cubicBezTo>
                    <a:pt x="23" y="3"/>
                    <a:pt x="23" y="3"/>
                    <a:pt x="23" y="3"/>
                  </a:cubicBezTo>
                  <a:cubicBezTo>
                    <a:pt x="24" y="3"/>
                    <a:pt x="24" y="3"/>
                    <a:pt x="25" y="3"/>
                  </a:cubicBezTo>
                  <a:cubicBezTo>
                    <a:pt x="25" y="3"/>
                    <a:pt x="25" y="2"/>
                    <a:pt x="25" y="2"/>
                  </a:cubicBezTo>
                  <a:cubicBezTo>
                    <a:pt x="26" y="2"/>
                    <a:pt x="26" y="2"/>
                    <a:pt x="26" y="2"/>
                  </a:cubicBezTo>
                  <a:cubicBezTo>
                    <a:pt x="26" y="1"/>
                    <a:pt x="26" y="1"/>
                    <a:pt x="26" y="1"/>
                  </a:cubicBezTo>
                  <a:cubicBezTo>
                    <a:pt x="26" y="0"/>
                    <a:pt x="25" y="1"/>
                    <a:pt x="24" y="1"/>
                  </a:cubicBezTo>
                  <a:cubicBezTo>
                    <a:pt x="24" y="1"/>
                    <a:pt x="24" y="1"/>
                    <a:pt x="23" y="1"/>
                  </a:cubicBezTo>
                  <a:cubicBezTo>
                    <a:pt x="22" y="1"/>
                    <a:pt x="22" y="1"/>
                    <a:pt x="22" y="1"/>
                  </a:cubicBezTo>
                  <a:cubicBezTo>
                    <a:pt x="21" y="1"/>
                    <a:pt x="21" y="1"/>
                    <a:pt x="20" y="1"/>
                  </a:cubicBezTo>
                  <a:cubicBezTo>
                    <a:pt x="20" y="1"/>
                    <a:pt x="19" y="1"/>
                    <a:pt x="19" y="1"/>
                  </a:cubicBezTo>
                  <a:cubicBezTo>
                    <a:pt x="18" y="1"/>
                    <a:pt x="18" y="1"/>
                    <a:pt x="17" y="1"/>
                  </a:cubicBezTo>
                  <a:cubicBezTo>
                    <a:pt x="16" y="1"/>
                    <a:pt x="15" y="1"/>
                    <a:pt x="14" y="1"/>
                  </a:cubicBezTo>
                  <a:cubicBezTo>
                    <a:pt x="14" y="1"/>
                    <a:pt x="13" y="1"/>
                    <a:pt x="13" y="1"/>
                  </a:cubicBezTo>
                  <a:cubicBezTo>
                    <a:pt x="12" y="1"/>
                    <a:pt x="13" y="2"/>
                    <a:pt x="13" y="2"/>
                  </a:cubicBezTo>
                  <a:cubicBezTo>
                    <a:pt x="13" y="2"/>
                    <a:pt x="14" y="2"/>
                    <a:pt x="14" y="3"/>
                  </a:cubicBezTo>
                  <a:cubicBezTo>
                    <a:pt x="13" y="3"/>
                    <a:pt x="13" y="3"/>
                    <a:pt x="13" y="3"/>
                  </a:cubicBezTo>
                  <a:cubicBezTo>
                    <a:pt x="13" y="4"/>
                    <a:pt x="12" y="3"/>
                    <a:pt x="12" y="3"/>
                  </a:cubicBezTo>
                  <a:cubicBezTo>
                    <a:pt x="12" y="3"/>
                    <a:pt x="12" y="3"/>
                    <a:pt x="11" y="2"/>
                  </a:cubicBezTo>
                  <a:cubicBezTo>
                    <a:pt x="11" y="2"/>
                    <a:pt x="11" y="2"/>
                    <a:pt x="10" y="2"/>
                  </a:cubicBezTo>
                  <a:cubicBezTo>
                    <a:pt x="10" y="2"/>
                    <a:pt x="9" y="2"/>
                    <a:pt x="9" y="2"/>
                  </a:cubicBezTo>
                  <a:cubicBezTo>
                    <a:pt x="9" y="2"/>
                    <a:pt x="10" y="3"/>
                    <a:pt x="10" y="3"/>
                  </a:cubicBezTo>
                  <a:cubicBezTo>
                    <a:pt x="9" y="3"/>
                    <a:pt x="9" y="4"/>
                    <a:pt x="9" y="4"/>
                  </a:cubicBezTo>
                  <a:cubicBezTo>
                    <a:pt x="9" y="4"/>
                    <a:pt x="9" y="3"/>
                    <a:pt x="9" y="3"/>
                  </a:cubicBezTo>
                  <a:cubicBezTo>
                    <a:pt x="8" y="3"/>
                    <a:pt x="8" y="3"/>
                    <a:pt x="8" y="3"/>
                  </a:cubicBezTo>
                  <a:cubicBezTo>
                    <a:pt x="8" y="3"/>
                    <a:pt x="7" y="2"/>
                    <a:pt x="7" y="2"/>
                  </a:cubicBezTo>
                  <a:cubicBezTo>
                    <a:pt x="7" y="2"/>
                    <a:pt x="7" y="2"/>
                    <a:pt x="7" y="2"/>
                  </a:cubicBezTo>
                  <a:cubicBezTo>
                    <a:pt x="6" y="2"/>
                    <a:pt x="6" y="2"/>
                    <a:pt x="6" y="3"/>
                  </a:cubicBezTo>
                  <a:cubicBezTo>
                    <a:pt x="6" y="3"/>
                    <a:pt x="6" y="3"/>
                    <a:pt x="5" y="3"/>
                  </a:cubicBezTo>
                  <a:cubicBezTo>
                    <a:pt x="5" y="4"/>
                    <a:pt x="5" y="3"/>
                    <a:pt x="5" y="2"/>
                  </a:cubicBezTo>
                  <a:cubicBezTo>
                    <a:pt x="4" y="2"/>
                    <a:pt x="4" y="2"/>
                    <a:pt x="4" y="2"/>
                  </a:cubicBezTo>
                  <a:cubicBezTo>
                    <a:pt x="4" y="1"/>
                    <a:pt x="3" y="2"/>
                    <a:pt x="2" y="2"/>
                  </a:cubicBezTo>
                  <a:cubicBezTo>
                    <a:pt x="2" y="2"/>
                    <a:pt x="2" y="2"/>
                    <a:pt x="1" y="2"/>
                  </a:cubicBezTo>
                  <a:cubicBezTo>
                    <a:pt x="1" y="2"/>
                    <a:pt x="0" y="2"/>
                    <a:pt x="0" y="3"/>
                  </a:cubicBezTo>
                  <a:cubicBezTo>
                    <a:pt x="1"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1" name="Freeform 172"/>
            <p:cNvSpPr>
              <a:spLocks/>
            </p:cNvSpPr>
            <p:nvPr/>
          </p:nvSpPr>
          <p:spPr bwMode="auto">
            <a:xfrm>
              <a:off x="6892927" y="3119439"/>
              <a:ext cx="22225" cy="20638"/>
            </a:xfrm>
            <a:custGeom>
              <a:avLst/>
              <a:gdLst>
                <a:gd name="T0" fmla="*/ 1 w 2"/>
                <a:gd name="T1" fmla="*/ 2 h 2"/>
                <a:gd name="T2" fmla="*/ 1 w 2"/>
                <a:gd name="T3" fmla="*/ 2 h 2"/>
                <a:gd name="T4" fmla="*/ 2 w 2"/>
                <a:gd name="T5" fmla="*/ 2 h 2"/>
                <a:gd name="T6" fmla="*/ 2 w 2"/>
                <a:gd name="T7" fmla="*/ 1 h 2"/>
                <a:gd name="T8" fmla="*/ 1 w 2"/>
                <a:gd name="T9" fmla="*/ 0 h 2"/>
                <a:gd name="T10" fmla="*/ 0 w 2"/>
                <a:gd name="T11" fmla="*/ 0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2" y="2"/>
                    <a:pt x="2" y="2"/>
                    <a:pt x="2" y="2"/>
                  </a:cubicBezTo>
                  <a:cubicBezTo>
                    <a:pt x="2" y="2"/>
                    <a:pt x="2" y="1"/>
                    <a:pt x="2" y="1"/>
                  </a:cubicBezTo>
                  <a:cubicBezTo>
                    <a:pt x="2" y="1"/>
                    <a:pt x="2" y="0"/>
                    <a:pt x="1" y="0"/>
                  </a:cubicBezTo>
                  <a:cubicBezTo>
                    <a:pt x="1" y="0"/>
                    <a:pt x="1" y="0"/>
                    <a:pt x="0" y="0"/>
                  </a:cubicBezTo>
                  <a:cubicBezTo>
                    <a:pt x="0" y="0"/>
                    <a:pt x="0" y="0"/>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2" name="Freeform 173"/>
            <p:cNvSpPr>
              <a:spLocks/>
            </p:cNvSpPr>
            <p:nvPr/>
          </p:nvSpPr>
          <p:spPr bwMode="auto">
            <a:xfrm>
              <a:off x="7486652" y="3270251"/>
              <a:ext cx="11113" cy="22225"/>
            </a:xfrm>
            <a:custGeom>
              <a:avLst/>
              <a:gdLst>
                <a:gd name="T0" fmla="*/ 1 w 1"/>
                <a:gd name="T1" fmla="*/ 1 h 2"/>
                <a:gd name="T2" fmla="*/ 1 w 1"/>
                <a:gd name="T3" fmla="*/ 1 h 2"/>
                <a:gd name="T4" fmla="*/ 1 w 1"/>
                <a:gd name="T5" fmla="*/ 0 h 2"/>
                <a:gd name="T6" fmla="*/ 1 w 1"/>
                <a:gd name="T7" fmla="*/ 1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0"/>
                    <a:pt x="1" y="0"/>
                  </a:cubicBezTo>
                  <a:cubicBezTo>
                    <a:pt x="1" y="0"/>
                    <a:pt x="1" y="0"/>
                    <a:pt x="1" y="1"/>
                  </a:cubicBezTo>
                  <a:cubicBezTo>
                    <a:pt x="0" y="1"/>
                    <a:pt x="0" y="1"/>
                    <a:pt x="0" y="1"/>
                  </a:cubicBezTo>
                  <a:cubicBezTo>
                    <a:pt x="1" y="2"/>
                    <a:pt x="1"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3" name="Freeform 174"/>
            <p:cNvSpPr>
              <a:spLocks/>
            </p:cNvSpPr>
            <p:nvPr/>
          </p:nvSpPr>
          <p:spPr bwMode="auto">
            <a:xfrm>
              <a:off x="6924677" y="3151189"/>
              <a:ext cx="11113" cy="11113"/>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1"/>
                    <a:pt x="1" y="1"/>
                  </a:cubicBezTo>
                  <a:cubicBezTo>
                    <a:pt x="1"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4" name="Freeform 175"/>
            <p:cNvSpPr>
              <a:spLocks/>
            </p:cNvSpPr>
            <p:nvPr/>
          </p:nvSpPr>
          <p:spPr bwMode="auto">
            <a:xfrm>
              <a:off x="5262564" y="3270251"/>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5" name="Freeform 176"/>
            <p:cNvSpPr>
              <a:spLocks/>
            </p:cNvSpPr>
            <p:nvPr/>
          </p:nvSpPr>
          <p:spPr bwMode="auto">
            <a:xfrm>
              <a:off x="7853364" y="1649414"/>
              <a:ext cx="22225" cy="20638"/>
            </a:xfrm>
            <a:custGeom>
              <a:avLst/>
              <a:gdLst>
                <a:gd name="T0" fmla="*/ 2 w 2"/>
                <a:gd name="T1" fmla="*/ 0 h 2"/>
                <a:gd name="T2" fmla="*/ 1 w 2"/>
                <a:gd name="T3" fmla="*/ 1 h 2"/>
                <a:gd name="T4" fmla="*/ 1 w 2"/>
                <a:gd name="T5" fmla="*/ 2 h 2"/>
                <a:gd name="T6" fmla="*/ 2 w 2"/>
                <a:gd name="T7" fmla="*/ 2 h 2"/>
                <a:gd name="T8" fmla="*/ 2 w 2"/>
                <a:gd name="T9" fmla="*/ 1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1"/>
                    <a:pt x="1" y="1"/>
                  </a:cubicBezTo>
                  <a:cubicBezTo>
                    <a:pt x="1" y="1"/>
                    <a:pt x="0" y="2"/>
                    <a:pt x="1" y="2"/>
                  </a:cubicBezTo>
                  <a:cubicBezTo>
                    <a:pt x="1" y="2"/>
                    <a:pt x="1" y="2"/>
                    <a:pt x="2" y="2"/>
                  </a:cubicBezTo>
                  <a:cubicBezTo>
                    <a:pt x="2" y="2"/>
                    <a:pt x="2" y="1"/>
                    <a:pt x="2" y="1"/>
                  </a:cubicBezTo>
                  <a:cubicBezTo>
                    <a:pt x="2" y="1"/>
                    <a:pt x="2" y="1"/>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6" name="Freeform 177"/>
            <p:cNvSpPr>
              <a:spLocks/>
            </p:cNvSpPr>
            <p:nvPr/>
          </p:nvSpPr>
          <p:spPr bwMode="auto">
            <a:xfrm>
              <a:off x="7821614" y="1670051"/>
              <a:ext cx="31750" cy="44450"/>
            </a:xfrm>
            <a:custGeom>
              <a:avLst/>
              <a:gdLst>
                <a:gd name="T0" fmla="*/ 2 w 3"/>
                <a:gd name="T1" fmla="*/ 2 h 4"/>
                <a:gd name="T2" fmla="*/ 3 w 3"/>
                <a:gd name="T3" fmla="*/ 1 h 4"/>
                <a:gd name="T4" fmla="*/ 2 w 3"/>
                <a:gd name="T5" fmla="*/ 0 h 4"/>
                <a:gd name="T6" fmla="*/ 1 w 3"/>
                <a:gd name="T7" fmla="*/ 1 h 4"/>
                <a:gd name="T8" fmla="*/ 0 w 3"/>
                <a:gd name="T9" fmla="*/ 2 h 4"/>
                <a:gd name="T10" fmla="*/ 0 w 3"/>
                <a:gd name="T11" fmla="*/ 3 h 4"/>
                <a:gd name="T12" fmla="*/ 0 w 3"/>
                <a:gd name="T13" fmla="*/ 3 h 4"/>
                <a:gd name="T14" fmla="*/ 1 w 3"/>
                <a:gd name="T15" fmla="*/ 3 h 4"/>
                <a:gd name="T16" fmla="*/ 1 w 3"/>
                <a:gd name="T17" fmla="*/ 2 h 4"/>
                <a:gd name="T18" fmla="*/ 2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2"/>
                  </a:moveTo>
                  <a:cubicBezTo>
                    <a:pt x="2" y="1"/>
                    <a:pt x="3" y="1"/>
                    <a:pt x="3" y="1"/>
                  </a:cubicBezTo>
                  <a:cubicBezTo>
                    <a:pt x="2" y="0"/>
                    <a:pt x="2" y="0"/>
                    <a:pt x="2" y="0"/>
                  </a:cubicBezTo>
                  <a:cubicBezTo>
                    <a:pt x="1" y="0"/>
                    <a:pt x="1" y="0"/>
                    <a:pt x="1" y="1"/>
                  </a:cubicBezTo>
                  <a:cubicBezTo>
                    <a:pt x="0" y="1"/>
                    <a:pt x="0" y="1"/>
                    <a:pt x="0" y="2"/>
                  </a:cubicBezTo>
                  <a:cubicBezTo>
                    <a:pt x="0" y="2"/>
                    <a:pt x="0" y="2"/>
                    <a:pt x="0" y="3"/>
                  </a:cubicBezTo>
                  <a:cubicBezTo>
                    <a:pt x="0" y="3"/>
                    <a:pt x="0" y="3"/>
                    <a:pt x="0" y="3"/>
                  </a:cubicBezTo>
                  <a:cubicBezTo>
                    <a:pt x="1" y="4"/>
                    <a:pt x="1" y="3"/>
                    <a:pt x="1" y="3"/>
                  </a:cubicBezTo>
                  <a:cubicBezTo>
                    <a:pt x="2" y="3"/>
                    <a:pt x="1" y="2"/>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7" name="Freeform 178"/>
            <p:cNvSpPr>
              <a:spLocks/>
            </p:cNvSpPr>
            <p:nvPr/>
          </p:nvSpPr>
          <p:spPr bwMode="auto">
            <a:xfrm>
              <a:off x="7486652" y="1400176"/>
              <a:ext cx="227013" cy="258763"/>
            </a:xfrm>
            <a:custGeom>
              <a:avLst/>
              <a:gdLst>
                <a:gd name="T0" fmla="*/ 19 w 21"/>
                <a:gd name="T1" fmla="*/ 22 h 24"/>
                <a:gd name="T2" fmla="*/ 18 w 21"/>
                <a:gd name="T3" fmla="*/ 20 h 24"/>
                <a:gd name="T4" fmla="*/ 17 w 21"/>
                <a:gd name="T5" fmla="*/ 20 h 24"/>
                <a:gd name="T6" fmla="*/ 16 w 21"/>
                <a:gd name="T7" fmla="*/ 19 h 24"/>
                <a:gd name="T8" fmla="*/ 15 w 21"/>
                <a:gd name="T9" fmla="*/ 18 h 24"/>
                <a:gd name="T10" fmla="*/ 15 w 21"/>
                <a:gd name="T11" fmla="*/ 16 h 24"/>
                <a:gd name="T12" fmla="*/ 14 w 21"/>
                <a:gd name="T13" fmla="*/ 16 h 24"/>
                <a:gd name="T14" fmla="*/ 15 w 21"/>
                <a:gd name="T15" fmla="*/ 15 h 24"/>
                <a:gd name="T16" fmla="*/ 16 w 21"/>
                <a:gd name="T17" fmla="*/ 15 h 24"/>
                <a:gd name="T18" fmla="*/ 17 w 21"/>
                <a:gd name="T19" fmla="*/ 16 h 24"/>
                <a:gd name="T20" fmla="*/ 17 w 21"/>
                <a:gd name="T21" fmla="*/ 17 h 24"/>
                <a:gd name="T22" fmla="*/ 18 w 21"/>
                <a:gd name="T23" fmla="*/ 16 h 24"/>
                <a:gd name="T24" fmla="*/ 18 w 21"/>
                <a:gd name="T25" fmla="*/ 15 h 24"/>
                <a:gd name="T26" fmla="*/ 17 w 21"/>
                <a:gd name="T27" fmla="*/ 15 h 24"/>
                <a:gd name="T28" fmla="*/ 16 w 21"/>
                <a:gd name="T29" fmla="*/ 14 h 24"/>
                <a:gd name="T30" fmla="*/ 16 w 21"/>
                <a:gd name="T31" fmla="*/ 14 h 24"/>
                <a:gd name="T32" fmla="*/ 14 w 21"/>
                <a:gd name="T33" fmla="*/ 13 h 24"/>
                <a:gd name="T34" fmla="*/ 13 w 21"/>
                <a:gd name="T35" fmla="*/ 12 h 24"/>
                <a:gd name="T36" fmla="*/ 12 w 21"/>
                <a:gd name="T37" fmla="*/ 11 h 24"/>
                <a:gd name="T38" fmla="*/ 11 w 21"/>
                <a:gd name="T39" fmla="*/ 10 h 24"/>
                <a:gd name="T40" fmla="*/ 11 w 21"/>
                <a:gd name="T41" fmla="*/ 9 h 24"/>
                <a:gd name="T42" fmla="*/ 10 w 21"/>
                <a:gd name="T43" fmla="*/ 8 h 24"/>
                <a:gd name="T44" fmla="*/ 9 w 21"/>
                <a:gd name="T45" fmla="*/ 8 h 24"/>
                <a:gd name="T46" fmla="*/ 8 w 21"/>
                <a:gd name="T47" fmla="*/ 7 h 24"/>
                <a:gd name="T48" fmla="*/ 7 w 21"/>
                <a:gd name="T49" fmla="*/ 7 h 24"/>
                <a:gd name="T50" fmla="*/ 7 w 21"/>
                <a:gd name="T51" fmla="*/ 6 h 24"/>
                <a:gd name="T52" fmla="*/ 6 w 21"/>
                <a:gd name="T53" fmla="*/ 5 h 24"/>
                <a:gd name="T54" fmla="*/ 5 w 21"/>
                <a:gd name="T55" fmla="*/ 3 h 24"/>
                <a:gd name="T56" fmla="*/ 4 w 21"/>
                <a:gd name="T57" fmla="*/ 2 h 24"/>
                <a:gd name="T58" fmla="*/ 3 w 21"/>
                <a:gd name="T59" fmla="*/ 2 h 24"/>
                <a:gd name="T60" fmla="*/ 2 w 21"/>
                <a:gd name="T61" fmla="*/ 1 h 24"/>
                <a:gd name="T62" fmla="*/ 1 w 21"/>
                <a:gd name="T63" fmla="*/ 1 h 24"/>
                <a:gd name="T64" fmla="*/ 0 w 21"/>
                <a:gd name="T65" fmla="*/ 0 h 24"/>
                <a:gd name="T66" fmla="*/ 1 w 21"/>
                <a:gd name="T67" fmla="*/ 1 h 24"/>
                <a:gd name="T68" fmla="*/ 1 w 21"/>
                <a:gd name="T69" fmla="*/ 2 h 24"/>
                <a:gd name="T70" fmla="*/ 1 w 21"/>
                <a:gd name="T71" fmla="*/ 3 h 24"/>
                <a:gd name="T72" fmla="*/ 2 w 21"/>
                <a:gd name="T73" fmla="*/ 5 h 24"/>
                <a:gd name="T74" fmla="*/ 4 w 21"/>
                <a:gd name="T75" fmla="*/ 6 h 24"/>
                <a:gd name="T76" fmla="*/ 5 w 21"/>
                <a:gd name="T77" fmla="*/ 8 h 24"/>
                <a:gd name="T78" fmla="*/ 6 w 21"/>
                <a:gd name="T79" fmla="*/ 8 h 24"/>
                <a:gd name="T80" fmla="*/ 7 w 21"/>
                <a:gd name="T81" fmla="*/ 9 h 24"/>
                <a:gd name="T82" fmla="*/ 8 w 21"/>
                <a:gd name="T83" fmla="*/ 10 h 24"/>
                <a:gd name="T84" fmla="*/ 9 w 21"/>
                <a:gd name="T85" fmla="*/ 11 h 24"/>
                <a:gd name="T86" fmla="*/ 9 w 21"/>
                <a:gd name="T87" fmla="*/ 13 h 24"/>
                <a:gd name="T88" fmla="*/ 11 w 21"/>
                <a:gd name="T89" fmla="*/ 14 h 24"/>
                <a:gd name="T90" fmla="*/ 12 w 21"/>
                <a:gd name="T91" fmla="*/ 16 h 24"/>
                <a:gd name="T92" fmla="*/ 12 w 21"/>
                <a:gd name="T93" fmla="*/ 17 h 24"/>
                <a:gd name="T94" fmla="*/ 14 w 21"/>
                <a:gd name="T95" fmla="*/ 18 h 24"/>
                <a:gd name="T96" fmla="*/ 14 w 21"/>
                <a:gd name="T97" fmla="*/ 19 h 24"/>
                <a:gd name="T98" fmla="*/ 14 w 21"/>
                <a:gd name="T99" fmla="*/ 20 h 24"/>
                <a:gd name="T100" fmla="*/ 15 w 21"/>
                <a:gd name="T101" fmla="*/ 21 h 24"/>
                <a:gd name="T102" fmla="*/ 16 w 21"/>
                <a:gd name="T103" fmla="*/ 22 h 24"/>
                <a:gd name="T104" fmla="*/ 16 w 21"/>
                <a:gd name="T105" fmla="*/ 23 h 24"/>
                <a:gd name="T106" fmla="*/ 18 w 21"/>
                <a:gd name="T107" fmla="*/ 24 h 24"/>
                <a:gd name="T108" fmla="*/ 18 w 21"/>
                <a:gd name="T109" fmla="*/ 22 h 24"/>
                <a:gd name="T110" fmla="*/ 18 w 21"/>
                <a:gd name="T111" fmla="*/ 22 h 24"/>
                <a:gd name="T112" fmla="*/ 19 w 21"/>
                <a:gd name="T113" fmla="*/ 23 h 24"/>
                <a:gd name="T114" fmla="*/ 21 w 21"/>
                <a:gd name="T115" fmla="*/ 23 h 24"/>
                <a:gd name="T116" fmla="*/ 19 w 21"/>
                <a:gd name="T1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 h="24">
                  <a:moveTo>
                    <a:pt x="19" y="22"/>
                  </a:moveTo>
                  <a:cubicBezTo>
                    <a:pt x="19" y="21"/>
                    <a:pt x="18" y="21"/>
                    <a:pt x="18" y="20"/>
                  </a:cubicBezTo>
                  <a:cubicBezTo>
                    <a:pt x="17" y="20"/>
                    <a:pt x="17" y="20"/>
                    <a:pt x="17" y="20"/>
                  </a:cubicBezTo>
                  <a:cubicBezTo>
                    <a:pt x="17" y="19"/>
                    <a:pt x="16" y="19"/>
                    <a:pt x="16" y="19"/>
                  </a:cubicBezTo>
                  <a:cubicBezTo>
                    <a:pt x="16" y="19"/>
                    <a:pt x="16" y="18"/>
                    <a:pt x="15" y="18"/>
                  </a:cubicBezTo>
                  <a:cubicBezTo>
                    <a:pt x="15" y="17"/>
                    <a:pt x="15" y="17"/>
                    <a:pt x="15" y="16"/>
                  </a:cubicBezTo>
                  <a:cubicBezTo>
                    <a:pt x="15" y="16"/>
                    <a:pt x="14" y="16"/>
                    <a:pt x="14" y="16"/>
                  </a:cubicBezTo>
                  <a:cubicBezTo>
                    <a:pt x="14" y="15"/>
                    <a:pt x="14" y="15"/>
                    <a:pt x="15" y="15"/>
                  </a:cubicBezTo>
                  <a:cubicBezTo>
                    <a:pt x="15" y="15"/>
                    <a:pt x="15" y="15"/>
                    <a:pt x="16" y="15"/>
                  </a:cubicBezTo>
                  <a:cubicBezTo>
                    <a:pt x="16" y="15"/>
                    <a:pt x="16" y="16"/>
                    <a:pt x="17" y="16"/>
                  </a:cubicBezTo>
                  <a:cubicBezTo>
                    <a:pt x="17" y="16"/>
                    <a:pt x="17" y="17"/>
                    <a:pt x="17" y="17"/>
                  </a:cubicBezTo>
                  <a:cubicBezTo>
                    <a:pt x="18" y="17"/>
                    <a:pt x="18" y="17"/>
                    <a:pt x="18" y="16"/>
                  </a:cubicBezTo>
                  <a:cubicBezTo>
                    <a:pt x="19" y="16"/>
                    <a:pt x="18" y="16"/>
                    <a:pt x="18" y="15"/>
                  </a:cubicBezTo>
                  <a:cubicBezTo>
                    <a:pt x="17" y="15"/>
                    <a:pt x="17" y="15"/>
                    <a:pt x="17" y="15"/>
                  </a:cubicBezTo>
                  <a:cubicBezTo>
                    <a:pt x="17" y="15"/>
                    <a:pt x="17" y="15"/>
                    <a:pt x="16" y="14"/>
                  </a:cubicBezTo>
                  <a:cubicBezTo>
                    <a:pt x="16" y="14"/>
                    <a:pt x="16" y="14"/>
                    <a:pt x="16" y="14"/>
                  </a:cubicBezTo>
                  <a:cubicBezTo>
                    <a:pt x="15" y="13"/>
                    <a:pt x="15" y="13"/>
                    <a:pt x="14" y="13"/>
                  </a:cubicBezTo>
                  <a:cubicBezTo>
                    <a:pt x="14" y="12"/>
                    <a:pt x="14" y="12"/>
                    <a:pt x="13" y="12"/>
                  </a:cubicBezTo>
                  <a:cubicBezTo>
                    <a:pt x="13" y="12"/>
                    <a:pt x="13" y="12"/>
                    <a:pt x="12" y="11"/>
                  </a:cubicBezTo>
                  <a:cubicBezTo>
                    <a:pt x="12" y="11"/>
                    <a:pt x="12" y="11"/>
                    <a:pt x="11" y="10"/>
                  </a:cubicBezTo>
                  <a:cubicBezTo>
                    <a:pt x="11" y="10"/>
                    <a:pt x="11" y="10"/>
                    <a:pt x="11" y="9"/>
                  </a:cubicBezTo>
                  <a:cubicBezTo>
                    <a:pt x="11" y="9"/>
                    <a:pt x="10" y="8"/>
                    <a:pt x="10" y="8"/>
                  </a:cubicBezTo>
                  <a:cubicBezTo>
                    <a:pt x="10" y="8"/>
                    <a:pt x="9" y="8"/>
                    <a:pt x="9" y="8"/>
                  </a:cubicBezTo>
                  <a:cubicBezTo>
                    <a:pt x="8" y="8"/>
                    <a:pt x="9" y="7"/>
                    <a:pt x="8" y="7"/>
                  </a:cubicBezTo>
                  <a:cubicBezTo>
                    <a:pt x="8" y="7"/>
                    <a:pt x="8" y="7"/>
                    <a:pt x="7" y="7"/>
                  </a:cubicBezTo>
                  <a:cubicBezTo>
                    <a:pt x="7" y="6"/>
                    <a:pt x="7" y="6"/>
                    <a:pt x="7" y="6"/>
                  </a:cubicBezTo>
                  <a:cubicBezTo>
                    <a:pt x="7" y="5"/>
                    <a:pt x="7" y="5"/>
                    <a:pt x="6" y="5"/>
                  </a:cubicBezTo>
                  <a:cubicBezTo>
                    <a:pt x="6" y="4"/>
                    <a:pt x="5" y="4"/>
                    <a:pt x="5" y="3"/>
                  </a:cubicBezTo>
                  <a:cubicBezTo>
                    <a:pt x="4" y="3"/>
                    <a:pt x="4" y="3"/>
                    <a:pt x="4" y="2"/>
                  </a:cubicBezTo>
                  <a:cubicBezTo>
                    <a:pt x="4" y="2"/>
                    <a:pt x="3" y="2"/>
                    <a:pt x="3" y="2"/>
                  </a:cubicBezTo>
                  <a:cubicBezTo>
                    <a:pt x="3" y="2"/>
                    <a:pt x="3" y="2"/>
                    <a:pt x="2" y="1"/>
                  </a:cubicBezTo>
                  <a:cubicBezTo>
                    <a:pt x="2" y="1"/>
                    <a:pt x="2" y="1"/>
                    <a:pt x="1" y="1"/>
                  </a:cubicBezTo>
                  <a:cubicBezTo>
                    <a:pt x="1" y="0"/>
                    <a:pt x="1" y="0"/>
                    <a:pt x="0" y="0"/>
                  </a:cubicBezTo>
                  <a:cubicBezTo>
                    <a:pt x="0" y="1"/>
                    <a:pt x="0" y="1"/>
                    <a:pt x="1" y="1"/>
                  </a:cubicBezTo>
                  <a:cubicBezTo>
                    <a:pt x="1" y="2"/>
                    <a:pt x="1" y="2"/>
                    <a:pt x="1" y="2"/>
                  </a:cubicBezTo>
                  <a:cubicBezTo>
                    <a:pt x="2" y="3"/>
                    <a:pt x="1" y="3"/>
                    <a:pt x="1" y="3"/>
                  </a:cubicBezTo>
                  <a:cubicBezTo>
                    <a:pt x="1" y="4"/>
                    <a:pt x="2" y="4"/>
                    <a:pt x="2" y="5"/>
                  </a:cubicBezTo>
                  <a:cubicBezTo>
                    <a:pt x="3" y="5"/>
                    <a:pt x="3" y="6"/>
                    <a:pt x="4" y="6"/>
                  </a:cubicBezTo>
                  <a:cubicBezTo>
                    <a:pt x="4" y="7"/>
                    <a:pt x="5" y="7"/>
                    <a:pt x="5" y="8"/>
                  </a:cubicBezTo>
                  <a:cubicBezTo>
                    <a:pt x="6" y="8"/>
                    <a:pt x="6" y="8"/>
                    <a:pt x="6" y="8"/>
                  </a:cubicBezTo>
                  <a:cubicBezTo>
                    <a:pt x="7" y="9"/>
                    <a:pt x="7" y="9"/>
                    <a:pt x="7" y="9"/>
                  </a:cubicBezTo>
                  <a:cubicBezTo>
                    <a:pt x="7" y="9"/>
                    <a:pt x="8" y="10"/>
                    <a:pt x="8" y="10"/>
                  </a:cubicBezTo>
                  <a:cubicBezTo>
                    <a:pt x="8" y="10"/>
                    <a:pt x="8" y="11"/>
                    <a:pt x="9" y="11"/>
                  </a:cubicBezTo>
                  <a:cubicBezTo>
                    <a:pt x="9" y="12"/>
                    <a:pt x="9" y="12"/>
                    <a:pt x="9" y="13"/>
                  </a:cubicBezTo>
                  <a:cubicBezTo>
                    <a:pt x="10" y="13"/>
                    <a:pt x="10" y="14"/>
                    <a:pt x="11" y="14"/>
                  </a:cubicBezTo>
                  <a:cubicBezTo>
                    <a:pt x="11" y="15"/>
                    <a:pt x="11" y="15"/>
                    <a:pt x="12" y="16"/>
                  </a:cubicBezTo>
                  <a:cubicBezTo>
                    <a:pt x="12" y="17"/>
                    <a:pt x="12" y="17"/>
                    <a:pt x="12" y="17"/>
                  </a:cubicBezTo>
                  <a:cubicBezTo>
                    <a:pt x="13" y="18"/>
                    <a:pt x="13" y="17"/>
                    <a:pt x="14" y="18"/>
                  </a:cubicBezTo>
                  <a:cubicBezTo>
                    <a:pt x="14" y="18"/>
                    <a:pt x="14" y="19"/>
                    <a:pt x="14" y="19"/>
                  </a:cubicBezTo>
                  <a:cubicBezTo>
                    <a:pt x="14" y="19"/>
                    <a:pt x="14" y="20"/>
                    <a:pt x="14" y="20"/>
                  </a:cubicBezTo>
                  <a:cubicBezTo>
                    <a:pt x="14" y="20"/>
                    <a:pt x="15" y="21"/>
                    <a:pt x="15" y="21"/>
                  </a:cubicBezTo>
                  <a:cubicBezTo>
                    <a:pt x="15" y="21"/>
                    <a:pt x="15" y="22"/>
                    <a:pt x="16" y="22"/>
                  </a:cubicBezTo>
                  <a:cubicBezTo>
                    <a:pt x="16" y="22"/>
                    <a:pt x="16" y="23"/>
                    <a:pt x="16" y="23"/>
                  </a:cubicBezTo>
                  <a:cubicBezTo>
                    <a:pt x="17" y="24"/>
                    <a:pt x="17" y="24"/>
                    <a:pt x="18" y="24"/>
                  </a:cubicBezTo>
                  <a:cubicBezTo>
                    <a:pt x="18" y="23"/>
                    <a:pt x="17" y="23"/>
                    <a:pt x="18" y="22"/>
                  </a:cubicBezTo>
                  <a:cubicBezTo>
                    <a:pt x="18" y="22"/>
                    <a:pt x="18" y="22"/>
                    <a:pt x="18" y="22"/>
                  </a:cubicBezTo>
                  <a:cubicBezTo>
                    <a:pt x="19" y="22"/>
                    <a:pt x="19" y="23"/>
                    <a:pt x="19" y="23"/>
                  </a:cubicBezTo>
                  <a:cubicBezTo>
                    <a:pt x="20" y="23"/>
                    <a:pt x="20" y="23"/>
                    <a:pt x="21" y="23"/>
                  </a:cubicBezTo>
                  <a:cubicBezTo>
                    <a:pt x="21" y="22"/>
                    <a:pt x="20" y="22"/>
                    <a:pt x="19" y="2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8" name="Freeform 179"/>
            <p:cNvSpPr>
              <a:spLocks/>
            </p:cNvSpPr>
            <p:nvPr/>
          </p:nvSpPr>
          <p:spPr bwMode="auto">
            <a:xfrm>
              <a:off x="6234114" y="2103439"/>
              <a:ext cx="312738" cy="161925"/>
            </a:xfrm>
            <a:custGeom>
              <a:avLst/>
              <a:gdLst>
                <a:gd name="T0" fmla="*/ 27 w 29"/>
                <a:gd name="T1" fmla="*/ 15 h 15"/>
                <a:gd name="T2" fmla="*/ 28 w 29"/>
                <a:gd name="T3" fmla="*/ 15 h 15"/>
                <a:gd name="T4" fmla="*/ 28 w 29"/>
                <a:gd name="T5" fmla="*/ 13 h 15"/>
                <a:gd name="T6" fmla="*/ 28 w 29"/>
                <a:gd name="T7" fmla="*/ 13 h 15"/>
                <a:gd name="T8" fmla="*/ 27 w 29"/>
                <a:gd name="T9" fmla="*/ 12 h 15"/>
                <a:gd name="T10" fmla="*/ 27 w 29"/>
                <a:gd name="T11" fmla="*/ 10 h 15"/>
                <a:gd name="T12" fmla="*/ 27 w 29"/>
                <a:gd name="T13" fmla="*/ 10 h 15"/>
                <a:gd name="T14" fmla="*/ 26 w 29"/>
                <a:gd name="T15" fmla="*/ 10 h 15"/>
                <a:gd name="T16" fmla="*/ 25 w 29"/>
                <a:gd name="T17" fmla="*/ 9 h 15"/>
                <a:gd name="T18" fmla="*/ 24 w 29"/>
                <a:gd name="T19" fmla="*/ 9 h 15"/>
                <a:gd name="T20" fmla="*/ 23 w 29"/>
                <a:gd name="T21" fmla="*/ 8 h 15"/>
                <a:gd name="T22" fmla="*/ 22 w 29"/>
                <a:gd name="T23" fmla="*/ 8 h 15"/>
                <a:gd name="T24" fmla="*/ 21 w 29"/>
                <a:gd name="T25" fmla="*/ 9 h 15"/>
                <a:gd name="T26" fmla="*/ 19 w 29"/>
                <a:gd name="T27" fmla="*/ 8 h 15"/>
                <a:gd name="T28" fmla="*/ 19 w 29"/>
                <a:gd name="T29" fmla="*/ 7 h 15"/>
                <a:gd name="T30" fmla="*/ 18 w 29"/>
                <a:gd name="T31" fmla="*/ 7 h 15"/>
                <a:gd name="T32" fmla="*/ 17 w 29"/>
                <a:gd name="T33" fmla="*/ 7 h 15"/>
                <a:gd name="T34" fmla="*/ 16 w 29"/>
                <a:gd name="T35" fmla="*/ 6 h 15"/>
                <a:gd name="T36" fmla="*/ 14 w 29"/>
                <a:gd name="T37" fmla="*/ 5 h 15"/>
                <a:gd name="T38" fmla="*/ 13 w 29"/>
                <a:gd name="T39" fmla="*/ 5 h 15"/>
                <a:gd name="T40" fmla="*/ 13 w 29"/>
                <a:gd name="T41" fmla="*/ 4 h 15"/>
                <a:gd name="T42" fmla="*/ 12 w 29"/>
                <a:gd name="T43" fmla="*/ 4 h 15"/>
                <a:gd name="T44" fmla="*/ 11 w 29"/>
                <a:gd name="T45" fmla="*/ 3 h 15"/>
                <a:gd name="T46" fmla="*/ 10 w 29"/>
                <a:gd name="T47" fmla="*/ 3 h 15"/>
                <a:gd name="T48" fmla="*/ 9 w 29"/>
                <a:gd name="T49" fmla="*/ 2 h 15"/>
                <a:gd name="T50" fmla="*/ 8 w 29"/>
                <a:gd name="T51" fmla="*/ 2 h 15"/>
                <a:gd name="T52" fmla="*/ 7 w 29"/>
                <a:gd name="T53" fmla="*/ 2 h 15"/>
                <a:gd name="T54" fmla="*/ 6 w 29"/>
                <a:gd name="T55" fmla="*/ 2 h 15"/>
                <a:gd name="T56" fmla="*/ 4 w 29"/>
                <a:gd name="T57" fmla="*/ 1 h 15"/>
                <a:gd name="T58" fmla="*/ 3 w 29"/>
                <a:gd name="T59" fmla="*/ 0 h 15"/>
                <a:gd name="T60" fmla="*/ 3 w 29"/>
                <a:gd name="T61" fmla="*/ 0 h 15"/>
                <a:gd name="T62" fmla="*/ 3 w 29"/>
                <a:gd name="T63" fmla="*/ 1 h 15"/>
                <a:gd name="T64" fmla="*/ 2 w 29"/>
                <a:gd name="T65" fmla="*/ 2 h 15"/>
                <a:gd name="T66" fmla="*/ 1 w 29"/>
                <a:gd name="T67" fmla="*/ 3 h 15"/>
                <a:gd name="T68" fmla="*/ 1 w 29"/>
                <a:gd name="T69" fmla="*/ 4 h 15"/>
                <a:gd name="T70" fmla="*/ 2 w 29"/>
                <a:gd name="T71" fmla="*/ 4 h 15"/>
                <a:gd name="T72" fmla="*/ 3 w 29"/>
                <a:gd name="T73" fmla="*/ 5 h 15"/>
                <a:gd name="T74" fmla="*/ 4 w 29"/>
                <a:gd name="T75" fmla="*/ 6 h 15"/>
                <a:gd name="T76" fmla="*/ 5 w 29"/>
                <a:gd name="T77" fmla="*/ 6 h 15"/>
                <a:gd name="T78" fmla="*/ 6 w 29"/>
                <a:gd name="T79" fmla="*/ 6 h 15"/>
                <a:gd name="T80" fmla="*/ 7 w 29"/>
                <a:gd name="T81" fmla="*/ 7 h 15"/>
                <a:gd name="T82" fmla="*/ 8 w 29"/>
                <a:gd name="T83" fmla="*/ 8 h 15"/>
                <a:gd name="T84" fmla="*/ 9 w 29"/>
                <a:gd name="T85" fmla="*/ 9 h 15"/>
                <a:gd name="T86" fmla="*/ 10 w 29"/>
                <a:gd name="T87" fmla="*/ 9 h 15"/>
                <a:gd name="T88" fmla="*/ 11 w 29"/>
                <a:gd name="T89" fmla="*/ 9 h 15"/>
                <a:gd name="T90" fmla="*/ 12 w 29"/>
                <a:gd name="T91" fmla="*/ 10 h 15"/>
                <a:gd name="T92" fmla="*/ 12 w 29"/>
                <a:gd name="T93" fmla="*/ 11 h 15"/>
                <a:gd name="T94" fmla="*/ 13 w 29"/>
                <a:gd name="T95" fmla="*/ 11 h 15"/>
                <a:gd name="T96" fmla="*/ 14 w 29"/>
                <a:gd name="T97" fmla="*/ 11 h 15"/>
                <a:gd name="T98" fmla="*/ 15 w 29"/>
                <a:gd name="T99" fmla="*/ 11 h 15"/>
                <a:gd name="T100" fmla="*/ 15 w 29"/>
                <a:gd name="T101" fmla="*/ 13 h 15"/>
                <a:gd name="T102" fmla="*/ 17 w 29"/>
                <a:gd name="T103" fmla="*/ 13 h 15"/>
                <a:gd name="T104" fmla="*/ 18 w 29"/>
                <a:gd name="T105" fmla="*/ 13 h 15"/>
                <a:gd name="T106" fmla="*/ 19 w 29"/>
                <a:gd name="T107" fmla="*/ 12 h 15"/>
                <a:gd name="T108" fmla="*/ 20 w 29"/>
                <a:gd name="T109" fmla="*/ 12 h 15"/>
                <a:gd name="T110" fmla="*/ 21 w 29"/>
                <a:gd name="T111" fmla="*/ 13 h 15"/>
                <a:gd name="T112" fmla="*/ 22 w 29"/>
                <a:gd name="T113" fmla="*/ 14 h 15"/>
                <a:gd name="T114" fmla="*/ 23 w 29"/>
                <a:gd name="T115" fmla="*/ 14 h 15"/>
                <a:gd name="T116" fmla="*/ 24 w 29"/>
                <a:gd name="T117" fmla="*/ 14 h 15"/>
                <a:gd name="T118" fmla="*/ 25 w 29"/>
                <a:gd name="T119" fmla="*/ 14 h 15"/>
                <a:gd name="T120" fmla="*/ 26 w 29"/>
                <a:gd name="T121" fmla="*/ 15 h 15"/>
                <a:gd name="T122" fmla="*/ 27 w 29"/>
                <a:gd name="T1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 h="15">
                  <a:moveTo>
                    <a:pt x="27" y="15"/>
                  </a:moveTo>
                  <a:cubicBezTo>
                    <a:pt x="28" y="15"/>
                    <a:pt x="28" y="15"/>
                    <a:pt x="28" y="15"/>
                  </a:cubicBezTo>
                  <a:cubicBezTo>
                    <a:pt x="29" y="14"/>
                    <a:pt x="28" y="14"/>
                    <a:pt x="28" y="13"/>
                  </a:cubicBezTo>
                  <a:cubicBezTo>
                    <a:pt x="28" y="13"/>
                    <a:pt x="28" y="13"/>
                    <a:pt x="28" y="13"/>
                  </a:cubicBezTo>
                  <a:cubicBezTo>
                    <a:pt x="27" y="12"/>
                    <a:pt x="27" y="12"/>
                    <a:pt x="27" y="12"/>
                  </a:cubicBezTo>
                  <a:cubicBezTo>
                    <a:pt x="27" y="11"/>
                    <a:pt x="27" y="11"/>
                    <a:pt x="27" y="10"/>
                  </a:cubicBezTo>
                  <a:cubicBezTo>
                    <a:pt x="27" y="10"/>
                    <a:pt x="27" y="10"/>
                    <a:pt x="27" y="10"/>
                  </a:cubicBezTo>
                  <a:cubicBezTo>
                    <a:pt x="27" y="10"/>
                    <a:pt x="27" y="10"/>
                    <a:pt x="26" y="10"/>
                  </a:cubicBezTo>
                  <a:cubicBezTo>
                    <a:pt x="26" y="10"/>
                    <a:pt x="26" y="10"/>
                    <a:pt x="25" y="9"/>
                  </a:cubicBezTo>
                  <a:cubicBezTo>
                    <a:pt x="25" y="9"/>
                    <a:pt x="25" y="9"/>
                    <a:pt x="24" y="9"/>
                  </a:cubicBezTo>
                  <a:cubicBezTo>
                    <a:pt x="24" y="9"/>
                    <a:pt x="24" y="8"/>
                    <a:pt x="23" y="8"/>
                  </a:cubicBezTo>
                  <a:cubicBezTo>
                    <a:pt x="23" y="8"/>
                    <a:pt x="23" y="8"/>
                    <a:pt x="22" y="8"/>
                  </a:cubicBezTo>
                  <a:cubicBezTo>
                    <a:pt x="22" y="8"/>
                    <a:pt x="21" y="9"/>
                    <a:pt x="21" y="9"/>
                  </a:cubicBezTo>
                  <a:cubicBezTo>
                    <a:pt x="20" y="9"/>
                    <a:pt x="20" y="9"/>
                    <a:pt x="19" y="8"/>
                  </a:cubicBezTo>
                  <a:cubicBezTo>
                    <a:pt x="19" y="8"/>
                    <a:pt x="19" y="7"/>
                    <a:pt x="19" y="7"/>
                  </a:cubicBezTo>
                  <a:cubicBezTo>
                    <a:pt x="18" y="7"/>
                    <a:pt x="18" y="7"/>
                    <a:pt x="18" y="7"/>
                  </a:cubicBezTo>
                  <a:cubicBezTo>
                    <a:pt x="17" y="7"/>
                    <a:pt x="17" y="7"/>
                    <a:pt x="17" y="7"/>
                  </a:cubicBezTo>
                  <a:cubicBezTo>
                    <a:pt x="16" y="7"/>
                    <a:pt x="16" y="7"/>
                    <a:pt x="16" y="6"/>
                  </a:cubicBezTo>
                  <a:cubicBezTo>
                    <a:pt x="15" y="6"/>
                    <a:pt x="15" y="6"/>
                    <a:pt x="14" y="5"/>
                  </a:cubicBezTo>
                  <a:cubicBezTo>
                    <a:pt x="14" y="5"/>
                    <a:pt x="14" y="5"/>
                    <a:pt x="13" y="5"/>
                  </a:cubicBezTo>
                  <a:cubicBezTo>
                    <a:pt x="13" y="5"/>
                    <a:pt x="13" y="5"/>
                    <a:pt x="13" y="4"/>
                  </a:cubicBezTo>
                  <a:cubicBezTo>
                    <a:pt x="12" y="4"/>
                    <a:pt x="12" y="4"/>
                    <a:pt x="12" y="4"/>
                  </a:cubicBezTo>
                  <a:cubicBezTo>
                    <a:pt x="11" y="4"/>
                    <a:pt x="11" y="4"/>
                    <a:pt x="11" y="3"/>
                  </a:cubicBezTo>
                  <a:cubicBezTo>
                    <a:pt x="10" y="3"/>
                    <a:pt x="10" y="3"/>
                    <a:pt x="10" y="3"/>
                  </a:cubicBezTo>
                  <a:cubicBezTo>
                    <a:pt x="10" y="3"/>
                    <a:pt x="9" y="2"/>
                    <a:pt x="9" y="2"/>
                  </a:cubicBezTo>
                  <a:cubicBezTo>
                    <a:pt x="9" y="2"/>
                    <a:pt x="8" y="2"/>
                    <a:pt x="8" y="2"/>
                  </a:cubicBezTo>
                  <a:cubicBezTo>
                    <a:pt x="8" y="2"/>
                    <a:pt x="8" y="2"/>
                    <a:pt x="7" y="2"/>
                  </a:cubicBezTo>
                  <a:cubicBezTo>
                    <a:pt x="7" y="2"/>
                    <a:pt x="6" y="2"/>
                    <a:pt x="6" y="2"/>
                  </a:cubicBezTo>
                  <a:cubicBezTo>
                    <a:pt x="5" y="2"/>
                    <a:pt x="5" y="1"/>
                    <a:pt x="4" y="1"/>
                  </a:cubicBezTo>
                  <a:cubicBezTo>
                    <a:pt x="4" y="0"/>
                    <a:pt x="3" y="1"/>
                    <a:pt x="3" y="0"/>
                  </a:cubicBezTo>
                  <a:cubicBezTo>
                    <a:pt x="3" y="0"/>
                    <a:pt x="3" y="0"/>
                    <a:pt x="3" y="0"/>
                  </a:cubicBezTo>
                  <a:cubicBezTo>
                    <a:pt x="3" y="1"/>
                    <a:pt x="3" y="1"/>
                    <a:pt x="3" y="1"/>
                  </a:cubicBezTo>
                  <a:cubicBezTo>
                    <a:pt x="2" y="1"/>
                    <a:pt x="2" y="2"/>
                    <a:pt x="2" y="2"/>
                  </a:cubicBezTo>
                  <a:cubicBezTo>
                    <a:pt x="1" y="2"/>
                    <a:pt x="0" y="3"/>
                    <a:pt x="1" y="3"/>
                  </a:cubicBezTo>
                  <a:cubicBezTo>
                    <a:pt x="1" y="3"/>
                    <a:pt x="1" y="4"/>
                    <a:pt x="1" y="4"/>
                  </a:cubicBezTo>
                  <a:cubicBezTo>
                    <a:pt x="1" y="4"/>
                    <a:pt x="2" y="4"/>
                    <a:pt x="2" y="4"/>
                  </a:cubicBezTo>
                  <a:cubicBezTo>
                    <a:pt x="3" y="4"/>
                    <a:pt x="3" y="4"/>
                    <a:pt x="3" y="5"/>
                  </a:cubicBezTo>
                  <a:cubicBezTo>
                    <a:pt x="3" y="5"/>
                    <a:pt x="3" y="5"/>
                    <a:pt x="4" y="6"/>
                  </a:cubicBezTo>
                  <a:cubicBezTo>
                    <a:pt x="4" y="6"/>
                    <a:pt x="4" y="6"/>
                    <a:pt x="5" y="6"/>
                  </a:cubicBezTo>
                  <a:cubicBezTo>
                    <a:pt x="5" y="6"/>
                    <a:pt x="5" y="6"/>
                    <a:pt x="6" y="6"/>
                  </a:cubicBezTo>
                  <a:cubicBezTo>
                    <a:pt x="6" y="6"/>
                    <a:pt x="7" y="7"/>
                    <a:pt x="7" y="7"/>
                  </a:cubicBezTo>
                  <a:cubicBezTo>
                    <a:pt x="8" y="7"/>
                    <a:pt x="8" y="8"/>
                    <a:pt x="8" y="8"/>
                  </a:cubicBezTo>
                  <a:cubicBezTo>
                    <a:pt x="8" y="9"/>
                    <a:pt x="8" y="9"/>
                    <a:pt x="9" y="9"/>
                  </a:cubicBezTo>
                  <a:cubicBezTo>
                    <a:pt x="9" y="9"/>
                    <a:pt x="9" y="9"/>
                    <a:pt x="10" y="9"/>
                  </a:cubicBezTo>
                  <a:cubicBezTo>
                    <a:pt x="10" y="9"/>
                    <a:pt x="10" y="9"/>
                    <a:pt x="11" y="9"/>
                  </a:cubicBezTo>
                  <a:cubicBezTo>
                    <a:pt x="11" y="10"/>
                    <a:pt x="11" y="10"/>
                    <a:pt x="12" y="10"/>
                  </a:cubicBezTo>
                  <a:cubicBezTo>
                    <a:pt x="12" y="10"/>
                    <a:pt x="12" y="11"/>
                    <a:pt x="12" y="11"/>
                  </a:cubicBezTo>
                  <a:cubicBezTo>
                    <a:pt x="12" y="11"/>
                    <a:pt x="12" y="11"/>
                    <a:pt x="13" y="11"/>
                  </a:cubicBezTo>
                  <a:cubicBezTo>
                    <a:pt x="13" y="11"/>
                    <a:pt x="13" y="11"/>
                    <a:pt x="14" y="11"/>
                  </a:cubicBezTo>
                  <a:cubicBezTo>
                    <a:pt x="14" y="11"/>
                    <a:pt x="14" y="11"/>
                    <a:pt x="15" y="11"/>
                  </a:cubicBezTo>
                  <a:cubicBezTo>
                    <a:pt x="15" y="12"/>
                    <a:pt x="15" y="12"/>
                    <a:pt x="15" y="13"/>
                  </a:cubicBezTo>
                  <a:cubicBezTo>
                    <a:pt x="16" y="13"/>
                    <a:pt x="16" y="13"/>
                    <a:pt x="17" y="13"/>
                  </a:cubicBezTo>
                  <a:cubicBezTo>
                    <a:pt x="17" y="13"/>
                    <a:pt x="18" y="13"/>
                    <a:pt x="18" y="13"/>
                  </a:cubicBezTo>
                  <a:cubicBezTo>
                    <a:pt x="18" y="13"/>
                    <a:pt x="19" y="12"/>
                    <a:pt x="19" y="12"/>
                  </a:cubicBezTo>
                  <a:cubicBezTo>
                    <a:pt x="19" y="12"/>
                    <a:pt x="20" y="12"/>
                    <a:pt x="20" y="12"/>
                  </a:cubicBezTo>
                  <a:cubicBezTo>
                    <a:pt x="20" y="13"/>
                    <a:pt x="20" y="13"/>
                    <a:pt x="21" y="13"/>
                  </a:cubicBezTo>
                  <a:cubicBezTo>
                    <a:pt x="21" y="14"/>
                    <a:pt x="21" y="14"/>
                    <a:pt x="22" y="14"/>
                  </a:cubicBezTo>
                  <a:cubicBezTo>
                    <a:pt x="22" y="14"/>
                    <a:pt x="22" y="14"/>
                    <a:pt x="23" y="14"/>
                  </a:cubicBezTo>
                  <a:cubicBezTo>
                    <a:pt x="23" y="14"/>
                    <a:pt x="23" y="14"/>
                    <a:pt x="24" y="14"/>
                  </a:cubicBezTo>
                  <a:cubicBezTo>
                    <a:pt x="24" y="14"/>
                    <a:pt x="24" y="14"/>
                    <a:pt x="25" y="14"/>
                  </a:cubicBezTo>
                  <a:cubicBezTo>
                    <a:pt x="25" y="14"/>
                    <a:pt x="26" y="14"/>
                    <a:pt x="26" y="15"/>
                  </a:cubicBezTo>
                  <a:cubicBezTo>
                    <a:pt x="26" y="15"/>
                    <a:pt x="27" y="15"/>
                    <a:pt x="27" y="1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9" name="Freeform 180"/>
            <p:cNvSpPr>
              <a:spLocks/>
            </p:cNvSpPr>
            <p:nvPr/>
          </p:nvSpPr>
          <p:spPr bwMode="auto">
            <a:xfrm>
              <a:off x="6904039" y="2395539"/>
              <a:ext cx="215900" cy="258763"/>
            </a:xfrm>
            <a:custGeom>
              <a:avLst/>
              <a:gdLst>
                <a:gd name="T0" fmla="*/ 0 w 20"/>
                <a:gd name="T1" fmla="*/ 3 h 24"/>
                <a:gd name="T2" fmla="*/ 0 w 20"/>
                <a:gd name="T3" fmla="*/ 5 h 24"/>
                <a:gd name="T4" fmla="*/ 1 w 20"/>
                <a:gd name="T5" fmla="*/ 7 h 24"/>
                <a:gd name="T6" fmla="*/ 1 w 20"/>
                <a:gd name="T7" fmla="*/ 9 h 24"/>
                <a:gd name="T8" fmla="*/ 2 w 20"/>
                <a:gd name="T9" fmla="*/ 11 h 24"/>
                <a:gd name="T10" fmla="*/ 2 w 20"/>
                <a:gd name="T11" fmla="*/ 12 h 24"/>
                <a:gd name="T12" fmla="*/ 3 w 20"/>
                <a:gd name="T13" fmla="*/ 13 h 24"/>
                <a:gd name="T14" fmla="*/ 4 w 20"/>
                <a:gd name="T15" fmla="*/ 12 h 24"/>
                <a:gd name="T16" fmla="*/ 6 w 20"/>
                <a:gd name="T17" fmla="*/ 12 h 24"/>
                <a:gd name="T18" fmla="*/ 7 w 20"/>
                <a:gd name="T19" fmla="*/ 12 h 24"/>
                <a:gd name="T20" fmla="*/ 9 w 20"/>
                <a:gd name="T21" fmla="*/ 12 h 24"/>
                <a:gd name="T22" fmla="*/ 10 w 20"/>
                <a:gd name="T23" fmla="*/ 13 h 24"/>
                <a:gd name="T24" fmla="*/ 12 w 20"/>
                <a:gd name="T25" fmla="*/ 15 h 24"/>
                <a:gd name="T26" fmla="*/ 13 w 20"/>
                <a:gd name="T27" fmla="*/ 17 h 24"/>
                <a:gd name="T28" fmla="*/ 14 w 20"/>
                <a:gd name="T29" fmla="*/ 19 h 24"/>
                <a:gd name="T30" fmla="*/ 15 w 20"/>
                <a:gd name="T31" fmla="*/ 21 h 24"/>
                <a:gd name="T32" fmla="*/ 14 w 20"/>
                <a:gd name="T33" fmla="*/ 23 h 24"/>
                <a:gd name="T34" fmla="*/ 14 w 20"/>
                <a:gd name="T35" fmla="*/ 23 h 24"/>
                <a:gd name="T36" fmla="*/ 16 w 20"/>
                <a:gd name="T37" fmla="*/ 24 h 24"/>
                <a:gd name="T38" fmla="*/ 17 w 20"/>
                <a:gd name="T39" fmla="*/ 22 h 24"/>
                <a:gd name="T40" fmla="*/ 19 w 20"/>
                <a:gd name="T41" fmla="*/ 23 h 24"/>
                <a:gd name="T42" fmla="*/ 20 w 20"/>
                <a:gd name="T43" fmla="*/ 21 h 24"/>
                <a:gd name="T44" fmla="*/ 19 w 20"/>
                <a:gd name="T45" fmla="*/ 19 h 24"/>
                <a:gd name="T46" fmla="*/ 18 w 20"/>
                <a:gd name="T47" fmla="*/ 17 h 24"/>
                <a:gd name="T48" fmla="*/ 17 w 20"/>
                <a:gd name="T49" fmla="*/ 16 h 24"/>
                <a:gd name="T50" fmla="*/ 15 w 20"/>
                <a:gd name="T51" fmla="*/ 14 h 24"/>
                <a:gd name="T52" fmla="*/ 14 w 20"/>
                <a:gd name="T53" fmla="*/ 13 h 24"/>
                <a:gd name="T54" fmla="*/ 13 w 20"/>
                <a:gd name="T55" fmla="*/ 11 h 24"/>
                <a:gd name="T56" fmla="*/ 12 w 20"/>
                <a:gd name="T57" fmla="*/ 8 h 24"/>
                <a:gd name="T58" fmla="*/ 10 w 20"/>
                <a:gd name="T59" fmla="*/ 5 h 24"/>
                <a:gd name="T60" fmla="*/ 10 w 20"/>
                <a:gd name="T61" fmla="*/ 4 h 24"/>
                <a:gd name="T62" fmla="*/ 8 w 20"/>
                <a:gd name="T63" fmla="*/ 4 h 24"/>
                <a:gd name="T64" fmla="*/ 6 w 20"/>
                <a:gd name="T65" fmla="*/ 3 h 24"/>
                <a:gd name="T66" fmla="*/ 5 w 20"/>
                <a:gd name="T67" fmla="*/ 1 h 24"/>
                <a:gd name="T68" fmla="*/ 3 w 20"/>
                <a:gd name="T69" fmla="*/ 0 h 24"/>
                <a:gd name="T70" fmla="*/ 2 w 20"/>
                <a:gd name="T71" fmla="*/ 0 h 24"/>
                <a:gd name="T72" fmla="*/ 3 w 20"/>
                <a:gd name="T73" fmla="*/ 2 h 24"/>
                <a:gd name="T74" fmla="*/ 2 w 20"/>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4">
                  <a:moveTo>
                    <a:pt x="2" y="3"/>
                  </a:moveTo>
                  <a:cubicBezTo>
                    <a:pt x="1" y="3"/>
                    <a:pt x="1" y="3"/>
                    <a:pt x="0" y="3"/>
                  </a:cubicBezTo>
                  <a:cubicBezTo>
                    <a:pt x="0" y="4"/>
                    <a:pt x="0" y="4"/>
                    <a:pt x="0" y="4"/>
                  </a:cubicBezTo>
                  <a:cubicBezTo>
                    <a:pt x="0" y="4"/>
                    <a:pt x="0" y="5"/>
                    <a:pt x="0" y="5"/>
                  </a:cubicBezTo>
                  <a:cubicBezTo>
                    <a:pt x="0" y="6"/>
                    <a:pt x="0" y="6"/>
                    <a:pt x="0" y="6"/>
                  </a:cubicBezTo>
                  <a:cubicBezTo>
                    <a:pt x="0" y="7"/>
                    <a:pt x="0" y="7"/>
                    <a:pt x="1" y="7"/>
                  </a:cubicBezTo>
                  <a:cubicBezTo>
                    <a:pt x="1" y="7"/>
                    <a:pt x="1" y="8"/>
                    <a:pt x="1" y="8"/>
                  </a:cubicBezTo>
                  <a:cubicBezTo>
                    <a:pt x="1" y="8"/>
                    <a:pt x="1" y="9"/>
                    <a:pt x="1" y="9"/>
                  </a:cubicBezTo>
                  <a:cubicBezTo>
                    <a:pt x="1" y="9"/>
                    <a:pt x="1" y="9"/>
                    <a:pt x="2" y="10"/>
                  </a:cubicBezTo>
                  <a:cubicBezTo>
                    <a:pt x="2" y="10"/>
                    <a:pt x="2" y="10"/>
                    <a:pt x="2" y="11"/>
                  </a:cubicBezTo>
                  <a:cubicBezTo>
                    <a:pt x="3" y="11"/>
                    <a:pt x="2" y="11"/>
                    <a:pt x="2" y="11"/>
                  </a:cubicBezTo>
                  <a:cubicBezTo>
                    <a:pt x="2" y="12"/>
                    <a:pt x="2" y="12"/>
                    <a:pt x="2" y="12"/>
                  </a:cubicBezTo>
                  <a:cubicBezTo>
                    <a:pt x="2" y="13"/>
                    <a:pt x="2" y="13"/>
                    <a:pt x="2" y="13"/>
                  </a:cubicBezTo>
                  <a:cubicBezTo>
                    <a:pt x="2" y="13"/>
                    <a:pt x="2" y="13"/>
                    <a:pt x="3" y="13"/>
                  </a:cubicBezTo>
                  <a:cubicBezTo>
                    <a:pt x="3" y="13"/>
                    <a:pt x="3" y="13"/>
                    <a:pt x="3" y="12"/>
                  </a:cubicBezTo>
                  <a:cubicBezTo>
                    <a:pt x="4" y="12"/>
                    <a:pt x="4" y="12"/>
                    <a:pt x="4" y="12"/>
                  </a:cubicBezTo>
                  <a:cubicBezTo>
                    <a:pt x="5" y="12"/>
                    <a:pt x="5" y="12"/>
                    <a:pt x="5" y="12"/>
                  </a:cubicBezTo>
                  <a:cubicBezTo>
                    <a:pt x="5" y="12"/>
                    <a:pt x="6" y="12"/>
                    <a:pt x="6" y="12"/>
                  </a:cubicBezTo>
                  <a:cubicBezTo>
                    <a:pt x="6" y="12"/>
                    <a:pt x="7" y="13"/>
                    <a:pt x="7" y="13"/>
                  </a:cubicBezTo>
                  <a:cubicBezTo>
                    <a:pt x="7" y="13"/>
                    <a:pt x="7" y="12"/>
                    <a:pt x="7" y="12"/>
                  </a:cubicBezTo>
                  <a:cubicBezTo>
                    <a:pt x="7" y="12"/>
                    <a:pt x="8" y="12"/>
                    <a:pt x="8" y="12"/>
                  </a:cubicBezTo>
                  <a:cubicBezTo>
                    <a:pt x="9" y="12"/>
                    <a:pt x="9" y="12"/>
                    <a:pt x="9" y="12"/>
                  </a:cubicBezTo>
                  <a:cubicBezTo>
                    <a:pt x="10" y="12"/>
                    <a:pt x="10" y="12"/>
                    <a:pt x="10" y="12"/>
                  </a:cubicBezTo>
                  <a:cubicBezTo>
                    <a:pt x="10" y="12"/>
                    <a:pt x="10" y="13"/>
                    <a:pt x="10" y="13"/>
                  </a:cubicBezTo>
                  <a:cubicBezTo>
                    <a:pt x="11" y="13"/>
                    <a:pt x="11" y="13"/>
                    <a:pt x="11" y="14"/>
                  </a:cubicBezTo>
                  <a:cubicBezTo>
                    <a:pt x="12" y="14"/>
                    <a:pt x="12" y="14"/>
                    <a:pt x="12" y="15"/>
                  </a:cubicBezTo>
                  <a:cubicBezTo>
                    <a:pt x="12" y="15"/>
                    <a:pt x="12" y="15"/>
                    <a:pt x="12" y="16"/>
                  </a:cubicBezTo>
                  <a:cubicBezTo>
                    <a:pt x="12" y="16"/>
                    <a:pt x="12" y="17"/>
                    <a:pt x="13" y="17"/>
                  </a:cubicBezTo>
                  <a:cubicBezTo>
                    <a:pt x="13" y="18"/>
                    <a:pt x="13" y="18"/>
                    <a:pt x="14" y="18"/>
                  </a:cubicBezTo>
                  <a:cubicBezTo>
                    <a:pt x="14" y="18"/>
                    <a:pt x="14" y="18"/>
                    <a:pt x="14" y="19"/>
                  </a:cubicBezTo>
                  <a:cubicBezTo>
                    <a:pt x="15" y="19"/>
                    <a:pt x="14" y="19"/>
                    <a:pt x="15" y="20"/>
                  </a:cubicBezTo>
                  <a:cubicBezTo>
                    <a:pt x="15" y="20"/>
                    <a:pt x="15" y="20"/>
                    <a:pt x="15" y="21"/>
                  </a:cubicBezTo>
                  <a:cubicBezTo>
                    <a:pt x="15" y="21"/>
                    <a:pt x="15" y="21"/>
                    <a:pt x="15" y="22"/>
                  </a:cubicBezTo>
                  <a:cubicBezTo>
                    <a:pt x="15" y="22"/>
                    <a:pt x="15" y="22"/>
                    <a:pt x="14" y="23"/>
                  </a:cubicBezTo>
                  <a:cubicBezTo>
                    <a:pt x="14" y="23"/>
                    <a:pt x="14" y="23"/>
                    <a:pt x="14" y="23"/>
                  </a:cubicBezTo>
                  <a:cubicBezTo>
                    <a:pt x="14" y="23"/>
                    <a:pt x="14" y="23"/>
                    <a:pt x="14" y="23"/>
                  </a:cubicBezTo>
                  <a:cubicBezTo>
                    <a:pt x="15" y="24"/>
                    <a:pt x="15" y="23"/>
                    <a:pt x="15" y="23"/>
                  </a:cubicBezTo>
                  <a:cubicBezTo>
                    <a:pt x="16" y="23"/>
                    <a:pt x="16" y="24"/>
                    <a:pt x="16" y="24"/>
                  </a:cubicBezTo>
                  <a:cubicBezTo>
                    <a:pt x="16" y="24"/>
                    <a:pt x="16" y="23"/>
                    <a:pt x="17" y="23"/>
                  </a:cubicBezTo>
                  <a:cubicBezTo>
                    <a:pt x="17" y="23"/>
                    <a:pt x="17" y="22"/>
                    <a:pt x="17" y="22"/>
                  </a:cubicBezTo>
                  <a:cubicBezTo>
                    <a:pt x="17" y="22"/>
                    <a:pt x="18" y="22"/>
                    <a:pt x="18" y="23"/>
                  </a:cubicBezTo>
                  <a:cubicBezTo>
                    <a:pt x="19" y="23"/>
                    <a:pt x="19" y="23"/>
                    <a:pt x="19" y="23"/>
                  </a:cubicBezTo>
                  <a:cubicBezTo>
                    <a:pt x="19" y="22"/>
                    <a:pt x="19" y="22"/>
                    <a:pt x="20" y="22"/>
                  </a:cubicBezTo>
                  <a:cubicBezTo>
                    <a:pt x="20" y="22"/>
                    <a:pt x="20" y="21"/>
                    <a:pt x="20" y="21"/>
                  </a:cubicBezTo>
                  <a:cubicBezTo>
                    <a:pt x="20" y="20"/>
                    <a:pt x="20" y="20"/>
                    <a:pt x="20" y="20"/>
                  </a:cubicBezTo>
                  <a:cubicBezTo>
                    <a:pt x="20" y="19"/>
                    <a:pt x="19" y="19"/>
                    <a:pt x="19" y="19"/>
                  </a:cubicBezTo>
                  <a:cubicBezTo>
                    <a:pt x="19" y="19"/>
                    <a:pt x="19" y="18"/>
                    <a:pt x="19" y="18"/>
                  </a:cubicBezTo>
                  <a:cubicBezTo>
                    <a:pt x="19" y="17"/>
                    <a:pt x="19" y="17"/>
                    <a:pt x="18" y="17"/>
                  </a:cubicBezTo>
                  <a:cubicBezTo>
                    <a:pt x="18" y="17"/>
                    <a:pt x="18" y="17"/>
                    <a:pt x="18" y="17"/>
                  </a:cubicBezTo>
                  <a:cubicBezTo>
                    <a:pt x="17" y="16"/>
                    <a:pt x="17" y="16"/>
                    <a:pt x="17" y="16"/>
                  </a:cubicBezTo>
                  <a:cubicBezTo>
                    <a:pt x="17" y="16"/>
                    <a:pt x="16" y="15"/>
                    <a:pt x="16" y="15"/>
                  </a:cubicBezTo>
                  <a:cubicBezTo>
                    <a:pt x="16" y="15"/>
                    <a:pt x="16" y="14"/>
                    <a:pt x="15" y="14"/>
                  </a:cubicBezTo>
                  <a:cubicBezTo>
                    <a:pt x="15" y="14"/>
                    <a:pt x="15" y="14"/>
                    <a:pt x="15" y="14"/>
                  </a:cubicBezTo>
                  <a:cubicBezTo>
                    <a:pt x="14" y="13"/>
                    <a:pt x="14" y="13"/>
                    <a:pt x="14" y="13"/>
                  </a:cubicBezTo>
                  <a:cubicBezTo>
                    <a:pt x="14" y="13"/>
                    <a:pt x="14" y="12"/>
                    <a:pt x="14" y="12"/>
                  </a:cubicBezTo>
                  <a:cubicBezTo>
                    <a:pt x="14" y="12"/>
                    <a:pt x="13" y="12"/>
                    <a:pt x="13" y="11"/>
                  </a:cubicBezTo>
                  <a:cubicBezTo>
                    <a:pt x="12" y="11"/>
                    <a:pt x="12" y="10"/>
                    <a:pt x="12" y="10"/>
                  </a:cubicBezTo>
                  <a:cubicBezTo>
                    <a:pt x="12" y="9"/>
                    <a:pt x="12" y="9"/>
                    <a:pt x="12" y="8"/>
                  </a:cubicBezTo>
                  <a:cubicBezTo>
                    <a:pt x="12" y="7"/>
                    <a:pt x="12" y="7"/>
                    <a:pt x="12" y="6"/>
                  </a:cubicBezTo>
                  <a:cubicBezTo>
                    <a:pt x="11" y="6"/>
                    <a:pt x="10" y="6"/>
                    <a:pt x="10" y="5"/>
                  </a:cubicBezTo>
                  <a:cubicBezTo>
                    <a:pt x="10" y="5"/>
                    <a:pt x="10" y="5"/>
                    <a:pt x="10" y="5"/>
                  </a:cubicBezTo>
                  <a:cubicBezTo>
                    <a:pt x="10" y="4"/>
                    <a:pt x="10" y="4"/>
                    <a:pt x="10" y="4"/>
                  </a:cubicBezTo>
                  <a:cubicBezTo>
                    <a:pt x="10" y="4"/>
                    <a:pt x="9" y="4"/>
                    <a:pt x="9" y="4"/>
                  </a:cubicBezTo>
                  <a:cubicBezTo>
                    <a:pt x="9" y="4"/>
                    <a:pt x="9" y="4"/>
                    <a:pt x="8" y="4"/>
                  </a:cubicBezTo>
                  <a:cubicBezTo>
                    <a:pt x="8" y="5"/>
                    <a:pt x="7" y="4"/>
                    <a:pt x="7" y="4"/>
                  </a:cubicBezTo>
                  <a:cubicBezTo>
                    <a:pt x="6" y="4"/>
                    <a:pt x="6" y="3"/>
                    <a:pt x="6" y="3"/>
                  </a:cubicBezTo>
                  <a:cubicBezTo>
                    <a:pt x="6" y="3"/>
                    <a:pt x="6" y="2"/>
                    <a:pt x="6" y="2"/>
                  </a:cubicBezTo>
                  <a:cubicBezTo>
                    <a:pt x="6" y="2"/>
                    <a:pt x="5" y="2"/>
                    <a:pt x="5" y="1"/>
                  </a:cubicBezTo>
                  <a:cubicBezTo>
                    <a:pt x="5" y="1"/>
                    <a:pt x="5" y="1"/>
                    <a:pt x="4" y="0"/>
                  </a:cubicBezTo>
                  <a:cubicBezTo>
                    <a:pt x="4" y="0"/>
                    <a:pt x="4" y="0"/>
                    <a:pt x="3" y="0"/>
                  </a:cubicBezTo>
                  <a:cubicBezTo>
                    <a:pt x="3" y="0"/>
                    <a:pt x="3" y="0"/>
                    <a:pt x="3" y="0"/>
                  </a:cubicBezTo>
                  <a:cubicBezTo>
                    <a:pt x="3" y="0"/>
                    <a:pt x="3" y="0"/>
                    <a:pt x="2" y="0"/>
                  </a:cubicBezTo>
                  <a:cubicBezTo>
                    <a:pt x="2" y="0"/>
                    <a:pt x="2" y="1"/>
                    <a:pt x="2" y="1"/>
                  </a:cubicBezTo>
                  <a:cubicBezTo>
                    <a:pt x="2" y="2"/>
                    <a:pt x="3" y="2"/>
                    <a:pt x="3" y="2"/>
                  </a:cubicBezTo>
                  <a:cubicBezTo>
                    <a:pt x="3" y="3"/>
                    <a:pt x="3" y="3"/>
                    <a:pt x="3" y="3"/>
                  </a:cubicBezTo>
                  <a:cubicBezTo>
                    <a:pt x="2" y="4"/>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0" name="Freeform 181"/>
            <p:cNvSpPr>
              <a:spLocks/>
            </p:cNvSpPr>
            <p:nvPr/>
          </p:nvSpPr>
          <p:spPr bwMode="auto">
            <a:xfrm>
              <a:off x="1171577" y="914401"/>
              <a:ext cx="1758950" cy="874713"/>
            </a:xfrm>
            <a:custGeom>
              <a:avLst/>
              <a:gdLst>
                <a:gd name="T0" fmla="*/ 89 w 163"/>
                <a:gd name="T1" fmla="*/ 61 h 81"/>
                <a:gd name="T2" fmla="*/ 92 w 163"/>
                <a:gd name="T3" fmla="*/ 67 h 81"/>
                <a:gd name="T4" fmla="*/ 100 w 163"/>
                <a:gd name="T5" fmla="*/ 70 h 81"/>
                <a:gd name="T6" fmla="*/ 96 w 163"/>
                <a:gd name="T7" fmla="*/ 73 h 81"/>
                <a:gd name="T8" fmla="*/ 89 w 163"/>
                <a:gd name="T9" fmla="*/ 80 h 81"/>
                <a:gd name="T10" fmla="*/ 96 w 163"/>
                <a:gd name="T11" fmla="*/ 78 h 81"/>
                <a:gd name="T12" fmla="*/ 104 w 163"/>
                <a:gd name="T13" fmla="*/ 74 h 81"/>
                <a:gd name="T14" fmla="*/ 116 w 163"/>
                <a:gd name="T15" fmla="*/ 72 h 81"/>
                <a:gd name="T16" fmla="*/ 127 w 163"/>
                <a:gd name="T17" fmla="*/ 65 h 81"/>
                <a:gd name="T18" fmla="*/ 130 w 163"/>
                <a:gd name="T19" fmla="*/ 71 h 81"/>
                <a:gd name="T20" fmla="*/ 133 w 163"/>
                <a:gd name="T21" fmla="*/ 71 h 81"/>
                <a:gd name="T22" fmla="*/ 135 w 163"/>
                <a:gd name="T23" fmla="*/ 73 h 81"/>
                <a:gd name="T24" fmla="*/ 139 w 163"/>
                <a:gd name="T25" fmla="*/ 69 h 81"/>
                <a:gd name="T26" fmla="*/ 134 w 163"/>
                <a:gd name="T27" fmla="*/ 63 h 81"/>
                <a:gd name="T28" fmla="*/ 133 w 163"/>
                <a:gd name="T29" fmla="*/ 60 h 81"/>
                <a:gd name="T30" fmla="*/ 130 w 163"/>
                <a:gd name="T31" fmla="*/ 60 h 81"/>
                <a:gd name="T32" fmla="*/ 146 w 163"/>
                <a:gd name="T33" fmla="*/ 57 h 81"/>
                <a:gd name="T34" fmla="*/ 162 w 163"/>
                <a:gd name="T35" fmla="*/ 51 h 81"/>
                <a:gd name="T36" fmla="*/ 159 w 163"/>
                <a:gd name="T37" fmla="*/ 43 h 81"/>
                <a:gd name="T38" fmla="*/ 154 w 163"/>
                <a:gd name="T39" fmla="*/ 38 h 81"/>
                <a:gd name="T40" fmla="*/ 149 w 163"/>
                <a:gd name="T41" fmla="*/ 30 h 81"/>
                <a:gd name="T42" fmla="*/ 141 w 163"/>
                <a:gd name="T43" fmla="*/ 30 h 81"/>
                <a:gd name="T44" fmla="*/ 136 w 163"/>
                <a:gd name="T45" fmla="*/ 24 h 81"/>
                <a:gd name="T46" fmla="*/ 125 w 163"/>
                <a:gd name="T47" fmla="*/ 31 h 81"/>
                <a:gd name="T48" fmla="*/ 122 w 163"/>
                <a:gd name="T49" fmla="*/ 40 h 81"/>
                <a:gd name="T50" fmla="*/ 113 w 163"/>
                <a:gd name="T51" fmla="*/ 47 h 81"/>
                <a:gd name="T52" fmla="*/ 106 w 163"/>
                <a:gd name="T53" fmla="*/ 51 h 81"/>
                <a:gd name="T54" fmla="*/ 103 w 163"/>
                <a:gd name="T55" fmla="*/ 42 h 81"/>
                <a:gd name="T56" fmla="*/ 93 w 163"/>
                <a:gd name="T57" fmla="*/ 37 h 81"/>
                <a:gd name="T58" fmla="*/ 90 w 163"/>
                <a:gd name="T59" fmla="*/ 31 h 81"/>
                <a:gd name="T60" fmla="*/ 98 w 163"/>
                <a:gd name="T61" fmla="*/ 24 h 81"/>
                <a:gd name="T62" fmla="*/ 102 w 163"/>
                <a:gd name="T63" fmla="*/ 20 h 81"/>
                <a:gd name="T64" fmla="*/ 110 w 163"/>
                <a:gd name="T65" fmla="*/ 19 h 81"/>
                <a:gd name="T66" fmla="*/ 118 w 163"/>
                <a:gd name="T67" fmla="*/ 13 h 81"/>
                <a:gd name="T68" fmla="*/ 125 w 163"/>
                <a:gd name="T69" fmla="*/ 13 h 81"/>
                <a:gd name="T70" fmla="*/ 131 w 163"/>
                <a:gd name="T71" fmla="*/ 8 h 81"/>
                <a:gd name="T72" fmla="*/ 125 w 163"/>
                <a:gd name="T73" fmla="*/ 6 h 81"/>
                <a:gd name="T74" fmla="*/ 117 w 163"/>
                <a:gd name="T75" fmla="*/ 10 h 81"/>
                <a:gd name="T76" fmla="*/ 115 w 163"/>
                <a:gd name="T77" fmla="*/ 7 h 81"/>
                <a:gd name="T78" fmla="*/ 115 w 163"/>
                <a:gd name="T79" fmla="*/ 1 h 81"/>
                <a:gd name="T80" fmla="*/ 106 w 163"/>
                <a:gd name="T81" fmla="*/ 4 h 81"/>
                <a:gd name="T82" fmla="*/ 107 w 163"/>
                <a:gd name="T83" fmla="*/ 8 h 81"/>
                <a:gd name="T84" fmla="*/ 101 w 163"/>
                <a:gd name="T85" fmla="*/ 11 h 81"/>
                <a:gd name="T86" fmla="*/ 95 w 163"/>
                <a:gd name="T87" fmla="*/ 10 h 81"/>
                <a:gd name="T88" fmla="*/ 86 w 163"/>
                <a:gd name="T89" fmla="*/ 8 h 81"/>
                <a:gd name="T90" fmla="*/ 80 w 163"/>
                <a:gd name="T91" fmla="*/ 10 h 81"/>
                <a:gd name="T92" fmla="*/ 70 w 163"/>
                <a:gd name="T93" fmla="*/ 10 h 81"/>
                <a:gd name="T94" fmla="*/ 69 w 163"/>
                <a:gd name="T95" fmla="*/ 7 h 81"/>
                <a:gd name="T96" fmla="*/ 54 w 163"/>
                <a:gd name="T97" fmla="*/ 5 h 81"/>
                <a:gd name="T98" fmla="*/ 46 w 163"/>
                <a:gd name="T99" fmla="*/ 5 h 81"/>
                <a:gd name="T100" fmla="*/ 38 w 163"/>
                <a:gd name="T101" fmla="*/ 6 h 81"/>
                <a:gd name="T102" fmla="*/ 36 w 163"/>
                <a:gd name="T103" fmla="*/ 6 h 81"/>
                <a:gd name="T104" fmla="*/ 24 w 163"/>
                <a:gd name="T105" fmla="*/ 6 h 81"/>
                <a:gd name="T106" fmla="*/ 0 w 163"/>
                <a:gd name="T107" fmla="*/ 27 h 81"/>
                <a:gd name="T108" fmla="*/ 7 w 163"/>
                <a:gd name="T109" fmla="*/ 32 h 81"/>
                <a:gd name="T110" fmla="*/ 5 w 163"/>
                <a:gd name="T111" fmla="*/ 44 h 81"/>
                <a:gd name="T112" fmla="*/ 4 w 163"/>
                <a:gd name="T113" fmla="*/ 49 h 81"/>
                <a:gd name="T114" fmla="*/ 5 w 163"/>
                <a:gd name="T115" fmla="*/ 56 h 81"/>
                <a:gd name="T116" fmla="*/ 71 w 163"/>
                <a:gd name="T117" fmla="*/ 59 h 81"/>
                <a:gd name="T118" fmla="*/ 77 w 163"/>
                <a:gd name="T11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81">
                  <a:moveTo>
                    <a:pt x="83" y="62"/>
                  </a:moveTo>
                  <a:cubicBezTo>
                    <a:pt x="84" y="62"/>
                    <a:pt x="84" y="62"/>
                    <a:pt x="84" y="61"/>
                  </a:cubicBezTo>
                  <a:cubicBezTo>
                    <a:pt x="84" y="61"/>
                    <a:pt x="84" y="62"/>
                    <a:pt x="85" y="62"/>
                  </a:cubicBezTo>
                  <a:cubicBezTo>
                    <a:pt x="85" y="62"/>
                    <a:pt x="85" y="61"/>
                    <a:pt x="85" y="61"/>
                  </a:cubicBezTo>
                  <a:cubicBezTo>
                    <a:pt x="86" y="61"/>
                    <a:pt x="86" y="61"/>
                    <a:pt x="86" y="61"/>
                  </a:cubicBezTo>
                  <a:cubicBezTo>
                    <a:pt x="86" y="61"/>
                    <a:pt x="86" y="61"/>
                    <a:pt x="86" y="61"/>
                  </a:cubicBezTo>
                  <a:cubicBezTo>
                    <a:pt x="86" y="61"/>
                    <a:pt x="86" y="61"/>
                    <a:pt x="86" y="61"/>
                  </a:cubicBezTo>
                  <a:cubicBezTo>
                    <a:pt x="86" y="60"/>
                    <a:pt x="87" y="60"/>
                    <a:pt x="87" y="60"/>
                  </a:cubicBezTo>
                  <a:cubicBezTo>
                    <a:pt x="87" y="60"/>
                    <a:pt x="87" y="60"/>
                    <a:pt x="88" y="61"/>
                  </a:cubicBezTo>
                  <a:cubicBezTo>
                    <a:pt x="88" y="61"/>
                    <a:pt x="88" y="61"/>
                    <a:pt x="88" y="61"/>
                  </a:cubicBezTo>
                  <a:cubicBezTo>
                    <a:pt x="88" y="61"/>
                    <a:pt x="88" y="61"/>
                    <a:pt x="88" y="61"/>
                  </a:cubicBezTo>
                  <a:cubicBezTo>
                    <a:pt x="89" y="61"/>
                    <a:pt x="89" y="61"/>
                    <a:pt x="89" y="61"/>
                  </a:cubicBezTo>
                  <a:cubicBezTo>
                    <a:pt x="89" y="61"/>
                    <a:pt x="89" y="61"/>
                    <a:pt x="89" y="61"/>
                  </a:cubicBezTo>
                  <a:cubicBezTo>
                    <a:pt x="89" y="61"/>
                    <a:pt x="90" y="61"/>
                    <a:pt x="90" y="61"/>
                  </a:cubicBezTo>
                  <a:cubicBezTo>
                    <a:pt x="90" y="61"/>
                    <a:pt x="90" y="61"/>
                    <a:pt x="90" y="61"/>
                  </a:cubicBezTo>
                  <a:cubicBezTo>
                    <a:pt x="90" y="62"/>
                    <a:pt x="89" y="62"/>
                    <a:pt x="90" y="62"/>
                  </a:cubicBezTo>
                  <a:cubicBezTo>
                    <a:pt x="90" y="63"/>
                    <a:pt x="90" y="62"/>
                    <a:pt x="91" y="63"/>
                  </a:cubicBezTo>
                  <a:cubicBezTo>
                    <a:pt x="91" y="63"/>
                    <a:pt x="91" y="63"/>
                    <a:pt x="91" y="63"/>
                  </a:cubicBezTo>
                  <a:cubicBezTo>
                    <a:pt x="91" y="63"/>
                    <a:pt x="92" y="63"/>
                    <a:pt x="92" y="63"/>
                  </a:cubicBezTo>
                  <a:cubicBezTo>
                    <a:pt x="92" y="63"/>
                    <a:pt x="92" y="64"/>
                    <a:pt x="92" y="64"/>
                  </a:cubicBezTo>
                  <a:cubicBezTo>
                    <a:pt x="92" y="64"/>
                    <a:pt x="92" y="64"/>
                    <a:pt x="92" y="65"/>
                  </a:cubicBezTo>
                  <a:cubicBezTo>
                    <a:pt x="92" y="65"/>
                    <a:pt x="92" y="65"/>
                    <a:pt x="92" y="65"/>
                  </a:cubicBezTo>
                  <a:cubicBezTo>
                    <a:pt x="91" y="65"/>
                    <a:pt x="92" y="65"/>
                    <a:pt x="92" y="66"/>
                  </a:cubicBezTo>
                  <a:cubicBezTo>
                    <a:pt x="92" y="66"/>
                    <a:pt x="92" y="66"/>
                    <a:pt x="92" y="67"/>
                  </a:cubicBezTo>
                  <a:cubicBezTo>
                    <a:pt x="92" y="67"/>
                    <a:pt x="92" y="67"/>
                    <a:pt x="92" y="67"/>
                  </a:cubicBezTo>
                  <a:cubicBezTo>
                    <a:pt x="92" y="67"/>
                    <a:pt x="92" y="67"/>
                    <a:pt x="92" y="67"/>
                  </a:cubicBezTo>
                  <a:cubicBezTo>
                    <a:pt x="92" y="68"/>
                    <a:pt x="92" y="68"/>
                    <a:pt x="92" y="68"/>
                  </a:cubicBezTo>
                  <a:cubicBezTo>
                    <a:pt x="92" y="68"/>
                    <a:pt x="92" y="68"/>
                    <a:pt x="92" y="68"/>
                  </a:cubicBezTo>
                  <a:cubicBezTo>
                    <a:pt x="92" y="68"/>
                    <a:pt x="92" y="68"/>
                    <a:pt x="92" y="68"/>
                  </a:cubicBezTo>
                  <a:cubicBezTo>
                    <a:pt x="93" y="68"/>
                    <a:pt x="92" y="68"/>
                    <a:pt x="93" y="67"/>
                  </a:cubicBezTo>
                  <a:cubicBezTo>
                    <a:pt x="93" y="67"/>
                    <a:pt x="93" y="68"/>
                    <a:pt x="94" y="68"/>
                  </a:cubicBezTo>
                  <a:cubicBezTo>
                    <a:pt x="94" y="68"/>
                    <a:pt x="95" y="68"/>
                    <a:pt x="95" y="68"/>
                  </a:cubicBezTo>
                  <a:cubicBezTo>
                    <a:pt x="96" y="68"/>
                    <a:pt x="96" y="68"/>
                    <a:pt x="97" y="68"/>
                  </a:cubicBezTo>
                  <a:cubicBezTo>
                    <a:pt x="97" y="68"/>
                    <a:pt x="97" y="68"/>
                    <a:pt x="98" y="68"/>
                  </a:cubicBezTo>
                  <a:cubicBezTo>
                    <a:pt x="98" y="68"/>
                    <a:pt x="99" y="69"/>
                    <a:pt x="99" y="69"/>
                  </a:cubicBezTo>
                  <a:cubicBezTo>
                    <a:pt x="99" y="69"/>
                    <a:pt x="100" y="69"/>
                    <a:pt x="100" y="70"/>
                  </a:cubicBezTo>
                  <a:cubicBezTo>
                    <a:pt x="100" y="70"/>
                    <a:pt x="100" y="70"/>
                    <a:pt x="100" y="71"/>
                  </a:cubicBezTo>
                  <a:cubicBezTo>
                    <a:pt x="100" y="71"/>
                    <a:pt x="100" y="71"/>
                    <a:pt x="100" y="71"/>
                  </a:cubicBezTo>
                  <a:cubicBezTo>
                    <a:pt x="100" y="72"/>
                    <a:pt x="100" y="72"/>
                    <a:pt x="100" y="72"/>
                  </a:cubicBezTo>
                  <a:cubicBezTo>
                    <a:pt x="99" y="72"/>
                    <a:pt x="99" y="72"/>
                    <a:pt x="99" y="72"/>
                  </a:cubicBezTo>
                  <a:cubicBezTo>
                    <a:pt x="98" y="72"/>
                    <a:pt x="98" y="72"/>
                    <a:pt x="98" y="72"/>
                  </a:cubicBezTo>
                  <a:cubicBezTo>
                    <a:pt x="98" y="71"/>
                    <a:pt x="98" y="71"/>
                    <a:pt x="97" y="71"/>
                  </a:cubicBezTo>
                  <a:cubicBezTo>
                    <a:pt x="97" y="71"/>
                    <a:pt x="97" y="71"/>
                    <a:pt x="97" y="71"/>
                  </a:cubicBezTo>
                  <a:cubicBezTo>
                    <a:pt x="97" y="70"/>
                    <a:pt x="97" y="70"/>
                    <a:pt x="96" y="71"/>
                  </a:cubicBezTo>
                  <a:cubicBezTo>
                    <a:pt x="96" y="71"/>
                    <a:pt x="96" y="71"/>
                    <a:pt x="96" y="71"/>
                  </a:cubicBezTo>
                  <a:cubicBezTo>
                    <a:pt x="96" y="71"/>
                    <a:pt x="96" y="71"/>
                    <a:pt x="96" y="72"/>
                  </a:cubicBezTo>
                  <a:cubicBezTo>
                    <a:pt x="96" y="72"/>
                    <a:pt x="97" y="72"/>
                    <a:pt x="96" y="72"/>
                  </a:cubicBezTo>
                  <a:cubicBezTo>
                    <a:pt x="96" y="73"/>
                    <a:pt x="96" y="73"/>
                    <a:pt x="96" y="73"/>
                  </a:cubicBezTo>
                  <a:cubicBezTo>
                    <a:pt x="95" y="73"/>
                    <a:pt x="95" y="73"/>
                    <a:pt x="95" y="74"/>
                  </a:cubicBezTo>
                  <a:cubicBezTo>
                    <a:pt x="95" y="74"/>
                    <a:pt x="95" y="74"/>
                    <a:pt x="95" y="74"/>
                  </a:cubicBezTo>
                  <a:cubicBezTo>
                    <a:pt x="95" y="75"/>
                    <a:pt x="95" y="75"/>
                    <a:pt x="94" y="75"/>
                  </a:cubicBezTo>
                  <a:cubicBezTo>
                    <a:pt x="94" y="75"/>
                    <a:pt x="94" y="76"/>
                    <a:pt x="94" y="76"/>
                  </a:cubicBezTo>
                  <a:cubicBezTo>
                    <a:pt x="93" y="76"/>
                    <a:pt x="93" y="76"/>
                    <a:pt x="93" y="76"/>
                  </a:cubicBezTo>
                  <a:cubicBezTo>
                    <a:pt x="93" y="76"/>
                    <a:pt x="93" y="76"/>
                    <a:pt x="93" y="76"/>
                  </a:cubicBezTo>
                  <a:cubicBezTo>
                    <a:pt x="93" y="76"/>
                    <a:pt x="93" y="76"/>
                    <a:pt x="93" y="76"/>
                  </a:cubicBezTo>
                  <a:cubicBezTo>
                    <a:pt x="92" y="77"/>
                    <a:pt x="92" y="77"/>
                    <a:pt x="92" y="78"/>
                  </a:cubicBezTo>
                  <a:cubicBezTo>
                    <a:pt x="91" y="78"/>
                    <a:pt x="91" y="78"/>
                    <a:pt x="91" y="79"/>
                  </a:cubicBezTo>
                  <a:cubicBezTo>
                    <a:pt x="91" y="79"/>
                    <a:pt x="90" y="78"/>
                    <a:pt x="90" y="79"/>
                  </a:cubicBezTo>
                  <a:cubicBezTo>
                    <a:pt x="90" y="79"/>
                    <a:pt x="90" y="79"/>
                    <a:pt x="89" y="79"/>
                  </a:cubicBezTo>
                  <a:cubicBezTo>
                    <a:pt x="89" y="79"/>
                    <a:pt x="89" y="79"/>
                    <a:pt x="89" y="80"/>
                  </a:cubicBezTo>
                  <a:cubicBezTo>
                    <a:pt x="89" y="80"/>
                    <a:pt x="89" y="80"/>
                    <a:pt x="89" y="81"/>
                  </a:cubicBezTo>
                  <a:cubicBezTo>
                    <a:pt x="89" y="81"/>
                    <a:pt x="89" y="81"/>
                    <a:pt x="89" y="81"/>
                  </a:cubicBezTo>
                  <a:cubicBezTo>
                    <a:pt x="89" y="81"/>
                    <a:pt x="89" y="80"/>
                    <a:pt x="90" y="80"/>
                  </a:cubicBezTo>
                  <a:cubicBezTo>
                    <a:pt x="90" y="80"/>
                    <a:pt x="90" y="80"/>
                    <a:pt x="90" y="80"/>
                  </a:cubicBezTo>
                  <a:cubicBezTo>
                    <a:pt x="91" y="80"/>
                    <a:pt x="91" y="80"/>
                    <a:pt x="91" y="80"/>
                  </a:cubicBezTo>
                  <a:cubicBezTo>
                    <a:pt x="91" y="80"/>
                    <a:pt x="91" y="79"/>
                    <a:pt x="92" y="79"/>
                  </a:cubicBezTo>
                  <a:cubicBezTo>
                    <a:pt x="92" y="79"/>
                    <a:pt x="92" y="79"/>
                    <a:pt x="92" y="79"/>
                  </a:cubicBezTo>
                  <a:cubicBezTo>
                    <a:pt x="93" y="79"/>
                    <a:pt x="93" y="79"/>
                    <a:pt x="93" y="79"/>
                  </a:cubicBezTo>
                  <a:cubicBezTo>
                    <a:pt x="93" y="79"/>
                    <a:pt x="93" y="78"/>
                    <a:pt x="94" y="78"/>
                  </a:cubicBezTo>
                  <a:cubicBezTo>
                    <a:pt x="94" y="78"/>
                    <a:pt x="94" y="78"/>
                    <a:pt x="94" y="78"/>
                  </a:cubicBezTo>
                  <a:cubicBezTo>
                    <a:pt x="95" y="78"/>
                    <a:pt x="95" y="78"/>
                    <a:pt x="95" y="78"/>
                  </a:cubicBezTo>
                  <a:cubicBezTo>
                    <a:pt x="96" y="78"/>
                    <a:pt x="96" y="78"/>
                    <a:pt x="96" y="78"/>
                  </a:cubicBezTo>
                  <a:cubicBezTo>
                    <a:pt x="97" y="78"/>
                    <a:pt x="97" y="78"/>
                    <a:pt x="97" y="78"/>
                  </a:cubicBezTo>
                  <a:cubicBezTo>
                    <a:pt x="97" y="78"/>
                    <a:pt x="98" y="78"/>
                    <a:pt x="98" y="77"/>
                  </a:cubicBezTo>
                  <a:cubicBezTo>
                    <a:pt x="98" y="77"/>
                    <a:pt x="98" y="77"/>
                    <a:pt x="99" y="77"/>
                  </a:cubicBezTo>
                  <a:cubicBezTo>
                    <a:pt x="99" y="77"/>
                    <a:pt x="99" y="77"/>
                    <a:pt x="99" y="77"/>
                  </a:cubicBezTo>
                  <a:cubicBezTo>
                    <a:pt x="99" y="76"/>
                    <a:pt x="99" y="76"/>
                    <a:pt x="99" y="76"/>
                  </a:cubicBezTo>
                  <a:cubicBezTo>
                    <a:pt x="99" y="76"/>
                    <a:pt x="99" y="76"/>
                    <a:pt x="99" y="76"/>
                  </a:cubicBezTo>
                  <a:cubicBezTo>
                    <a:pt x="99" y="76"/>
                    <a:pt x="99" y="76"/>
                    <a:pt x="99" y="75"/>
                  </a:cubicBezTo>
                  <a:cubicBezTo>
                    <a:pt x="99" y="75"/>
                    <a:pt x="100" y="75"/>
                    <a:pt x="100" y="75"/>
                  </a:cubicBezTo>
                  <a:cubicBezTo>
                    <a:pt x="100" y="75"/>
                    <a:pt x="101" y="75"/>
                    <a:pt x="101" y="75"/>
                  </a:cubicBezTo>
                  <a:cubicBezTo>
                    <a:pt x="102" y="75"/>
                    <a:pt x="102" y="74"/>
                    <a:pt x="102" y="74"/>
                  </a:cubicBezTo>
                  <a:cubicBezTo>
                    <a:pt x="103" y="74"/>
                    <a:pt x="103" y="74"/>
                    <a:pt x="104" y="74"/>
                  </a:cubicBezTo>
                  <a:cubicBezTo>
                    <a:pt x="104" y="74"/>
                    <a:pt x="104" y="74"/>
                    <a:pt x="104" y="74"/>
                  </a:cubicBezTo>
                  <a:cubicBezTo>
                    <a:pt x="105" y="74"/>
                    <a:pt x="105" y="74"/>
                    <a:pt x="105" y="74"/>
                  </a:cubicBezTo>
                  <a:cubicBezTo>
                    <a:pt x="105" y="74"/>
                    <a:pt x="105" y="74"/>
                    <a:pt x="106" y="74"/>
                  </a:cubicBezTo>
                  <a:cubicBezTo>
                    <a:pt x="106" y="74"/>
                    <a:pt x="106" y="74"/>
                    <a:pt x="106" y="74"/>
                  </a:cubicBezTo>
                  <a:cubicBezTo>
                    <a:pt x="107" y="74"/>
                    <a:pt x="107" y="74"/>
                    <a:pt x="107" y="73"/>
                  </a:cubicBezTo>
                  <a:cubicBezTo>
                    <a:pt x="107" y="73"/>
                    <a:pt x="108" y="73"/>
                    <a:pt x="108" y="73"/>
                  </a:cubicBezTo>
                  <a:cubicBezTo>
                    <a:pt x="108" y="73"/>
                    <a:pt x="108" y="73"/>
                    <a:pt x="108" y="73"/>
                  </a:cubicBezTo>
                  <a:cubicBezTo>
                    <a:pt x="108" y="73"/>
                    <a:pt x="109" y="73"/>
                    <a:pt x="109" y="72"/>
                  </a:cubicBezTo>
                  <a:cubicBezTo>
                    <a:pt x="110" y="72"/>
                    <a:pt x="110" y="72"/>
                    <a:pt x="110" y="72"/>
                  </a:cubicBezTo>
                  <a:cubicBezTo>
                    <a:pt x="111" y="72"/>
                    <a:pt x="111" y="72"/>
                    <a:pt x="111" y="72"/>
                  </a:cubicBezTo>
                  <a:cubicBezTo>
                    <a:pt x="112" y="72"/>
                    <a:pt x="112" y="72"/>
                    <a:pt x="113" y="72"/>
                  </a:cubicBezTo>
                  <a:cubicBezTo>
                    <a:pt x="114" y="72"/>
                    <a:pt x="114" y="72"/>
                    <a:pt x="115" y="72"/>
                  </a:cubicBezTo>
                  <a:cubicBezTo>
                    <a:pt x="115" y="72"/>
                    <a:pt x="115" y="72"/>
                    <a:pt x="116" y="72"/>
                  </a:cubicBezTo>
                  <a:cubicBezTo>
                    <a:pt x="116" y="72"/>
                    <a:pt x="117" y="71"/>
                    <a:pt x="117" y="71"/>
                  </a:cubicBezTo>
                  <a:cubicBezTo>
                    <a:pt x="118" y="71"/>
                    <a:pt x="118" y="72"/>
                    <a:pt x="118" y="72"/>
                  </a:cubicBezTo>
                  <a:cubicBezTo>
                    <a:pt x="119" y="72"/>
                    <a:pt x="119" y="71"/>
                    <a:pt x="119" y="71"/>
                  </a:cubicBezTo>
                  <a:cubicBezTo>
                    <a:pt x="119" y="71"/>
                    <a:pt x="119" y="71"/>
                    <a:pt x="119" y="71"/>
                  </a:cubicBezTo>
                  <a:cubicBezTo>
                    <a:pt x="120" y="71"/>
                    <a:pt x="120" y="70"/>
                    <a:pt x="120" y="70"/>
                  </a:cubicBezTo>
                  <a:cubicBezTo>
                    <a:pt x="120" y="70"/>
                    <a:pt x="121" y="71"/>
                    <a:pt x="121" y="70"/>
                  </a:cubicBezTo>
                  <a:cubicBezTo>
                    <a:pt x="121" y="70"/>
                    <a:pt x="122" y="70"/>
                    <a:pt x="122" y="70"/>
                  </a:cubicBezTo>
                  <a:cubicBezTo>
                    <a:pt x="122" y="69"/>
                    <a:pt x="123" y="69"/>
                    <a:pt x="123" y="68"/>
                  </a:cubicBezTo>
                  <a:cubicBezTo>
                    <a:pt x="123" y="68"/>
                    <a:pt x="123" y="68"/>
                    <a:pt x="123" y="67"/>
                  </a:cubicBezTo>
                  <a:cubicBezTo>
                    <a:pt x="124" y="67"/>
                    <a:pt x="124" y="67"/>
                    <a:pt x="124" y="66"/>
                  </a:cubicBezTo>
                  <a:cubicBezTo>
                    <a:pt x="125" y="66"/>
                    <a:pt x="125" y="65"/>
                    <a:pt x="126" y="65"/>
                  </a:cubicBezTo>
                  <a:cubicBezTo>
                    <a:pt x="126" y="65"/>
                    <a:pt x="126" y="65"/>
                    <a:pt x="127" y="65"/>
                  </a:cubicBezTo>
                  <a:cubicBezTo>
                    <a:pt x="127" y="65"/>
                    <a:pt x="127" y="65"/>
                    <a:pt x="127" y="65"/>
                  </a:cubicBezTo>
                  <a:cubicBezTo>
                    <a:pt x="128" y="65"/>
                    <a:pt x="128" y="65"/>
                    <a:pt x="128" y="65"/>
                  </a:cubicBezTo>
                  <a:cubicBezTo>
                    <a:pt x="129" y="65"/>
                    <a:pt x="129" y="65"/>
                    <a:pt x="129" y="65"/>
                  </a:cubicBezTo>
                  <a:cubicBezTo>
                    <a:pt x="130" y="66"/>
                    <a:pt x="129" y="66"/>
                    <a:pt x="129" y="67"/>
                  </a:cubicBezTo>
                  <a:cubicBezTo>
                    <a:pt x="129" y="67"/>
                    <a:pt x="129" y="68"/>
                    <a:pt x="128" y="68"/>
                  </a:cubicBezTo>
                  <a:cubicBezTo>
                    <a:pt x="128" y="69"/>
                    <a:pt x="128" y="69"/>
                    <a:pt x="128" y="69"/>
                  </a:cubicBezTo>
                  <a:cubicBezTo>
                    <a:pt x="128" y="70"/>
                    <a:pt x="129" y="70"/>
                    <a:pt x="129" y="70"/>
                  </a:cubicBezTo>
                  <a:cubicBezTo>
                    <a:pt x="129" y="70"/>
                    <a:pt x="129" y="71"/>
                    <a:pt x="129" y="71"/>
                  </a:cubicBezTo>
                  <a:cubicBezTo>
                    <a:pt x="129" y="71"/>
                    <a:pt x="129" y="71"/>
                    <a:pt x="129" y="72"/>
                  </a:cubicBezTo>
                  <a:cubicBezTo>
                    <a:pt x="129" y="72"/>
                    <a:pt x="129" y="72"/>
                    <a:pt x="129" y="72"/>
                  </a:cubicBezTo>
                  <a:cubicBezTo>
                    <a:pt x="130" y="72"/>
                    <a:pt x="130" y="72"/>
                    <a:pt x="130" y="72"/>
                  </a:cubicBezTo>
                  <a:cubicBezTo>
                    <a:pt x="130" y="71"/>
                    <a:pt x="130" y="71"/>
                    <a:pt x="130" y="71"/>
                  </a:cubicBezTo>
                  <a:cubicBezTo>
                    <a:pt x="130" y="71"/>
                    <a:pt x="130" y="71"/>
                    <a:pt x="130" y="71"/>
                  </a:cubicBezTo>
                  <a:cubicBezTo>
                    <a:pt x="130" y="71"/>
                    <a:pt x="131" y="71"/>
                    <a:pt x="131" y="71"/>
                  </a:cubicBezTo>
                  <a:cubicBezTo>
                    <a:pt x="131" y="71"/>
                    <a:pt x="131" y="71"/>
                    <a:pt x="131" y="71"/>
                  </a:cubicBezTo>
                  <a:cubicBezTo>
                    <a:pt x="131" y="71"/>
                    <a:pt x="131" y="71"/>
                    <a:pt x="132" y="71"/>
                  </a:cubicBezTo>
                  <a:cubicBezTo>
                    <a:pt x="132" y="71"/>
                    <a:pt x="132" y="71"/>
                    <a:pt x="132" y="71"/>
                  </a:cubicBezTo>
                  <a:cubicBezTo>
                    <a:pt x="132" y="71"/>
                    <a:pt x="132" y="71"/>
                    <a:pt x="133" y="70"/>
                  </a:cubicBezTo>
                  <a:cubicBezTo>
                    <a:pt x="133" y="70"/>
                    <a:pt x="133" y="70"/>
                    <a:pt x="134" y="70"/>
                  </a:cubicBezTo>
                  <a:cubicBezTo>
                    <a:pt x="134" y="70"/>
                    <a:pt x="135" y="69"/>
                    <a:pt x="135" y="70"/>
                  </a:cubicBezTo>
                  <a:cubicBezTo>
                    <a:pt x="135" y="70"/>
                    <a:pt x="135" y="70"/>
                    <a:pt x="135" y="70"/>
                  </a:cubicBezTo>
                  <a:cubicBezTo>
                    <a:pt x="134" y="71"/>
                    <a:pt x="134" y="71"/>
                    <a:pt x="134" y="71"/>
                  </a:cubicBezTo>
                  <a:cubicBezTo>
                    <a:pt x="134" y="71"/>
                    <a:pt x="134" y="71"/>
                    <a:pt x="134" y="71"/>
                  </a:cubicBezTo>
                  <a:cubicBezTo>
                    <a:pt x="134" y="71"/>
                    <a:pt x="134" y="71"/>
                    <a:pt x="133" y="71"/>
                  </a:cubicBezTo>
                  <a:cubicBezTo>
                    <a:pt x="133" y="71"/>
                    <a:pt x="133" y="72"/>
                    <a:pt x="133" y="72"/>
                  </a:cubicBezTo>
                  <a:cubicBezTo>
                    <a:pt x="132" y="72"/>
                    <a:pt x="132" y="72"/>
                    <a:pt x="132" y="72"/>
                  </a:cubicBezTo>
                  <a:cubicBezTo>
                    <a:pt x="132" y="72"/>
                    <a:pt x="132" y="72"/>
                    <a:pt x="132" y="73"/>
                  </a:cubicBezTo>
                  <a:cubicBezTo>
                    <a:pt x="131" y="73"/>
                    <a:pt x="131" y="73"/>
                    <a:pt x="131" y="73"/>
                  </a:cubicBezTo>
                  <a:cubicBezTo>
                    <a:pt x="131" y="73"/>
                    <a:pt x="130" y="73"/>
                    <a:pt x="130" y="74"/>
                  </a:cubicBezTo>
                  <a:cubicBezTo>
                    <a:pt x="130" y="74"/>
                    <a:pt x="131" y="74"/>
                    <a:pt x="131" y="75"/>
                  </a:cubicBezTo>
                  <a:cubicBezTo>
                    <a:pt x="131" y="75"/>
                    <a:pt x="131" y="75"/>
                    <a:pt x="131" y="75"/>
                  </a:cubicBezTo>
                  <a:cubicBezTo>
                    <a:pt x="131" y="75"/>
                    <a:pt x="132" y="76"/>
                    <a:pt x="132" y="76"/>
                  </a:cubicBezTo>
                  <a:cubicBezTo>
                    <a:pt x="132" y="76"/>
                    <a:pt x="132" y="75"/>
                    <a:pt x="133" y="75"/>
                  </a:cubicBezTo>
                  <a:cubicBezTo>
                    <a:pt x="133" y="75"/>
                    <a:pt x="133" y="75"/>
                    <a:pt x="133" y="75"/>
                  </a:cubicBezTo>
                  <a:cubicBezTo>
                    <a:pt x="134" y="75"/>
                    <a:pt x="134" y="75"/>
                    <a:pt x="134" y="74"/>
                  </a:cubicBezTo>
                  <a:cubicBezTo>
                    <a:pt x="135" y="74"/>
                    <a:pt x="135" y="74"/>
                    <a:pt x="135" y="73"/>
                  </a:cubicBezTo>
                  <a:cubicBezTo>
                    <a:pt x="136" y="73"/>
                    <a:pt x="136" y="73"/>
                    <a:pt x="136" y="73"/>
                  </a:cubicBezTo>
                  <a:cubicBezTo>
                    <a:pt x="137" y="73"/>
                    <a:pt x="137" y="73"/>
                    <a:pt x="138" y="73"/>
                  </a:cubicBezTo>
                  <a:cubicBezTo>
                    <a:pt x="138" y="73"/>
                    <a:pt x="138" y="72"/>
                    <a:pt x="139" y="72"/>
                  </a:cubicBezTo>
                  <a:cubicBezTo>
                    <a:pt x="139" y="72"/>
                    <a:pt x="140" y="72"/>
                    <a:pt x="140" y="72"/>
                  </a:cubicBezTo>
                  <a:cubicBezTo>
                    <a:pt x="141" y="72"/>
                    <a:pt x="141" y="72"/>
                    <a:pt x="142" y="71"/>
                  </a:cubicBezTo>
                  <a:cubicBezTo>
                    <a:pt x="142" y="71"/>
                    <a:pt x="142" y="71"/>
                    <a:pt x="143" y="71"/>
                  </a:cubicBezTo>
                  <a:cubicBezTo>
                    <a:pt x="143" y="71"/>
                    <a:pt x="143" y="71"/>
                    <a:pt x="143" y="71"/>
                  </a:cubicBezTo>
                  <a:cubicBezTo>
                    <a:pt x="143" y="71"/>
                    <a:pt x="144" y="71"/>
                    <a:pt x="144" y="70"/>
                  </a:cubicBezTo>
                  <a:cubicBezTo>
                    <a:pt x="144" y="70"/>
                    <a:pt x="144" y="70"/>
                    <a:pt x="143" y="69"/>
                  </a:cubicBezTo>
                  <a:cubicBezTo>
                    <a:pt x="143" y="69"/>
                    <a:pt x="142" y="69"/>
                    <a:pt x="142" y="69"/>
                  </a:cubicBezTo>
                  <a:cubicBezTo>
                    <a:pt x="141" y="69"/>
                    <a:pt x="141" y="69"/>
                    <a:pt x="141" y="69"/>
                  </a:cubicBezTo>
                  <a:cubicBezTo>
                    <a:pt x="140" y="69"/>
                    <a:pt x="140" y="69"/>
                    <a:pt x="139" y="69"/>
                  </a:cubicBezTo>
                  <a:cubicBezTo>
                    <a:pt x="139" y="69"/>
                    <a:pt x="139" y="69"/>
                    <a:pt x="138" y="69"/>
                  </a:cubicBezTo>
                  <a:cubicBezTo>
                    <a:pt x="138" y="68"/>
                    <a:pt x="138" y="68"/>
                    <a:pt x="138" y="68"/>
                  </a:cubicBezTo>
                  <a:cubicBezTo>
                    <a:pt x="137" y="68"/>
                    <a:pt x="137" y="68"/>
                    <a:pt x="137" y="68"/>
                  </a:cubicBezTo>
                  <a:cubicBezTo>
                    <a:pt x="137" y="67"/>
                    <a:pt x="137" y="67"/>
                    <a:pt x="136" y="67"/>
                  </a:cubicBezTo>
                  <a:cubicBezTo>
                    <a:pt x="136" y="66"/>
                    <a:pt x="137" y="66"/>
                    <a:pt x="136" y="65"/>
                  </a:cubicBezTo>
                  <a:cubicBezTo>
                    <a:pt x="136" y="65"/>
                    <a:pt x="136" y="65"/>
                    <a:pt x="136" y="65"/>
                  </a:cubicBezTo>
                  <a:cubicBezTo>
                    <a:pt x="137" y="64"/>
                    <a:pt x="137" y="64"/>
                    <a:pt x="137" y="64"/>
                  </a:cubicBezTo>
                  <a:cubicBezTo>
                    <a:pt x="137" y="64"/>
                    <a:pt x="137" y="63"/>
                    <a:pt x="137" y="63"/>
                  </a:cubicBezTo>
                  <a:cubicBezTo>
                    <a:pt x="137" y="63"/>
                    <a:pt x="137" y="63"/>
                    <a:pt x="136" y="63"/>
                  </a:cubicBezTo>
                  <a:cubicBezTo>
                    <a:pt x="136" y="63"/>
                    <a:pt x="136" y="63"/>
                    <a:pt x="136" y="63"/>
                  </a:cubicBezTo>
                  <a:cubicBezTo>
                    <a:pt x="135" y="63"/>
                    <a:pt x="135" y="63"/>
                    <a:pt x="135" y="63"/>
                  </a:cubicBezTo>
                  <a:cubicBezTo>
                    <a:pt x="135" y="63"/>
                    <a:pt x="134" y="63"/>
                    <a:pt x="134" y="63"/>
                  </a:cubicBezTo>
                  <a:cubicBezTo>
                    <a:pt x="134" y="63"/>
                    <a:pt x="135" y="62"/>
                    <a:pt x="135" y="62"/>
                  </a:cubicBezTo>
                  <a:cubicBezTo>
                    <a:pt x="135" y="62"/>
                    <a:pt x="136" y="62"/>
                    <a:pt x="136" y="62"/>
                  </a:cubicBezTo>
                  <a:cubicBezTo>
                    <a:pt x="137" y="62"/>
                    <a:pt x="137" y="63"/>
                    <a:pt x="137" y="62"/>
                  </a:cubicBezTo>
                  <a:cubicBezTo>
                    <a:pt x="138" y="62"/>
                    <a:pt x="138" y="62"/>
                    <a:pt x="139" y="62"/>
                  </a:cubicBezTo>
                  <a:cubicBezTo>
                    <a:pt x="139" y="61"/>
                    <a:pt x="139" y="61"/>
                    <a:pt x="139" y="61"/>
                  </a:cubicBezTo>
                  <a:cubicBezTo>
                    <a:pt x="140" y="61"/>
                    <a:pt x="140" y="61"/>
                    <a:pt x="140" y="61"/>
                  </a:cubicBezTo>
                  <a:cubicBezTo>
                    <a:pt x="140" y="60"/>
                    <a:pt x="139" y="60"/>
                    <a:pt x="139" y="60"/>
                  </a:cubicBezTo>
                  <a:cubicBezTo>
                    <a:pt x="139" y="59"/>
                    <a:pt x="139" y="59"/>
                    <a:pt x="138" y="59"/>
                  </a:cubicBezTo>
                  <a:cubicBezTo>
                    <a:pt x="138" y="59"/>
                    <a:pt x="137" y="59"/>
                    <a:pt x="137" y="59"/>
                  </a:cubicBezTo>
                  <a:cubicBezTo>
                    <a:pt x="136" y="59"/>
                    <a:pt x="135" y="59"/>
                    <a:pt x="135" y="59"/>
                  </a:cubicBezTo>
                  <a:cubicBezTo>
                    <a:pt x="134" y="59"/>
                    <a:pt x="134" y="59"/>
                    <a:pt x="134" y="60"/>
                  </a:cubicBezTo>
                  <a:cubicBezTo>
                    <a:pt x="133" y="60"/>
                    <a:pt x="133" y="60"/>
                    <a:pt x="133" y="60"/>
                  </a:cubicBezTo>
                  <a:cubicBezTo>
                    <a:pt x="133" y="60"/>
                    <a:pt x="133" y="60"/>
                    <a:pt x="133" y="60"/>
                  </a:cubicBezTo>
                  <a:cubicBezTo>
                    <a:pt x="132" y="60"/>
                    <a:pt x="132" y="60"/>
                    <a:pt x="132" y="60"/>
                  </a:cubicBezTo>
                  <a:cubicBezTo>
                    <a:pt x="131" y="60"/>
                    <a:pt x="131" y="60"/>
                    <a:pt x="131" y="61"/>
                  </a:cubicBezTo>
                  <a:cubicBezTo>
                    <a:pt x="131" y="61"/>
                    <a:pt x="131" y="61"/>
                    <a:pt x="131" y="61"/>
                  </a:cubicBezTo>
                  <a:cubicBezTo>
                    <a:pt x="130" y="61"/>
                    <a:pt x="130" y="61"/>
                    <a:pt x="129" y="62"/>
                  </a:cubicBezTo>
                  <a:cubicBezTo>
                    <a:pt x="129" y="62"/>
                    <a:pt x="129" y="62"/>
                    <a:pt x="128" y="62"/>
                  </a:cubicBezTo>
                  <a:cubicBezTo>
                    <a:pt x="128" y="62"/>
                    <a:pt x="128" y="63"/>
                    <a:pt x="127" y="63"/>
                  </a:cubicBezTo>
                  <a:cubicBezTo>
                    <a:pt x="127" y="63"/>
                    <a:pt x="126" y="63"/>
                    <a:pt x="126" y="62"/>
                  </a:cubicBezTo>
                  <a:cubicBezTo>
                    <a:pt x="126" y="62"/>
                    <a:pt x="127" y="62"/>
                    <a:pt x="128" y="62"/>
                  </a:cubicBezTo>
                  <a:cubicBezTo>
                    <a:pt x="128" y="61"/>
                    <a:pt x="128" y="61"/>
                    <a:pt x="129" y="61"/>
                  </a:cubicBezTo>
                  <a:cubicBezTo>
                    <a:pt x="129" y="61"/>
                    <a:pt x="129" y="61"/>
                    <a:pt x="129" y="61"/>
                  </a:cubicBezTo>
                  <a:cubicBezTo>
                    <a:pt x="129" y="60"/>
                    <a:pt x="130" y="60"/>
                    <a:pt x="130" y="60"/>
                  </a:cubicBezTo>
                  <a:cubicBezTo>
                    <a:pt x="130" y="60"/>
                    <a:pt x="130" y="60"/>
                    <a:pt x="131" y="60"/>
                  </a:cubicBezTo>
                  <a:cubicBezTo>
                    <a:pt x="131" y="59"/>
                    <a:pt x="132" y="60"/>
                    <a:pt x="132" y="59"/>
                  </a:cubicBezTo>
                  <a:cubicBezTo>
                    <a:pt x="132" y="59"/>
                    <a:pt x="133" y="59"/>
                    <a:pt x="133" y="59"/>
                  </a:cubicBezTo>
                  <a:cubicBezTo>
                    <a:pt x="133" y="59"/>
                    <a:pt x="133" y="59"/>
                    <a:pt x="133" y="59"/>
                  </a:cubicBezTo>
                  <a:cubicBezTo>
                    <a:pt x="134" y="58"/>
                    <a:pt x="134" y="58"/>
                    <a:pt x="134" y="58"/>
                  </a:cubicBezTo>
                  <a:cubicBezTo>
                    <a:pt x="135" y="57"/>
                    <a:pt x="135" y="57"/>
                    <a:pt x="136" y="57"/>
                  </a:cubicBezTo>
                  <a:cubicBezTo>
                    <a:pt x="136" y="57"/>
                    <a:pt x="136" y="57"/>
                    <a:pt x="136" y="57"/>
                  </a:cubicBezTo>
                  <a:cubicBezTo>
                    <a:pt x="137" y="56"/>
                    <a:pt x="138" y="56"/>
                    <a:pt x="138" y="56"/>
                  </a:cubicBezTo>
                  <a:cubicBezTo>
                    <a:pt x="139" y="56"/>
                    <a:pt x="139" y="56"/>
                    <a:pt x="140" y="56"/>
                  </a:cubicBezTo>
                  <a:cubicBezTo>
                    <a:pt x="141" y="56"/>
                    <a:pt x="141" y="57"/>
                    <a:pt x="142" y="57"/>
                  </a:cubicBezTo>
                  <a:cubicBezTo>
                    <a:pt x="143" y="57"/>
                    <a:pt x="143" y="57"/>
                    <a:pt x="144" y="57"/>
                  </a:cubicBezTo>
                  <a:cubicBezTo>
                    <a:pt x="145" y="57"/>
                    <a:pt x="145" y="56"/>
                    <a:pt x="146" y="57"/>
                  </a:cubicBezTo>
                  <a:cubicBezTo>
                    <a:pt x="146" y="57"/>
                    <a:pt x="146" y="57"/>
                    <a:pt x="147" y="57"/>
                  </a:cubicBezTo>
                  <a:cubicBezTo>
                    <a:pt x="147" y="57"/>
                    <a:pt x="148" y="56"/>
                    <a:pt x="148" y="56"/>
                  </a:cubicBezTo>
                  <a:cubicBezTo>
                    <a:pt x="149" y="56"/>
                    <a:pt x="149" y="57"/>
                    <a:pt x="149" y="57"/>
                  </a:cubicBezTo>
                  <a:cubicBezTo>
                    <a:pt x="150" y="57"/>
                    <a:pt x="151" y="57"/>
                    <a:pt x="151" y="57"/>
                  </a:cubicBezTo>
                  <a:cubicBezTo>
                    <a:pt x="151" y="56"/>
                    <a:pt x="152" y="56"/>
                    <a:pt x="152" y="56"/>
                  </a:cubicBezTo>
                  <a:cubicBezTo>
                    <a:pt x="152" y="55"/>
                    <a:pt x="153" y="55"/>
                    <a:pt x="154" y="54"/>
                  </a:cubicBezTo>
                  <a:cubicBezTo>
                    <a:pt x="154" y="54"/>
                    <a:pt x="155" y="53"/>
                    <a:pt x="155" y="53"/>
                  </a:cubicBezTo>
                  <a:cubicBezTo>
                    <a:pt x="156" y="53"/>
                    <a:pt x="156" y="53"/>
                    <a:pt x="157" y="53"/>
                  </a:cubicBezTo>
                  <a:cubicBezTo>
                    <a:pt x="157" y="53"/>
                    <a:pt x="158" y="53"/>
                    <a:pt x="159" y="53"/>
                  </a:cubicBezTo>
                  <a:cubicBezTo>
                    <a:pt x="159" y="52"/>
                    <a:pt x="159" y="52"/>
                    <a:pt x="160" y="52"/>
                  </a:cubicBezTo>
                  <a:cubicBezTo>
                    <a:pt x="160" y="52"/>
                    <a:pt x="161" y="52"/>
                    <a:pt x="161" y="51"/>
                  </a:cubicBezTo>
                  <a:cubicBezTo>
                    <a:pt x="162" y="51"/>
                    <a:pt x="162" y="51"/>
                    <a:pt x="162" y="51"/>
                  </a:cubicBezTo>
                  <a:cubicBezTo>
                    <a:pt x="162" y="51"/>
                    <a:pt x="162" y="50"/>
                    <a:pt x="162" y="50"/>
                  </a:cubicBezTo>
                  <a:cubicBezTo>
                    <a:pt x="162" y="50"/>
                    <a:pt x="162" y="49"/>
                    <a:pt x="162" y="49"/>
                  </a:cubicBezTo>
                  <a:cubicBezTo>
                    <a:pt x="162" y="48"/>
                    <a:pt x="163" y="48"/>
                    <a:pt x="163" y="48"/>
                  </a:cubicBezTo>
                  <a:cubicBezTo>
                    <a:pt x="163" y="48"/>
                    <a:pt x="162" y="48"/>
                    <a:pt x="162" y="47"/>
                  </a:cubicBezTo>
                  <a:cubicBezTo>
                    <a:pt x="162" y="47"/>
                    <a:pt x="162" y="47"/>
                    <a:pt x="162" y="46"/>
                  </a:cubicBezTo>
                  <a:cubicBezTo>
                    <a:pt x="161" y="46"/>
                    <a:pt x="161" y="46"/>
                    <a:pt x="161" y="46"/>
                  </a:cubicBezTo>
                  <a:cubicBezTo>
                    <a:pt x="160" y="46"/>
                    <a:pt x="160" y="47"/>
                    <a:pt x="160" y="46"/>
                  </a:cubicBezTo>
                  <a:cubicBezTo>
                    <a:pt x="160" y="46"/>
                    <a:pt x="160" y="46"/>
                    <a:pt x="160" y="46"/>
                  </a:cubicBezTo>
                  <a:cubicBezTo>
                    <a:pt x="160" y="45"/>
                    <a:pt x="159" y="45"/>
                    <a:pt x="160" y="45"/>
                  </a:cubicBezTo>
                  <a:cubicBezTo>
                    <a:pt x="160" y="44"/>
                    <a:pt x="160" y="44"/>
                    <a:pt x="160" y="44"/>
                  </a:cubicBezTo>
                  <a:cubicBezTo>
                    <a:pt x="160" y="44"/>
                    <a:pt x="160" y="44"/>
                    <a:pt x="160" y="43"/>
                  </a:cubicBezTo>
                  <a:cubicBezTo>
                    <a:pt x="159" y="43"/>
                    <a:pt x="159" y="43"/>
                    <a:pt x="159" y="43"/>
                  </a:cubicBezTo>
                  <a:cubicBezTo>
                    <a:pt x="158" y="43"/>
                    <a:pt x="158" y="43"/>
                    <a:pt x="158" y="43"/>
                  </a:cubicBezTo>
                  <a:cubicBezTo>
                    <a:pt x="157" y="43"/>
                    <a:pt x="158" y="42"/>
                    <a:pt x="157" y="42"/>
                  </a:cubicBezTo>
                  <a:cubicBezTo>
                    <a:pt x="157" y="42"/>
                    <a:pt x="157" y="42"/>
                    <a:pt x="156" y="42"/>
                  </a:cubicBezTo>
                  <a:cubicBezTo>
                    <a:pt x="156" y="42"/>
                    <a:pt x="156" y="42"/>
                    <a:pt x="155" y="42"/>
                  </a:cubicBezTo>
                  <a:cubicBezTo>
                    <a:pt x="155" y="42"/>
                    <a:pt x="155" y="41"/>
                    <a:pt x="155" y="41"/>
                  </a:cubicBezTo>
                  <a:cubicBezTo>
                    <a:pt x="155" y="41"/>
                    <a:pt x="155" y="41"/>
                    <a:pt x="155" y="41"/>
                  </a:cubicBezTo>
                  <a:cubicBezTo>
                    <a:pt x="155" y="40"/>
                    <a:pt x="155" y="40"/>
                    <a:pt x="155" y="40"/>
                  </a:cubicBezTo>
                  <a:cubicBezTo>
                    <a:pt x="154" y="40"/>
                    <a:pt x="154" y="40"/>
                    <a:pt x="154" y="40"/>
                  </a:cubicBezTo>
                  <a:cubicBezTo>
                    <a:pt x="153" y="40"/>
                    <a:pt x="153" y="40"/>
                    <a:pt x="153" y="39"/>
                  </a:cubicBezTo>
                  <a:cubicBezTo>
                    <a:pt x="153" y="39"/>
                    <a:pt x="153" y="39"/>
                    <a:pt x="153" y="39"/>
                  </a:cubicBezTo>
                  <a:cubicBezTo>
                    <a:pt x="153" y="38"/>
                    <a:pt x="153" y="38"/>
                    <a:pt x="153" y="38"/>
                  </a:cubicBezTo>
                  <a:cubicBezTo>
                    <a:pt x="153" y="38"/>
                    <a:pt x="154" y="38"/>
                    <a:pt x="154" y="38"/>
                  </a:cubicBezTo>
                  <a:cubicBezTo>
                    <a:pt x="154" y="38"/>
                    <a:pt x="154" y="38"/>
                    <a:pt x="154" y="37"/>
                  </a:cubicBezTo>
                  <a:cubicBezTo>
                    <a:pt x="154" y="37"/>
                    <a:pt x="154" y="37"/>
                    <a:pt x="154" y="36"/>
                  </a:cubicBezTo>
                  <a:cubicBezTo>
                    <a:pt x="154" y="36"/>
                    <a:pt x="154" y="36"/>
                    <a:pt x="154" y="35"/>
                  </a:cubicBezTo>
                  <a:cubicBezTo>
                    <a:pt x="154" y="35"/>
                    <a:pt x="153" y="35"/>
                    <a:pt x="153" y="35"/>
                  </a:cubicBezTo>
                  <a:cubicBezTo>
                    <a:pt x="153" y="34"/>
                    <a:pt x="153" y="34"/>
                    <a:pt x="153" y="34"/>
                  </a:cubicBezTo>
                  <a:cubicBezTo>
                    <a:pt x="153" y="33"/>
                    <a:pt x="153" y="33"/>
                    <a:pt x="153" y="32"/>
                  </a:cubicBezTo>
                  <a:cubicBezTo>
                    <a:pt x="153" y="32"/>
                    <a:pt x="152" y="31"/>
                    <a:pt x="152" y="31"/>
                  </a:cubicBezTo>
                  <a:cubicBezTo>
                    <a:pt x="152" y="30"/>
                    <a:pt x="152" y="30"/>
                    <a:pt x="152" y="30"/>
                  </a:cubicBezTo>
                  <a:cubicBezTo>
                    <a:pt x="152" y="29"/>
                    <a:pt x="152" y="29"/>
                    <a:pt x="151" y="28"/>
                  </a:cubicBezTo>
                  <a:cubicBezTo>
                    <a:pt x="151" y="28"/>
                    <a:pt x="151" y="29"/>
                    <a:pt x="150" y="29"/>
                  </a:cubicBezTo>
                  <a:cubicBezTo>
                    <a:pt x="150" y="29"/>
                    <a:pt x="150" y="29"/>
                    <a:pt x="150" y="30"/>
                  </a:cubicBezTo>
                  <a:cubicBezTo>
                    <a:pt x="149" y="30"/>
                    <a:pt x="149" y="30"/>
                    <a:pt x="149" y="30"/>
                  </a:cubicBezTo>
                  <a:cubicBezTo>
                    <a:pt x="149" y="31"/>
                    <a:pt x="149" y="31"/>
                    <a:pt x="148" y="32"/>
                  </a:cubicBezTo>
                  <a:cubicBezTo>
                    <a:pt x="148" y="32"/>
                    <a:pt x="148" y="32"/>
                    <a:pt x="148" y="32"/>
                  </a:cubicBezTo>
                  <a:cubicBezTo>
                    <a:pt x="147" y="32"/>
                    <a:pt x="147" y="32"/>
                    <a:pt x="147" y="33"/>
                  </a:cubicBezTo>
                  <a:cubicBezTo>
                    <a:pt x="147" y="33"/>
                    <a:pt x="147" y="33"/>
                    <a:pt x="146" y="33"/>
                  </a:cubicBezTo>
                  <a:cubicBezTo>
                    <a:pt x="146" y="33"/>
                    <a:pt x="146" y="33"/>
                    <a:pt x="145" y="33"/>
                  </a:cubicBezTo>
                  <a:cubicBezTo>
                    <a:pt x="145" y="33"/>
                    <a:pt x="145" y="34"/>
                    <a:pt x="144" y="34"/>
                  </a:cubicBezTo>
                  <a:cubicBezTo>
                    <a:pt x="144" y="34"/>
                    <a:pt x="143" y="34"/>
                    <a:pt x="143" y="34"/>
                  </a:cubicBezTo>
                  <a:cubicBezTo>
                    <a:pt x="143" y="34"/>
                    <a:pt x="142" y="33"/>
                    <a:pt x="142" y="33"/>
                  </a:cubicBezTo>
                  <a:cubicBezTo>
                    <a:pt x="142" y="33"/>
                    <a:pt x="142" y="33"/>
                    <a:pt x="142" y="32"/>
                  </a:cubicBezTo>
                  <a:cubicBezTo>
                    <a:pt x="141" y="32"/>
                    <a:pt x="141" y="33"/>
                    <a:pt x="141" y="32"/>
                  </a:cubicBezTo>
                  <a:cubicBezTo>
                    <a:pt x="140" y="32"/>
                    <a:pt x="141" y="32"/>
                    <a:pt x="141" y="32"/>
                  </a:cubicBezTo>
                  <a:cubicBezTo>
                    <a:pt x="141" y="31"/>
                    <a:pt x="140" y="31"/>
                    <a:pt x="141" y="30"/>
                  </a:cubicBezTo>
                  <a:cubicBezTo>
                    <a:pt x="141" y="30"/>
                    <a:pt x="141" y="30"/>
                    <a:pt x="141" y="29"/>
                  </a:cubicBezTo>
                  <a:cubicBezTo>
                    <a:pt x="141" y="29"/>
                    <a:pt x="142" y="28"/>
                    <a:pt x="142" y="28"/>
                  </a:cubicBezTo>
                  <a:cubicBezTo>
                    <a:pt x="142" y="28"/>
                    <a:pt x="142" y="28"/>
                    <a:pt x="143" y="28"/>
                  </a:cubicBezTo>
                  <a:cubicBezTo>
                    <a:pt x="143" y="27"/>
                    <a:pt x="143" y="27"/>
                    <a:pt x="142" y="27"/>
                  </a:cubicBezTo>
                  <a:cubicBezTo>
                    <a:pt x="142" y="26"/>
                    <a:pt x="142" y="27"/>
                    <a:pt x="141" y="27"/>
                  </a:cubicBezTo>
                  <a:cubicBezTo>
                    <a:pt x="141" y="26"/>
                    <a:pt x="140" y="26"/>
                    <a:pt x="140" y="26"/>
                  </a:cubicBezTo>
                  <a:cubicBezTo>
                    <a:pt x="140" y="26"/>
                    <a:pt x="139" y="27"/>
                    <a:pt x="139" y="26"/>
                  </a:cubicBezTo>
                  <a:cubicBezTo>
                    <a:pt x="139" y="26"/>
                    <a:pt x="139" y="26"/>
                    <a:pt x="139" y="26"/>
                  </a:cubicBezTo>
                  <a:cubicBezTo>
                    <a:pt x="139" y="25"/>
                    <a:pt x="139" y="25"/>
                    <a:pt x="139" y="25"/>
                  </a:cubicBezTo>
                  <a:cubicBezTo>
                    <a:pt x="138" y="25"/>
                    <a:pt x="138" y="25"/>
                    <a:pt x="138" y="25"/>
                  </a:cubicBezTo>
                  <a:cubicBezTo>
                    <a:pt x="138" y="25"/>
                    <a:pt x="138" y="24"/>
                    <a:pt x="137" y="24"/>
                  </a:cubicBezTo>
                  <a:cubicBezTo>
                    <a:pt x="137" y="24"/>
                    <a:pt x="137" y="24"/>
                    <a:pt x="136" y="24"/>
                  </a:cubicBezTo>
                  <a:cubicBezTo>
                    <a:pt x="136" y="23"/>
                    <a:pt x="135" y="24"/>
                    <a:pt x="134" y="24"/>
                  </a:cubicBezTo>
                  <a:cubicBezTo>
                    <a:pt x="134" y="24"/>
                    <a:pt x="133" y="24"/>
                    <a:pt x="133" y="24"/>
                  </a:cubicBezTo>
                  <a:cubicBezTo>
                    <a:pt x="132" y="24"/>
                    <a:pt x="132" y="24"/>
                    <a:pt x="131" y="24"/>
                  </a:cubicBezTo>
                  <a:cubicBezTo>
                    <a:pt x="130" y="24"/>
                    <a:pt x="130" y="24"/>
                    <a:pt x="129" y="24"/>
                  </a:cubicBezTo>
                  <a:cubicBezTo>
                    <a:pt x="128" y="24"/>
                    <a:pt x="128" y="24"/>
                    <a:pt x="127" y="24"/>
                  </a:cubicBezTo>
                  <a:cubicBezTo>
                    <a:pt x="127" y="24"/>
                    <a:pt x="127" y="24"/>
                    <a:pt x="127" y="25"/>
                  </a:cubicBezTo>
                  <a:cubicBezTo>
                    <a:pt x="127" y="25"/>
                    <a:pt x="127" y="25"/>
                    <a:pt x="127" y="26"/>
                  </a:cubicBezTo>
                  <a:cubicBezTo>
                    <a:pt x="127" y="26"/>
                    <a:pt x="127" y="26"/>
                    <a:pt x="127" y="26"/>
                  </a:cubicBezTo>
                  <a:cubicBezTo>
                    <a:pt x="127" y="27"/>
                    <a:pt x="126" y="27"/>
                    <a:pt x="126" y="28"/>
                  </a:cubicBezTo>
                  <a:cubicBezTo>
                    <a:pt x="126" y="28"/>
                    <a:pt x="126" y="28"/>
                    <a:pt x="125" y="29"/>
                  </a:cubicBezTo>
                  <a:cubicBezTo>
                    <a:pt x="125" y="29"/>
                    <a:pt x="126" y="30"/>
                    <a:pt x="125" y="30"/>
                  </a:cubicBezTo>
                  <a:cubicBezTo>
                    <a:pt x="125" y="30"/>
                    <a:pt x="125" y="30"/>
                    <a:pt x="125" y="31"/>
                  </a:cubicBezTo>
                  <a:cubicBezTo>
                    <a:pt x="125" y="31"/>
                    <a:pt x="124" y="31"/>
                    <a:pt x="124" y="31"/>
                  </a:cubicBezTo>
                  <a:cubicBezTo>
                    <a:pt x="124" y="31"/>
                    <a:pt x="124" y="31"/>
                    <a:pt x="123" y="32"/>
                  </a:cubicBezTo>
                  <a:cubicBezTo>
                    <a:pt x="123" y="32"/>
                    <a:pt x="123" y="32"/>
                    <a:pt x="122" y="32"/>
                  </a:cubicBezTo>
                  <a:cubicBezTo>
                    <a:pt x="122" y="33"/>
                    <a:pt x="121" y="33"/>
                    <a:pt x="121" y="33"/>
                  </a:cubicBezTo>
                  <a:cubicBezTo>
                    <a:pt x="121" y="33"/>
                    <a:pt x="121" y="34"/>
                    <a:pt x="121" y="34"/>
                  </a:cubicBezTo>
                  <a:cubicBezTo>
                    <a:pt x="122" y="34"/>
                    <a:pt x="122" y="34"/>
                    <a:pt x="122" y="34"/>
                  </a:cubicBezTo>
                  <a:cubicBezTo>
                    <a:pt x="123" y="34"/>
                    <a:pt x="123" y="35"/>
                    <a:pt x="123" y="35"/>
                  </a:cubicBezTo>
                  <a:cubicBezTo>
                    <a:pt x="123" y="36"/>
                    <a:pt x="123" y="36"/>
                    <a:pt x="123" y="37"/>
                  </a:cubicBezTo>
                  <a:cubicBezTo>
                    <a:pt x="123" y="37"/>
                    <a:pt x="123" y="38"/>
                    <a:pt x="123" y="38"/>
                  </a:cubicBezTo>
                  <a:cubicBezTo>
                    <a:pt x="123" y="38"/>
                    <a:pt x="122" y="38"/>
                    <a:pt x="122" y="39"/>
                  </a:cubicBezTo>
                  <a:cubicBezTo>
                    <a:pt x="122" y="39"/>
                    <a:pt x="123" y="40"/>
                    <a:pt x="122" y="40"/>
                  </a:cubicBezTo>
                  <a:cubicBezTo>
                    <a:pt x="122" y="40"/>
                    <a:pt x="122" y="40"/>
                    <a:pt x="122" y="40"/>
                  </a:cubicBezTo>
                  <a:cubicBezTo>
                    <a:pt x="121" y="40"/>
                    <a:pt x="121" y="40"/>
                    <a:pt x="121" y="40"/>
                  </a:cubicBezTo>
                  <a:cubicBezTo>
                    <a:pt x="121" y="40"/>
                    <a:pt x="121" y="40"/>
                    <a:pt x="121" y="41"/>
                  </a:cubicBezTo>
                  <a:cubicBezTo>
                    <a:pt x="120" y="41"/>
                    <a:pt x="120" y="41"/>
                    <a:pt x="119" y="42"/>
                  </a:cubicBezTo>
                  <a:cubicBezTo>
                    <a:pt x="119" y="42"/>
                    <a:pt x="119" y="42"/>
                    <a:pt x="119" y="42"/>
                  </a:cubicBezTo>
                  <a:cubicBezTo>
                    <a:pt x="118" y="43"/>
                    <a:pt x="118" y="42"/>
                    <a:pt x="117" y="43"/>
                  </a:cubicBezTo>
                  <a:cubicBezTo>
                    <a:pt x="117" y="43"/>
                    <a:pt x="116" y="43"/>
                    <a:pt x="116" y="43"/>
                  </a:cubicBezTo>
                  <a:cubicBezTo>
                    <a:pt x="115" y="43"/>
                    <a:pt x="115" y="43"/>
                    <a:pt x="115" y="44"/>
                  </a:cubicBezTo>
                  <a:cubicBezTo>
                    <a:pt x="114" y="44"/>
                    <a:pt x="114" y="44"/>
                    <a:pt x="113" y="44"/>
                  </a:cubicBezTo>
                  <a:cubicBezTo>
                    <a:pt x="113" y="44"/>
                    <a:pt x="113" y="44"/>
                    <a:pt x="113" y="44"/>
                  </a:cubicBezTo>
                  <a:cubicBezTo>
                    <a:pt x="112" y="45"/>
                    <a:pt x="113" y="45"/>
                    <a:pt x="113" y="45"/>
                  </a:cubicBezTo>
                  <a:cubicBezTo>
                    <a:pt x="113" y="46"/>
                    <a:pt x="113" y="46"/>
                    <a:pt x="113" y="46"/>
                  </a:cubicBezTo>
                  <a:cubicBezTo>
                    <a:pt x="113" y="47"/>
                    <a:pt x="113" y="47"/>
                    <a:pt x="113" y="47"/>
                  </a:cubicBezTo>
                  <a:cubicBezTo>
                    <a:pt x="112" y="48"/>
                    <a:pt x="112" y="49"/>
                    <a:pt x="112" y="50"/>
                  </a:cubicBezTo>
                  <a:cubicBezTo>
                    <a:pt x="112" y="50"/>
                    <a:pt x="112" y="50"/>
                    <a:pt x="112" y="51"/>
                  </a:cubicBezTo>
                  <a:cubicBezTo>
                    <a:pt x="112" y="51"/>
                    <a:pt x="112" y="51"/>
                    <a:pt x="112" y="51"/>
                  </a:cubicBezTo>
                  <a:cubicBezTo>
                    <a:pt x="111" y="51"/>
                    <a:pt x="111" y="51"/>
                    <a:pt x="111" y="52"/>
                  </a:cubicBezTo>
                  <a:cubicBezTo>
                    <a:pt x="111" y="52"/>
                    <a:pt x="110" y="52"/>
                    <a:pt x="110" y="53"/>
                  </a:cubicBezTo>
                  <a:cubicBezTo>
                    <a:pt x="110" y="53"/>
                    <a:pt x="110" y="53"/>
                    <a:pt x="110" y="53"/>
                  </a:cubicBezTo>
                  <a:cubicBezTo>
                    <a:pt x="109" y="53"/>
                    <a:pt x="109" y="53"/>
                    <a:pt x="109" y="53"/>
                  </a:cubicBezTo>
                  <a:cubicBezTo>
                    <a:pt x="109" y="53"/>
                    <a:pt x="108" y="54"/>
                    <a:pt x="108" y="54"/>
                  </a:cubicBezTo>
                  <a:cubicBezTo>
                    <a:pt x="108" y="54"/>
                    <a:pt x="107" y="54"/>
                    <a:pt x="107" y="54"/>
                  </a:cubicBezTo>
                  <a:cubicBezTo>
                    <a:pt x="106" y="53"/>
                    <a:pt x="106" y="53"/>
                    <a:pt x="106" y="52"/>
                  </a:cubicBezTo>
                  <a:cubicBezTo>
                    <a:pt x="106" y="52"/>
                    <a:pt x="106" y="52"/>
                    <a:pt x="106" y="51"/>
                  </a:cubicBezTo>
                  <a:cubicBezTo>
                    <a:pt x="106" y="51"/>
                    <a:pt x="106" y="51"/>
                    <a:pt x="106" y="51"/>
                  </a:cubicBezTo>
                  <a:cubicBezTo>
                    <a:pt x="106" y="51"/>
                    <a:pt x="106" y="50"/>
                    <a:pt x="106" y="50"/>
                  </a:cubicBezTo>
                  <a:cubicBezTo>
                    <a:pt x="106" y="50"/>
                    <a:pt x="105" y="50"/>
                    <a:pt x="105" y="49"/>
                  </a:cubicBezTo>
                  <a:cubicBezTo>
                    <a:pt x="105" y="49"/>
                    <a:pt x="105" y="49"/>
                    <a:pt x="106" y="48"/>
                  </a:cubicBezTo>
                  <a:cubicBezTo>
                    <a:pt x="106" y="48"/>
                    <a:pt x="106" y="48"/>
                    <a:pt x="106" y="47"/>
                  </a:cubicBezTo>
                  <a:cubicBezTo>
                    <a:pt x="106" y="47"/>
                    <a:pt x="106" y="47"/>
                    <a:pt x="106" y="46"/>
                  </a:cubicBezTo>
                  <a:cubicBezTo>
                    <a:pt x="106" y="46"/>
                    <a:pt x="107" y="46"/>
                    <a:pt x="107" y="46"/>
                  </a:cubicBezTo>
                  <a:cubicBezTo>
                    <a:pt x="107" y="45"/>
                    <a:pt x="107" y="45"/>
                    <a:pt x="107" y="44"/>
                  </a:cubicBezTo>
                  <a:cubicBezTo>
                    <a:pt x="107" y="44"/>
                    <a:pt x="108" y="43"/>
                    <a:pt x="108" y="43"/>
                  </a:cubicBezTo>
                  <a:cubicBezTo>
                    <a:pt x="108" y="43"/>
                    <a:pt x="107" y="43"/>
                    <a:pt x="107" y="42"/>
                  </a:cubicBezTo>
                  <a:cubicBezTo>
                    <a:pt x="107" y="42"/>
                    <a:pt x="106" y="43"/>
                    <a:pt x="106" y="43"/>
                  </a:cubicBezTo>
                  <a:cubicBezTo>
                    <a:pt x="105" y="43"/>
                    <a:pt x="105" y="43"/>
                    <a:pt x="104" y="42"/>
                  </a:cubicBezTo>
                  <a:cubicBezTo>
                    <a:pt x="104" y="42"/>
                    <a:pt x="104" y="42"/>
                    <a:pt x="103" y="42"/>
                  </a:cubicBezTo>
                  <a:cubicBezTo>
                    <a:pt x="103" y="42"/>
                    <a:pt x="102" y="43"/>
                    <a:pt x="102" y="42"/>
                  </a:cubicBezTo>
                  <a:cubicBezTo>
                    <a:pt x="102" y="42"/>
                    <a:pt x="102" y="42"/>
                    <a:pt x="102" y="42"/>
                  </a:cubicBezTo>
                  <a:cubicBezTo>
                    <a:pt x="102" y="41"/>
                    <a:pt x="102" y="41"/>
                    <a:pt x="102" y="41"/>
                  </a:cubicBezTo>
                  <a:cubicBezTo>
                    <a:pt x="102" y="40"/>
                    <a:pt x="100" y="41"/>
                    <a:pt x="100" y="41"/>
                  </a:cubicBezTo>
                  <a:cubicBezTo>
                    <a:pt x="99" y="41"/>
                    <a:pt x="98" y="41"/>
                    <a:pt x="98" y="41"/>
                  </a:cubicBezTo>
                  <a:cubicBezTo>
                    <a:pt x="98" y="41"/>
                    <a:pt x="98" y="41"/>
                    <a:pt x="98" y="41"/>
                  </a:cubicBezTo>
                  <a:cubicBezTo>
                    <a:pt x="98" y="40"/>
                    <a:pt x="98" y="40"/>
                    <a:pt x="98" y="40"/>
                  </a:cubicBezTo>
                  <a:cubicBezTo>
                    <a:pt x="98" y="39"/>
                    <a:pt x="98" y="39"/>
                    <a:pt x="97" y="39"/>
                  </a:cubicBezTo>
                  <a:cubicBezTo>
                    <a:pt x="97" y="38"/>
                    <a:pt x="97" y="39"/>
                    <a:pt x="96" y="38"/>
                  </a:cubicBezTo>
                  <a:cubicBezTo>
                    <a:pt x="95" y="38"/>
                    <a:pt x="95" y="38"/>
                    <a:pt x="95" y="38"/>
                  </a:cubicBezTo>
                  <a:cubicBezTo>
                    <a:pt x="94" y="38"/>
                    <a:pt x="94" y="38"/>
                    <a:pt x="94" y="37"/>
                  </a:cubicBezTo>
                  <a:cubicBezTo>
                    <a:pt x="94" y="37"/>
                    <a:pt x="94" y="37"/>
                    <a:pt x="93" y="37"/>
                  </a:cubicBezTo>
                  <a:cubicBezTo>
                    <a:pt x="93" y="37"/>
                    <a:pt x="92" y="37"/>
                    <a:pt x="92" y="37"/>
                  </a:cubicBezTo>
                  <a:cubicBezTo>
                    <a:pt x="91" y="38"/>
                    <a:pt x="91" y="38"/>
                    <a:pt x="90" y="38"/>
                  </a:cubicBezTo>
                  <a:cubicBezTo>
                    <a:pt x="90" y="38"/>
                    <a:pt x="89" y="38"/>
                    <a:pt x="89" y="38"/>
                  </a:cubicBezTo>
                  <a:cubicBezTo>
                    <a:pt x="89" y="38"/>
                    <a:pt x="90" y="38"/>
                    <a:pt x="90" y="37"/>
                  </a:cubicBezTo>
                  <a:cubicBezTo>
                    <a:pt x="90" y="37"/>
                    <a:pt x="90" y="37"/>
                    <a:pt x="90" y="36"/>
                  </a:cubicBezTo>
                  <a:cubicBezTo>
                    <a:pt x="90" y="36"/>
                    <a:pt x="90" y="36"/>
                    <a:pt x="90" y="35"/>
                  </a:cubicBezTo>
                  <a:cubicBezTo>
                    <a:pt x="90" y="34"/>
                    <a:pt x="91" y="34"/>
                    <a:pt x="91" y="34"/>
                  </a:cubicBezTo>
                  <a:cubicBezTo>
                    <a:pt x="91" y="33"/>
                    <a:pt x="90" y="33"/>
                    <a:pt x="90" y="33"/>
                  </a:cubicBezTo>
                  <a:cubicBezTo>
                    <a:pt x="90" y="33"/>
                    <a:pt x="90" y="33"/>
                    <a:pt x="89" y="33"/>
                  </a:cubicBezTo>
                  <a:cubicBezTo>
                    <a:pt x="89" y="33"/>
                    <a:pt x="89" y="33"/>
                    <a:pt x="88" y="33"/>
                  </a:cubicBezTo>
                  <a:cubicBezTo>
                    <a:pt x="88" y="32"/>
                    <a:pt x="88" y="32"/>
                    <a:pt x="89" y="31"/>
                  </a:cubicBezTo>
                  <a:cubicBezTo>
                    <a:pt x="89" y="31"/>
                    <a:pt x="89" y="31"/>
                    <a:pt x="90" y="31"/>
                  </a:cubicBezTo>
                  <a:cubicBezTo>
                    <a:pt x="90" y="30"/>
                    <a:pt x="90" y="30"/>
                    <a:pt x="90" y="30"/>
                  </a:cubicBezTo>
                  <a:cubicBezTo>
                    <a:pt x="90" y="30"/>
                    <a:pt x="90" y="29"/>
                    <a:pt x="90" y="29"/>
                  </a:cubicBezTo>
                  <a:cubicBezTo>
                    <a:pt x="91" y="29"/>
                    <a:pt x="91" y="29"/>
                    <a:pt x="91" y="28"/>
                  </a:cubicBezTo>
                  <a:cubicBezTo>
                    <a:pt x="92" y="28"/>
                    <a:pt x="92" y="28"/>
                    <a:pt x="92" y="28"/>
                  </a:cubicBezTo>
                  <a:cubicBezTo>
                    <a:pt x="92" y="28"/>
                    <a:pt x="92" y="27"/>
                    <a:pt x="93" y="27"/>
                  </a:cubicBezTo>
                  <a:cubicBezTo>
                    <a:pt x="93" y="27"/>
                    <a:pt x="93" y="27"/>
                    <a:pt x="93" y="27"/>
                  </a:cubicBezTo>
                  <a:cubicBezTo>
                    <a:pt x="94" y="27"/>
                    <a:pt x="94" y="27"/>
                    <a:pt x="94" y="26"/>
                  </a:cubicBezTo>
                  <a:cubicBezTo>
                    <a:pt x="94" y="26"/>
                    <a:pt x="95" y="26"/>
                    <a:pt x="95" y="26"/>
                  </a:cubicBezTo>
                  <a:cubicBezTo>
                    <a:pt x="95" y="26"/>
                    <a:pt x="95" y="26"/>
                    <a:pt x="96" y="25"/>
                  </a:cubicBezTo>
                  <a:cubicBezTo>
                    <a:pt x="96" y="25"/>
                    <a:pt x="96" y="24"/>
                    <a:pt x="96" y="24"/>
                  </a:cubicBezTo>
                  <a:cubicBezTo>
                    <a:pt x="96" y="24"/>
                    <a:pt x="97" y="24"/>
                    <a:pt x="97" y="24"/>
                  </a:cubicBezTo>
                  <a:cubicBezTo>
                    <a:pt x="97" y="24"/>
                    <a:pt x="97" y="24"/>
                    <a:pt x="98" y="24"/>
                  </a:cubicBezTo>
                  <a:cubicBezTo>
                    <a:pt x="98" y="24"/>
                    <a:pt x="98" y="24"/>
                    <a:pt x="99" y="23"/>
                  </a:cubicBezTo>
                  <a:cubicBezTo>
                    <a:pt x="99" y="23"/>
                    <a:pt x="99" y="23"/>
                    <a:pt x="100" y="23"/>
                  </a:cubicBezTo>
                  <a:cubicBezTo>
                    <a:pt x="100" y="23"/>
                    <a:pt x="100" y="23"/>
                    <a:pt x="100" y="22"/>
                  </a:cubicBezTo>
                  <a:cubicBezTo>
                    <a:pt x="100" y="22"/>
                    <a:pt x="100" y="22"/>
                    <a:pt x="100" y="22"/>
                  </a:cubicBezTo>
                  <a:cubicBezTo>
                    <a:pt x="100" y="21"/>
                    <a:pt x="100" y="22"/>
                    <a:pt x="101" y="22"/>
                  </a:cubicBezTo>
                  <a:cubicBezTo>
                    <a:pt x="101" y="22"/>
                    <a:pt x="101" y="22"/>
                    <a:pt x="101" y="22"/>
                  </a:cubicBezTo>
                  <a:cubicBezTo>
                    <a:pt x="102" y="22"/>
                    <a:pt x="102" y="22"/>
                    <a:pt x="102" y="22"/>
                  </a:cubicBezTo>
                  <a:cubicBezTo>
                    <a:pt x="103" y="22"/>
                    <a:pt x="103" y="22"/>
                    <a:pt x="103" y="22"/>
                  </a:cubicBezTo>
                  <a:cubicBezTo>
                    <a:pt x="103" y="22"/>
                    <a:pt x="103" y="22"/>
                    <a:pt x="104" y="21"/>
                  </a:cubicBezTo>
                  <a:cubicBezTo>
                    <a:pt x="104" y="21"/>
                    <a:pt x="103" y="21"/>
                    <a:pt x="103" y="21"/>
                  </a:cubicBezTo>
                  <a:cubicBezTo>
                    <a:pt x="103" y="20"/>
                    <a:pt x="103" y="21"/>
                    <a:pt x="102" y="20"/>
                  </a:cubicBezTo>
                  <a:cubicBezTo>
                    <a:pt x="102" y="20"/>
                    <a:pt x="102" y="20"/>
                    <a:pt x="102" y="20"/>
                  </a:cubicBezTo>
                  <a:cubicBezTo>
                    <a:pt x="102" y="20"/>
                    <a:pt x="103" y="20"/>
                    <a:pt x="103" y="20"/>
                  </a:cubicBezTo>
                  <a:cubicBezTo>
                    <a:pt x="104" y="20"/>
                    <a:pt x="104" y="20"/>
                    <a:pt x="104" y="20"/>
                  </a:cubicBezTo>
                  <a:cubicBezTo>
                    <a:pt x="104" y="20"/>
                    <a:pt x="104" y="20"/>
                    <a:pt x="104" y="20"/>
                  </a:cubicBezTo>
                  <a:cubicBezTo>
                    <a:pt x="104" y="20"/>
                    <a:pt x="104" y="20"/>
                    <a:pt x="104" y="20"/>
                  </a:cubicBezTo>
                  <a:cubicBezTo>
                    <a:pt x="104" y="20"/>
                    <a:pt x="105" y="20"/>
                    <a:pt x="105" y="20"/>
                  </a:cubicBezTo>
                  <a:cubicBezTo>
                    <a:pt x="105" y="20"/>
                    <a:pt x="105" y="20"/>
                    <a:pt x="105" y="20"/>
                  </a:cubicBezTo>
                  <a:cubicBezTo>
                    <a:pt x="106" y="20"/>
                    <a:pt x="106" y="20"/>
                    <a:pt x="106" y="20"/>
                  </a:cubicBezTo>
                  <a:cubicBezTo>
                    <a:pt x="106" y="20"/>
                    <a:pt x="106" y="20"/>
                    <a:pt x="107" y="20"/>
                  </a:cubicBezTo>
                  <a:cubicBezTo>
                    <a:pt x="107" y="19"/>
                    <a:pt x="107" y="19"/>
                    <a:pt x="107" y="19"/>
                  </a:cubicBezTo>
                  <a:cubicBezTo>
                    <a:pt x="107" y="19"/>
                    <a:pt x="108" y="19"/>
                    <a:pt x="108" y="19"/>
                  </a:cubicBezTo>
                  <a:cubicBezTo>
                    <a:pt x="108" y="19"/>
                    <a:pt x="108" y="20"/>
                    <a:pt x="109" y="20"/>
                  </a:cubicBezTo>
                  <a:cubicBezTo>
                    <a:pt x="109" y="19"/>
                    <a:pt x="109" y="19"/>
                    <a:pt x="110" y="19"/>
                  </a:cubicBezTo>
                  <a:cubicBezTo>
                    <a:pt x="110" y="19"/>
                    <a:pt x="111" y="19"/>
                    <a:pt x="111" y="19"/>
                  </a:cubicBezTo>
                  <a:cubicBezTo>
                    <a:pt x="111" y="19"/>
                    <a:pt x="112" y="18"/>
                    <a:pt x="112" y="18"/>
                  </a:cubicBezTo>
                  <a:cubicBezTo>
                    <a:pt x="113" y="18"/>
                    <a:pt x="113" y="18"/>
                    <a:pt x="113" y="17"/>
                  </a:cubicBezTo>
                  <a:cubicBezTo>
                    <a:pt x="114" y="17"/>
                    <a:pt x="114" y="17"/>
                    <a:pt x="114" y="17"/>
                  </a:cubicBezTo>
                  <a:cubicBezTo>
                    <a:pt x="115" y="16"/>
                    <a:pt x="114" y="16"/>
                    <a:pt x="115" y="15"/>
                  </a:cubicBezTo>
                  <a:cubicBezTo>
                    <a:pt x="115" y="15"/>
                    <a:pt x="115" y="15"/>
                    <a:pt x="115" y="15"/>
                  </a:cubicBezTo>
                  <a:cubicBezTo>
                    <a:pt x="116" y="15"/>
                    <a:pt x="116" y="15"/>
                    <a:pt x="116" y="15"/>
                  </a:cubicBezTo>
                  <a:cubicBezTo>
                    <a:pt x="117" y="15"/>
                    <a:pt x="117" y="15"/>
                    <a:pt x="117" y="15"/>
                  </a:cubicBezTo>
                  <a:cubicBezTo>
                    <a:pt x="117" y="15"/>
                    <a:pt x="118" y="15"/>
                    <a:pt x="118" y="15"/>
                  </a:cubicBezTo>
                  <a:cubicBezTo>
                    <a:pt x="118" y="14"/>
                    <a:pt x="118" y="14"/>
                    <a:pt x="118" y="14"/>
                  </a:cubicBezTo>
                  <a:cubicBezTo>
                    <a:pt x="118" y="14"/>
                    <a:pt x="118" y="14"/>
                    <a:pt x="118" y="13"/>
                  </a:cubicBezTo>
                  <a:cubicBezTo>
                    <a:pt x="118" y="13"/>
                    <a:pt x="118" y="13"/>
                    <a:pt x="118" y="13"/>
                  </a:cubicBezTo>
                  <a:cubicBezTo>
                    <a:pt x="119" y="13"/>
                    <a:pt x="119" y="13"/>
                    <a:pt x="119" y="13"/>
                  </a:cubicBezTo>
                  <a:cubicBezTo>
                    <a:pt x="119" y="13"/>
                    <a:pt x="120" y="13"/>
                    <a:pt x="120" y="13"/>
                  </a:cubicBezTo>
                  <a:cubicBezTo>
                    <a:pt x="120" y="13"/>
                    <a:pt x="120" y="13"/>
                    <a:pt x="120" y="13"/>
                  </a:cubicBezTo>
                  <a:cubicBezTo>
                    <a:pt x="121" y="13"/>
                    <a:pt x="120" y="14"/>
                    <a:pt x="121" y="14"/>
                  </a:cubicBezTo>
                  <a:cubicBezTo>
                    <a:pt x="121" y="14"/>
                    <a:pt x="121" y="14"/>
                    <a:pt x="122" y="14"/>
                  </a:cubicBezTo>
                  <a:cubicBezTo>
                    <a:pt x="122" y="14"/>
                    <a:pt x="122" y="14"/>
                    <a:pt x="122" y="14"/>
                  </a:cubicBezTo>
                  <a:cubicBezTo>
                    <a:pt x="122" y="14"/>
                    <a:pt x="123" y="14"/>
                    <a:pt x="123" y="13"/>
                  </a:cubicBezTo>
                  <a:cubicBezTo>
                    <a:pt x="123" y="13"/>
                    <a:pt x="122" y="13"/>
                    <a:pt x="123" y="13"/>
                  </a:cubicBezTo>
                  <a:cubicBezTo>
                    <a:pt x="123" y="12"/>
                    <a:pt x="123" y="13"/>
                    <a:pt x="123" y="13"/>
                  </a:cubicBezTo>
                  <a:cubicBezTo>
                    <a:pt x="124" y="13"/>
                    <a:pt x="124" y="13"/>
                    <a:pt x="124" y="13"/>
                  </a:cubicBezTo>
                  <a:cubicBezTo>
                    <a:pt x="124" y="13"/>
                    <a:pt x="124" y="13"/>
                    <a:pt x="124" y="13"/>
                  </a:cubicBezTo>
                  <a:cubicBezTo>
                    <a:pt x="125" y="13"/>
                    <a:pt x="125" y="13"/>
                    <a:pt x="125" y="13"/>
                  </a:cubicBezTo>
                  <a:cubicBezTo>
                    <a:pt x="126" y="13"/>
                    <a:pt x="126" y="13"/>
                    <a:pt x="126" y="13"/>
                  </a:cubicBezTo>
                  <a:cubicBezTo>
                    <a:pt x="127" y="13"/>
                    <a:pt x="127" y="13"/>
                    <a:pt x="128" y="12"/>
                  </a:cubicBezTo>
                  <a:cubicBezTo>
                    <a:pt x="128" y="12"/>
                    <a:pt x="128" y="12"/>
                    <a:pt x="128" y="12"/>
                  </a:cubicBezTo>
                  <a:cubicBezTo>
                    <a:pt x="129" y="11"/>
                    <a:pt x="129" y="11"/>
                    <a:pt x="129" y="11"/>
                  </a:cubicBezTo>
                  <a:cubicBezTo>
                    <a:pt x="129" y="11"/>
                    <a:pt x="130" y="11"/>
                    <a:pt x="130" y="10"/>
                  </a:cubicBezTo>
                  <a:cubicBezTo>
                    <a:pt x="130" y="10"/>
                    <a:pt x="130" y="10"/>
                    <a:pt x="130" y="10"/>
                  </a:cubicBezTo>
                  <a:cubicBezTo>
                    <a:pt x="130" y="10"/>
                    <a:pt x="129" y="10"/>
                    <a:pt x="129" y="10"/>
                  </a:cubicBezTo>
                  <a:cubicBezTo>
                    <a:pt x="129" y="10"/>
                    <a:pt x="129" y="9"/>
                    <a:pt x="129" y="9"/>
                  </a:cubicBezTo>
                  <a:cubicBezTo>
                    <a:pt x="129" y="9"/>
                    <a:pt x="129" y="9"/>
                    <a:pt x="129" y="8"/>
                  </a:cubicBezTo>
                  <a:cubicBezTo>
                    <a:pt x="129" y="8"/>
                    <a:pt x="129" y="8"/>
                    <a:pt x="130" y="8"/>
                  </a:cubicBezTo>
                  <a:cubicBezTo>
                    <a:pt x="130" y="8"/>
                    <a:pt x="130" y="8"/>
                    <a:pt x="130" y="8"/>
                  </a:cubicBezTo>
                  <a:cubicBezTo>
                    <a:pt x="130" y="8"/>
                    <a:pt x="130" y="8"/>
                    <a:pt x="131" y="8"/>
                  </a:cubicBezTo>
                  <a:cubicBezTo>
                    <a:pt x="131" y="8"/>
                    <a:pt x="131" y="8"/>
                    <a:pt x="131" y="8"/>
                  </a:cubicBezTo>
                  <a:cubicBezTo>
                    <a:pt x="131" y="8"/>
                    <a:pt x="132" y="8"/>
                    <a:pt x="132" y="8"/>
                  </a:cubicBezTo>
                  <a:cubicBezTo>
                    <a:pt x="132" y="8"/>
                    <a:pt x="132" y="7"/>
                    <a:pt x="132" y="7"/>
                  </a:cubicBezTo>
                  <a:cubicBezTo>
                    <a:pt x="132" y="7"/>
                    <a:pt x="132" y="7"/>
                    <a:pt x="132" y="6"/>
                  </a:cubicBezTo>
                  <a:cubicBezTo>
                    <a:pt x="132" y="6"/>
                    <a:pt x="132" y="6"/>
                    <a:pt x="132" y="6"/>
                  </a:cubicBezTo>
                  <a:cubicBezTo>
                    <a:pt x="131" y="6"/>
                    <a:pt x="131" y="6"/>
                    <a:pt x="131" y="6"/>
                  </a:cubicBezTo>
                  <a:cubicBezTo>
                    <a:pt x="131" y="6"/>
                    <a:pt x="131" y="6"/>
                    <a:pt x="131" y="6"/>
                  </a:cubicBezTo>
                  <a:cubicBezTo>
                    <a:pt x="130" y="5"/>
                    <a:pt x="130" y="5"/>
                    <a:pt x="130" y="5"/>
                  </a:cubicBezTo>
                  <a:cubicBezTo>
                    <a:pt x="129" y="5"/>
                    <a:pt x="129" y="5"/>
                    <a:pt x="128" y="5"/>
                  </a:cubicBezTo>
                  <a:cubicBezTo>
                    <a:pt x="128" y="5"/>
                    <a:pt x="127" y="5"/>
                    <a:pt x="127" y="5"/>
                  </a:cubicBezTo>
                  <a:cubicBezTo>
                    <a:pt x="126" y="5"/>
                    <a:pt x="126" y="5"/>
                    <a:pt x="126" y="6"/>
                  </a:cubicBezTo>
                  <a:cubicBezTo>
                    <a:pt x="126" y="6"/>
                    <a:pt x="125" y="6"/>
                    <a:pt x="125" y="6"/>
                  </a:cubicBezTo>
                  <a:cubicBezTo>
                    <a:pt x="125" y="7"/>
                    <a:pt x="125" y="7"/>
                    <a:pt x="125" y="8"/>
                  </a:cubicBezTo>
                  <a:cubicBezTo>
                    <a:pt x="125" y="8"/>
                    <a:pt x="125" y="8"/>
                    <a:pt x="124" y="8"/>
                  </a:cubicBezTo>
                  <a:cubicBezTo>
                    <a:pt x="124" y="8"/>
                    <a:pt x="124" y="8"/>
                    <a:pt x="123" y="8"/>
                  </a:cubicBezTo>
                  <a:cubicBezTo>
                    <a:pt x="123" y="8"/>
                    <a:pt x="123" y="8"/>
                    <a:pt x="123" y="9"/>
                  </a:cubicBezTo>
                  <a:cubicBezTo>
                    <a:pt x="123" y="9"/>
                    <a:pt x="122" y="9"/>
                    <a:pt x="122" y="9"/>
                  </a:cubicBezTo>
                  <a:cubicBezTo>
                    <a:pt x="121" y="10"/>
                    <a:pt x="121" y="10"/>
                    <a:pt x="121" y="10"/>
                  </a:cubicBezTo>
                  <a:cubicBezTo>
                    <a:pt x="120" y="10"/>
                    <a:pt x="120" y="10"/>
                    <a:pt x="120" y="10"/>
                  </a:cubicBezTo>
                  <a:cubicBezTo>
                    <a:pt x="120" y="10"/>
                    <a:pt x="120" y="10"/>
                    <a:pt x="120" y="10"/>
                  </a:cubicBezTo>
                  <a:cubicBezTo>
                    <a:pt x="119" y="10"/>
                    <a:pt x="119" y="11"/>
                    <a:pt x="119" y="11"/>
                  </a:cubicBezTo>
                  <a:cubicBezTo>
                    <a:pt x="119" y="11"/>
                    <a:pt x="119" y="11"/>
                    <a:pt x="118" y="11"/>
                  </a:cubicBezTo>
                  <a:cubicBezTo>
                    <a:pt x="118" y="11"/>
                    <a:pt x="117" y="11"/>
                    <a:pt x="117" y="11"/>
                  </a:cubicBezTo>
                  <a:cubicBezTo>
                    <a:pt x="117" y="11"/>
                    <a:pt x="117" y="10"/>
                    <a:pt x="117" y="10"/>
                  </a:cubicBezTo>
                  <a:cubicBezTo>
                    <a:pt x="117" y="10"/>
                    <a:pt x="117" y="10"/>
                    <a:pt x="117" y="10"/>
                  </a:cubicBezTo>
                  <a:cubicBezTo>
                    <a:pt x="117" y="10"/>
                    <a:pt x="116" y="9"/>
                    <a:pt x="117" y="9"/>
                  </a:cubicBezTo>
                  <a:cubicBezTo>
                    <a:pt x="117" y="9"/>
                    <a:pt x="117" y="9"/>
                    <a:pt x="118" y="9"/>
                  </a:cubicBezTo>
                  <a:cubicBezTo>
                    <a:pt x="118" y="8"/>
                    <a:pt x="118" y="9"/>
                    <a:pt x="119" y="8"/>
                  </a:cubicBezTo>
                  <a:cubicBezTo>
                    <a:pt x="119" y="8"/>
                    <a:pt x="119" y="8"/>
                    <a:pt x="119" y="7"/>
                  </a:cubicBezTo>
                  <a:cubicBezTo>
                    <a:pt x="119" y="7"/>
                    <a:pt x="119" y="7"/>
                    <a:pt x="118" y="7"/>
                  </a:cubicBezTo>
                  <a:cubicBezTo>
                    <a:pt x="118" y="6"/>
                    <a:pt x="118" y="6"/>
                    <a:pt x="117" y="7"/>
                  </a:cubicBezTo>
                  <a:cubicBezTo>
                    <a:pt x="117" y="7"/>
                    <a:pt x="117" y="7"/>
                    <a:pt x="116" y="7"/>
                  </a:cubicBezTo>
                  <a:cubicBezTo>
                    <a:pt x="116" y="7"/>
                    <a:pt x="116" y="7"/>
                    <a:pt x="116" y="8"/>
                  </a:cubicBezTo>
                  <a:cubicBezTo>
                    <a:pt x="116" y="8"/>
                    <a:pt x="115" y="8"/>
                    <a:pt x="115" y="8"/>
                  </a:cubicBezTo>
                  <a:cubicBezTo>
                    <a:pt x="115" y="8"/>
                    <a:pt x="115" y="9"/>
                    <a:pt x="114" y="8"/>
                  </a:cubicBezTo>
                  <a:cubicBezTo>
                    <a:pt x="114" y="8"/>
                    <a:pt x="114" y="8"/>
                    <a:pt x="115" y="7"/>
                  </a:cubicBezTo>
                  <a:cubicBezTo>
                    <a:pt x="115" y="7"/>
                    <a:pt x="115" y="7"/>
                    <a:pt x="115" y="6"/>
                  </a:cubicBezTo>
                  <a:cubicBezTo>
                    <a:pt x="115" y="6"/>
                    <a:pt x="116" y="6"/>
                    <a:pt x="116" y="6"/>
                  </a:cubicBezTo>
                  <a:cubicBezTo>
                    <a:pt x="116" y="6"/>
                    <a:pt x="116" y="5"/>
                    <a:pt x="115" y="5"/>
                  </a:cubicBezTo>
                  <a:cubicBezTo>
                    <a:pt x="115" y="5"/>
                    <a:pt x="115" y="5"/>
                    <a:pt x="114" y="5"/>
                  </a:cubicBezTo>
                  <a:cubicBezTo>
                    <a:pt x="114" y="5"/>
                    <a:pt x="114" y="6"/>
                    <a:pt x="113" y="6"/>
                  </a:cubicBezTo>
                  <a:cubicBezTo>
                    <a:pt x="113" y="5"/>
                    <a:pt x="113" y="5"/>
                    <a:pt x="113" y="5"/>
                  </a:cubicBezTo>
                  <a:cubicBezTo>
                    <a:pt x="113" y="5"/>
                    <a:pt x="114" y="4"/>
                    <a:pt x="114" y="4"/>
                  </a:cubicBezTo>
                  <a:cubicBezTo>
                    <a:pt x="115" y="4"/>
                    <a:pt x="115" y="4"/>
                    <a:pt x="115" y="4"/>
                  </a:cubicBezTo>
                  <a:cubicBezTo>
                    <a:pt x="115" y="4"/>
                    <a:pt x="115" y="4"/>
                    <a:pt x="115" y="4"/>
                  </a:cubicBezTo>
                  <a:cubicBezTo>
                    <a:pt x="115" y="3"/>
                    <a:pt x="115" y="3"/>
                    <a:pt x="115" y="3"/>
                  </a:cubicBezTo>
                  <a:cubicBezTo>
                    <a:pt x="115" y="3"/>
                    <a:pt x="115" y="3"/>
                    <a:pt x="115" y="2"/>
                  </a:cubicBezTo>
                  <a:cubicBezTo>
                    <a:pt x="115" y="2"/>
                    <a:pt x="115" y="2"/>
                    <a:pt x="115" y="1"/>
                  </a:cubicBezTo>
                  <a:cubicBezTo>
                    <a:pt x="115" y="1"/>
                    <a:pt x="115" y="1"/>
                    <a:pt x="114" y="1"/>
                  </a:cubicBezTo>
                  <a:cubicBezTo>
                    <a:pt x="114" y="1"/>
                    <a:pt x="114" y="1"/>
                    <a:pt x="113" y="0"/>
                  </a:cubicBezTo>
                  <a:cubicBezTo>
                    <a:pt x="113" y="0"/>
                    <a:pt x="113" y="0"/>
                    <a:pt x="113" y="0"/>
                  </a:cubicBezTo>
                  <a:cubicBezTo>
                    <a:pt x="112" y="0"/>
                    <a:pt x="112" y="0"/>
                    <a:pt x="112" y="1"/>
                  </a:cubicBezTo>
                  <a:cubicBezTo>
                    <a:pt x="111" y="1"/>
                    <a:pt x="111" y="0"/>
                    <a:pt x="111" y="1"/>
                  </a:cubicBezTo>
                  <a:cubicBezTo>
                    <a:pt x="110" y="1"/>
                    <a:pt x="111" y="1"/>
                    <a:pt x="110" y="1"/>
                  </a:cubicBezTo>
                  <a:cubicBezTo>
                    <a:pt x="110" y="1"/>
                    <a:pt x="110" y="1"/>
                    <a:pt x="110" y="1"/>
                  </a:cubicBezTo>
                  <a:cubicBezTo>
                    <a:pt x="109" y="1"/>
                    <a:pt x="109" y="2"/>
                    <a:pt x="109" y="2"/>
                  </a:cubicBezTo>
                  <a:cubicBezTo>
                    <a:pt x="109" y="3"/>
                    <a:pt x="108" y="3"/>
                    <a:pt x="108" y="3"/>
                  </a:cubicBezTo>
                  <a:cubicBezTo>
                    <a:pt x="108" y="3"/>
                    <a:pt x="108" y="3"/>
                    <a:pt x="108" y="3"/>
                  </a:cubicBezTo>
                  <a:cubicBezTo>
                    <a:pt x="108" y="4"/>
                    <a:pt x="107" y="4"/>
                    <a:pt x="107" y="4"/>
                  </a:cubicBezTo>
                  <a:cubicBezTo>
                    <a:pt x="107" y="4"/>
                    <a:pt x="107" y="4"/>
                    <a:pt x="106" y="4"/>
                  </a:cubicBezTo>
                  <a:cubicBezTo>
                    <a:pt x="106" y="4"/>
                    <a:pt x="106" y="5"/>
                    <a:pt x="106" y="5"/>
                  </a:cubicBezTo>
                  <a:cubicBezTo>
                    <a:pt x="106" y="5"/>
                    <a:pt x="107" y="5"/>
                    <a:pt x="107" y="5"/>
                  </a:cubicBezTo>
                  <a:cubicBezTo>
                    <a:pt x="107" y="5"/>
                    <a:pt x="108" y="5"/>
                    <a:pt x="108" y="5"/>
                  </a:cubicBezTo>
                  <a:cubicBezTo>
                    <a:pt x="108" y="6"/>
                    <a:pt x="109" y="5"/>
                    <a:pt x="109" y="6"/>
                  </a:cubicBezTo>
                  <a:cubicBezTo>
                    <a:pt x="109" y="6"/>
                    <a:pt x="109" y="7"/>
                    <a:pt x="109" y="7"/>
                  </a:cubicBezTo>
                  <a:cubicBezTo>
                    <a:pt x="108" y="7"/>
                    <a:pt x="108" y="7"/>
                    <a:pt x="107" y="7"/>
                  </a:cubicBezTo>
                  <a:cubicBezTo>
                    <a:pt x="107" y="7"/>
                    <a:pt x="107" y="7"/>
                    <a:pt x="107" y="7"/>
                  </a:cubicBezTo>
                  <a:cubicBezTo>
                    <a:pt x="107" y="8"/>
                    <a:pt x="107" y="8"/>
                    <a:pt x="107" y="8"/>
                  </a:cubicBezTo>
                  <a:cubicBezTo>
                    <a:pt x="107" y="8"/>
                    <a:pt x="108" y="8"/>
                    <a:pt x="108" y="8"/>
                  </a:cubicBezTo>
                  <a:cubicBezTo>
                    <a:pt x="108" y="8"/>
                    <a:pt x="109" y="8"/>
                    <a:pt x="108" y="8"/>
                  </a:cubicBezTo>
                  <a:cubicBezTo>
                    <a:pt x="108" y="9"/>
                    <a:pt x="108" y="8"/>
                    <a:pt x="108" y="8"/>
                  </a:cubicBezTo>
                  <a:cubicBezTo>
                    <a:pt x="107" y="8"/>
                    <a:pt x="107" y="8"/>
                    <a:pt x="107" y="8"/>
                  </a:cubicBezTo>
                  <a:cubicBezTo>
                    <a:pt x="107" y="9"/>
                    <a:pt x="107" y="9"/>
                    <a:pt x="106" y="9"/>
                  </a:cubicBezTo>
                  <a:cubicBezTo>
                    <a:pt x="106" y="9"/>
                    <a:pt x="106" y="9"/>
                    <a:pt x="106" y="9"/>
                  </a:cubicBezTo>
                  <a:cubicBezTo>
                    <a:pt x="105" y="9"/>
                    <a:pt x="105" y="9"/>
                    <a:pt x="105" y="9"/>
                  </a:cubicBezTo>
                  <a:cubicBezTo>
                    <a:pt x="105" y="9"/>
                    <a:pt x="105" y="9"/>
                    <a:pt x="104" y="9"/>
                  </a:cubicBezTo>
                  <a:cubicBezTo>
                    <a:pt x="104" y="9"/>
                    <a:pt x="104" y="9"/>
                    <a:pt x="104" y="9"/>
                  </a:cubicBezTo>
                  <a:cubicBezTo>
                    <a:pt x="104" y="9"/>
                    <a:pt x="104" y="10"/>
                    <a:pt x="103" y="10"/>
                  </a:cubicBezTo>
                  <a:cubicBezTo>
                    <a:pt x="103" y="10"/>
                    <a:pt x="103" y="10"/>
                    <a:pt x="103" y="10"/>
                  </a:cubicBezTo>
                  <a:cubicBezTo>
                    <a:pt x="103" y="10"/>
                    <a:pt x="103" y="10"/>
                    <a:pt x="103" y="10"/>
                  </a:cubicBezTo>
                  <a:cubicBezTo>
                    <a:pt x="103" y="10"/>
                    <a:pt x="103" y="10"/>
                    <a:pt x="103" y="11"/>
                  </a:cubicBezTo>
                  <a:cubicBezTo>
                    <a:pt x="103" y="11"/>
                    <a:pt x="103" y="11"/>
                    <a:pt x="102" y="12"/>
                  </a:cubicBezTo>
                  <a:cubicBezTo>
                    <a:pt x="102" y="12"/>
                    <a:pt x="102" y="12"/>
                    <a:pt x="102" y="12"/>
                  </a:cubicBezTo>
                  <a:cubicBezTo>
                    <a:pt x="101" y="11"/>
                    <a:pt x="101" y="11"/>
                    <a:pt x="101" y="11"/>
                  </a:cubicBezTo>
                  <a:cubicBezTo>
                    <a:pt x="101" y="11"/>
                    <a:pt x="101" y="10"/>
                    <a:pt x="101" y="10"/>
                  </a:cubicBezTo>
                  <a:cubicBezTo>
                    <a:pt x="102" y="10"/>
                    <a:pt x="102" y="10"/>
                    <a:pt x="102" y="10"/>
                  </a:cubicBezTo>
                  <a:cubicBezTo>
                    <a:pt x="102" y="9"/>
                    <a:pt x="103" y="9"/>
                    <a:pt x="103" y="9"/>
                  </a:cubicBezTo>
                  <a:cubicBezTo>
                    <a:pt x="102" y="9"/>
                    <a:pt x="102" y="9"/>
                    <a:pt x="102" y="9"/>
                  </a:cubicBezTo>
                  <a:cubicBezTo>
                    <a:pt x="101" y="9"/>
                    <a:pt x="101" y="8"/>
                    <a:pt x="101" y="8"/>
                  </a:cubicBezTo>
                  <a:cubicBezTo>
                    <a:pt x="100" y="8"/>
                    <a:pt x="100" y="8"/>
                    <a:pt x="99" y="8"/>
                  </a:cubicBezTo>
                  <a:cubicBezTo>
                    <a:pt x="99" y="9"/>
                    <a:pt x="99" y="9"/>
                    <a:pt x="98" y="9"/>
                  </a:cubicBezTo>
                  <a:cubicBezTo>
                    <a:pt x="98" y="9"/>
                    <a:pt x="98" y="9"/>
                    <a:pt x="97" y="10"/>
                  </a:cubicBezTo>
                  <a:cubicBezTo>
                    <a:pt x="97" y="10"/>
                    <a:pt x="97" y="10"/>
                    <a:pt x="97" y="10"/>
                  </a:cubicBezTo>
                  <a:cubicBezTo>
                    <a:pt x="97" y="10"/>
                    <a:pt x="97" y="10"/>
                    <a:pt x="97" y="10"/>
                  </a:cubicBezTo>
                  <a:cubicBezTo>
                    <a:pt x="97" y="11"/>
                    <a:pt x="96" y="10"/>
                    <a:pt x="96" y="10"/>
                  </a:cubicBezTo>
                  <a:cubicBezTo>
                    <a:pt x="96" y="10"/>
                    <a:pt x="96" y="10"/>
                    <a:pt x="95" y="10"/>
                  </a:cubicBezTo>
                  <a:cubicBezTo>
                    <a:pt x="95" y="10"/>
                    <a:pt x="95" y="10"/>
                    <a:pt x="95" y="10"/>
                  </a:cubicBezTo>
                  <a:cubicBezTo>
                    <a:pt x="94" y="10"/>
                    <a:pt x="94" y="10"/>
                    <a:pt x="94" y="10"/>
                  </a:cubicBezTo>
                  <a:cubicBezTo>
                    <a:pt x="93" y="10"/>
                    <a:pt x="93" y="10"/>
                    <a:pt x="92" y="10"/>
                  </a:cubicBezTo>
                  <a:cubicBezTo>
                    <a:pt x="92" y="10"/>
                    <a:pt x="92" y="10"/>
                    <a:pt x="92" y="10"/>
                  </a:cubicBezTo>
                  <a:cubicBezTo>
                    <a:pt x="91" y="10"/>
                    <a:pt x="91" y="11"/>
                    <a:pt x="90" y="10"/>
                  </a:cubicBezTo>
                  <a:cubicBezTo>
                    <a:pt x="90" y="10"/>
                    <a:pt x="90" y="10"/>
                    <a:pt x="90" y="10"/>
                  </a:cubicBezTo>
                  <a:cubicBezTo>
                    <a:pt x="90" y="10"/>
                    <a:pt x="90" y="10"/>
                    <a:pt x="90" y="10"/>
                  </a:cubicBezTo>
                  <a:cubicBezTo>
                    <a:pt x="89" y="10"/>
                    <a:pt x="89" y="9"/>
                    <a:pt x="89" y="9"/>
                  </a:cubicBezTo>
                  <a:cubicBezTo>
                    <a:pt x="88" y="9"/>
                    <a:pt x="88" y="10"/>
                    <a:pt x="87" y="9"/>
                  </a:cubicBezTo>
                  <a:cubicBezTo>
                    <a:pt x="87" y="9"/>
                    <a:pt x="87" y="9"/>
                    <a:pt x="87" y="9"/>
                  </a:cubicBezTo>
                  <a:cubicBezTo>
                    <a:pt x="87" y="9"/>
                    <a:pt x="86" y="9"/>
                    <a:pt x="86" y="8"/>
                  </a:cubicBezTo>
                  <a:cubicBezTo>
                    <a:pt x="86" y="8"/>
                    <a:pt x="86" y="8"/>
                    <a:pt x="86" y="8"/>
                  </a:cubicBezTo>
                  <a:cubicBezTo>
                    <a:pt x="86" y="7"/>
                    <a:pt x="86" y="7"/>
                    <a:pt x="85" y="7"/>
                  </a:cubicBezTo>
                  <a:cubicBezTo>
                    <a:pt x="85" y="7"/>
                    <a:pt x="84" y="7"/>
                    <a:pt x="84" y="8"/>
                  </a:cubicBezTo>
                  <a:cubicBezTo>
                    <a:pt x="84" y="8"/>
                    <a:pt x="83" y="8"/>
                    <a:pt x="83" y="8"/>
                  </a:cubicBezTo>
                  <a:cubicBezTo>
                    <a:pt x="83" y="8"/>
                    <a:pt x="82" y="8"/>
                    <a:pt x="82" y="8"/>
                  </a:cubicBezTo>
                  <a:cubicBezTo>
                    <a:pt x="82" y="8"/>
                    <a:pt x="81" y="8"/>
                    <a:pt x="81" y="8"/>
                  </a:cubicBezTo>
                  <a:cubicBezTo>
                    <a:pt x="81" y="8"/>
                    <a:pt x="81" y="8"/>
                    <a:pt x="80" y="8"/>
                  </a:cubicBezTo>
                  <a:cubicBezTo>
                    <a:pt x="80" y="8"/>
                    <a:pt x="80" y="8"/>
                    <a:pt x="79" y="9"/>
                  </a:cubicBezTo>
                  <a:cubicBezTo>
                    <a:pt x="79" y="9"/>
                    <a:pt x="79" y="9"/>
                    <a:pt x="80" y="9"/>
                  </a:cubicBezTo>
                  <a:cubicBezTo>
                    <a:pt x="80" y="9"/>
                    <a:pt x="80" y="9"/>
                    <a:pt x="80" y="9"/>
                  </a:cubicBezTo>
                  <a:cubicBezTo>
                    <a:pt x="82" y="9"/>
                    <a:pt x="84" y="8"/>
                    <a:pt x="84" y="9"/>
                  </a:cubicBezTo>
                  <a:cubicBezTo>
                    <a:pt x="84" y="10"/>
                    <a:pt x="82" y="9"/>
                    <a:pt x="81" y="10"/>
                  </a:cubicBezTo>
                  <a:cubicBezTo>
                    <a:pt x="81" y="10"/>
                    <a:pt x="80" y="10"/>
                    <a:pt x="80" y="10"/>
                  </a:cubicBezTo>
                  <a:cubicBezTo>
                    <a:pt x="80" y="10"/>
                    <a:pt x="80" y="11"/>
                    <a:pt x="80" y="11"/>
                  </a:cubicBezTo>
                  <a:cubicBezTo>
                    <a:pt x="79" y="11"/>
                    <a:pt x="79" y="11"/>
                    <a:pt x="79" y="11"/>
                  </a:cubicBezTo>
                  <a:cubicBezTo>
                    <a:pt x="79" y="11"/>
                    <a:pt x="79" y="12"/>
                    <a:pt x="79" y="12"/>
                  </a:cubicBezTo>
                  <a:cubicBezTo>
                    <a:pt x="78" y="12"/>
                    <a:pt x="78" y="11"/>
                    <a:pt x="78" y="11"/>
                  </a:cubicBezTo>
                  <a:cubicBezTo>
                    <a:pt x="77" y="11"/>
                    <a:pt x="77" y="10"/>
                    <a:pt x="77" y="10"/>
                  </a:cubicBezTo>
                  <a:cubicBezTo>
                    <a:pt x="77" y="10"/>
                    <a:pt x="77" y="10"/>
                    <a:pt x="77" y="10"/>
                  </a:cubicBezTo>
                  <a:cubicBezTo>
                    <a:pt x="76" y="10"/>
                    <a:pt x="76" y="10"/>
                    <a:pt x="76" y="10"/>
                  </a:cubicBezTo>
                  <a:cubicBezTo>
                    <a:pt x="75" y="10"/>
                    <a:pt x="75" y="10"/>
                    <a:pt x="75" y="10"/>
                  </a:cubicBezTo>
                  <a:cubicBezTo>
                    <a:pt x="74" y="10"/>
                    <a:pt x="73" y="10"/>
                    <a:pt x="73" y="10"/>
                  </a:cubicBezTo>
                  <a:cubicBezTo>
                    <a:pt x="72" y="10"/>
                    <a:pt x="72" y="10"/>
                    <a:pt x="72" y="10"/>
                  </a:cubicBezTo>
                  <a:cubicBezTo>
                    <a:pt x="71" y="10"/>
                    <a:pt x="71" y="10"/>
                    <a:pt x="71" y="10"/>
                  </a:cubicBezTo>
                  <a:cubicBezTo>
                    <a:pt x="71" y="10"/>
                    <a:pt x="70" y="10"/>
                    <a:pt x="70" y="10"/>
                  </a:cubicBezTo>
                  <a:cubicBezTo>
                    <a:pt x="70" y="10"/>
                    <a:pt x="69" y="10"/>
                    <a:pt x="69" y="10"/>
                  </a:cubicBezTo>
                  <a:cubicBezTo>
                    <a:pt x="69" y="10"/>
                    <a:pt x="69" y="10"/>
                    <a:pt x="68" y="10"/>
                  </a:cubicBezTo>
                  <a:cubicBezTo>
                    <a:pt x="68" y="10"/>
                    <a:pt x="68" y="10"/>
                    <a:pt x="68" y="10"/>
                  </a:cubicBezTo>
                  <a:cubicBezTo>
                    <a:pt x="68" y="10"/>
                    <a:pt x="67" y="11"/>
                    <a:pt x="67" y="11"/>
                  </a:cubicBezTo>
                  <a:cubicBezTo>
                    <a:pt x="67" y="10"/>
                    <a:pt x="67" y="10"/>
                    <a:pt x="67" y="10"/>
                  </a:cubicBezTo>
                  <a:cubicBezTo>
                    <a:pt x="67" y="10"/>
                    <a:pt x="67" y="10"/>
                    <a:pt x="67" y="10"/>
                  </a:cubicBezTo>
                  <a:cubicBezTo>
                    <a:pt x="67" y="9"/>
                    <a:pt x="67" y="9"/>
                    <a:pt x="67" y="9"/>
                  </a:cubicBezTo>
                  <a:cubicBezTo>
                    <a:pt x="67" y="9"/>
                    <a:pt x="68" y="9"/>
                    <a:pt x="68" y="9"/>
                  </a:cubicBezTo>
                  <a:cubicBezTo>
                    <a:pt x="69" y="9"/>
                    <a:pt x="69" y="9"/>
                    <a:pt x="69" y="9"/>
                  </a:cubicBezTo>
                  <a:cubicBezTo>
                    <a:pt x="70" y="9"/>
                    <a:pt x="70" y="9"/>
                    <a:pt x="70" y="9"/>
                  </a:cubicBezTo>
                  <a:cubicBezTo>
                    <a:pt x="70" y="8"/>
                    <a:pt x="70" y="8"/>
                    <a:pt x="70" y="8"/>
                  </a:cubicBezTo>
                  <a:cubicBezTo>
                    <a:pt x="70" y="7"/>
                    <a:pt x="69" y="7"/>
                    <a:pt x="69" y="7"/>
                  </a:cubicBezTo>
                  <a:cubicBezTo>
                    <a:pt x="68" y="7"/>
                    <a:pt x="68" y="7"/>
                    <a:pt x="67" y="7"/>
                  </a:cubicBezTo>
                  <a:cubicBezTo>
                    <a:pt x="67" y="7"/>
                    <a:pt x="67" y="7"/>
                    <a:pt x="66" y="7"/>
                  </a:cubicBezTo>
                  <a:cubicBezTo>
                    <a:pt x="66" y="7"/>
                    <a:pt x="65" y="7"/>
                    <a:pt x="65" y="7"/>
                  </a:cubicBezTo>
                  <a:cubicBezTo>
                    <a:pt x="64" y="7"/>
                    <a:pt x="64" y="7"/>
                    <a:pt x="63" y="6"/>
                  </a:cubicBezTo>
                  <a:cubicBezTo>
                    <a:pt x="63" y="6"/>
                    <a:pt x="63" y="6"/>
                    <a:pt x="62" y="6"/>
                  </a:cubicBezTo>
                  <a:cubicBezTo>
                    <a:pt x="62" y="6"/>
                    <a:pt x="61" y="6"/>
                    <a:pt x="61" y="6"/>
                  </a:cubicBezTo>
                  <a:cubicBezTo>
                    <a:pt x="60" y="6"/>
                    <a:pt x="60" y="5"/>
                    <a:pt x="60" y="5"/>
                  </a:cubicBezTo>
                  <a:cubicBezTo>
                    <a:pt x="59" y="5"/>
                    <a:pt x="59" y="5"/>
                    <a:pt x="58" y="5"/>
                  </a:cubicBezTo>
                  <a:cubicBezTo>
                    <a:pt x="58" y="5"/>
                    <a:pt x="57" y="5"/>
                    <a:pt x="57" y="5"/>
                  </a:cubicBezTo>
                  <a:cubicBezTo>
                    <a:pt x="56" y="5"/>
                    <a:pt x="56" y="5"/>
                    <a:pt x="56" y="6"/>
                  </a:cubicBezTo>
                  <a:cubicBezTo>
                    <a:pt x="55" y="6"/>
                    <a:pt x="55" y="7"/>
                    <a:pt x="54" y="6"/>
                  </a:cubicBezTo>
                  <a:cubicBezTo>
                    <a:pt x="54" y="6"/>
                    <a:pt x="54" y="6"/>
                    <a:pt x="54" y="5"/>
                  </a:cubicBezTo>
                  <a:cubicBezTo>
                    <a:pt x="54" y="5"/>
                    <a:pt x="54" y="5"/>
                    <a:pt x="54" y="5"/>
                  </a:cubicBezTo>
                  <a:cubicBezTo>
                    <a:pt x="53" y="4"/>
                    <a:pt x="53" y="4"/>
                    <a:pt x="53" y="5"/>
                  </a:cubicBezTo>
                  <a:cubicBezTo>
                    <a:pt x="53" y="5"/>
                    <a:pt x="53" y="5"/>
                    <a:pt x="52" y="5"/>
                  </a:cubicBezTo>
                  <a:cubicBezTo>
                    <a:pt x="52" y="5"/>
                    <a:pt x="52" y="6"/>
                    <a:pt x="52" y="6"/>
                  </a:cubicBezTo>
                  <a:cubicBezTo>
                    <a:pt x="52" y="6"/>
                    <a:pt x="51" y="6"/>
                    <a:pt x="51" y="6"/>
                  </a:cubicBezTo>
                  <a:cubicBezTo>
                    <a:pt x="51" y="6"/>
                    <a:pt x="50" y="6"/>
                    <a:pt x="50" y="6"/>
                  </a:cubicBezTo>
                  <a:cubicBezTo>
                    <a:pt x="50" y="5"/>
                    <a:pt x="50" y="5"/>
                    <a:pt x="50" y="5"/>
                  </a:cubicBezTo>
                  <a:cubicBezTo>
                    <a:pt x="50" y="4"/>
                    <a:pt x="50" y="4"/>
                    <a:pt x="50" y="4"/>
                  </a:cubicBezTo>
                  <a:cubicBezTo>
                    <a:pt x="50" y="3"/>
                    <a:pt x="50" y="4"/>
                    <a:pt x="49" y="4"/>
                  </a:cubicBezTo>
                  <a:cubicBezTo>
                    <a:pt x="49" y="4"/>
                    <a:pt x="49" y="4"/>
                    <a:pt x="48" y="4"/>
                  </a:cubicBezTo>
                  <a:cubicBezTo>
                    <a:pt x="48" y="5"/>
                    <a:pt x="48" y="5"/>
                    <a:pt x="47" y="5"/>
                  </a:cubicBezTo>
                  <a:cubicBezTo>
                    <a:pt x="47" y="5"/>
                    <a:pt x="46" y="5"/>
                    <a:pt x="46" y="5"/>
                  </a:cubicBezTo>
                  <a:cubicBezTo>
                    <a:pt x="45" y="5"/>
                    <a:pt x="45" y="5"/>
                    <a:pt x="45" y="6"/>
                  </a:cubicBezTo>
                  <a:cubicBezTo>
                    <a:pt x="44" y="6"/>
                    <a:pt x="44" y="6"/>
                    <a:pt x="43" y="6"/>
                  </a:cubicBezTo>
                  <a:cubicBezTo>
                    <a:pt x="42" y="6"/>
                    <a:pt x="42" y="7"/>
                    <a:pt x="42" y="7"/>
                  </a:cubicBezTo>
                  <a:cubicBezTo>
                    <a:pt x="41" y="7"/>
                    <a:pt x="41" y="7"/>
                    <a:pt x="41" y="7"/>
                  </a:cubicBezTo>
                  <a:cubicBezTo>
                    <a:pt x="40" y="7"/>
                    <a:pt x="39" y="7"/>
                    <a:pt x="39" y="7"/>
                  </a:cubicBezTo>
                  <a:cubicBezTo>
                    <a:pt x="38" y="7"/>
                    <a:pt x="38" y="7"/>
                    <a:pt x="37" y="8"/>
                  </a:cubicBezTo>
                  <a:cubicBezTo>
                    <a:pt x="37" y="8"/>
                    <a:pt x="37" y="8"/>
                    <a:pt x="37" y="8"/>
                  </a:cubicBezTo>
                  <a:cubicBezTo>
                    <a:pt x="36" y="9"/>
                    <a:pt x="36" y="8"/>
                    <a:pt x="35" y="8"/>
                  </a:cubicBezTo>
                  <a:cubicBezTo>
                    <a:pt x="35" y="8"/>
                    <a:pt x="35" y="7"/>
                    <a:pt x="35" y="7"/>
                  </a:cubicBezTo>
                  <a:cubicBezTo>
                    <a:pt x="35" y="7"/>
                    <a:pt x="36" y="7"/>
                    <a:pt x="36" y="7"/>
                  </a:cubicBezTo>
                  <a:cubicBezTo>
                    <a:pt x="37" y="7"/>
                    <a:pt x="37" y="7"/>
                    <a:pt x="37" y="7"/>
                  </a:cubicBezTo>
                  <a:cubicBezTo>
                    <a:pt x="38" y="6"/>
                    <a:pt x="38" y="6"/>
                    <a:pt x="38" y="6"/>
                  </a:cubicBezTo>
                  <a:cubicBezTo>
                    <a:pt x="39" y="6"/>
                    <a:pt x="39" y="6"/>
                    <a:pt x="39" y="6"/>
                  </a:cubicBezTo>
                  <a:cubicBezTo>
                    <a:pt x="40" y="6"/>
                    <a:pt x="40" y="6"/>
                    <a:pt x="40" y="6"/>
                  </a:cubicBezTo>
                  <a:cubicBezTo>
                    <a:pt x="41" y="6"/>
                    <a:pt x="41" y="6"/>
                    <a:pt x="42" y="6"/>
                  </a:cubicBezTo>
                  <a:cubicBezTo>
                    <a:pt x="42" y="5"/>
                    <a:pt x="43" y="5"/>
                    <a:pt x="43" y="5"/>
                  </a:cubicBezTo>
                  <a:cubicBezTo>
                    <a:pt x="44" y="4"/>
                    <a:pt x="44" y="4"/>
                    <a:pt x="44" y="4"/>
                  </a:cubicBezTo>
                  <a:cubicBezTo>
                    <a:pt x="44" y="4"/>
                    <a:pt x="44" y="4"/>
                    <a:pt x="43" y="4"/>
                  </a:cubicBezTo>
                  <a:cubicBezTo>
                    <a:pt x="43" y="4"/>
                    <a:pt x="43" y="4"/>
                    <a:pt x="42" y="4"/>
                  </a:cubicBezTo>
                  <a:cubicBezTo>
                    <a:pt x="42" y="5"/>
                    <a:pt x="41" y="4"/>
                    <a:pt x="41" y="4"/>
                  </a:cubicBezTo>
                  <a:cubicBezTo>
                    <a:pt x="40" y="4"/>
                    <a:pt x="40" y="5"/>
                    <a:pt x="40" y="5"/>
                  </a:cubicBezTo>
                  <a:cubicBezTo>
                    <a:pt x="39" y="5"/>
                    <a:pt x="39" y="5"/>
                    <a:pt x="38" y="5"/>
                  </a:cubicBezTo>
                  <a:cubicBezTo>
                    <a:pt x="38" y="5"/>
                    <a:pt x="38" y="5"/>
                    <a:pt x="37" y="5"/>
                  </a:cubicBezTo>
                  <a:cubicBezTo>
                    <a:pt x="37" y="5"/>
                    <a:pt x="37" y="6"/>
                    <a:pt x="36" y="6"/>
                  </a:cubicBezTo>
                  <a:cubicBezTo>
                    <a:pt x="36" y="6"/>
                    <a:pt x="36" y="6"/>
                    <a:pt x="36" y="6"/>
                  </a:cubicBezTo>
                  <a:cubicBezTo>
                    <a:pt x="36" y="6"/>
                    <a:pt x="36" y="5"/>
                    <a:pt x="35" y="5"/>
                  </a:cubicBezTo>
                  <a:cubicBezTo>
                    <a:pt x="35" y="5"/>
                    <a:pt x="35" y="6"/>
                    <a:pt x="34" y="6"/>
                  </a:cubicBezTo>
                  <a:cubicBezTo>
                    <a:pt x="33" y="6"/>
                    <a:pt x="33" y="6"/>
                    <a:pt x="32" y="6"/>
                  </a:cubicBezTo>
                  <a:cubicBezTo>
                    <a:pt x="32" y="6"/>
                    <a:pt x="32" y="6"/>
                    <a:pt x="31" y="7"/>
                  </a:cubicBezTo>
                  <a:cubicBezTo>
                    <a:pt x="31" y="7"/>
                    <a:pt x="31" y="7"/>
                    <a:pt x="31" y="7"/>
                  </a:cubicBezTo>
                  <a:cubicBezTo>
                    <a:pt x="31" y="7"/>
                    <a:pt x="30" y="8"/>
                    <a:pt x="30" y="8"/>
                  </a:cubicBezTo>
                  <a:cubicBezTo>
                    <a:pt x="30" y="8"/>
                    <a:pt x="29" y="7"/>
                    <a:pt x="29" y="7"/>
                  </a:cubicBezTo>
                  <a:cubicBezTo>
                    <a:pt x="28" y="7"/>
                    <a:pt x="28" y="7"/>
                    <a:pt x="27" y="7"/>
                  </a:cubicBezTo>
                  <a:cubicBezTo>
                    <a:pt x="27" y="7"/>
                    <a:pt x="27" y="6"/>
                    <a:pt x="26" y="6"/>
                  </a:cubicBezTo>
                  <a:cubicBezTo>
                    <a:pt x="26" y="6"/>
                    <a:pt x="26" y="6"/>
                    <a:pt x="25" y="6"/>
                  </a:cubicBezTo>
                  <a:cubicBezTo>
                    <a:pt x="25" y="6"/>
                    <a:pt x="25" y="6"/>
                    <a:pt x="24" y="6"/>
                  </a:cubicBezTo>
                  <a:cubicBezTo>
                    <a:pt x="24" y="6"/>
                    <a:pt x="23" y="6"/>
                    <a:pt x="23" y="6"/>
                  </a:cubicBezTo>
                  <a:cubicBezTo>
                    <a:pt x="23" y="6"/>
                    <a:pt x="22" y="6"/>
                    <a:pt x="22" y="5"/>
                  </a:cubicBezTo>
                  <a:cubicBezTo>
                    <a:pt x="22" y="6"/>
                    <a:pt x="22" y="6"/>
                    <a:pt x="22" y="6"/>
                  </a:cubicBezTo>
                  <a:cubicBezTo>
                    <a:pt x="20" y="7"/>
                    <a:pt x="20" y="8"/>
                    <a:pt x="18" y="9"/>
                  </a:cubicBezTo>
                  <a:cubicBezTo>
                    <a:pt x="17" y="10"/>
                    <a:pt x="17" y="10"/>
                    <a:pt x="16" y="10"/>
                  </a:cubicBezTo>
                  <a:cubicBezTo>
                    <a:pt x="15" y="11"/>
                    <a:pt x="14" y="12"/>
                    <a:pt x="13" y="13"/>
                  </a:cubicBezTo>
                  <a:cubicBezTo>
                    <a:pt x="11" y="15"/>
                    <a:pt x="10" y="16"/>
                    <a:pt x="8" y="17"/>
                  </a:cubicBezTo>
                  <a:cubicBezTo>
                    <a:pt x="7" y="19"/>
                    <a:pt x="6" y="19"/>
                    <a:pt x="5" y="20"/>
                  </a:cubicBezTo>
                  <a:cubicBezTo>
                    <a:pt x="5" y="20"/>
                    <a:pt x="5" y="21"/>
                    <a:pt x="5" y="21"/>
                  </a:cubicBezTo>
                  <a:cubicBezTo>
                    <a:pt x="3" y="22"/>
                    <a:pt x="2" y="23"/>
                    <a:pt x="1" y="25"/>
                  </a:cubicBezTo>
                  <a:cubicBezTo>
                    <a:pt x="0" y="25"/>
                    <a:pt x="0" y="26"/>
                    <a:pt x="0" y="26"/>
                  </a:cubicBezTo>
                  <a:cubicBezTo>
                    <a:pt x="0" y="27"/>
                    <a:pt x="0" y="27"/>
                    <a:pt x="0" y="27"/>
                  </a:cubicBezTo>
                  <a:cubicBezTo>
                    <a:pt x="1" y="28"/>
                    <a:pt x="1" y="28"/>
                    <a:pt x="1" y="28"/>
                  </a:cubicBezTo>
                  <a:cubicBezTo>
                    <a:pt x="1" y="29"/>
                    <a:pt x="1" y="29"/>
                    <a:pt x="1" y="29"/>
                  </a:cubicBezTo>
                  <a:cubicBezTo>
                    <a:pt x="1" y="30"/>
                    <a:pt x="1" y="30"/>
                    <a:pt x="1" y="31"/>
                  </a:cubicBezTo>
                  <a:cubicBezTo>
                    <a:pt x="1" y="31"/>
                    <a:pt x="1" y="32"/>
                    <a:pt x="1" y="32"/>
                  </a:cubicBezTo>
                  <a:cubicBezTo>
                    <a:pt x="1" y="32"/>
                    <a:pt x="0" y="33"/>
                    <a:pt x="0" y="33"/>
                  </a:cubicBezTo>
                  <a:cubicBezTo>
                    <a:pt x="1" y="33"/>
                    <a:pt x="1" y="33"/>
                    <a:pt x="2" y="32"/>
                  </a:cubicBezTo>
                  <a:cubicBezTo>
                    <a:pt x="2" y="32"/>
                    <a:pt x="2" y="32"/>
                    <a:pt x="3" y="32"/>
                  </a:cubicBezTo>
                  <a:cubicBezTo>
                    <a:pt x="3" y="32"/>
                    <a:pt x="4" y="32"/>
                    <a:pt x="4" y="31"/>
                  </a:cubicBezTo>
                  <a:cubicBezTo>
                    <a:pt x="4" y="31"/>
                    <a:pt x="4" y="31"/>
                    <a:pt x="5" y="31"/>
                  </a:cubicBezTo>
                  <a:cubicBezTo>
                    <a:pt x="5" y="31"/>
                    <a:pt x="5" y="31"/>
                    <a:pt x="6" y="31"/>
                  </a:cubicBezTo>
                  <a:cubicBezTo>
                    <a:pt x="6" y="31"/>
                    <a:pt x="6" y="31"/>
                    <a:pt x="7" y="31"/>
                  </a:cubicBezTo>
                  <a:cubicBezTo>
                    <a:pt x="7" y="31"/>
                    <a:pt x="7" y="32"/>
                    <a:pt x="7" y="32"/>
                  </a:cubicBezTo>
                  <a:cubicBezTo>
                    <a:pt x="6" y="32"/>
                    <a:pt x="6" y="33"/>
                    <a:pt x="6" y="33"/>
                  </a:cubicBezTo>
                  <a:cubicBezTo>
                    <a:pt x="6" y="34"/>
                    <a:pt x="7" y="34"/>
                    <a:pt x="7" y="35"/>
                  </a:cubicBezTo>
                  <a:cubicBezTo>
                    <a:pt x="7" y="35"/>
                    <a:pt x="7" y="36"/>
                    <a:pt x="7" y="36"/>
                  </a:cubicBezTo>
                  <a:cubicBezTo>
                    <a:pt x="7" y="36"/>
                    <a:pt x="7" y="37"/>
                    <a:pt x="7" y="37"/>
                  </a:cubicBezTo>
                  <a:cubicBezTo>
                    <a:pt x="6" y="37"/>
                    <a:pt x="6" y="37"/>
                    <a:pt x="6" y="38"/>
                  </a:cubicBezTo>
                  <a:cubicBezTo>
                    <a:pt x="6" y="38"/>
                    <a:pt x="6" y="39"/>
                    <a:pt x="6" y="39"/>
                  </a:cubicBezTo>
                  <a:cubicBezTo>
                    <a:pt x="7" y="39"/>
                    <a:pt x="7" y="39"/>
                    <a:pt x="7" y="40"/>
                  </a:cubicBezTo>
                  <a:cubicBezTo>
                    <a:pt x="7" y="40"/>
                    <a:pt x="8" y="40"/>
                    <a:pt x="8" y="40"/>
                  </a:cubicBezTo>
                  <a:cubicBezTo>
                    <a:pt x="8" y="40"/>
                    <a:pt x="8" y="40"/>
                    <a:pt x="8" y="41"/>
                  </a:cubicBezTo>
                  <a:cubicBezTo>
                    <a:pt x="8" y="41"/>
                    <a:pt x="8" y="41"/>
                    <a:pt x="7" y="42"/>
                  </a:cubicBezTo>
                  <a:cubicBezTo>
                    <a:pt x="7" y="42"/>
                    <a:pt x="7" y="43"/>
                    <a:pt x="7" y="43"/>
                  </a:cubicBezTo>
                  <a:cubicBezTo>
                    <a:pt x="6" y="43"/>
                    <a:pt x="5" y="43"/>
                    <a:pt x="5" y="44"/>
                  </a:cubicBezTo>
                  <a:cubicBezTo>
                    <a:pt x="5" y="44"/>
                    <a:pt x="4" y="44"/>
                    <a:pt x="4" y="44"/>
                  </a:cubicBezTo>
                  <a:cubicBezTo>
                    <a:pt x="4" y="44"/>
                    <a:pt x="4" y="44"/>
                    <a:pt x="4" y="44"/>
                  </a:cubicBezTo>
                  <a:cubicBezTo>
                    <a:pt x="4" y="44"/>
                    <a:pt x="4" y="44"/>
                    <a:pt x="4" y="45"/>
                  </a:cubicBezTo>
                  <a:cubicBezTo>
                    <a:pt x="4" y="45"/>
                    <a:pt x="4" y="46"/>
                    <a:pt x="4" y="46"/>
                  </a:cubicBezTo>
                  <a:cubicBezTo>
                    <a:pt x="3" y="46"/>
                    <a:pt x="3" y="46"/>
                    <a:pt x="3" y="47"/>
                  </a:cubicBezTo>
                  <a:cubicBezTo>
                    <a:pt x="3" y="47"/>
                    <a:pt x="3" y="47"/>
                    <a:pt x="2" y="47"/>
                  </a:cubicBezTo>
                  <a:cubicBezTo>
                    <a:pt x="2" y="47"/>
                    <a:pt x="2" y="47"/>
                    <a:pt x="2" y="48"/>
                  </a:cubicBezTo>
                  <a:cubicBezTo>
                    <a:pt x="2" y="48"/>
                    <a:pt x="2" y="49"/>
                    <a:pt x="3" y="49"/>
                  </a:cubicBezTo>
                  <a:cubicBezTo>
                    <a:pt x="3" y="49"/>
                    <a:pt x="3" y="48"/>
                    <a:pt x="3" y="48"/>
                  </a:cubicBezTo>
                  <a:cubicBezTo>
                    <a:pt x="3" y="48"/>
                    <a:pt x="3" y="48"/>
                    <a:pt x="3" y="48"/>
                  </a:cubicBezTo>
                  <a:cubicBezTo>
                    <a:pt x="4" y="48"/>
                    <a:pt x="4" y="48"/>
                    <a:pt x="4" y="48"/>
                  </a:cubicBezTo>
                  <a:cubicBezTo>
                    <a:pt x="4" y="48"/>
                    <a:pt x="4" y="49"/>
                    <a:pt x="4" y="49"/>
                  </a:cubicBezTo>
                  <a:cubicBezTo>
                    <a:pt x="4" y="49"/>
                    <a:pt x="3" y="49"/>
                    <a:pt x="3" y="49"/>
                  </a:cubicBezTo>
                  <a:cubicBezTo>
                    <a:pt x="3" y="50"/>
                    <a:pt x="4" y="50"/>
                    <a:pt x="4" y="50"/>
                  </a:cubicBezTo>
                  <a:cubicBezTo>
                    <a:pt x="4" y="50"/>
                    <a:pt x="4" y="51"/>
                    <a:pt x="4" y="51"/>
                  </a:cubicBezTo>
                  <a:cubicBezTo>
                    <a:pt x="5" y="51"/>
                    <a:pt x="5" y="51"/>
                    <a:pt x="5" y="51"/>
                  </a:cubicBezTo>
                  <a:cubicBezTo>
                    <a:pt x="5" y="51"/>
                    <a:pt x="5" y="52"/>
                    <a:pt x="5" y="52"/>
                  </a:cubicBezTo>
                  <a:cubicBezTo>
                    <a:pt x="5" y="52"/>
                    <a:pt x="4" y="52"/>
                    <a:pt x="4" y="52"/>
                  </a:cubicBezTo>
                  <a:cubicBezTo>
                    <a:pt x="3" y="52"/>
                    <a:pt x="4" y="53"/>
                    <a:pt x="3" y="53"/>
                  </a:cubicBezTo>
                  <a:cubicBezTo>
                    <a:pt x="3" y="53"/>
                    <a:pt x="3" y="54"/>
                    <a:pt x="3" y="54"/>
                  </a:cubicBezTo>
                  <a:cubicBezTo>
                    <a:pt x="3" y="54"/>
                    <a:pt x="3" y="55"/>
                    <a:pt x="3" y="55"/>
                  </a:cubicBezTo>
                  <a:cubicBezTo>
                    <a:pt x="3" y="55"/>
                    <a:pt x="4" y="55"/>
                    <a:pt x="4" y="55"/>
                  </a:cubicBezTo>
                  <a:cubicBezTo>
                    <a:pt x="4" y="55"/>
                    <a:pt x="5" y="55"/>
                    <a:pt x="5" y="55"/>
                  </a:cubicBezTo>
                  <a:cubicBezTo>
                    <a:pt x="5" y="55"/>
                    <a:pt x="5" y="56"/>
                    <a:pt x="5" y="56"/>
                  </a:cubicBezTo>
                  <a:cubicBezTo>
                    <a:pt x="6" y="56"/>
                    <a:pt x="6" y="56"/>
                    <a:pt x="6" y="56"/>
                  </a:cubicBezTo>
                  <a:cubicBezTo>
                    <a:pt x="7" y="56"/>
                    <a:pt x="7" y="56"/>
                    <a:pt x="7" y="57"/>
                  </a:cubicBezTo>
                  <a:cubicBezTo>
                    <a:pt x="7" y="57"/>
                    <a:pt x="7" y="57"/>
                    <a:pt x="7" y="58"/>
                  </a:cubicBezTo>
                  <a:cubicBezTo>
                    <a:pt x="7" y="58"/>
                    <a:pt x="7" y="59"/>
                    <a:pt x="8" y="59"/>
                  </a:cubicBezTo>
                  <a:cubicBezTo>
                    <a:pt x="8" y="59"/>
                    <a:pt x="8" y="59"/>
                    <a:pt x="8" y="59"/>
                  </a:cubicBezTo>
                  <a:cubicBezTo>
                    <a:pt x="8" y="59"/>
                    <a:pt x="9" y="59"/>
                    <a:pt x="9" y="60"/>
                  </a:cubicBezTo>
                  <a:cubicBezTo>
                    <a:pt x="9" y="60"/>
                    <a:pt x="9" y="60"/>
                    <a:pt x="9" y="60"/>
                  </a:cubicBezTo>
                  <a:cubicBezTo>
                    <a:pt x="9" y="60"/>
                    <a:pt x="9" y="60"/>
                    <a:pt x="9" y="60"/>
                  </a:cubicBezTo>
                  <a:cubicBezTo>
                    <a:pt x="48" y="60"/>
                    <a:pt x="48" y="60"/>
                    <a:pt x="48" y="60"/>
                  </a:cubicBezTo>
                  <a:cubicBezTo>
                    <a:pt x="70" y="60"/>
                    <a:pt x="70" y="60"/>
                    <a:pt x="70" y="60"/>
                  </a:cubicBezTo>
                  <a:cubicBezTo>
                    <a:pt x="70" y="60"/>
                    <a:pt x="70" y="60"/>
                    <a:pt x="70" y="60"/>
                  </a:cubicBezTo>
                  <a:cubicBezTo>
                    <a:pt x="70" y="60"/>
                    <a:pt x="71" y="59"/>
                    <a:pt x="71" y="59"/>
                  </a:cubicBezTo>
                  <a:cubicBezTo>
                    <a:pt x="71" y="59"/>
                    <a:pt x="71" y="59"/>
                    <a:pt x="72" y="59"/>
                  </a:cubicBezTo>
                  <a:cubicBezTo>
                    <a:pt x="72" y="59"/>
                    <a:pt x="72" y="60"/>
                    <a:pt x="72" y="60"/>
                  </a:cubicBezTo>
                  <a:cubicBezTo>
                    <a:pt x="72" y="61"/>
                    <a:pt x="72" y="61"/>
                    <a:pt x="71" y="61"/>
                  </a:cubicBezTo>
                  <a:cubicBezTo>
                    <a:pt x="71" y="61"/>
                    <a:pt x="71" y="61"/>
                    <a:pt x="71" y="61"/>
                  </a:cubicBezTo>
                  <a:cubicBezTo>
                    <a:pt x="71" y="61"/>
                    <a:pt x="71" y="61"/>
                    <a:pt x="72" y="61"/>
                  </a:cubicBezTo>
                  <a:cubicBezTo>
                    <a:pt x="72" y="62"/>
                    <a:pt x="72" y="61"/>
                    <a:pt x="72" y="61"/>
                  </a:cubicBezTo>
                  <a:cubicBezTo>
                    <a:pt x="73" y="61"/>
                    <a:pt x="73" y="61"/>
                    <a:pt x="73" y="61"/>
                  </a:cubicBezTo>
                  <a:cubicBezTo>
                    <a:pt x="73" y="61"/>
                    <a:pt x="73" y="61"/>
                    <a:pt x="74" y="61"/>
                  </a:cubicBezTo>
                  <a:cubicBezTo>
                    <a:pt x="74" y="61"/>
                    <a:pt x="74" y="61"/>
                    <a:pt x="75" y="61"/>
                  </a:cubicBezTo>
                  <a:cubicBezTo>
                    <a:pt x="75" y="61"/>
                    <a:pt x="75" y="61"/>
                    <a:pt x="76" y="62"/>
                  </a:cubicBezTo>
                  <a:cubicBezTo>
                    <a:pt x="76" y="62"/>
                    <a:pt x="76" y="62"/>
                    <a:pt x="76" y="62"/>
                  </a:cubicBezTo>
                  <a:cubicBezTo>
                    <a:pt x="77" y="62"/>
                    <a:pt x="77" y="63"/>
                    <a:pt x="77" y="63"/>
                  </a:cubicBezTo>
                  <a:cubicBezTo>
                    <a:pt x="78" y="63"/>
                    <a:pt x="78" y="63"/>
                    <a:pt x="78" y="63"/>
                  </a:cubicBezTo>
                  <a:cubicBezTo>
                    <a:pt x="78" y="63"/>
                    <a:pt x="78" y="62"/>
                    <a:pt x="79" y="62"/>
                  </a:cubicBezTo>
                  <a:cubicBezTo>
                    <a:pt x="79" y="62"/>
                    <a:pt x="79" y="62"/>
                    <a:pt x="79" y="62"/>
                  </a:cubicBezTo>
                  <a:cubicBezTo>
                    <a:pt x="80" y="62"/>
                    <a:pt x="80" y="62"/>
                    <a:pt x="80" y="62"/>
                  </a:cubicBezTo>
                  <a:cubicBezTo>
                    <a:pt x="81" y="63"/>
                    <a:pt x="81" y="63"/>
                    <a:pt x="81" y="63"/>
                  </a:cubicBezTo>
                  <a:cubicBezTo>
                    <a:pt x="81" y="63"/>
                    <a:pt x="81" y="63"/>
                    <a:pt x="81" y="63"/>
                  </a:cubicBezTo>
                  <a:cubicBezTo>
                    <a:pt x="81" y="63"/>
                    <a:pt x="82" y="63"/>
                    <a:pt x="82" y="63"/>
                  </a:cubicBezTo>
                  <a:cubicBezTo>
                    <a:pt x="82" y="63"/>
                    <a:pt x="82" y="63"/>
                    <a:pt x="83" y="62"/>
                  </a:cubicBezTo>
                  <a:cubicBezTo>
                    <a:pt x="83" y="62"/>
                    <a:pt x="83" y="62"/>
                    <a:pt x="83" y="6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1" name="Freeform 182"/>
            <p:cNvSpPr>
              <a:spLocks/>
            </p:cNvSpPr>
            <p:nvPr/>
          </p:nvSpPr>
          <p:spPr bwMode="auto">
            <a:xfrm>
              <a:off x="2541589" y="1184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2" name="Freeform 183"/>
            <p:cNvSpPr>
              <a:spLocks/>
            </p:cNvSpPr>
            <p:nvPr/>
          </p:nvSpPr>
          <p:spPr bwMode="auto">
            <a:xfrm>
              <a:off x="1990727" y="773114"/>
              <a:ext cx="173038" cy="42863"/>
            </a:xfrm>
            <a:custGeom>
              <a:avLst/>
              <a:gdLst>
                <a:gd name="T0" fmla="*/ 1 w 16"/>
                <a:gd name="T1" fmla="*/ 4 h 4"/>
                <a:gd name="T2" fmla="*/ 2 w 16"/>
                <a:gd name="T3" fmla="*/ 4 h 4"/>
                <a:gd name="T4" fmla="*/ 3 w 16"/>
                <a:gd name="T5" fmla="*/ 4 h 4"/>
                <a:gd name="T6" fmla="*/ 4 w 16"/>
                <a:gd name="T7" fmla="*/ 4 h 4"/>
                <a:gd name="T8" fmla="*/ 5 w 16"/>
                <a:gd name="T9" fmla="*/ 4 h 4"/>
                <a:gd name="T10" fmla="*/ 6 w 16"/>
                <a:gd name="T11" fmla="*/ 3 h 4"/>
                <a:gd name="T12" fmla="*/ 7 w 16"/>
                <a:gd name="T13" fmla="*/ 3 h 4"/>
                <a:gd name="T14" fmla="*/ 7 w 16"/>
                <a:gd name="T15" fmla="*/ 3 h 4"/>
                <a:gd name="T16" fmla="*/ 8 w 16"/>
                <a:gd name="T17" fmla="*/ 3 h 4"/>
                <a:gd name="T18" fmla="*/ 9 w 16"/>
                <a:gd name="T19" fmla="*/ 3 h 4"/>
                <a:gd name="T20" fmla="*/ 9 w 16"/>
                <a:gd name="T21" fmla="*/ 3 h 4"/>
                <a:gd name="T22" fmla="*/ 11 w 16"/>
                <a:gd name="T23" fmla="*/ 3 h 4"/>
                <a:gd name="T24" fmla="*/ 12 w 16"/>
                <a:gd name="T25" fmla="*/ 2 h 4"/>
                <a:gd name="T26" fmla="*/ 13 w 16"/>
                <a:gd name="T27" fmla="*/ 2 h 4"/>
                <a:gd name="T28" fmla="*/ 14 w 16"/>
                <a:gd name="T29" fmla="*/ 2 h 4"/>
                <a:gd name="T30" fmla="*/ 15 w 16"/>
                <a:gd name="T31" fmla="*/ 1 h 4"/>
                <a:gd name="T32" fmla="*/ 16 w 16"/>
                <a:gd name="T33" fmla="*/ 1 h 4"/>
                <a:gd name="T34" fmla="*/ 16 w 16"/>
                <a:gd name="T35" fmla="*/ 1 h 4"/>
                <a:gd name="T36" fmla="*/ 15 w 16"/>
                <a:gd name="T37" fmla="*/ 0 h 4"/>
                <a:gd name="T38" fmla="*/ 14 w 16"/>
                <a:gd name="T39" fmla="*/ 0 h 4"/>
                <a:gd name="T40" fmla="*/ 13 w 16"/>
                <a:gd name="T41" fmla="*/ 1 h 4"/>
                <a:gd name="T42" fmla="*/ 12 w 16"/>
                <a:gd name="T43" fmla="*/ 1 h 4"/>
                <a:gd name="T44" fmla="*/ 11 w 16"/>
                <a:gd name="T45" fmla="*/ 1 h 4"/>
                <a:gd name="T46" fmla="*/ 10 w 16"/>
                <a:gd name="T47" fmla="*/ 1 h 4"/>
                <a:gd name="T48" fmla="*/ 9 w 16"/>
                <a:gd name="T49" fmla="*/ 0 h 4"/>
                <a:gd name="T50" fmla="*/ 8 w 16"/>
                <a:gd name="T51" fmla="*/ 0 h 4"/>
                <a:gd name="T52" fmla="*/ 8 w 16"/>
                <a:gd name="T53" fmla="*/ 1 h 4"/>
                <a:gd name="T54" fmla="*/ 6 w 16"/>
                <a:gd name="T55" fmla="*/ 1 h 4"/>
                <a:gd name="T56" fmla="*/ 5 w 16"/>
                <a:gd name="T57" fmla="*/ 2 h 4"/>
                <a:gd name="T58" fmla="*/ 4 w 16"/>
                <a:gd name="T59" fmla="*/ 2 h 4"/>
                <a:gd name="T60" fmla="*/ 3 w 16"/>
                <a:gd name="T61" fmla="*/ 2 h 4"/>
                <a:gd name="T62" fmla="*/ 2 w 16"/>
                <a:gd name="T63" fmla="*/ 3 h 4"/>
                <a:gd name="T64" fmla="*/ 1 w 16"/>
                <a:gd name="T65" fmla="*/ 3 h 4"/>
                <a:gd name="T66" fmla="*/ 0 w 16"/>
                <a:gd name="T67" fmla="*/ 3 h 4"/>
                <a:gd name="T68" fmla="*/ 0 w 16"/>
                <a:gd name="T69" fmla="*/ 4 h 4"/>
                <a:gd name="T70" fmla="*/ 1 w 16"/>
                <a:gd name="T7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4">
                  <a:moveTo>
                    <a:pt x="1" y="4"/>
                  </a:moveTo>
                  <a:cubicBezTo>
                    <a:pt x="2" y="4"/>
                    <a:pt x="2" y="4"/>
                    <a:pt x="2" y="4"/>
                  </a:cubicBezTo>
                  <a:cubicBezTo>
                    <a:pt x="3" y="4"/>
                    <a:pt x="3" y="4"/>
                    <a:pt x="3" y="4"/>
                  </a:cubicBezTo>
                  <a:cubicBezTo>
                    <a:pt x="4" y="4"/>
                    <a:pt x="4" y="4"/>
                    <a:pt x="4" y="4"/>
                  </a:cubicBezTo>
                  <a:cubicBezTo>
                    <a:pt x="4" y="4"/>
                    <a:pt x="5" y="4"/>
                    <a:pt x="5" y="4"/>
                  </a:cubicBezTo>
                  <a:cubicBezTo>
                    <a:pt x="5" y="4"/>
                    <a:pt x="5" y="3"/>
                    <a:pt x="6" y="3"/>
                  </a:cubicBezTo>
                  <a:cubicBezTo>
                    <a:pt x="6" y="3"/>
                    <a:pt x="6" y="3"/>
                    <a:pt x="7" y="3"/>
                  </a:cubicBezTo>
                  <a:cubicBezTo>
                    <a:pt x="7" y="3"/>
                    <a:pt x="7" y="3"/>
                    <a:pt x="7" y="3"/>
                  </a:cubicBezTo>
                  <a:cubicBezTo>
                    <a:pt x="8" y="3"/>
                    <a:pt x="8" y="3"/>
                    <a:pt x="8" y="3"/>
                  </a:cubicBezTo>
                  <a:cubicBezTo>
                    <a:pt x="9" y="3"/>
                    <a:pt x="9" y="3"/>
                    <a:pt x="9" y="3"/>
                  </a:cubicBezTo>
                  <a:cubicBezTo>
                    <a:pt x="9" y="3"/>
                    <a:pt x="9" y="3"/>
                    <a:pt x="9" y="3"/>
                  </a:cubicBezTo>
                  <a:cubicBezTo>
                    <a:pt x="10" y="4"/>
                    <a:pt x="10" y="3"/>
                    <a:pt x="11" y="3"/>
                  </a:cubicBezTo>
                  <a:cubicBezTo>
                    <a:pt x="11" y="3"/>
                    <a:pt x="11" y="2"/>
                    <a:pt x="12" y="2"/>
                  </a:cubicBezTo>
                  <a:cubicBezTo>
                    <a:pt x="12" y="2"/>
                    <a:pt x="12" y="2"/>
                    <a:pt x="13" y="2"/>
                  </a:cubicBezTo>
                  <a:cubicBezTo>
                    <a:pt x="13" y="2"/>
                    <a:pt x="13" y="2"/>
                    <a:pt x="14" y="2"/>
                  </a:cubicBezTo>
                  <a:cubicBezTo>
                    <a:pt x="14" y="1"/>
                    <a:pt x="14" y="1"/>
                    <a:pt x="15" y="1"/>
                  </a:cubicBezTo>
                  <a:cubicBezTo>
                    <a:pt x="15" y="1"/>
                    <a:pt x="15" y="1"/>
                    <a:pt x="16" y="1"/>
                  </a:cubicBezTo>
                  <a:cubicBezTo>
                    <a:pt x="16" y="1"/>
                    <a:pt x="16" y="1"/>
                    <a:pt x="16" y="1"/>
                  </a:cubicBezTo>
                  <a:cubicBezTo>
                    <a:pt x="16" y="0"/>
                    <a:pt x="15" y="0"/>
                    <a:pt x="15" y="0"/>
                  </a:cubicBezTo>
                  <a:cubicBezTo>
                    <a:pt x="15" y="0"/>
                    <a:pt x="14" y="0"/>
                    <a:pt x="14" y="0"/>
                  </a:cubicBezTo>
                  <a:cubicBezTo>
                    <a:pt x="13" y="0"/>
                    <a:pt x="13" y="0"/>
                    <a:pt x="13" y="1"/>
                  </a:cubicBezTo>
                  <a:cubicBezTo>
                    <a:pt x="13" y="1"/>
                    <a:pt x="12" y="1"/>
                    <a:pt x="12" y="1"/>
                  </a:cubicBezTo>
                  <a:cubicBezTo>
                    <a:pt x="11" y="1"/>
                    <a:pt x="11" y="1"/>
                    <a:pt x="11" y="1"/>
                  </a:cubicBezTo>
                  <a:cubicBezTo>
                    <a:pt x="10" y="1"/>
                    <a:pt x="10" y="1"/>
                    <a:pt x="10" y="1"/>
                  </a:cubicBezTo>
                  <a:cubicBezTo>
                    <a:pt x="9" y="1"/>
                    <a:pt x="9" y="0"/>
                    <a:pt x="9" y="0"/>
                  </a:cubicBezTo>
                  <a:cubicBezTo>
                    <a:pt x="9" y="0"/>
                    <a:pt x="8" y="0"/>
                    <a:pt x="8" y="0"/>
                  </a:cubicBezTo>
                  <a:cubicBezTo>
                    <a:pt x="8" y="0"/>
                    <a:pt x="8" y="1"/>
                    <a:pt x="8" y="1"/>
                  </a:cubicBezTo>
                  <a:cubicBezTo>
                    <a:pt x="7" y="1"/>
                    <a:pt x="7" y="1"/>
                    <a:pt x="6" y="1"/>
                  </a:cubicBezTo>
                  <a:cubicBezTo>
                    <a:pt x="6" y="2"/>
                    <a:pt x="6" y="2"/>
                    <a:pt x="5" y="2"/>
                  </a:cubicBezTo>
                  <a:cubicBezTo>
                    <a:pt x="5" y="2"/>
                    <a:pt x="5" y="2"/>
                    <a:pt x="4" y="2"/>
                  </a:cubicBezTo>
                  <a:cubicBezTo>
                    <a:pt x="4" y="2"/>
                    <a:pt x="4" y="2"/>
                    <a:pt x="3" y="2"/>
                  </a:cubicBezTo>
                  <a:cubicBezTo>
                    <a:pt x="3" y="2"/>
                    <a:pt x="3" y="3"/>
                    <a:pt x="2" y="3"/>
                  </a:cubicBezTo>
                  <a:cubicBezTo>
                    <a:pt x="2" y="3"/>
                    <a:pt x="2" y="3"/>
                    <a:pt x="1" y="3"/>
                  </a:cubicBezTo>
                  <a:cubicBezTo>
                    <a:pt x="1" y="3"/>
                    <a:pt x="0" y="3"/>
                    <a:pt x="0" y="3"/>
                  </a:cubicBezTo>
                  <a:cubicBezTo>
                    <a:pt x="0" y="4"/>
                    <a:pt x="0" y="4"/>
                    <a:pt x="0" y="4"/>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3" name="Freeform 184"/>
            <p:cNvSpPr>
              <a:spLocks/>
            </p:cNvSpPr>
            <p:nvPr/>
          </p:nvSpPr>
          <p:spPr bwMode="auto">
            <a:xfrm>
              <a:off x="1808164" y="849314"/>
              <a:ext cx="236538" cy="85725"/>
            </a:xfrm>
            <a:custGeom>
              <a:avLst/>
              <a:gdLst>
                <a:gd name="T0" fmla="*/ 1 w 22"/>
                <a:gd name="T1" fmla="*/ 7 h 8"/>
                <a:gd name="T2" fmla="*/ 1 w 22"/>
                <a:gd name="T3" fmla="*/ 7 h 8"/>
                <a:gd name="T4" fmla="*/ 1 w 22"/>
                <a:gd name="T5" fmla="*/ 8 h 8"/>
                <a:gd name="T6" fmla="*/ 2 w 22"/>
                <a:gd name="T7" fmla="*/ 8 h 8"/>
                <a:gd name="T8" fmla="*/ 4 w 22"/>
                <a:gd name="T9" fmla="*/ 8 h 8"/>
                <a:gd name="T10" fmla="*/ 5 w 22"/>
                <a:gd name="T11" fmla="*/ 7 h 8"/>
                <a:gd name="T12" fmla="*/ 6 w 22"/>
                <a:gd name="T13" fmla="*/ 7 h 8"/>
                <a:gd name="T14" fmla="*/ 7 w 22"/>
                <a:gd name="T15" fmla="*/ 7 h 8"/>
                <a:gd name="T16" fmla="*/ 8 w 22"/>
                <a:gd name="T17" fmla="*/ 6 h 8"/>
                <a:gd name="T18" fmla="*/ 9 w 22"/>
                <a:gd name="T19" fmla="*/ 5 h 8"/>
                <a:gd name="T20" fmla="*/ 10 w 22"/>
                <a:gd name="T21" fmla="*/ 5 h 8"/>
                <a:gd name="T22" fmla="*/ 12 w 22"/>
                <a:gd name="T23" fmla="*/ 5 h 8"/>
                <a:gd name="T24" fmla="*/ 13 w 22"/>
                <a:gd name="T25" fmla="*/ 4 h 8"/>
                <a:gd name="T26" fmla="*/ 14 w 22"/>
                <a:gd name="T27" fmla="*/ 4 h 8"/>
                <a:gd name="T28" fmla="*/ 16 w 22"/>
                <a:gd name="T29" fmla="*/ 3 h 8"/>
                <a:gd name="T30" fmla="*/ 17 w 22"/>
                <a:gd name="T31" fmla="*/ 3 h 8"/>
                <a:gd name="T32" fmla="*/ 19 w 22"/>
                <a:gd name="T33" fmla="*/ 3 h 8"/>
                <a:gd name="T34" fmla="*/ 20 w 22"/>
                <a:gd name="T35" fmla="*/ 3 h 8"/>
                <a:gd name="T36" fmla="*/ 21 w 22"/>
                <a:gd name="T37" fmla="*/ 2 h 8"/>
                <a:gd name="T38" fmla="*/ 21 w 22"/>
                <a:gd name="T39" fmla="*/ 2 h 8"/>
                <a:gd name="T40" fmla="*/ 21 w 22"/>
                <a:gd name="T41" fmla="*/ 2 h 8"/>
                <a:gd name="T42" fmla="*/ 21 w 22"/>
                <a:gd name="T43" fmla="*/ 2 h 8"/>
                <a:gd name="T44" fmla="*/ 21 w 22"/>
                <a:gd name="T45" fmla="*/ 1 h 8"/>
                <a:gd name="T46" fmla="*/ 20 w 22"/>
                <a:gd name="T47" fmla="*/ 1 h 8"/>
                <a:gd name="T48" fmla="*/ 19 w 22"/>
                <a:gd name="T49" fmla="*/ 0 h 8"/>
                <a:gd name="T50" fmla="*/ 18 w 22"/>
                <a:gd name="T51" fmla="*/ 1 h 8"/>
                <a:gd name="T52" fmla="*/ 16 w 22"/>
                <a:gd name="T53" fmla="*/ 1 h 8"/>
                <a:gd name="T54" fmla="*/ 15 w 22"/>
                <a:gd name="T55" fmla="*/ 1 h 8"/>
                <a:gd name="T56" fmla="*/ 14 w 22"/>
                <a:gd name="T57" fmla="*/ 0 h 8"/>
                <a:gd name="T58" fmla="*/ 13 w 22"/>
                <a:gd name="T59" fmla="*/ 0 h 8"/>
                <a:gd name="T60" fmla="*/ 12 w 22"/>
                <a:gd name="T61" fmla="*/ 0 h 8"/>
                <a:gd name="T62" fmla="*/ 10 w 22"/>
                <a:gd name="T63" fmla="*/ 0 h 8"/>
                <a:gd name="T64" fmla="*/ 8 w 22"/>
                <a:gd name="T65" fmla="*/ 0 h 8"/>
                <a:gd name="T66" fmla="*/ 8 w 22"/>
                <a:gd name="T67" fmla="*/ 1 h 8"/>
                <a:gd name="T68" fmla="*/ 8 w 22"/>
                <a:gd name="T69" fmla="*/ 2 h 8"/>
                <a:gd name="T70" fmla="*/ 7 w 22"/>
                <a:gd name="T71" fmla="*/ 2 h 8"/>
                <a:gd name="T72" fmla="*/ 6 w 22"/>
                <a:gd name="T73" fmla="*/ 3 h 8"/>
                <a:gd name="T74" fmla="*/ 4 w 22"/>
                <a:gd name="T75" fmla="*/ 3 h 8"/>
                <a:gd name="T76" fmla="*/ 3 w 22"/>
                <a:gd name="T77" fmla="*/ 4 h 8"/>
                <a:gd name="T78" fmla="*/ 2 w 22"/>
                <a:gd name="T79" fmla="*/ 5 h 8"/>
                <a:gd name="T80" fmla="*/ 1 w 22"/>
                <a:gd name="T81" fmla="*/ 5 h 8"/>
                <a:gd name="T82" fmla="*/ 0 w 22"/>
                <a:gd name="T83" fmla="*/ 5 h 8"/>
                <a:gd name="T84" fmla="*/ 0 w 22"/>
                <a:gd name="T85" fmla="*/ 6 h 8"/>
                <a:gd name="T86" fmla="*/ 1 w 22"/>
                <a:gd name="T8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8">
                  <a:moveTo>
                    <a:pt x="1" y="7"/>
                  </a:moveTo>
                  <a:cubicBezTo>
                    <a:pt x="1" y="7"/>
                    <a:pt x="1" y="7"/>
                    <a:pt x="1" y="7"/>
                  </a:cubicBezTo>
                  <a:cubicBezTo>
                    <a:pt x="1" y="8"/>
                    <a:pt x="1" y="8"/>
                    <a:pt x="1" y="8"/>
                  </a:cubicBezTo>
                  <a:cubicBezTo>
                    <a:pt x="1" y="8"/>
                    <a:pt x="2" y="8"/>
                    <a:pt x="2" y="8"/>
                  </a:cubicBezTo>
                  <a:cubicBezTo>
                    <a:pt x="3" y="8"/>
                    <a:pt x="3" y="8"/>
                    <a:pt x="4" y="8"/>
                  </a:cubicBezTo>
                  <a:cubicBezTo>
                    <a:pt x="4" y="8"/>
                    <a:pt x="4" y="7"/>
                    <a:pt x="5" y="7"/>
                  </a:cubicBezTo>
                  <a:cubicBezTo>
                    <a:pt x="5" y="7"/>
                    <a:pt x="5" y="7"/>
                    <a:pt x="6" y="7"/>
                  </a:cubicBezTo>
                  <a:cubicBezTo>
                    <a:pt x="6" y="7"/>
                    <a:pt x="6" y="7"/>
                    <a:pt x="7" y="7"/>
                  </a:cubicBezTo>
                  <a:cubicBezTo>
                    <a:pt x="7" y="7"/>
                    <a:pt x="8" y="7"/>
                    <a:pt x="8" y="6"/>
                  </a:cubicBezTo>
                  <a:cubicBezTo>
                    <a:pt x="9" y="6"/>
                    <a:pt x="9" y="6"/>
                    <a:pt x="9" y="5"/>
                  </a:cubicBezTo>
                  <a:cubicBezTo>
                    <a:pt x="10" y="5"/>
                    <a:pt x="10" y="6"/>
                    <a:pt x="10" y="5"/>
                  </a:cubicBezTo>
                  <a:cubicBezTo>
                    <a:pt x="11" y="5"/>
                    <a:pt x="11" y="5"/>
                    <a:pt x="12" y="5"/>
                  </a:cubicBezTo>
                  <a:cubicBezTo>
                    <a:pt x="12" y="5"/>
                    <a:pt x="12" y="4"/>
                    <a:pt x="13" y="4"/>
                  </a:cubicBezTo>
                  <a:cubicBezTo>
                    <a:pt x="13" y="4"/>
                    <a:pt x="14" y="4"/>
                    <a:pt x="14" y="4"/>
                  </a:cubicBezTo>
                  <a:cubicBezTo>
                    <a:pt x="15" y="4"/>
                    <a:pt x="15" y="4"/>
                    <a:pt x="16" y="3"/>
                  </a:cubicBezTo>
                  <a:cubicBezTo>
                    <a:pt x="17" y="3"/>
                    <a:pt x="17" y="3"/>
                    <a:pt x="17" y="3"/>
                  </a:cubicBezTo>
                  <a:cubicBezTo>
                    <a:pt x="18" y="3"/>
                    <a:pt x="18" y="3"/>
                    <a:pt x="19" y="3"/>
                  </a:cubicBezTo>
                  <a:cubicBezTo>
                    <a:pt x="19" y="3"/>
                    <a:pt x="19" y="3"/>
                    <a:pt x="20" y="3"/>
                  </a:cubicBezTo>
                  <a:cubicBezTo>
                    <a:pt x="20" y="3"/>
                    <a:pt x="21" y="3"/>
                    <a:pt x="21" y="2"/>
                  </a:cubicBezTo>
                  <a:cubicBezTo>
                    <a:pt x="21" y="2"/>
                    <a:pt x="21" y="2"/>
                    <a:pt x="21" y="2"/>
                  </a:cubicBezTo>
                  <a:cubicBezTo>
                    <a:pt x="21" y="2"/>
                    <a:pt x="21" y="2"/>
                    <a:pt x="21" y="2"/>
                  </a:cubicBezTo>
                  <a:cubicBezTo>
                    <a:pt x="22" y="2"/>
                    <a:pt x="21" y="2"/>
                    <a:pt x="21" y="2"/>
                  </a:cubicBezTo>
                  <a:cubicBezTo>
                    <a:pt x="21" y="1"/>
                    <a:pt x="21" y="1"/>
                    <a:pt x="21" y="1"/>
                  </a:cubicBezTo>
                  <a:cubicBezTo>
                    <a:pt x="20" y="1"/>
                    <a:pt x="20" y="1"/>
                    <a:pt x="20" y="1"/>
                  </a:cubicBezTo>
                  <a:cubicBezTo>
                    <a:pt x="19" y="0"/>
                    <a:pt x="19" y="0"/>
                    <a:pt x="19" y="0"/>
                  </a:cubicBezTo>
                  <a:cubicBezTo>
                    <a:pt x="18" y="0"/>
                    <a:pt x="18" y="1"/>
                    <a:pt x="18" y="1"/>
                  </a:cubicBezTo>
                  <a:cubicBezTo>
                    <a:pt x="17" y="1"/>
                    <a:pt x="17" y="1"/>
                    <a:pt x="16" y="1"/>
                  </a:cubicBezTo>
                  <a:cubicBezTo>
                    <a:pt x="16" y="1"/>
                    <a:pt x="16" y="1"/>
                    <a:pt x="15" y="1"/>
                  </a:cubicBezTo>
                  <a:cubicBezTo>
                    <a:pt x="15" y="1"/>
                    <a:pt x="15" y="0"/>
                    <a:pt x="14" y="0"/>
                  </a:cubicBezTo>
                  <a:cubicBezTo>
                    <a:pt x="14" y="0"/>
                    <a:pt x="14" y="0"/>
                    <a:pt x="13" y="0"/>
                  </a:cubicBezTo>
                  <a:cubicBezTo>
                    <a:pt x="13" y="0"/>
                    <a:pt x="12" y="0"/>
                    <a:pt x="12" y="0"/>
                  </a:cubicBezTo>
                  <a:cubicBezTo>
                    <a:pt x="11" y="0"/>
                    <a:pt x="10" y="0"/>
                    <a:pt x="10" y="0"/>
                  </a:cubicBezTo>
                  <a:cubicBezTo>
                    <a:pt x="9" y="0"/>
                    <a:pt x="9" y="0"/>
                    <a:pt x="8" y="0"/>
                  </a:cubicBezTo>
                  <a:cubicBezTo>
                    <a:pt x="8" y="0"/>
                    <a:pt x="8" y="0"/>
                    <a:pt x="8" y="1"/>
                  </a:cubicBezTo>
                  <a:cubicBezTo>
                    <a:pt x="8" y="1"/>
                    <a:pt x="8" y="2"/>
                    <a:pt x="8" y="2"/>
                  </a:cubicBezTo>
                  <a:cubicBezTo>
                    <a:pt x="7" y="2"/>
                    <a:pt x="7" y="2"/>
                    <a:pt x="7" y="2"/>
                  </a:cubicBezTo>
                  <a:cubicBezTo>
                    <a:pt x="7" y="2"/>
                    <a:pt x="6" y="2"/>
                    <a:pt x="6" y="3"/>
                  </a:cubicBezTo>
                  <a:cubicBezTo>
                    <a:pt x="5" y="3"/>
                    <a:pt x="5" y="3"/>
                    <a:pt x="4" y="3"/>
                  </a:cubicBezTo>
                  <a:cubicBezTo>
                    <a:pt x="4" y="4"/>
                    <a:pt x="4" y="4"/>
                    <a:pt x="3" y="4"/>
                  </a:cubicBezTo>
                  <a:cubicBezTo>
                    <a:pt x="3" y="4"/>
                    <a:pt x="3" y="4"/>
                    <a:pt x="2" y="5"/>
                  </a:cubicBezTo>
                  <a:cubicBezTo>
                    <a:pt x="2" y="5"/>
                    <a:pt x="1" y="5"/>
                    <a:pt x="1" y="5"/>
                  </a:cubicBezTo>
                  <a:cubicBezTo>
                    <a:pt x="1" y="5"/>
                    <a:pt x="0" y="5"/>
                    <a:pt x="0" y="5"/>
                  </a:cubicBezTo>
                  <a:cubicBezTo>
                    <a:pt x="0" y="6"/>
                    <a:pt x="0" y="6"/>
                    <a:pt x="0" y="6"/>
                  </a:cubicBezTo>
                  <a:cubicBezTo>
                    <a:pt x="0" y="6"/>
                    <a:pt x="0" y="6"/>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4" name="Freeform 185"/>
            <p:cNvSpPr>
              <a:spLocks/>
            </p:cNvSpPr>
            <p:nvPr/>
          </p:nvSpPr>
          <p:spPr bwMode="auto">
            <a:xfrm>
              <a:off x="1893889" y="881064"/>
              <a:ext cx="334963" cy="130175"/>
            </a:xfrm>
            <a:custGeom>
              <a:avLst/>
              <a:gdLst>
                <a:gd name="T0" fmla="*/ 28 w 31"/>
                <a:gd name="T1" fmla="*/ 8 h 12"/>
                <a:gd name="T2" fmla="*/ 30 w 31"/>
                <a:gd name="T3" fmla="*/ 8 h 12"/>
                <a:gd name="T4" fmla="*/ 31 w 31"/>
                <a:gd name="T5" fmla="*/ 7 h 12"/>
                <a:gd name="T6" fmla="*/ 29 w 31"/>
                <a:gd name="T7" fmla="*/ 7 h 12"/>
                <a:gd name="T8" fmla="*/ 27 w 31"/>
                <a:gd name="T9" fmla="*/ 6 h 12"/>
                <a:gd name="T10" fmla="*/ 27 w 31"/>
                <a:gd name="T11" fmla="*/ 5 h 12"/>
                <a:gd name="T12" fmla="*/ 28 w 31"/>
                <a:gd name="T13" fmla="*/ 4 h 12"/>
                <a:gd name="T14" fmla="*/ 29 w 31"/>
                <a:gd name="T15" fmla="*/ 2 h 12"/>
                <a:gd name="T16" fmla="*/ 29 w 31"/>
                <a:gd name="T17" fmla="*/ 1 h 12"/>
                <a:gd name="T18" fmla="*/ 27 w 31"/>
                <a:gd name="T19" fmla="*/ 0 h 12"/>
                <a:gd name="T20" fmla="*/ 25 w 31"/>
                <a:gd name="T21" fmla="*/ 0 h 12"/>
                <a:gd name="T22" fmla="*/ 24 w 31"/>
                <a:gd name="T23" fmla="*/ 2 h 12"/>
                <a:gd name="T24" fmla="*/ 24 w 31"/>
                <a:gd name="T25" fmla="*/ 3 h 12"/>
                <a:gd name="T26" fmla="*/ 22 w 31"/>
                <a:gd name="T27" fmla="*/ 4 h 12"/>
                <a:gd name="T28" fmla="*/ 23 w 31"/>
                <a:gd name="T29" fmla="*/ 2 h 12"/>
                <a:gd name="T30" fmla="*/ 21 w 31"/>
                <a:gd name="T31" fmla="*/ 1 h 12"/>
                <a:gd name="T32" fmla="*/ 20 w 31"/>
                <a:gd name="T33" fmla="*/ 1 h 12"/>
                <a:gd name="T34" fmla="*/ 18 w 31"/>
                <a:gd name="T35" fmla="*/ 1 h 12"/>
                <a:gd name="T36" fmla="*/ 17 w 31"/>
                <a:gd name="T37" fmla="*/ 1 h 12"/>
                <a:gd name="T38" fmla="*/ 15 w 31"/>
                <a:gd name="T39" fmla="*/ 1 h 12"/>
                <a:gd name="T40" fmla="*/ 14 w 31"/>
                <a:gd name="T41" fmla="*/ 2 h 12"/>
                <a:gd name="T42" fmla="*/ 14 w 31"/>
                <a:gd name="T43" fmla="*/ 0 h 12"/>
                <a:gd name="T44" fmla="*/ 11 w 31"/>
                <a:gd name="T45" fmla="*/ 1 h 12"/>
                <a:gd name="T46" fmla="*/ 8 w 31"/>
                <a:gd name="T47" fmla="*/ 2 h 12"/>
                <a:gd name="T48" fmla="*/ 5 w 31"/>
                <a:gd name="T49" fmla="*/ 2 h 12"/>
                <a:gd name="T50" fmla="*/ 3 w 31"/>
                <a:gd name="T51" fmla="*/ 3 h 12"/>
                <a:gd name="T52" fmla="*/ 4 w 31"/>
                <a:gd name="T53" fmla="*/ 4 h 12"/>
                <a:gd name="T54" fmla="*/ 5 w 31"/>
                <a:gd name="T55" fmla="*/ 5 h 12"/>
                <a:gd name="T56" fmla="*/ 3 w 31"/>
                <a:gd name="T57" fmla="*/ 5 h 12"/>
                <a:gd name="T58" fmla="*/ 2 w 31"/>
                <a:gd name="T59" fmla="*/ 6 h 12"/>
                <a:gd name="T60" fmla="*/ 2 w 31"/>
                <a:gd name="T61" fmla="*/ 6 h 12"/>
                <a:gd name="T62" fmla="*/ 4 w 31"/>
                <a:gd name="T63" fmla="*/ 6 h 12"/>
                <a:gd name="T64" fmla="*/ 5 w 31"/>
                <a:gd name="T65" fmla="*/ 6 h 12"/>
                <a:gd name="T66" fmla="*/ 8 w 31"/>
                <a:gd name="T67" fmla="*/ 6 h 12"/>
                <a:gd name="T68" fmla="*/ 10 w 31"/>
                <a:gd name="T69" fmla="*/ 6 h 12"/>
                <a:gd name="T70" fmla="*/ 11 w 31"/>
                <a:gd name="T71" fmla="*/ 7 h 12"/>
                <a:gd name="T72" fmla="*/ 9 w 31"/>
                <a:gd name="T73" fmla="*/ 8 h 12"/>
                <a:gd name="T74" fmla="*/ 5 w 31"/>
                <a:gd name="T75" fmla="*/ 8 h 12"/>
                <a:gd name="T76" fmla="*/ 2 w 31"/>
                <a:gd name="T77" fmla="*/ 8 h 12"/>
                <a:gd name="T78" fmla="*/ 0 w 31"/>
                <a:gd name="T79" fmla="*/ 8 h 12"/>
                <a:gd name="T80" fmla="*/ 2 w 31"/>
                <a:gd name="T81" fmla="*/ 9 h 12"/>
                <a:gd name="T82" fmla="*/ 5 w 31"/>
                <a:gd name="T83" fmla="*/ 9 h 12"/>
                <a:gd name="T84" fmla="*/ 5 w 31"/>
                <a:gd name="T85" fmla="*/ 10 h 12"/>
                <a:gd name="T86" fmla="*/ 5 w 31"/>
                <a:gd name="T87" fmla="*/ 11 h 12"/>
                <a:gd name="T88" fmla="*/ 8 w 31"/>
                <a:gd name="T89" fmla="*/ 11 h 12"/>
                <a:gd name="T90" fmla="*/ 10 w 31"/>
                <a:gd name="T91" fmla="*/ 11 h 12"/>
                <a:gd name="T92" fmla="*/ 13 w 31"/>
                <a:gd name="T93" fmla="*/ 10 h 12"/>
                <a:gd name="T94" fmla="*/ 16 w 31"/>
                <a:gd name="T95" fmla="*/ 10 h 12"/>
                <a:gd name="T96" fmla="*/ 18 w 31"/>
                <a:gd name="T97" fmla="*/ 10 h 12"/>
                <a:gd name="T98" fmla="*/ 20 w 31"/>
                <a:gd name="T99" fmla="*/ 10 h 12"/>
                <a:gd name="T100" fmla="*/ 23 w 31"/>
                <a:gd name="T101" fmla="*/ 10 h 12"/>
                <a:gd name="T102" fmla="*/ 26 w 31"/>
                <a:gd name="T103" fmla="*/ 10 h 12"/>
                <a:gd name="T104" fmla="*/ 27 w 31"/>
                <a:gd name="T10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12">
                  <a:moveTo>
                    <a:pt x="27" y="9"/>
                  </a:moveTo>
                  <a:cubicBezTo>
                    <a:pt x="28" y="8"/>
                    <a:pt x="28" y="8"/>
                    <a:pt x="28" y="8"/>
                  </a:cubicBezTo>
                  <a:cubicBezTo>
                    <a:pt x="28" y="8"/>
                    <a:pt x="29" y="8"/>
                    <a:pt x="29" y="8"/>
                  </a:cubicBezTo>
                  <a:cubicBezTo>
                    <a:pt x="29" y="8"/>
                    <a:pt x="29" y="8"/>
                    <a:pt x="30" y="8"/>
                  </a:cubicBezTo>
                  <a:cubicBezTo>
                    <a:pt x="30" y="8"/>
                    <a:pt x="30" y="8"/>
                    <a:pt x="31" y="8"/>
                  </a:cubicBezTo>
                  <a:cubicBezTo>
                    <a:pt x="31" y="8"/>
                    <a:pt x="31" y="8"/>
                    <a:pt x="31" y="7"/>
                  </a:cubicBezTo>
                  <a:cubicBezTo>
                    <a:pt x="31" y="7"/>
                    <a:pt x="31" y="7"/>
                    <a:pt x="30" y="7"/>
                  </a:cubicBezTo>
                  <a:cubicBezTo>
                    <a:pt x="30" y="7"/>
                    <a:pt x="30" y="7"/>
                    <a:pt x="29" y="7"/>
                  </a:cubicBezTo>
                  <a:cubicBezTo>
                    <a:pt x="29" y="6"/>
                    <a:pt x="29" y="6"/>
                    <a:pt x="28" y="6"/>
                  </a:cubicBezTo>
                  <a:cubicBezTo>
                    <a:pt x="28" y="6"/>
                    <a:pt x="28" y="6"/>
                    <a:pt x="27" y="6"/>
                  </a:cubicBezTo>
                  <a:cubicBezTo>
                    <a:pt x="27" y="6"/>
                    <a:pt x="27" y="6"/>
                    <a:pt x="27" y="6"/>
                  </a:cubicBezTo>
                  <a:cubicBezTo>
                    <a:pt x="27" y="6"/>
                    <a:pt x="27" y="5"/>
                    <a:pt x="27" y="5"/>
                  </a:cubicBezTo>
                  <a:cubicBezTo>
                    <a:pt x="27" y="5"/>
                    <a:pt x="27" y="5"/>
                    <a:pt x="28" y="4"/>
                  </a:cubicBezTo>
                  <a:cubicBezTo>
                    <a:pt x="28" y="4"/>
                    <a:pt x="28" y="4"/>
                    <a:pt x="28" y="4"/>
                  </a:cubicBezTo>
                  <a:cubicBezTo>
                    <a:pt x="28" y="4"/>
                    <a:pt x="28" y="3"/>
                    <a:pt x="28" y="3"/>
                  </a:cubicBezTo>
                  <a:cubicBezTo>
                    <a:pt x="28" y="3"/>
                    <a:pt x="28" y="2"/>
                    <a:pt x="29" y="2"/>
                  </a:cubicBezTo>
                  <a:cubicBezTo>
                    <a:pt x="29" y="2"/>
                    <a:pt x="29" y="2"/>
                    <a:pt x="29" y="1"/>
                  </a:cubicBezTo>
                  <a:cubicBezTo>
                    <a:pt x="29" y="1"/>
                    <a:pt x="29" y="1"/>
                    <a:pt x="29" y="1"/>
                  </a:cubicBezTo>
                  <a:cubicBezTo>
                    <a:pt x="29" y="0"/>
                    <a:pt x="28" y="0"/>
                    <a:pt x="28" y="0"/>
                  </a:cubicBezTo>
                  <a:cubicBezTo>
                    <a:pt x="28" y="0"/>
                    <a:pt x="27" y="0"/>
                    <a:pt x="27" y="0"/>
                  </a:cubicBezTo>
                  <a:cubicBezTo>
                    <a:pt x="26" y="0"/>
                    <a:pt x="26" y="0"/>
                    <a:pt x="26" y="0"/>
                  </a:cubicBezTo>
                  <a:cubicBezTo>
                    <a:pt x="26" y="0"/>
                    <a:pt x="25" y="0"/>
                    <a:pt x="25" y="0"/>
                  </a:cubicBezTo>
                  <a:cubicBezTo>
                    <a:pt x="25" y="1"/>
                    <a:pt x="25" y="1"/>
                    <a:pt x="25" y="1"/>
                  </a:cubicBezTo>
                  <a:cubicBezTo>
                    <a:pt x="25" y="1"/>
                    <a:pt x="24" y="1"/>
                    <a:pt x="24" y="2"/>
                  </a:cubicBezTo>
                  <a:cubicBezTo>
                    <a:pt x="24" y="2"/>
                    <a:pt x="24" y="2"/>
                    <a:pt x="24" y="2"/>
                  </a:cubicBezTo>
                  <a:cubicBezTo>
                    <a:pt x="24" y="3"/>
                    <a:pt x="24" y="3"/>
                    <a:pt x="24" y="3"/>
                  </a:cubicBezTo>
                  <a:cubicBezTo>
                    <a:pt x="23" y="4"/>
                    <a:pt x="23" y="4"/>
                    <a:pt x="23" y="4"/>
                  </a:cubicBezTo>
                  <a:cubicBezTo>
                    <a:pt x="22" y="4"/>
                    <a:pt x="22" y="4"/>
                    <a:pt x="22" y="4"/>
                  </a:cubicBezTo>
                  <a:cubicBezTo>
                    <a:pt x="22" y="3"/>
                    <a:pt x="22" y="3"/>
                    <a:pt x="23" y="2"/>
                  </a:cubicBezTo>
                  <a:cubicBezTo>
                    <a:pt x="23" y="2"/>
                    <a:pt x="23" y="2"/>
                    <a:pt x="23" y="2"/>
                  </a:cubicBezTo>
                  <a:cubicBezTo>
                    <a:pt x="23" y="1"/>
                    <a:pt x="22" y="1"/>
                    <a:pt x="22" y="1"/>
                  </a:cubicBezTo>
                  <a:cubicBezTo>
                    <a:pt x="22" y="1"/>
                    <a:pt x="22" y="1"/>
                    <a:pt x="21" y="1"/>
                  </a:cubicBezTo>
                  <a:cubicBezTo>
                    <a:pt x="21" y="1"/>
                    <a:pt x="21" y="1"/>
                    <a:pt x="21" y="1"/>
                  </a:cubicBezTo>
                  <a:cubicBezTo>
                    <a:pt x="20" y="1"/>
                    <a:pt x="20" y="1"/>
                    <a:pt x="20" y="1"/>
                  </a:cubicBezTo>
                  <a:cubicBezTo>
                    <a:pt x="20" y="2"/>
                    <a:pt x="19" y="1"/>
                    <a:pt x="19" y="1"/>
                  </a:cubicBezTo>
                  <a:cubicBezTo>
                    <a:pt x="19" y="1"/>
                    <a:pt x="18" y="2"/>
                    <a:pt x="18" y="1"/>
                  </a:cubicBezTo>
                  <a:cubicBezTo>
                    <a:pt x="18" y="1"/>
                    <a:pt x="18" y="1"/>
                    <a:pt x="18" y="1"/>
                  </a:cubicBezTo>
                  <a:cubicBezTo>
                    <a:pt x="17" y="1"/>
                    <a:pt x="17" y="1"/>
                    <a:pt x="17" y="1"/>
                  </a:cubicBezTo>
                  <a:cubicBezTo>
                    <a:pt x="17" y="1"/>
                    <a:pt x="16" y="1"/>
                    <a:pt x="16" y="1"/>
                  </a:cubicBezTo>
                  <a:cubicBezTo>
                    <a:pt x="16" y="1"/>
                    <a:pt x="16" y="1"/>
                    <a:pt x="15" y="1"/>
                  </a:cubicBezTo>
                  <a:cubicBezTo>
                    <a:pt x="15" y="1"/>
                    <a:pt x="15" y="1"/>
                    <a:pt x="15" y="1"/>
                  </a:cubicBezTo>
                  <a:cubicBezTo>
                    <a:pt x="14" y="2"/>
                    <a:pt x="14" y="2"/>
                    <a:pt x="14" y="2"/>
                  </a:cubicBezTo>
                  <a:cubicBezTo>
                    <a:pt x="13" y="1"/>
                    <a:pt x="15" y="1"/>
                    <a:pt x="14" y="0"/>
                  </a:cubicBezTo>
                  <a:cubicBezTo>
                    <a:pt x="14" y="0"/>
                    <a:pt x="14" y="0"/>
                    <a:pt x="14" y="0"/>
                  </a:cubicBezTo>
                  <a:cubicBezTo>
                    <a:pt x="13" y="0"/>
                    <a:pt x="13" y="0"/>
                    <a:pt x="13" y="0"/>
                  </a:cubicBezTo>
                  <a:cubicBezTo>
                    <a:pt x="12" y="1"/>
                    <a:pt x="12" y="1"/>
                    <a:pt x="11" y="1"/>
                  </a:cubicBezTo>
                  <a:cubicBezTo>
                    <a:pt x="11" y="1"/>
                    <a:pt x="10" y="1"/>
                    <a:pt x="10" y="1"/>
                  </a:cubicBezTo>
                  <a:cubicBezTo>
                    <a:pt x="9" y="1"/>
                    <a:pt x="9" y="1"/>
                    <a:pt x="8" y="2"/>
                  </a:cubicBezTo>
                  <a:cubicBezTo>
                    <a:pt x="7" y="2"/>
                    <a:pt x="7" y="2"/>
                    <a:pt x="6" y="2"/>
                  </a:cubicBezTo>
                  <a:cubicBezTo>
                    <a:pt x="6" y="2"/>
                    <a:pt x="6" y="2"/>
                    <a:pt x="5" y="2"/>
                  </a:cubicBezTo>
                  <a:cubicBezTo>
                    <a:pt x="5" y="3"/>
                    <a:pt x="5" y="3"/>
                    <a:pt x="4" y="3"/>
                  </a:cubicBezTo>
                  <a:cubicBezTo>
                    <a:pt x="4" y="3"/>
                    <a:pt x="3" y="3"/>
                    <a:pt x="3" y="3"/>
                  </a:cubicBezTo>
                  <a:cubicBezTo>
                    <a:pt x="3" y="4"/>
                    <a:pt x="3" y="4"/>
                    <a:pt x="3" y="4"/>
                  </a:cubicBezTo>
                  <a:cubicBezTo>
                    <a:pt x="3" y="4"/>
                    <a:pt x="3" y="4"/>
                    <a:pt x="4" y="4"/>
                  </a:cubicBezTo>
                  <a:cubicBezTo>
                    <a:pt x="4" y="4"/>
                    <a:pt x="5" y="4"/>
                    <a:pt x="5" y="5"/>
                  </a:cubicBezTo>
                  <a:cubicBezTo>
                    <a:pt x="5" y="5"/>
                    <a:pt x="5" y="5"/>
                    <a:pt x="5" y="5"/>
                  </a:cubicBezTo>
                  <a:cubicBezTo>
                    <a:pt x="5" y="6"/>
                    <a:pt x="5" y="5"/>
                    <a:pt x="4" y="5"/>
                  </a:cubicBezTo>
                  <a:cubicBezTo>
                    <a:pt x="4" y="5"/>
                    <a:pt x="4" y="5"/>
                    <a:pt x="3" y="5"/>
                  </a:cubicBezTo>
                  <a:cubicBezTo>
                    <a:pt x="3" y="5"/>
                    <a:pt x="3" y="5"/>
                    <a:pt x="2" y="5"/>
                  </a:cubicBezTo>
                  <a:cubicBezTo>
                    <a:pt x="2" y="5"/>
                    <a:pt x="2" y="5"/>
                    <a:pt x="2" y="6"/>
                  </a:cubicBezTo>
                  <a:cubicBezTo>
                    <a:pt x="1" y="6"/>
                    <a:pt x="1" y="6"/>
                    <a:pt x="1" y="6"/>
                  </a:cubicBezTo>
                  <a:cubicBezTo>
                    <a:pt x="1" y="6"/>
                    <a:pt x="2" y="6"/>
                    <a:pt x="2" y="6"/>
                  </a:cubicBezTo>
                  <a:cubicBezTo>
                    <a:pt x="2" y="7"/>
                    <a:pt x="2" y="7"/>
                    <a:pt x="3" y="7"/>
                  </a:cubicBezTo>
                  <a:cubicBezTo>
                    <a:pt x="3" y="7"/>
                    <a:pt x="3" y="6"/>
                    <a:pt x="4" y="6"/>
                  </a:cubicBezTo>
                  <a:cubicBezTo>
                    <a:pt x="4" y="6"/>
                    <a:pt x="4" y="6"/>
                    <a:pt x="5" y="6"/>
                  </a:cubicBezTo>
                  <a:cubicBezTo>
                    <a:pt x="5" y="6"/>
                    <a:pt x="5" y="6"/>
                    <a:pt x="5" y="6"/>
                  </a:cubicBezTo>
                  <a:cubicBezTo>
                    <a:pt x="6" y="6"/>
                    <a:pt x="6" y="6"/>
                    <a:pt x="7" y="6"/>
                  </a:cubicBezTo>
                  <a:cubicBezTo>
                    <a:pt x="7" y="6"/>
                    <a:pt x="7" y="6"/>
                    <a:pt x="8" y="6"/>
                  </a:cubicBezTo>
                  <a:cubicBezTo>
                    <a:pt x="8" y="6"/>
                    <a:pt x="9" y="6"/>
                    <a:pt x="9" y="6"/>
                  </a:cubicBezTo>
                  <a:cubicBezTo>
                    <a:pt x="10" y="6"/>
                    <a:pt x="10" y="6"/>
                    <a:pt x="10" y="6"/>
                  </a:cubicBezTo>
                  <a:cubicBezTo>
                    <a:pt x="11" y="6"/>
                    <a:pt x="11" y="6"/>
                    <a:pt x="11" y="7"/>
                  </a:cubicBezTo>
                  <a:cubicBezTo>
                    <a:pt x="11" y="7"/>
                    <a:pt x="11" y="7"/>
                    <a:pt x="11" y="7"/>
                  </a:cubicBezTo>
                  <a:cubicBezTo>
                    <a:pt x="11" y="8"/>
                    <a:pt x="10" y="8"/>
                    <a:pt x="10" y="8"/>
                  </a:cubicBezTo>
                  <a:cubicBezTo>
                    <a:pt x="9" y="8"/>
                    <a:pt x="9" y="8"/>
                    <a:pt x="9" y="8"/>
                  </a:cubicBezTo>
                  <a:cubicBezTo>
                    <a:pt x="8" y="7"/>
                    <a:pt x="8" y="8"/>
                    <a:pt x="7" y="8"/>
                  </a:cubicBezTo>
                  <a:cubicBezTo>
                    <a:pt x="6" y="8"/>
                    <a:pt x="6" y="7"/>
                    <a:pt x="5" y="8"/>
                  </a:cubicBezTo>
                  <a:cubicBezTo>
                    <a:pt x="4" y="8"/>
                    <a:pt x="4" y="8"/>
                    <a:pt x="3" y="8"/>
                  </a:cubicBezTo>
                  <a:cubicBezTo>
                    <a:pt x="3" y="8"/>
                    <a:pt x="2" y="8"/>
                    <a:pt x="2" y="8"/>
                  </a:cubicBezTo>
                  <a:cubicBezTo>
                    <a:pt x="1" y="8"/>
                    <a:pt x="1" y="8"/>
                    <a:pt x="1" y="8"/>
                  </a:cubicBezTo>
                  <a:cubicBezTo>
                    <a:pt x="1" y="8"/>
                    <a:pt x="0" y="8"/>
                    <a:pt x="0" y="8"/>
                  </a:cubicBezTo>
                  <a:cubicBezTo>
                    <a:pt x="0" y="9"/>
                    <a:pt x="1" y="9"/>
                    <a:pt x="1" y="9"/>
                  </a:cubicBezTo>
                  <a:cubicBezTo>
                    <a:pt x="1" y="9"/>
                    <a:pt x="2" y="9"/>
                    <a:pt x="2" y="9"/>
                  </a:cubicBezTo>
                  <a:cubicBezTo>
                    <a:pt x="3" y="9"/>
                    <a:pt x="3" y="9"/>
                    <a:pt x="3" y="9"/>
                  </a:cubicBezTo>
                  <a:cubicBezTo>
                    <a:pt x="4" y="9"/>
                    <a:pt x="4" y="9"/>
                    <a:pt x="5" y="9"/>
                  </a:cubicBezTo>
                  <a:cubicBezTo>
                    <a:pt x="5" y="9"/>
                    <a:pt x="5" y="9"/>
                    <a:pt x="6" y="9"/>
                  </a:cubicBezTo>
                  <a:cubicBezTo>
                    <a:pt x="6" y="10"/>
                    <a:pt x="6" y="10"/>
                    <a:pt x="5" y="10"/>
                  </a:cubicBezTo>
                  <a:cubicBezTo>
                    <a:pt x="5" y="11"/>
                    <a:pt x="5" y="10"/>
                    <a:pt x="5" y="11"/>
                  </a:cubicBezTo>
                  <a:cubicBezTo>
                    <a:pt x="5" y="11"/>
                    <a:pt x="5" y="11"/>
                    <a:pt x="5" y="11"/>
                  </a:cubicBezTo>
                  <a:cubicBezTo>
                    <a:pt x="6" y="12"/>
                    <a:pt x="6" y="11"/>
                    <a:pt x="7" y="11"/>
                  </a:cubicBezTo>
                  <a:cubicBezTo>
                    <a:pt x="7" y="12"/>
                    <a:pt x="7" y="12"/>
                    <a:pt x="8" y="11"/>
                  </a:cubicBezTo>
                  <a:cubicBezTo>
                    <a:pt x="8" y="11"/>
                    <a:pt x="8" y="11"/>
                    <a:pt x="9" y="11"/>
                  </a:cubicBezTo>
                  <a:cubicBezTo>
                    <a:pt x="9" y="11"/>
                    <a:pt x="10" y="11"/>
                    <a:pt x="10" y="11"/>
                  </a:cubicBezTo>
                  <a:cubicBezTo>
                    <a:pt x="11" y="11"/>
                    <a:pt x="11" y="11"/>
                    <a:pt x="12" y="11"/>
                  </a:cubicBezTo>
                  <a:cubicBezTo>
                    <a:pt x="12" y="10"/>
                    <a:pt x="12" y="10"/>
                    <a:pt x="13" y="10"/>
                  </a:cubicBezTo>
                  <a:cubicBezTo>
                    <a:pt x="14" y="10"/>
                    <a:pt x="14" y="10"/>
                    <a:pt x="15" y="10"/>
                  </a:cubicBezTo>
                  <a:cubicBezTo>
                    <a:pt x="15" y="10"/>
                    <a:pt x="15" y="10"/>
                    <a:pt x="16" y="10"/>
                  </a:cubicBezTo>
                  <a:cubicBezTo>
                    <a:pt x="16" y="10"/>
                    <a:pt x="17" y="10"/>
                    <a:pt x="17" y="10"/>
                  </a:cubicBezTo>
                  <a:cubicBezTo>
                    <a:pt x="18" y="10"/>
                    <a:pt x="18" y="10"/>
                    <a:pt x="18" y="10"/>
                  </a:cubicBezTo>
                  <a:cubicBezTo>
                    <a:pt x="19" y="9"/>
                    <a:pt x="19" y="9"/>
                    <a:pt x="19" y="9"/>
                  </a:cubicBezTo>
                  <a:cubicBezTo>
                    <a:pt x="20" y="9"/>
                    <a:pt x="20" y="9"/>
                    <a:pt x="20" y="10"/>
                  </a:cubicBezTo>
                  <a:cubicBezTo>
                    <a:pt x="21" y="10"/>
                    <a:pt x="21" y="10"/>
                    <a:pt x="21" y="10"/>
                  </a:cubicBezTo>
                  <a:cubicBezTo>
                    <a:pt x="22" y="11"/>
                    <a:pt x="22" y="10"/>
                    <a:pt x="23" y="10"/>
                  </a:cubicBezTo>
                  <a:cubicBezTo>
                    <a:pt x="23" y="10"/>
                    <a:pt x="24" y="10"/>
                    <a:pt x="24" y="10"/>
                  </a:cubicBezTo>
                  <a:cubicBezTo>
                    <a:pt x="25" y="10"/>
                    <a:pt x="25" y="10"/>
                    <a:pt x="26" y="10"/>
                  </a:cubicBezTo>
                  <a:cubicBezTo>
                    <a:pt x="27" y="10"/>
                    <a:pt x="28" y="10"/>
                    <a:pt x="28" y="10"/>
                  </a:cubicBezTo>
                  <a:cubicBezTo>
                    <a:pt x="28" y="9"/>
                    <a:pt x="27" y="9"/>
                    <a:pt x="27" y="9"/>
                  </a:cubicBezTo>
                  <a:cubicBezTo>
                    <a:pt x="27" y="9"/>
                    <a:pt x="27" y="9"/>
                    <a:pt x="27"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5" name="Freeform 186"/>
            <p:cNvSpPr>
              <a:spLocks/>
            </p:cNvSpPr>
            <p:nvPr/>
          </p:nvSpPr>
          <p:spPr bwMode="auto">
            <a:xfrm>
              <a:off x="2206627" y="750889"/>
              <a:ext cx="33338" cy="22225"/>
            </a:xfrm>
            <a:custGeom>
              <a:avLst/>
              <a:gdLst>
                <a:gd name="T0" fmla="*/ 0 w 3"/>
                <a:gd name="T1" fmla="*/ 2 h 2"/>
                <a:gd name="T2" fmla="*/ 1 w 3"/>
                <a:gd name="T3" fmla="*/ 2 h 2"/>
                <a:gd name="T4" fmla="*/ 1 w 3"/>
                <a:gd name="T5" fmla="*/ 2 h 2"/>
                <a:gd name="T6" fmla="*/ 2 w 3"/>
                <a:gd name="T7" fmla="*/ 2 h 2"/>
                <a:gd name="T8" fmla="*/ 3 w 3"/>
                <a:gd name="T9" fmla="*/ 1 h 2"/>
                <a:gd name="T10" fmla="*/ 1 w 3"/>
                <a:gd name="T11" fmla="*/ 1 h 2"/>
                <a:gd name="T12" fmla="*/ 0 w 3"/>
                <a:gd name="T13" fmla="*/ 1 h 2"/>
                <a:gd name="T14" fmla="*/ 0 w 3"/>
                <a:gd name="T15" fmla="*/ 2 h 2"/>
                <a:gd name="T16" fmla="*/ 0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2"/>
                  </a:moveTo>
                  <a:cubicBezTo>
                    <a:pt x="0" y="2"/>
                    <a:pt x="1" y="2"/>
                    <a:pt x="1" y="2"/>
                  </a:cubicBezTo>
                  <a:cubicBezTo>
                    <a:pt x="1" y="2"/>
                    <a:pt x="1" y="2"/>
                    <a:pt x="1" y="2"/>
                  </a:cubicBezTo>
                  <a:cubicBezTo>
                    <a:pt x="2" y="2"/>
                    <a:pt x="2" y="2"/>
                    <a:pt x="2" y="2"/>
                  </a:cubicBezTo>
                  <a:cubicBezTo>
                    <a:pt x="3" y="1"/>
                    <a:pt x="3" y="1"/>
                    <a:pt x="3" y="1"/>
                  </a:cubicBezTo>
                  <a:cubicBezTo>
                    <a:pt x="3" y="0"/>
                    <a:pt x="2" y="1"/>
                    <a:pt x="1" y="1"/>
                  </a:cubicBezTo>
                  <a:cubicBezTo>
                    <a:pt x="1" y="1"/>
                    <a:pt x="1" y="1"/>
                    <a:pt x="0" y="1"/>
                  </a:cubicBezTo>
                  <a:cubicBezTo>
                    <a:pt x="0" y="1"/>
                    <a:pt x="0" y="1"/>
                    <a:pt x="0" y="2"/>
                  </a:cubicBezTo>
                  <a:cubicBezTo>
                    <a:pt x="0" y="2"/>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6" name="Freeform 187"/>
            <p:cNvSpPr>
              <a:spLocks/>
            </p:cNvSpPr>
            <p:nvPr/>
          </p:nvSpPr>
          <p:spPr bwMode="auto">
            <a:xfrm>
              <a:off x="2228852" y="762001"/>
              <a:ext cx="65088" cy="22225"/>
            </a:xfrm>
            <a:custGeom>
              <a:avLst/>
              <a:gdLst>
                <a:gd name="T0" fmla="*/ 0 w 6"/>
                <a:gd name="T1" fmla="*/ 1 h 2"/>
                <a:gd name="T2" fmla="*/ 0 w 6"/>
                <a:gd name="T3" fmla="*/ 2 h 2"/>
                <a:gd name="T4" fmla="*/ 1 w 6"/>
                <a:gd name="T5" fmla="*/ 2 h 2"/>
                <a:gd name="T6" fmla="*/ 2 w 6"/>
                <a:gd name="T7" fmla="*/ 2 h 2"/>
                <a:gd name="T8" fmla="*/ 3 w 6"/>
                <a:gd name="T9" fmla="*/ 2 h 2"/>
                <a:gd name="T10" fmla="*/ 4 w 6"/>
                <a:gd name="T11" fmla="*/ 1 h 2"/>
                <a:gd name="T12" fmla="*/ 5 w 6"/>
                <a:gd name="T13" fmla="*/ 1 h 2"/>
                <a:gd name="T14" fmla="*/ 6 w 6"/>
                <a:gd name="T15" fmla="*/ 1 h 2"/>
                <a:gd name="T16" fmla="*/ 6 w 6"/>
                <a:gd name="T17" fmla="*/ 0 h 2"/>
                <a:gd name="T18" fmla="*/ 5 w 6"/>
                <a:gd name="T19" fmla="*/ 0 h 2"/>
                <a:gd name="T20" fmla="*/ 4 w 6"/>
                <a:gd name="T21" fmla="*/ 0 h 2"/>
                <a:gd name="T22" fmla="*/ 3 w 6"/>
                <a:gd name="T23" fmla="*/ 0 h 2"/>
                <a:gd name="T24" fmla="*/ 1 w 6"/>
                <a:gd name="T25" fmla="*/ 0 h 2"/>
                <a:gd name="T26" fmla="*/ 1 w 6"/>
                <a:gd name="T27" fmla="*/ 1 h 2"/>
                <a:gd name="T28" fmla="*/ 0 w 6"/>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2">
                  <a:moveTo>
                    <a:pt x="0" y="1"/>
                  </a:moveTo>
                  <a:cubicBezTo>
                    <a:pt x="0" y="2"/>
                    <a:pt x="0" y="2"/>
                    <a:pt x="0" y="2"/>
                  </a:cubicBezTo>
                  <a:cubicBezTo>
                    <a:pt x="0" y="2"/>
                    <a:pt x="1" y="2"/>
                    <a:pt x="1" y="2"/>
                  </a:cubicBezTo>
                  <a:cubicBezTo>
                    <a:pt x="1" y="2"/>
                    <a:pt x="2" y="2"/>
                    <a:pt x="2" y="2"/>
                  </a:cubicBezTo>
                  <a:cubicBezTo>
                    <a:pt x="2" y="2"/>
                    <a:pt x="3" y="2"/>
                    <a:pt x="3" y="2"/>
                  </a:cubicBezTo>
                  <a:cubicBezTo>
                    <a:pt x="3" y="2"/>
                    <a:pt x="4" y="2"/>
                    <a:pt x="4" y="1"/>
                  </a:cubicBezTo>
                  <a:cubicBezTo>
                    <a:pt x="4" y="1"/>
                    <a:pt x="4" y="1"/>
                    <a:pt x="5" y="1"/>
                  </a:cubicBezTo>
                  <a:cubicBezTo>
                    <a:pt x="5" y="1"/>
                    <a:pt x="6" y="1"/>
                    <a:pt x="6" y="1"/>
                  </a:cubicBezTo>
                  <a:cubicBezTo>
                    <a:pt x="6" y="1"/>
                    <a:pt x="6" y="0"/>
                    <a:pt x="6" y="0"/>
                  </a:cubicBezTo>
                  <a:cubicBezTo>
                    <a:pt x="6" y="0"/>
                    <a:pt x="5" y="0"/>
                    <a:pt x="5" y="0"/>
                  </a:cubicBezTo>
                  <a:cubicBezTo>
                    <a:pt x="5" y="0"/>
                    <a:pt x="4" y="0"/>
                    <a:pt x="4" y="0"/>
                  </a:cubicBezTo>
                  <a:cubicBezTo>
                    <a:pt x="3" y="0"/>
                    <a:pt x="3" y="0"/>
                    <a:pt x="3" y="0"/>
                  </a:cubicBezTo>
                  <a:cubicBezTo>
                    <a:pt x="2" y="0"/>
                    <a:pt x="2" y="0"/>
                    <a:pt x="1" y="0"/>
                  </a:cubicBezTo>
                  <a:cubicBezTo>
                    <a:pt x="1" y="1"/>
                    <a:pt x="1" y="1"/>
                    <a:pt x="1"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7" name="Freeform 188"/>
            <p:cNvSpPr>
              <a:spLocks/>
            </p:cNvSpPr>
            <p:nvPr/>
          </p:nvSpPr>
          <p:spPr bwMode="auto">
            <a:xfrm>
              <a:off x="2260602" y="741364"/>
              <a:ext cx="65088" cy="20638"/>
            </a:xfrm>
            <a:custGeom>
              <a:avLst/>
              <a:gdLst>
                <a:gd name="T0" fmla="*/ 1 w 6"/>
                <a:gd name="T1" fmla="*/ 2 h 2"/>
                <a:gd name="T2" fmla="*/ 1 w 6"/>
                <a:gd name="T3" fmla="*/ 2 h 2"/>
                <a:gd name="T4" fmla="*/ 3 w 6"/>
                <a:gd name="T5" fmla="*/ 1 h 2"/>
                <a:gd name="T6" fmla="*/ 3 w 6"/>
                <a:gd name="T7" fmla="*/ 2 h 2"/>
                <a:gd name="T8" fmla="*/ 5 w 6"/>
                <a:gd name="T9" fmla="*/ 2 h 2"/>
                <a:gd name="T10" fmla="*/ 5 w 6"/>
                <a:gd name="T11" fmla="*/ 1 h 2"/>
                <a:gd name="T12" fmla="*/ 5 w 6"/>
                <a:gd name="T13" fmla="*/ 0 h 2"/>
                <a:gd name="T14" fmla="*/ 4 w 6"/>
                <a:gd name="T15" fmla="*/ 0 h 2"/>
                <a:gd name="T16" fmla="*/ 3 w 6"/>
                <a:gd name="T17" fmla="*/ 0 h 2"/>
                <a:gd name="T18" fmla="*/ 2 w 6"/>
                <a:gd name="T19" fmla="*/ 0 h 2"/>
                <a:gd name="T20" fmla="*/ 1 w 6"/>
                <a:gd name="T21" fmla="*/ 1 h 2"/>
                <a:gd name="T22" fmla="*/ 0 w 6"/>
                <a:gd name="T23" fmla="*/ 1 h 2"/>
                <a:gd name="T24" fmla="*/ 1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1" y="2"/>
                  </a:moveTo>
                  <a:cubicBezTo>
                    <a:pt x="1" y="2"/>
                    <a:pt x="1" y="2"/>
                    <a:pt x="1" y="2"/>
                  </a:cubicBezTo>
                  <a:cubicBezTo>
                    <a:pt x="2" y="2"/>
                    <a:pt x="2" y="1"/>
                    <a:pt x="3" y="1"/>
                  </a:cubicBezTo>
                  <a:cubicBezTo>
                    <a:pt x="3" y="1"/>
                    <a:pt x="3" y="2"/>
                    <a:pt x="3" y="2"/>
                  </a:cubicBezTo>
                  <a:cubicBezTo>
                    <a:pt x="4" y="2"/>
                    <a:pt x="4" y="2"/>
                    <a:pt x="5" y="2"/>
                  </a:cubicBezTo>
                  <a:cubicBezTo>
                    <a:pt x="5" y="2"/>
                    <a:pt x="5" y="2"/>
                    <a:pt x="5" y="1"/>
                  </a:cubicBezTo>
                  <a:cubicBezTo>
                    <a:pt x="6" y="1"/>
                    <a:pt x="6" y="1"/>
                    <a:pt x="5" y="0"/>
                  </a:cubicBezTo>
                  <a:cubicBezTo>
                    <a:pt x="5" y="0"/>
                    <a:pt x="5" y="0"/>
                    <a:pt x="4" y="0"/>
                  </a:cubicBezTo>
                  <a:cubicBezTo>
                    <a:pt x="4" y="0"/>
                    <a:pt x="3" y="0"/>
                    <a:pt x="3" y="0"/>
                  </a:cubicBezTo>
                  <a:cubicBezTo>
                    <a:pt x="2" y="0"/>
                    <a:pt x="2" y="0"/>
                    <a:pt x="2" y="0"/>
                  </a:cubicBezTo>
                  <a:cubicBezTo>
                    <a:pt x="1" y="0"/>
                    <a:pt x="1" y="0"/>
                    <a:pt x="1" y="1"/>
                  </a:cubicBezTo>
                  <a:cubicBezTo>
                    <a:pt x="1" y="1"/>
                    <a:pt x="1"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8" name="Freeform 189"/>
            <p:cNvSpPr>
              <a:spLocks/>
            </p:cNvSpPr>
            <p:nvPr/>
          </p:nvSpPr>
          <p:spPr bwMode="auto">
            <a:xfrm>
              <a:off x="2055814" y="795339"/>
              <a:ext cx="238125" cy="65088"/>
            </a:xfrm>
            <a:custGeom>
              <a:avLst/>
              <a:gdLst>
                <a:gd name="T0" fmla="*/ 9 w 22"/>
                <a:gd name="T1" fmla="*/ 1 h 6"/>
                <a:gd name="T2" fmla="*/ 8 w 22"/>
                <a:gd name="T3" fmla="*/ 1 h 6"/>
                <a:gd name="T4" fmla="*/ 7 w 22"/>
                <a:gd name="T5" fmla="*/ 1 h 6"/>
                <a:gd name="T6" fmla="*/ 6 w 22"/>
                <a:gd name="T7" fmla="*/ 1 h 6"/>
                <a:gd name="T8" fmla="*/ 5 w 22"/>
                <a:gd name="T9" fmla="*/ 2 h 6"/>
                <a:gd name="T10" fmla="*/ 4 w 22"/>
                <a:gd name="T11" fmla="*/ 2 h 6"/>
                <a:gd name="T12" fmla="*/ 3 w 22"/>
                <a:gd name="T13" fmla="*/ 3 h 6"/>
                <a:gd name="T14" fmla="*/ 2 w 22"/>
                <a:gd name="T15" fmla="*/ 3 h 6"/>
                <a:gd name="T16" fmla="*/ 1 w 22"/>
                <a:gd name="T17" fmla="*/ 3 h 6"/>
                <a:gd name="T18" fmla="*/ 0 w 22"/>
                <a:gd name="T19" fmla="*/ 3 h 6"/>
                <a:gd name="T20" fmla="*/ 0 w 22"/>
                <a:gd name="T21" fmla="*/ 4 h 6"/>
                <a:gd name="T22" fmla="*/ 1 w 22"/>
                <a:gd name="T23" fmla="*/ 4 h 6"/>
                <a:gd name="T24" fmla="*/ 2 w 22"/>
                <a:gd name="T25" fmla="*/ 4 h 6"/>
                <a:gd name="T26" fmla="*/ 2 w 22"/>
                <a:gd name="T27" fmla="*/ 4 h 6"/>
                <a:gd name="T28" fmla="*/ 4 w 22"/>
                <a:gd name="T29" fmla="*/ 3 h 6"/>
                <a:gd name="T30" fmla="*/ 4 w 22"/>
                <a:gd name="T31" fmla="*/ 4 h 6"/>
                <a:gd name="T32" fmla="*/ 5 w 22"/>
                <a:gd name="T33" fmla="*/ 3 h 6"/>
                <a:gd name="T34" fmla="*/ 7 w 22"/>
                <a:gd name="T35" fmla="*/ 4 h 6"/>
                <a:gd name="T36" fmla="*/ 6 w 22"/>
                <a:gd name="T37" fmla="*/ 4 h 6"/>
                <a:gd name="T38" fmla="*/ 5 w 22"/>
                <a:gd name="T39" fmla="*/ 4 h 6"/>
                <a:gd name="T40" fmla="*/ 4 w 22"/>
                <a:gd name="T41" fmla="*/ 4 h 6"/>
                <a:gd name="T42" fmla="*/ 4 w 22"/>
                <a:gd name="T43" fmla="*/ 5 h 6"/>
                <a:gd name="T44" fmla="*/ 4 w 22"/>
                <a:gd name="T45" fmla="*/ 5 h 6"/>
                <a:gd name="T46" fmla="*/ 6 w 22"/>
                <a:gd name="T47" fmla="*/ 5 h 6"/>
                <a:gd name="T48" fmla="*/ 7 w 22"/>
                <a:gd name="T49" fmla="*/ 5 h 6"/>
                <a:gd name="T50" fmla="*/ 9 w 22"/>
                <a:gd name="T51" fmla="*/ 5 h 6"/>
                <a:gd name="T52" fmla="*/ 10 w 22"/>
                <a:gd name="T53" fmla="*/ 4 h 6"/>
                <a:gd name="T54" fmla="*/ 12 w 22"/>
                <a:gd name="T55" fmla="*/ 4 h 6"/>
                <a:gd name="T56" fmla="*/ 13 w 22"/>
                <a:gd name="T57" fmla="*/ 4 h 6"/>
                <a:gd name="T58" fmla="*/ 14 w 22"/>
                <a:gd name="T59" fmla="*/ 4 h 6"/>
                <a:gd name="T60" fmla="*/ 16 w 22"/>
                <a:gd name="T61" fmla="*/ 4 h 6"/>
                <a:gd name="T62" fmla="*/ 17 w 22"/>
                <a:gd name="T63" fmla="*/ 4 h 6"/>
                <a:gd name="T64" fmla="*/ 18 w 22"/>
                <a:gd name="T65" fmla="*/ 4 h 6"/>
                <a:gd name="T66" fmla="*/ 19 w 22"/>
                <a:gd name="T67" fmla="*/ 4 h 6"/>
                <a:gd name="T68" fmla="*/ 21 w 22"/>
                <a:gd name="T69" fmla="*/ 3 h 6"/>
                <a:gd name="T70" fmla="*/ 22 w 22"/>
                <a:gd name="T71" fmla="*/ 3 h 6"/>
                <a:gd name="T72" fmla="*/ 22 w 22"/>
                <a:gd name="T73" fmla="*/ 2 h 6"/>
                <a:gd name="T74" fmla="*/ 21 w 22"/>
                <a:gd name="T75" fmla="*/ 1 h 6"/>
                <a:gd name="T76" fmla="*/ 20 w 22"/>
                <a:gd name="T77" fmla="*/ 1 h 6"/>
                <a:gd name="T78" fmla="*/ 19 w 22"/>
                <a:gd name="T79" fmla="*/ 2 h 6"/>
                <a:gd name="T80" fmla="*/ 18 w 22"/>
                <a:gd name="T81" fmla="*/ 2 h 6"/>
                <a:gd name="T82" fmla="*/ 19 w 22"/>
                <a:gd name="T83" fmla="*/ 1 h 6"/>
                <a:gd name="T84" fmla="*/ 19 w 22"/>
                <a:gd name="T85" fmla="*/ 0 h 6"/>
                <a:gd name="T86" fmla="*/ 18 w 22"/>
                <a:gd name="T87" fmla="*/ 0 h 6"/>
                <a:gd name="T88" fmla="*/ 16 w 22"/>
                <a:gd name="T89" fmla="*/ 0 h 6"/>
                <a:gd name="T90" fmla="*/ 15 w 22"/>
                <a:gd name="T91" fmla="*/ 1 h 6"/>
                <a:gd name="T92" fmla="*/ 16 w 22"/>
                <a:gd name="T93" fmla="*/ 2 h 6"/>
                <a:gd name="T94" fmla="*/ 15 w 22"/>
                <a:gd name="T95" fmla="*/ 3 h 6"/>
                <a:gd name="T96" fmla="*/ 14 w 22"/>
                <a:gd name="T97" fmla="*/ 3 h 6"/>
                <a:gd name="T98" fmla="*/ 12 w 22"/>
                <a:gd name="T99" fmla="*/ 2 h 6"/>
                <a:gd name="T100" fmla="*/ 11 w 22"/>
                <a:gd name="T101" fmla="*/ 2 h 6"/>
                <a:gd name="T102" fmla="*/ 10 w 22"/>
                <a:gd name="T103" fmla="*/ 1 h 6"/>
                <a:gd name="T104" fmla="*/ 9 w 22"/>
                <a:gd name="T10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 h="6">
                  <a:moveTo>
                    <a:pt x="9" y="1"/>
                  </a:moveTo>
                  <a:cubicBezTo>
                    <a:pt x="8" y="1"/>
                    <a:pt x="8" y="1"/>
                    <a:pt x="8" y="1"/>
                  </a:cubicBezTo>
                  <a:cubicBezTo>
                    <a:pt x="7" y="1"/>
                    <a:pt x="7" y="1"/>
                    <a:pt x="7" y="1"/>
                  </a:cubicBezTo>
                  <a:cubicBezTo>
                    <a:pt x="6" y="1"/>
                    <a:pt x="6" y="1"/>
                    <a:pt x="6" y="1"/>
                  </a:cubicBezTo>
                  <a:cubicBezTo>
                    <a:pt x="5" y="1"/>
                    <a:pt x="5" y="2"/>
                    <a:pt x="5" y="2"/>
                  </a:cubicBezTo>
                  <a:cubicBezTo>
                    <a:pt x="4" y="2"/>
                    <a:pt x="4" y="2"/>
                    <a:pt x="4" y="2"/>
                  </a:cubicBezTo>
                  <a:cubicBezTo>
                    <a:pt x="3" y="2"/>
                    <a:pt x="3" y="3"/>
                    <a:pt x="3" y="3"/>
                  </a:cubicBezTo>
                  <a:cubicBezTo>
                    <a:pt x="2" y="3"/>
                    <a:pt x="2" y="2"/>
                    <a:pt x="2" y="3"/>
                  </a:cubicBezTo>
                  <a:cubicBezTo>
                    <a:pt x="1" y="3"/>
                    <a:pt x="1" y="3"/>
                    <a:pt x="1" y="3"/>
                  </a:cubicBezTo>
                  <a:cubicBezTo>
                    <a:pt x="0" y="3"/>
                    <a:pt x="0" y="3"/>
                    <a:pt x="0" y="3"/>
                  </a:cubicBezTo>
                  <a:cubicBezTo>
                    <a:pt x="0" y="4"/>
                    <a:pt x="0" y="4"/>
                    <a:pt x="0" y="4"/>
                  </a:cubicBezTo>
                  <a:cubicBezTo>
                    <a:pt x="0" y="5"/>
                    <a:pt x="1" y="4"/>
                    <a:pt x="1" y="4"/>
                  </a:cubicBezTo>
                  <a:cubicBezTo>
                    <a:pt x="2" y="4"/>
                    <a:pt x="2" y="4"/>
                    <a:pt x="2" y="4"/>
                  </a:cubicBezTo>
                  <a:cubicBezTo>
                    <a:pt x="2" y="4"/>
                    <a:pt x="2" y="4"/>
                    <a:pt x="2" y="4"/>
                  </a:cubicBezTo>
                  <a:cubicBezTo>
                    <a:pt x="3" y="3"/>
                    <a:pt x="3" y="3"/>
                    <a:pt x="4" y="3"/>
                  </a:cubicBezTo>
                  <a:cubicBezTo>
                    <a:pt x="4" y="3"/>
                    <a:pt x="4" y="4"/>
                    <a:pt x="4" y="4"/>
                  </a:cubicBezTo>
                  <a:cubicBezTo>
                    <a:pt x="5" y="4"/>
                    <a:pt x="5" y="3"/>
                    <a:pt x="5" y="3"/>
                  </a:cubicBezTo>
                  <a:cubicBezTo>
                    <a:pt x="6" y="3"/>
                    <a:pt x="7" y="3"/>
                    <a:pt x="7" y="4"/>
                  </a:cubicBezTo>
                  <a:cubicBezTo>
                    <a:pt x="7" y="4"/>
                    <a:pt x="6" y="4"/>
                    <a:pt x="6" y="4"/>
                  </a:cubicBezTo>
                  <a:cubicBezTo>
                    <a:pt x="6" y="4"/>
                    <a:pt x="5" y="4"/>
                    <a:pt x="5" y="4"/>
                  </a:cubicBezTo>
                  <a:cubicBezTo>
                    <a:pt x="4" y="4"/>
                    <a:pt x="4" y="4"/>
                    <a:pt x="4" y="4"/>
                  </a:cubicBezTo>
                  <a:cubicBezTo>
                    <a:pt x="4" y="4"/>
                    <a:pt x="4" y="5"/>
                    <a:pt x="4" y="5"/>
                  </a:cubicBezTo>
                  <a:cubicBezTo>
                    <a:pt x="4" y="5"/>
                    <a:pt x="4" y="5"/>
                    <a:pt x="4" y="5"/>
                  </a:cubicBezTo>
                  <a:cubicBezTo>
                    <a:pt x="5" y="6"/>
                    <a:pt x="5" y="5"/>
                    <a:pt x="6" y="5"/>
                  </a:cubicBezTo>
                  <a:cubicBezTo>
                    <a:pt x="7" y="5"/>
                    <a:pt x="7" y="5"/>
                    <a:pt x="7" y="5"/>
                  </a:cubicBezTo>
                  <a:cubicBezTo>
                    <a:pt x="8" y="5"/>
                    <a:pt x="8" y="5"/>
                    <a:pt x="9" y="5"/>
                  </a:cubicBezTo>
                  <a:cubicBezTo>
                    <a:pt x="9" y="5"/>
                    <a:pt x="10" y="5"/>
                    <a:pt x="10" y="4"/>
                  </a:cubicBezTo>
                  <a:cubicBezTo>
                    <a:pt x="11" y="4"/>
                    <a:pt x="11" y="4"/>
                    <a:pt x="12" y="4"/>
                  </a:cubicBezTo>
                  <a:cubicBezTo>
                    <a:pt x="12" y="4"/>
                    <a:pt x="13" y="4"/>
                    <a:pt x="13" y="4"/>
                  </a:cubicBezTo>
                  <a:cubicBezTo>
                    <a:pt x="14" y="4"/>
                    <a:pt x="14" y="4"/>
                    <a:pt x="14" y="4"/>
                  </a:cubicBezTo>
                  <a:cubicBezTo>
                    <a:pt x="15" y="4"/>
                    <a:pt x="15" y="4"/>
                    <a:pt x="16" y="4"/>
                  </a:cubicBezTo>
                  <a:cubicBezTo>
                    <a:pt x="16" y="4"/>
                    <a:pt x="17" y="4"/>
                    <a:pt x="17" y="4"/>
                  </a:cubicBezTo>
                  <a:cubicBezTo>
                    <a:pt x="17" y="4"/>
                    <a:pt x="18" y="4"/>
                    <a:pt x="18" y="4"/>
                  </a:cubicBezTo>
                  <a:cubicBezTo>
                    <a:pt x="19" y="4"/>
                    <a:pt x="19" y="4"/>
                    <a:pt x="19" y="4"/>
                  </a:cubicBezTo>
                  <a:cubicBezTo>
                    <a:pt x="20" y="3"/>
                    <a:pt x="20" y="3"/>
                    <a:pt x="21" y="3"/>
                  </a:cubicBezTo>
                  <a:cubicBezTo>
                    <a:pt x="21" y="3"/>
                    <a:pt x="22" y="3"/>
                    <a:pt x="22" y="3"/>
                  </a:cubicBezTo>
                  <a:cubicBezTo>
                    <a:pt x="22" y="2"/>
                    <a:pt x="22" y="2"/>
                    <a:pt x="22" y="2"/>
                  </a:cubicBezTo>
                  <a:cubicBezTo>
                    <a:pt x="21" y="1"/>
                    <a:pt x="21" y="1"/>
                    <a:pt x="21" y="1"/>
                  </a:cubicBezTo>
                  <a:cubicBezTo>
                    <a:pt x="20" y="1"/>
                    <a:pt x="20" y="1"/>
                    <a:pt x="20" y="1"/>
                  </a:cubicBezTo>
                  <a:cubicBezTo>
                    <a:pt x="19" y="2"/>
                    <a:pt x="19" y="2"/>
                    <a:pt x="19" y="2"/>
                  </a:cubicBezTo>
                  <a:cubicBezTo>
                    <a:pt x="19" y="2"/>
                    <a:pt x="19" y="2"/>
                    <a:pt x="18" y="2"/>
                  </a:cubicBezTo>
                  <a:cubicBezTo>
                    <a:pt x="18" y="2"/>
                    <a:pt x="19" y="1"/>
                    <a:pt x="19" y="1"/>
                  </a:cubicBezTo>
                  <a:cubicBezTo>
                    <a:pt x="19" y="1"/>
                    <a:pt x="19" y="0"/>
                    <a:pt x="19" y="0"/>
                  </a:cubicBezTo>
                  <a:cubicBezTo>
                    <a:pt x="19" y="0"/>
                    <a:pt x="18" y="0"/>
                    <a:pt x="18" y="0"/>
                  </a:cubicBezTo>
                  <a:cubicBezTo>
                    <a:pt x="17" y="0"/>
                    <a:pt x="17" y="0"/>
                    <a:pt x="16" y="0"/>
                  </a:cubicBezTo>
                  <a:cubicBezTo>
                    <a:pt x="16" y="0"/>
                    <a:pt x="15" y="0"/>
                    <a:pt x="15" y="1"/>
                  </a:cubicBezTo>
                  <a:cubicBezTo>
                    <a:pt x="15" y="1"/>
                    <a:pt x="16" y="1"/>
                    <a:pt x="16" y="2"/>
                  </a:cubicBezTo>
                  <a:cubicBezTo>
                    <a:pt x="15" y="2"/>
                    <a:pt x="15" y="3"/>
                    <a:pt x="15" y="3"/>
                  </a:cubicBezTo>
                  <a:cubicBezTo>
                    <a:pt x="15" y="3"/>
                    <a:pt x="15" y="3"/>
                    <a:pt x="14" y="3"/>
                  </a:cubicBezTo>
                  <a:cubicBezTo>
                    <a:pt x="13" y="3"/>
                    <a:pt x="13" y="2"/>
                    <a:pt x="12" y="2"/>
                  </a:cubicBezTo>
                  <a:cubicBezTo>
                    <a:pt x="12" y="2"/>
                    <a:pt x="12" y="2"/>
                    <a:pt x="11" y="2"/>
                  </a:cubicBezTo>
                  <a:cubicBezTo>
                    <a:pt x="11" y="2"/>
                    <a:pt x="11" y="1"/>
                    <a:pt x="10" y="1"/>
                  </a:cubicBezTo>
                  <a:cubicBezTo>
                    <a:pt x="10" y="1"/>
                    <a:pt x="9" y="1"/>
                    <a:pt x="9"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9" name="Freeform 190"/>
            <p:cNvSpPr>
              <a:spLocks/>
            </p:cNvSpPr>
            <p:nvPr/>
          </p:nvSpPr>
          <p:spPr bwMode="auto">
            <a:xfrm>
              <a:off x="2228852" y="968376"/>
              <a:ext cx="76200" cy="31750"/>
            </a:xfrm>
            <a:custGeom>
              <a:avLst/>
              <a:gdLst>
                <a:gd name="T0" fmla="*/ 1 w 7"/>
                <a:gd name="T1" fmla="*/ 3 h 3"/>
                <a:gd name="T2" fmla="*/ 2 w 7"/>
                <a:gd name="T3" fmla="*/ 2 h 3"/>
                <a:gd name="T4" fmla="*/ 3 w 7"/>
                <a:gd name="T5" fmla="*/ 3 h 3"/>
                <a:gd name="T6" fmla="*/ 4 w 7"/>
                <a:gd name="T7" fmla="*/ 3 h 3"/>
                <a:gd name="T8" fmla="*/ 5 w 7"/>
                <a:gd name="T9" fmla="*/ 3 h 3"/>
                <a:gd name="T10" fmla="*/ 6 w 7"/>
                <a:gd name="T11" fmla="*/ 3 h 3"/>
                <a:gd name="T12" fmla="*/ 7 w 7"/>
                <a:gd name="T13" fmla="*/ 2 h 3"/>
                <a:gd name="T14" fmla="*/ 7 w 7"/>
                <a:gd name="T15" fmla="*/ 1 h 3"/>
                <a:gd name="T16" fmla="*/ 7 w 7"/>
                <a:gd name="T17" fmla="*/ 1 h 3"/>
                <a:gd name="T18" fmla="*/ 6 w 7"/>
                <a:gd name="T19" fmla="*/ 1 h 3"/>
                <a:gd name="T20" fmla="*/ 5 w 7"/>
                <a:gd name="T21" fmla="*/ 0 h 3"/>
                <a:gd name="T22" fmla="*/ 5 w 7"/>
                <a:gd name="T23" fmla="*/ 0 h 3"/>
                <a:gd name="T24" fmla="*/ 4 w 7"/>
                <a:gd name="T25" fmla="*/ 0 h 3"/>
                <a:gd name="T26" fmla="*/ 3 w 7"/>
                <a:gd name="T27" fmla="*/ 0 h 3"/>
                <a:gd name="T28" fmla="*/ 3 w 7"/>
                <a:gd name="T29" fmla="*/ 1 h 3"/>
                <a:gd name="T30" fmla="*/ 2 w 7"/>
                <a:gd name="T31" fmla="*/ 2 h 3"/>
                <a:gd name="T32" fmla="*/ 1 w 7"/>
                <a:gd name="T33" fmla="*/ 2 h 3"/>
                <a:gd name="T34" fmla="*/ 0 w 7"/>
                <a:gd name="T35" fmla="*/ 2 h 3"/>
                <a:gd name="T36" fmla="*/ 1 w 7"/>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1" y="3"/>
                  </a:moveTo>
                  <a:cubicBezTo>
                    <a:pt x="1" y="3"/>
                    <a:pt x="1" y="2"/>
                    <a:pt x="2" y="2"/>
                  </a:cubicBezTo>
                  <a:cubicBezTo>
                    <a:pt x="2" y="2"/>
                    <a:pt x="2" y="2"/>
                    <a:pt x="3" y="3"/>
                  </a:cubicBezTo>
                  <a:cubicBezTo>
                    <a:pt x="3" y="3"/>
                    <a:pt x="3" y="3"/>
                    <a:pt x="4" y="3"/>
                  </a:cubicBezTo>
                  <a:cubicBezTo>
                    <a:pt x="4" y="3"/>
                    <a:pt x="4" y="3"/>
                    <a:pt x="5" y="3"/>
                  </a:cubicBezTo>
                  <a:cubicBezTo>
                    <a:pt x="5" y="3"/>
                    <a:pt x="6" y="3"/>
                    <a:pt x="6" y="3"/>
                  </a:cubicBezTo>
                  <a:cubicBezTo>
                    <a:pt x="6" y="3"/>
                    <a:pt x="7" y="3"/>
                    <a:pt x="7" y="2"/>
                  </a:cubicBezTo>
                  <a:cubicBezTo>
                    <a:pt x="7" y="2"/>
                    <a:pt x="7" y="2"/>
                    <a:pt x="7" y="1"/>
                  </a:cubicBezTo>
                  <a:cubicBezTo>
                    <a:pt x="7" y="1"/>
                    <a:pt x="7" y="1"/>
                    <a:pt x="7" y="1"/>
                  </a:cubicBezTo>
                  <a:cubicBezTo>
                    <a:pt x="6" y="1"/>
                    <a:pt x="6" y="1"/>
                    <a:pt x="6" y="1"/>
                  </a:cubicBezTo>
                  <a:cubicBezTo>
                    <a:pt x="6" y="1"/>
                    <a:pt x="6" y="1"/>
                    <a:pt x="5" y="0"/>
                  </a:cubicBezTo>
                  <a:cubicBezTo>
                    <a:pt x="5" y="0"/>
                    <a:pt x="5" y="0"/>
                    <a:pt x="5" y="0"/>
                  </a:cubicBezTo>
                  <a:cubicBezTo>
                    <a:pt x="5" y="0"/>
                    <a:pt x="4" y="0"/>
                    <a:pt x="4" y="0"/>
                  </a:cubicBezTo>
                  <a:cubicBezTo>
                    <a:pt x="4" y="0"/>
                    <a:pt x="4" y="0"/>
                    <a:pt x="3" y="0"/>
                  </a:cubicBezTo>
                  <a:cubicBezTo>
                    <a:pt x="3" y="0"/>
                    <a:pt x="3" y="1"/>
                    <a:pt x="3" y="1"/>
                  </a:cubicBezTo>
                  <a:cubicBezTo>
                    <a:pt x="3" y="1"/>
                    <a:pt x="2" y="1"/>
                    <a:pt x="2" y="2"/>
                  </a:cubicBezTo>
                  <a:cubicBezTo>
                    <a:pt x="1" y="2"/>
                    <a:pt x="1" y="1"/>
                    <a:pt x="1" y="2"/>
                  </a:cubicBezTo>
                  <a:cubicBezTo>
                    <a:pt x="0" y="2"/>
                    <a:pt x="0" y="2"/>
                    <a:pt x="0" y="2"/>
                  </a:cubicBezTo>
                  <a:cubicBezTo>
                    <a:pt x="0" y="2"/>
                    <a:pt x="0"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0" name="Freeform 191"/>
            <p:cNvSpPr>
              <a:spLocks/>
            </p:cNvSpPr>
            <p:nvPr/>
          </p:nvSpPr>
          <p:spPr bwMode="auto">
            <a:xfrm>
              <a:off x="2217739" y="869951"/>
              <a:ext cx="42863" cy="22225"/>
            </a:xfrm>
            <a:custGeom>
              <a:avLst/>
              <a:gdLst>
                <a:gd name="T0" fmla="*/ 3 w 4"/>
                <a:gd name="T1" fmla="*/ 1 h 2"/>
                <a:gd name="T2" fmla="*/ 4 w 4"/>
                <a:gd name="T3" fmla="*/ 1 h 2"/>
                <a:gd name="T4" fmla="*/ 4 w 4"/>
                <a:gd name="T5" fmla="*/ 0 h 2"/>
                <a:gd name="T6" fmla="*/ 3 w 4"/>
                <a:gd name="T7" fmla="*/ 0 h 2"/>
                <a:gd name="T8" fmla="*/ 3 w 4"/>
                <a:gd name="T9" fmla="*/ 0 h 2"/>
                <a:gd name="T10" fmla="*/ 2 w 4"/>
                <a:gd name="T11" fmla="*/ 0 h 2"/>
                <a:gd name="T12" fmla="*/ 0 w 4"/>
                <a:gd name="T13" fmla="*/ 0 h 2"/>
                <a:gd name="T14" fmla="*/ 0 w 4"/>
                <a:gd name="T15" fmla="*/ 0 h 2"/>
                <a:gd name="T16" fmla="*/ 0 w 4"/>
                <a:gd name="T17" fmla="*/ 1 h 2"/>
                <a:gd name="T18" fmla="*/ 0 w 4"/>
                <a:gd name="T19" fmla="*/ 1 h 2"/>
                <a:gd name="T20" fmla="*/ 1 w 4"/>
                <a:gd name="T21" fmla="*/ 2 h 2"/>
                <a:gd name="T22" fmla="*/ 2 w 4"/>
                <a:gd name="T23" fmla="*/ 1 h 2"/>
                <a:gd name="T24" fmla="*/ 3 w 4"/>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1"/>
                  </a:moveTo>
                  <a:cubicBezTo>
                    <a:pt x="3" y="1"/>
                    <a:pt x="4" y="1"/>
                    <a:pt x="4" y="1"/>
                  </a:cubicBezTo>
                  <a:cubicBezTo>
                    <a:pt x="4" y="1"/>
                    <a:pt x="4" y="0"/>
                    <a:pt x="4" y="0"/>
                  </a:cubicBezTo>
                  <a:cubicBezTo>
                    <a:pt x="4" y="0"/>
                    <a:pt x="3" y="0"/>
                    <a:pt x="3" y="0"/>
                  </a:cubicBezTo>
                  <a:cubicBezTo>
                    <a:pt x="3" y="0"/>
                    <a:pt x="3" y="0"/>
                    <a:pt x="3" y="0"/>
                  </a:cubicBezTo>
                  <a:cubicBezTo>
                    <a:pt x="2" y="0"/>
                    <a:pt x="2" y="0"/>
                    <a:pt x="2" y="0"/>
                  </a:cubicBezTo>
                  <a:cubicBezTo>
                    <a:pt x="1" y="0"/>
                    <a:pt x="1" y="0"/>
                    <a:pt x="0" y="0"/>
                  </a:cubicBezTo>
                  <a:cubicBezTo>
                    <a:pt x="0" y="0"/>
                    <a:pt x="0" y="0"/>
                    <a:pt x="0" y="0"/>
                  </a:cubicBezTo>
                  <a:cubicBezTo>
                    <a:pt x="0" y="0"/>
                    <a:pt x="0" y="0"/>
                    <a:pt x="0" y="1"/>
                  </a:cubicBezTo>
                  <a:cubicBezTo>
                    <a:pt x="0" y="1"/>
                    <a:pt x="0" y="1"/>
                    <a:pt x="0" y="1"/>
                  </a:cubicBezTo>
                  <a:cubicBezTo>
                    <a:pt x="0" y="2"/>
                    <a:pt x="1" y="2"/>
                    <a:pt x="1" y="2"/>
                  </a:cubicBezTo>
                  <a:cubicBezTo>
                    <a:pt x="2" y="2"/>
                    <a:pt x="2" y="1"/>
                    <a:pt x="2" y="1"/>
                  </a:cubicBezTo>
                  <a:cubicBezTo>
                    <a:pt x="2"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1" name="Freeform 192"/>
            <p:cNvSpPr>
              <a:spLocks/>
            </p:cNvSpPr>
            <p:nvPr/>
          </p:nvSpPr>
          <p:spPr bwMode="auto">
            <a:xfrm>
              <a:off x="2282827" y="827089"/>
              <a:ext cx="31750" cy="11113"/>
            </a:xfrm>
            <a:custGeom>
              <a:avLst/>
              <a:gdLst>
                <a:gd name="T0" fmla="*/ 1 w 3"/>
                <a:gd name="T1" fmla="*/ 0 h 1"/>
                <a:gd name="T2" fmla="*/ 1 w 3"/>
                <a:gd name="T3" fmla="*/ 0 h 1"/>
                <a:gd name="T4" fmla="*/ 0 w 3"/>
                <a:gd name="T5" fmla="*/ 1 h 1"/>
                <a:gd name="T6" fmla="*/ 1 w 3"/>
                <a:gd name="T7" fmla="*/ 1 h 1"/>
                <a:gd name="T8" fmla="*/ 2 w 3"/>
                <a:gd name="T9" fmla="*/ 1 h 1"/>
                <a:gd name="T10" fmla="*/ 3 w 3"/>
                <a:gd name="T11" fmla="*/ 0 h 1"/>
                <a:gd name="T12" fmla="*/ 3 w 3"/>
                <a:gd name="T13" fmla="*/ 0 h 1"/>
                <a:gd name="T14" fmla="*/ 2 w 3"/>
                <a:gd name="T15" fmla="*/ 0 h 1"/>
                <a:gd name="T16" fmla="*/ 1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1" y="0"/>
                  </a:moveTo>
                  <a:cubicBezTo>
                    <a:pt x="1" y="0"/>
                    <a:pt x="1" y="0"/>
                    <a:pt x="1" y="0"/>
                  </a:cubicBezTo>
                  <a:cubicBezTo>
                    <a:pt x="0" y="0"/>
                    <a:pt x="0" y="1"/>
                    <a:pt x="0" y="1"/>
                  </a:cubicBezTo>
                  <a:cubicBezTo>
                    <a:pt x="1" y="1"/>
                    <a:pt x="1" y="1"/>
                    <a:pt x="1" y="1"/>
                  </a:cubicBezTo>
                  <a:cubicBezTo>
                    <a:pt x="1" y="1"/>
                    <a:pt x="2" y="1"/>
                    <a:pt x="2" y="1"/>
                  </a:cubicBezTo>
                  <a:cubicBezTo>
                    <a:pt x="2" y="1"/>
                    <a:pt x="2" y="1"/>
                    <a:pt x="3" y="0"/>
                  </a:cubicBezTo>
                  <a:cubicBezTo>
                    <a:pt x="3" y="0"/>
                    <a:pt x="3" y="0"/>
                    <a:pt x="3" y="0"/>
                  </a:cubicBezTo>
                  <a:cubicBezTo>
                    <a:pt x="3" y="0"/>
                    <a:pt x="3"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2" name="Freeform 193"/>
            <p:cNvSpPr>
              <a:spLocks/>
            </p:cNvSpPr>
            <p:nvPr/>
          </p:nvSpPr>
          <p:spPr bwMode="auto">
            <a:xfrm>
              <a:off x="2336802" y="762001"/>
              <a:ext cx="22225" cy="33338"/>
            </a:xfrm>
            <a:custGeom>
              <a:avLst/>
              <a:gdLst>
                <a:gd name="T0" fmla="*/ 1 w 2"/>
                <a:gd name="T1" fmla="*/ 2 h 3"/>
                <a:gd name="T2" fmla="*/ 1 w 2"/>
                <a:gd name="T3" fmla="*/ 2 h 3"/>
                <a:gd name="T4" fmla="*/ 2 w 2"/>
                <a:gd name="T5" fmla="*/ 2 h 3"/>
                <a:gd name="T6" fmla="*/ 2 w 2"/>
                <a:gd name="T7" fmla="*/ 2 h 3"/>
                <a:gd name="T8" fmla="*/ 2 w 2"/>
                <a:gd name="T9" fmla="*/ 1 h 3"/>
                <a:gd name="T10" fmla="*/ 1 w 2"/>
                <a:gd name="T11" fmla="*/ 0 h 3"/>
                <a:gd name="T12" fmla="*/ 0 w 2"/>
                <a:gd name="T13" fmla="*/ 1 h 3"/>
                <a:gd name="T14" fmla="*/ 0 w 2"/>
                <a:gd name="T15" fmla="*/ 2 h 3"/>
                <a:gd name="T16" fmla="*/ 1 w 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2"/>
                  </a:moveTo>
                  <a:cubicBezTo>
                    <a:pt x="1" y="3"/>
                    <a:pt x="1" y="2"/>
                    <a:pt x="1" y="2"/>
                  </a:cubicBezTo>
                  <a:cubicBezTo>
                    <a:pt x="1" y="2"/>
                    <a:pt x="2" y="2"/>
                    <a:pt x="2" y="2"/>
                  </a:cubicBezTo>
                  <a:cubicBezTo>
                    <a:pt x="2" y="2"/>
                    <a:pt x="2" y="2"/>
                    <a:pt x="2" y="2"/>
                  </a:cubicBezTo>
                  <a:cubicBezTo>
                    <a:pt x="2" y="1"/>
                    <a:pt x="2" y="1"/>
                    <a:pt x="2" y="1"/>
                  </a:cubicBezTo>
                  <a:cubicBezTo>
                    <a:pt x="2" y="0"/>
                    <a:pt x="2" y="0"/>
                    <a:pt x="1" y="0"/>
                  </a:cubicBezTo>
                  <a:cubicBezTo>
                    <a:pt x="1" y="0"/>
                    <a:pt x="1" y="1"/>
                    <a:pt x="0" y="1"/>
                  </a:cubicBezTo>
                  <a:cubicBezTo>
                    <a:pt x="0" y="1"/>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3" name="Freeform 194"/>
            <p:cNvSpPr>
              <a:spLocks/>
            </p:cNvSpPr>
            <p:nvPr/>
          </p:nvSpPr>
          <p:spPr bwMode="auto">
            <a:xfrm>
              <a:off x="2325689" y="795339"/>
              <a:ext cx="33338" cy="31750"/>
            </a:xfrm>
            <a:custGeom>
              <a:avLst/>
              <a:gdLst>
                <a:gd name="T0" fmla="*/ 1 w 3"/>
                <a:gd name="T1" fmla="*/ 1 h 3"/>
                <a:gd name="T2" fmla="*/ 1 w 3"/>
                <a:gd name="T3" fmla="*/ 3 h 3"/>
                <a:gd name="T4" fmla="*/ 2 w 3"/>
                <a:gd name="T5" fmla="*/ 3 h 3"/>
                <a:gd name="T6" fmla="*/ 2 w 3"/>
                <a:gd name="T7" fmla="*/ 2 h 3"/>
                <a:gd name="T8" fmla="*/ 2 w 3"/>
                <a:gd name="T9" fmla="*/ 1 h 3"/>
                <a:gd name="T10" fmla="*/ 2 w 3"/>
                <a:gd name="T11" fmla="*/ 1 h 3"/>
                <a:gd name="T12" fmla="*/ 2 w 3"/>
                <a:gd name="T13" fmla="*/ 0 h 3"/>
                <a:gd name="T14" fmla="*/ 1 w 3"/>
                <a:gd name="T15" fmla="*/ 0 h 3"/>
                <a:gd name="T16" fmla="*/ 0 w 3"/>
                <a:gd name="T17" fmla="*/ 0 h 3"/>
                <a:gd name="T18" fmla="*/ 0 w 3"/>
                <a:gd name="T19" fmla="*/ 1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2"/>
                    <a:pt x="1" y="2"/>
                    <a:pt x="1" y="3"/>
                  </a:cubicBezTo>
                  <a:cubicBezTo>
                    <a:pt x="1" y="3"/>
                    <a:pt x="2" y="3"/>
                    <a:pt x="2" y="3"/>
                  </a:cubicBezTo>
                  <a:cubicBezTo>
                    <a:pt x="2" y="3"/>
                    <a:pt x="2" y="3"/>
                    <a:pt x="2" y="2"/>
                  </a:cubicBezTo>
                  <a:cubicBezTo>
                    <a:pt x="3" y="2"/>
                    <a:pt x="2" y="2"/>
                    <a:pt x="2" y="1"/>
                  </a:cubicBezTo>
                  <a:cubicBezTo>
                    <a:pt x="2" y="1"/>
                    <a:pt x="3" y="1"/>
                    <a:pt x="2" y="1"/>
                  </a:cubicBezTo>
                  <a:cubicBezTo>
                    <a:pt x="2" y="1"/>
                    <a:pt x="2" y="0"/>
                    <a:pt x="2" y="0"/>
                  </a:cubicBezTo>
                  <a:cubicBezTo>
                    <a:pt x="2" y="0"/>
                    <a:pt x="1" y="0"/>
                    <a:pt x="1" y="0"/>
                  </a:cubicBezTo>
                  <a:cubicBezTo>
                    <a:pt x="1" y="0"/>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4" name="Freeform 195"/>
            <p:cNvSpPr>
              <a:spLocks/>
            </p:cNvSpPr>
            <p:nvPr/>
          </p:nvSpPr>
          <p:spPr bwMode="auto">
            <a:xfrm>
              <a:off x="2260602" y="860426"/>
              <a:ext cx="141288" cy="74613"/>
            </a:xfrm>
            <a:custGeom>
              <a:avLst/>
              <a:gdLst>
                <a:gd name="T0" fmla="*/ 4 w 13"/>
                <a:gd name="T1" fmla="*/ 1 h 7"/>
                <a:gd name="T2" fmla="*/ 4 w 13"/>
                <a:gd name="T3" fmla="*/ 2 h 7"/>
                <a:gd name="T4" fmla="*/ 5 w 13"/>
                <a:gd name="T5" fmla="*/ 2 h 7"/>
                <a:gd name="T6" fmla="*/ 4 w 13"/>
                <a:gd name="T7" fmla="*/ 3 h 7"/>
                <a:gd name="T8" fmla="*/ 4 w 13"/>
                <a:gd name="T9" fmla="*/ 3 h 7"/>
                <a:gd name="T10" fmla="*/ 3 w 13"/>
                <a:gd name="T11" fmla="*/ 3 h 7"/>
                <a:gd name="T12" fmla="*/ 2 w 13"/>
                <a:gd name="T13" fmla="*/ 3 h 7"/>
                <a:gd name="T14" fmla="*/ 1 w 13"/>
                <a:gd name="T15" fmla="*/ 2 h 7"/>
                <a:gd name="T16" fmla="*/ 1 w 13"/>
                <a:gd name="T17" fmla="*/ 3 h 7"/>
                <a:gd name="T18" fmla="*/ 0 w 13"/>
                <a:gd name="T19" fmla="*/ 3 h 7"/>
                <a:gd name="T20" fmla="*/ 0 w 13"/>
                <a:gd name="T21" fmla="*/ 4 h 7"/>
                <a:gd name="T22" fmla="*/ 1 w 13"/>
                <a:gd name="T23" fmla="*/ 4 h 7"/>
                <a:gd name="T24" fmla="*/ 2 w 13"/>
                <a:gd name="T25" fmla="*/ 5 h 7"/>
                <a:gd name="T26" fmla="*/ 3 w 13"/>
                <a:gd name="T27" fmla="*/ 6 h 7"/>
                <a:gd name="T28" fmla="*/ 3 w 13"/>
                <a:gd name="T29" fmla="*/ 6 h 7"/>
                <a:gd name="T30" fmla="*/ 5 w 13"/>
                <a:gd name="T31" fmla="*/ 6 h 7"/>
                <a:gd name="T32" fmla="*/ 6 w 13"/>
                <a:gd name="T33" fmla="*/ 6 h 7"/>
                <a:gd name="T34" fmla="*/ 7 w 13"/>
                <a:gd name="T35" fmla="*/ 6 h 7"/>
                <a:gd name="T36" fmla="*/ 8 w 13"/>
                <a:gd name="T37" fmla="*/ 6 h 7"/>
                <a:gd name="T38" fmla="*/ 9 w 13"/>
                <a:gd name="T39" fmla="*/ 5 h 7"/>
                <a:gd name="T40" fmla="*/ 10 w 13"/>
                <a:gd name="T41" fmla="*/ 4 h 7"/>
                <a:gd name="T42" fmla="*/ 10 w 13"/>
                <a:gd name="T43" fmla="*/ 4 h 7"/>
                <a:gd name="T44" fmla="*/ 10 w 13"/>
                <a:gd name="T45" fmla="*/ 3 h 7"/>
                <a:gd name="T46" fmla="*/ 9 w 13"/>
                <a:gd name="T47" fmla="*/ 3 h 7"/>
                <a:gd name="T48" fmla="*/ 10 w 13"/>
                <a:gd name="T49" fmla="*/ 2 h 7"/>
                <a:gd name="T50" fmla="*/ 11 w 13"/>
                <a:gd name="T51" fmla="*/ 2 h 7"/>
                <a:gd name="T52" fmla="*/ 12 w 13"/>
                <a:gd name="T53" fmla="*/ 2 h 7"/>
                <a:gd name="T54" fmla="*/ 12 w 13"/>
                <a:gd name="T55" fmla="*/ 1 h 7"/>
                <a:gd name="T56" fmla="*/ 11 w 13"/>
                <a:gd name="T57" fmla="*/ 1 h 7"/>
                <a:gd name="T58" fmla="*/ 9 w 13"/>
                <a:gd name="T59" fmla="*/ 1 h 7"/>
                <a:gd name="T60" fmla="*/ 8 w 13"/>
                <a:gd name="T61" fmla="*/ 1 h 7"/>
                <a:gd name="T62" fmla="*/ 6 w 13"/>
                <a:gd name="T63" fmla="*/ 1 h 7"/>
                <a:gd name="T64" fmla="*/ 4 w 13"/>
                <a:gd name="T65" fmla="*/ 1 h 7"/>
                <a:gd name="T66" fmla="*/ 4 w 13"/>
                <a:gd name="T6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7">
                  <a:moveTo>
                    <a:pt x="4" y="1"/>
                  </a:moveTo>
                  <a:cubicBezTo>
                    <a:pt x="3" y="2"/>
                    <a:pt x="4" y="2"/>
                    <a:pt x="4" y="2"/>
                  </a:cubicBezTo>
                  <a:cubicBezTo>
                    <a:pt x="5" y="2"/>
                    <a:pt x="5" y="2"/>
                    <a:pt x="5" y="2"/>
                  </a:cubicBezTo>
                  <a:cubicBezTo>
                    <a:pt x="5" y="3"/>
                    <a:pt x="5" y="3"/>
                    <a:pt x="4" y="3"/>
                  </a:cubicBezTo>
                  <a:cubicBezTo>
                    <a:pt x="4" y="3"/>
                    <a:pt x="4" y="3"/>
                    <a:pt x="4" y="3"/>
                  </a:cubicBezTo>
                  <a:cubicBezTo>
                    <a:pt x="3" y="3"/>
                    <a:pt x="3" y="3"/>
                    <a:pt x="3" y="3"/>
                  </a:cubicBezTo>
                  <a:cubicBezTo>
                    <a:pt x="2" y="3"/>
                    <a:pt x="2" y="3"/>
                    <a:pt x="2" y="3"/>
                  </a:cubicBezTo>
                  <a:cubicBezTo>
                    <a:pt x="2" y="3"/>
                    <a:pt x="2" y="2"/>
                    <a:pt x="1" y="2"/>
                  </a:cubicBezTo>
                  <a:cubicBezTo>
                    <a:pt x="1" y="2"/>
                    <a:pt x="1" y="2"/>
                    <a:pt x="1" y="3"/>
                  </a:cubicBezTo>
                  <a:cubicBezTo>
                    <a:pt x="0" y="3"/>
                    <a:pt x="0" y="3"/>
                    <a:pt x="0" y="3"/>
                  </a:cubicBezTo>
                  <a:cubicBezTo>
                    <a:pt x="0" y="3"/>
                    <a:pt x="0" y="4"/>
                    <a:pt x="0" y="4"/>
                  </a:cubicBezTo>
                  <a:cubicBezTo>
                    <a:pt x="1" y="4"/>
                    <a:pt x="1" y="4"/>
                    <a:pt x="1" y="4"/>
                  </a:cubicBezTo>
                  <a:cubicBezTo>
                    <a:pt x="2" y="5"/>
                    <a:pt x="2" y="5"/>
                    <a:pt x="2" y="5"/>
                  </a:cubicBezTo>
                  <a:cubicBezTo>
                    <a:pt x="3" y="5"/>
                    <a:pt x="2" y="5"/>
                    <a:pt x="3" y="6"/>
                  </a:cubicBezTo>
                  <a:cubicBezTo>
                    <a:pt x="3" y="6"/>
                    <a:pt x="3" y="6"/>
                    <a:pt x="3" y="6"/>
                  </a:cubicBezTo>
                  <a:cubicBezTo>
                    <a:pt x="4" y="7"/>
                    <a:pt x="4" y="6"/>
                    <a:pt x="5" y="6"/>
                  </a:cubicBezTo>
                  <a:cubicBezTo>
                    <a:pt x="5" y="6"/>
                    <a:pt x="5" y="6"/>
                    <a:pt x="6" y="6"/>
                  </a:cubicBezTo>
                  <a:cubicBezTo>
                    <a:pt x="6" y="6"/>
                    <a:pt x="7" y="6"/>
                    <a:pt x="7" y="6"/>
                  </a:cubicBezTo>
                  <a:cubicBezTo>
                    <a:pt x="7" y="6"/>
                    <a:pt x="7" y="6"/>
                    <a:pt x="8" y="6"/>
                  </a:cubicBezTo>
                  <a:cubicBezTo>
                    <a:pt x="8" y="5"/>
                    <a:pt x="9" y="5"/>
                    <a:pt x="9" y="5"/>
                  </a:cubicBezTo>
                  <a:cubicBezTo>
                    <a:pt x="10" y="5"/>
                    <a:pt x="10" y="5"/>
                    <a:pt x="10" y="4"/>
                  </a:cubicBezTo>
                  <a:cubicBezTo>
                    <a:pt x="10" y="4"/>
                    <a:pt x="10" y="4"/>
                    <a:pt x="10" y="4"/>
                  </a:cubicBezTo>
                  <a:cubicBezTo>
                    <a:pt x="10" y="3"/>
                    <a:pt x="10" y="3"/>
                    <a:pt x="10" y="3"/>
                  </a:cubicBezTo>
                  <a:cubicBezTo>
                    <a:pt x="10" y="3"/>
                    <a:pt x="9" y="3"/>
                    <a:pt x="9" y="3"/>
                  </a:cubicBezTo>
                  <a:cubicBezTo>
                    <a:pt x="9" y="3"/>
                    <a:pt x="10" y="3"/>
                    <a:pt x="10" y="2"/>
                  </a:cubicBezTo>
                  <a:cubicBezTo>
                    <a:pt x="10" y="2"/>
                    <a:pt x="11" y="2"/>
                    <a:pt x="11" y="2"/>
                  </a:cubicBezTo>
                  <a:cubicBezTo>
                    <a:pt x="12" y="2"/>
                    <a:pt x="12" y="2"/>
                    <a:pt x="12" y="2"/>
                  </a:cubicBezTo>
                  <a:cubicBezTo>
                    <a:pt x="12" y="1"/>
                    <a:pt x="13" y="1"/>
                    <a:pt x="12" y="1"/>
                  </a:cubicBezTo>
                  <a:cubicBezTo>
                    <a:pt x="12" y="0"/>
                    <a:pt x="11" y="1"/>
                    <a:pt x="11" y="1"/>
                  </a:cubicBezTo>
                  <a:cubicBezTo>
                    <a:pt x="10" y="1"/>
                    <a:pt x="10" y="1"/>
                    <a:pt x="9" y="1"/>
                  </a:cubicBezTo>
                  <a:cubicBezTo>
                    <a:pt x="9" y="1"/>
                    <a:pt x="8" y="1"/>
                    <a:pt x="8" y="1"/>
                  </a:cubicBezTo>
                  <a:cubicBezTo>
                    <a:pt x="7" y="1"/>
                    <a:pt x="7" y="1"/>
                    <a:pt x="6" y="1"/>
                  </a:cubicBezTo>
                  <a:cubicBezTo>
                    <a:pt x="5" y="1"/>
                    <a:pt x="5" y="1"/>
                    <a:pt x="4" y="1"/>
                  </a:cubicBezTo>
                  <a:cubicBezTo>
                    <a:pt x="4" y="1"/>
                    <a:pt x="4" y="1"/>
                    <a:pt x="4"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5" name="Freeform 196"/>
            <p:cNvSpPr>
              <a:spLocks/>
            </p:cNvSpPr>
            <p:nvPr/>
          </p:nvSpPr>
          <p:spPr bwMode="auto">
            <a:xfrm>
              <a:off x="2379664" y="730251"/>
              <a:ext cx="96838" cy="53975"/>
            </a:xfrm>
            <a:custGeom>
              <a:avLst/>
              <a:gdLst>
                <a:gd name="T0" fmla="*/ 1 w 9"/>
                <a:gd name="T1" fmla="*/ 3 h 5"/>
                <a:gd name="T2" fmla="*/ 2 w 9"/>
                <a:gd name="T3" fmla="*/ 3 h 5"/>
                <a:gd name="T4" fmla="*/ 4 w 9"/>
                <a:gd name="T5" fmla="*/ 3 h 5"/>
                <a:gd name="T6" fmla="*/ 5 w 9"/>
                <a:gd name="T7" fmla="*/ 3 h 5"/>
                <a:gd name="T8" fmla="*/ 6 w 9"/>
                <a:gd name="T9" fmla="*/ 4 h 5"/>
                <a:gd name="T10" fmla="*/ 6 w 9"/>
                <a:gd name="T11" fmla="*/ 5 h 5"/>
                <a:gd name="T12" fmla="*/ 7 w 9"/>
                <a:gd name="T13" fmla="*/ 4 h 5"/>
                <a:gd name="T14" fmla="*/ 8 w 9"/>
                <a:gd name="T15" fmla="*/ 3 h 5"/>
                <a:gd name="T16" fmla="*/ 9 w 9"/>
                <a:gd name="T17" fmla="*/ 3 h 5"/>
                <a:gd name="T18" fmla="*/ 9 w 9"/>
                <a:gd name="T19" fmla="*/ 2 h 5"/>
                <a:gd name="T20" fmla="*/ 8 w 9"/>
                <a:gd name="T21" fmla="*/ 1 h 5"/>
                <a:gd name="T22" fmla="*/ 7 w 9"/>
                <a:gd name="T23" fmla="*/ 1 h 5"/>
                <a:gd name="T24" fmla="*/ 6 w 9"/>
                <a:gd name="T25" fmla="*/ 1 h 5"/>
                <a:gd name="T26" fmla="*/ 5 w 9"/>
                <a:gd name="T27" fmla="*/ 1 h 5"/>
                <a:gd name="T28" fmla="*/ 3 w 9"/>
                <a:gd name="T29" fmla="*/ 0 h 5"/>
                <a:gd name="T30" fmla="*/ 2 w 9"/>
                <a:gd name="T31" fmla="*/ 1 h 5"/>
                <a:gd name="T32" fmla="*/ 1 w 9"/>
                <a:gd name="T33" fmla="*/ 1 h 5"/>
                <a:gd name="T34" fmla="*/ 1 w 9"/>
                <a:gd name="T35" fmla="*/ 2 h 5"/>
                <a:gd name="T36" fmla="*/ 0 w 9"/>
                <a:gd name="T37" fmla="*/ 2 h 5"/>
                <a:gd name="T38" fmla="*/ 1 w 9"/>
                <a:gd name="T3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5">
                  <a:moveTo>
                    <a:pt x="1" y="3"/>
                  </a:moveTo>
                  <a:cubicBezTo>
                    <a:pt x="1" y="3"/>
                    <a:pt x="2" y="3"/>
                    <a:pt x="2" y="3"/>
                  </a:cubicBezTo>
                  <a:cubicBezTo>
                    <a:pt x="3" y="3"/>
                    <a:pt x="3" y="3"/>
                    <a:pt x="4" y="3"/>
                  </a:cubicBezTo>
                  <a:cubicBezTo>
                    <a:pt x="4" y="3"/>
                    <a:pt x="5" y="2"/>
                    <a:pt x="5" y="3"/>
                  </a:cubicBezTo>
                  <a:cubicBezTo>
                    <a:pt x="6" y="3"/>
                    <a:pt x="6" y="4"/>
                    <a:pt x="6" y="4"/>
                  </a:cubicBezTo>
                  <a:cubicBezTo>
                    <a:pt x="6" y="4"/>
                    <a:pt x="6" y="4"/>
                    <a:pt x="6" y="5"/>
                  </a:cubicBezTo>
                  <a:cubicBezTo>
                    <a:pt x="6" y="5"/>
                    <a:pt x="7" y="4"/>
                    <a:pt x="7" y="4"/>
                  </a:cubicBezTo>
                  <a:cubicBezTo>
                    <a:pt x="7" y="4"/>
                    <a:pt x="8" y="4"/>
                    <a:pt x="8" y="3"/>
                  </a:cubicBezTo>
                  <a:cubicBezTo>
                    <a:pt x="8" y="3"/>
                    <a:pt x="8" y="3"/>
                    <a:pt x="9" y="3"/>
                  </a:cubicBezTo>
                  <a:cubicBezTo>
                    <a:pt x="9" y="3"/>
                    <a:pt x="9" y="2"/>
                    <a:pt x="9" y="2"/>
                  </a:cubicBezTo>
                  <a:cubicBezTo>
                    <a:pt x="9" y="2"/>
                    <a:pt x="8" y="1"/>
                    <a:pt x="8" y="1"/>
                  </a:cubicBezTo>
                  <a:cubicBezTo>
                    <a:pt x="8" y="1"/>
                    <a:pt x="7" y="1"/>
                    <a:pt x="7" y="1"/>
                  </a:cubicBezTo>
                  <a:cubicBezTo>
                    <a:pt x="7" y="1"/>
                    <a:pt x="6" y="1"/>
                    <a:pt x="6" y="1"/>
                  </a:cubicBezTo>
                  <a:cubicBezTo>
                    <a:pt x="5" y="1"/>
                    <a:pt x="5" y="1"/>
                    <a:pt x="5" y="1"/>
                  </a:cubicBezTo>
                  <a:cubicBezTo>
                    <a:pt x="4" y="0"/>
                    <a:pt x="4" y="0"/>
                    <a:pt x="3" y="0"/>
                  </a:cubicBezTo>
                  <a:cubicBezTo>
                    <a:pt x="3" y="0"/>
                    <a:pt x="2" y="0"/>
                    <a:pt x="2" y="1"/>
                  </a:cubicBezTo>
                  <a:cubicBezTo>
                    <a:pt x="2" y="1"/>
                    <a:pt x="2" y="1"/>
                    <a:pt x="1" y="1"/>
                  </a:cubicBezTo>
                  <a:cubicBezTo>
                    <a:pt x="1" y="2"/>
                    <a:pt x="1" y="2"/>
                    <a:pt x="1" y="2"/>
                  </a:cubicBezTo>
                  <a:cubicBezTo>
                    <a:pt x="0" y="2"/>
                    <a:pt x="0" y="2"/>
                    <a:pt x="0" y="2"/>
                  </a:cubicBezTo>
                  <a:cubicBezTo>
                    <a:pt x="0" y="3"/>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6" name="Freeform 197"/>
            <p:cNvSpPr>
              <a:spLocks/>
            </p:cNvSpPr>
            <p:nvPr/>
          </p:nvSpPr>
          <p:spPr bwMode="auto">
            <a:xfrm>
              <a:off x="2368552" y="795339"/>
              <a:ext cx="87313" cy="42863"/>
            </a:xfrm>
            <a:custGeom>
              <a:avLst/>
              <a:gdLst>
                <a:gd name="T0" fmla="*/ 0 w 8"/>
                <a:gd name="T1" fmla="*/ 3 h 4"/>
                <a:gd name="T2" fmla="*/ 0 w 8"/>
                <a:gd name="T3" fmla="*/ 4 h 4"/>
                <a:gd name="T4" fmla="*/ 1 w 8"/>
                <a:gd name="T5" fmla="*/ 4 h 4"/>
                <a:gd name="T6" fmla="*/ 3 w 8"/>
                <a:gd name="T7" fmla="*/ 4 h 4"/>
                <a:gd name="T8" fmla="*/ 4 w 8"/>
                <a:gd name="T9" fmla="*/ 4 h 4"/>
                <a:gd name="T10" fmla="*/ 5 w 8"/>
                <a:gd name="T11" fmla="*/ 3 h 4"/>
                <a:gd name="T12" fmla="*/ 5 w 8"/>
                <a:gd name="T13" fmla="*/ 3 h 4"/>
                <a:gd name="T14" fmla="*/ 7 w 8"/>
                <a:gd name="T15" fmla="*/ 2 h 4"/>
                <a:gd name="T16" fmla="*/ 7 w 8"/>
                <a:gd name="T17" fmla="*/ 1 h 4"/>
                <a:gd name="T18" fmla="*/ 8 w 8"/>
                <a:gd name="T19" fmla="*/ 1 h 4"/>
                <a:gd name="T20" fmla="*/ 7 w 8"/>
                <a:gd name="T21" fmla="*/ 0 h 4"/>
                <a:gd name="T22" fmla="*/ 6 w 8"/>
                <a:gd name="T23" fmla="*/ 1 h 4"/>
                <a:gd name="T24" fmla="*/ 6 w 8"/>
                <a:gd name="T25" fmla="*/ 1 h 4"/>
                <a:gd name="T26" fmla="*/ 5 w 8"/>
                <a:gd name="T27" fmla="*/ 0 h 4"/>
                <a:gd name="T28" fmla="*/ 4 w 8"/>
                <a:gd name="T29" fmla="*/ 0 h 4"/>
                <a:gd name="T30" fmla="*/ 3 w 8"/>
                <a:gd name="T31" fmla="*/ 0 h 4"/>
                <a:gd name="T32" fmla="*/ 2 w 8"/>
                <a:gd name="T33" fmla="*/ 0 h 4"/>
                <a:gd name="T34" fmla="*/ 1 w 8"/>
                <a:gd name="T35" fmla="*/ 1 h 4"/>
                <a:gd name="T36" fmla="*/ 1 w 8"/>
                <a:gd name="T37" fmla="*/ 1 h 4"/>
                <a:gd name="T38" fmla="*/ 0 w 8"/>
                <a:gd name="T39" fmla="*/ 2 h 4"/>
                <a:gd name="T40" fmla="*/ 0 w 8"/>
                <a:gd name="T41" fmla="*/ 3 h 4"/>
                <a:gd name="T42" fmla="*/ 0 w 8"/>
                <a:gd name="T4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4">
                  <a:moveTo>
                    <a:pt x="0" y="3"/>
                  </a:moveTo>
                  <a:cubicBezTo>
                    <a:pt x="1" y="3"/>
                    <a:pt x="0" y="4"/>
                    <a:pt x="0" y="4"/>
                  </a:cubicBezTo>
                  <a:cubicBezTo>
                    <a:pt x="0" y="4"/>
                    <a:pt x="1" y="4"/>
                    <a:pt x="1" y="4"/>
                  </a:cubicBezTo>
                  <a:cubicBezTo>
                    <a:pt x="2" y="4"/>
                    <a:pt x="2" y="4"/>
                    <a:pt x="3" y="4"/>
                  </a:cubicBezTo>
                  <a:cubicBezTo>
                    <a:pt x="3" y="4"/>
                    <a:pt x="4" y="4"/>
                    <a:pt x="4" y="4"/>
                  </a:cubicBezTo>
                  <a:cubicBezTo>
                    <a:pt x="4" y="4"/>
                    <a:pt x="4" y="3"/>
                    <a:pt x="5" y="3"/>
                  </a:cubicBezTo>
                  <a:cubicBezTo>
                    <a:pt x="5" y="3"/>
                    <a:pt x="5" y="3"/>
                    <a:pt x="5" y="3"/>
                  </a:cubicBezTo>
                  <a:cubicBezTo>
                    <a:pt x="6" y="3"/>
                    <a:pt x="6" y="3"/>
                    <a:pt x="7" y="2"/>
                  </a:cubicBezTo>
                  <a:cubicBezTo>
                    <a:pt x="7" y="2"/>
                    <a:pt x="7" y="2"/>
                    <a:pt x="7" y="1"/>
                  </a:cubicBezTo>
                  <a:cubicBezTo>
                    <a:pt x="8" y="1"/>
                    <a:pt x="8" y="1"/>
                    <a:pt x="8" y="1"/>
                  </a:cubicBezTo>
                  <a:cubicBezTo>
                    <a:pt x="8" y="0"/>
                    <a:pt x="7" y="0"/>
                    <a:pt x="7" y="0"/>
                  </a:cubicBezTo>
                  <a:cubicBezTo>
                    <a:pt x="6" y="0"/>
                    <a:pt x="6" y="1"/>
                    <a:pt x="6" y="1"/>
                  </a:cubicBezTo>
                  <a:cubicBezTo>
                    <a:pt x="6" y="1"/>
                    <a:pt x="6" y="1"/>
                    <a:pt x="6" y="1"/>
                  </a:cubicBezTo>
                  <a:cubicBezTo>
                    <a:pt x="5" y="1"/>
                    <a:pt x="5" y="0"/>
                    <a:pt x="5" y="0"/>
                  </a:cubicBezTo>
                  <a:cubicBezTo>
                    <a:pt x="5" y="0"/>
                    <a:pt x="5" y="0"/>
                    <a:pt x="4" y="0"/>
                  </a:cubicBezTo>
                  <a:cubicBezTo>
                    <a:pt x="4" y="0"/>
                    <a:pt x="3" y="0"/>
                    <a:pt x="3" y="0"/>
                  </a:cubicBezTo>
                  <a:cubicBezTo>
                    <a:pt x="2" y="0"/>
                    <a:pt x="2" y="0"/>
                    <a:pt x="2" y="0"/>
                  </a:cubicBezTo>
                  <a:cubicBezTo>
                    <a:pt x="1" y="1"/>
                    <a:pt x="1" y="1"/>
                    <a:pt x="1" y="1"/>
                  </a:cubicBezTo>
                  <a:cubicBezTo>
                    <a:pt x="1" y="1"/>
                    <a:pt x="1" y="1"/>
                    <a:pt x="1" y="1"/>
                  </a:cubicBezTo>
                  <a:cubicBezTo>
                    <a:pt x="1" y="1"/>
                    <a:pt x="0" y="1"/>
                    <a:pt x="0" y="2"/>
                  </a:cubicBezTo>
                  <a:cubicBezTo>
                    <a:pt x="0" y="2"/>
                    <a:pt x="0" y="2"/>
                    <a:pt x="0" y="3"/>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7" name="Freeform 198"/>
            <p:cNvSpPr>
              <a:spLocks/>
            </p:cNvSpPr>
            <p:nvPr/>
          </p:nvSpPr>
          <p:spPr bwMode="auto">
            <a:xfrm>
              <a:off x="2444752" y="827089"/>
              <a:ext cx="53975" cy="22225"/>
            </a:xfrm>
            <a:custGeom>
              <a:avLst/>
              <a:gdLst>
                <a:gd name="T0" fmla="*/ 2 w 5"/>
                <a:gd name="T1" fmla="*/ 2 h 2"/>
                <a:gd name="T2" fmla="*/ 4 w 5"/>
                <a:gd name="T3" fmla="*/ 1 h 2"/>
                <a:gd name="T4" fmla="*/ 4 w 5"/>
                <a:gd name="T5" fmla="*/ 1 h 2"/>
                <a:gd name="T6" fmla="*/ 5 w 5"/>
                <a:gd name="T7" fmla="*/ 1 h 2"/>
                <a:gd name="T8" fmla="*/ 4 w 5"/>
                <a:gd name="T9" fmla="*/ 0 h 2"/>
                <a:gd name="T10" fmla="*/ 4 w 5"/>
                <a:gd name="T11" fmla="*/ 0 h 2"/>
                <a:gd name="T12" fmla="*/ 3 w 5"/>
                <a:gd name="T13" fmla="*/ 0 h 2"/>
                <a:gd name="T14" fmla="*/ 1 w 5"/>
                <a:gd name="T15" fmla="*/ 0 h 2"/>
                <a:gd name="T16" fmla="*/ 0 w 5"/>
                <a:gd name="T17" fmla="*/ 0 h 2"/>
                <a:gd name="T18" fmla="*/ 0 w 5"/>
                <a:gd name="T19" fmla="*/ 1 h 2"/>
                <a:gd name="T20" fmla="*/ 0 w 5"/>
                <a:gd name="T21" fmla="*/ 1 h 2"/>
                <a:gd name="T22" fmla="*/ 1 w 5"/>
                <a:gd name="T23" fmla="*/ 2 h 2"/>
                <a:gd name="T24" fmla="*/ 2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2" y="2"/>
                  </a:moveTo>
                  <a:cubicBezTo>
                    <a:pt x="3" y="2"/>
                    <a:pt x="3" y="2"/>
                    <a:pt x="4" y="1"/>
                  </a:cubicBezTo>
                  <a:cubicBezTo>
                    <a:pt x="4" y="1"/>
                    <a:pt x="4" y="1"/>
                    <a:pt x="4" y="1"/>
                  </a:cubicBezTo>
                  <a:cubicBezTo>
                    <a:pt x="4" y="1"/>
                    <a:pt x="5" y="1"/>
                    <a:pt x="5" y="1"/>
                  </a:cubicBezTo>
                  <a:cubicBezTo>
                    <a:pt x="5" y="0"/>
                    <a:pt x="5" y="0"/>
                    <a:pt x="4" y="0"/>
                  </a:cubicBezTo>
                  <a:cubicBezTo>
                    <a:pt x="4" y="0"/>
                    <a:pt x="4" y="0"/>
                    <a:pt x="4" y="0"/>
                  </a:cubicBezTo>
                  <a:cubicBezTo>
                    <a:pt x="3" y="0"/>
                    <a:pt x="3" y="0"/>
                    <a:pt x="3" y="0"/>
                  </a:cubicBezTo>
                  <a:cubicBezTo>
                    <a:pt x="2" y="0"/>
                    <a:pt x="2" y="0"/>
                    <a:pt x="1" y="0"/>
                  </a:cubicBezTo>
                  <a:cubicBezTo>
                    <a:pt x="1" y="0"/>
                    <a:pt x="1" y="0"/>
                    <a:pt x="0" y="0"/>
                  </a:cubicBezTo>
                  <a:cubicBezTo>
                    <a:pt x="0" y="0"/>
                    <a:pt x="0" y="0"/>
                    <a:pt x="0" y="1"/>
                  </a:cubicBezTo>
                  <a:cubicBezTo>
                    <a:pt x="0" y="1"/>
                    <a:pt x="0" y="1"/>
                    <a:pt x="0" y="1"/>
                  </a:cubicBezTo>
                  <a:cubicBezTo>
                    <a:pt x="0" y="2"/>
                    <a:pt x="1" y="2"/>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8" name="Freeform 199"/>
            <p:cNvSpPr>
              <a:spLocks/>
            </p:cNvSpPr>
            <p:nvPr/>
          </p:nvSpPr>
          <p:spPr bwMode="auto">
            <a:xfrm>
              <a:off x="2390777" y="860426"/>
              <a:ext cx="130175" cy="53975"/>
            </a:xfrm>
            <a:custGeom>
              <a:avLst/>
              <a:gdLst>
                <a:gd name="T0" fmla="*/ 3 w 12"/>
                <a:gd name="T1" fmla="*/ 1 h 5"/>
                <a:gd name="T2" fmla="*/ 2 w 12"/>
                <a:gd name="T3" fmla="*/ 1 h 5"/>
                <a:gd name="T4" fmla="*/ 2 w 12"/>
                <a:gd name="T5" fmla="*/ 2 h 5"/>
                <a:gd name="T6" fmla="*/ 1 w 12"/>
                <a:gd name="T7" fmla="*/ 2 h 5"/>
                <a:gd name="T8" fmla="*/ 0 w 12"/>
                <a:gd name="T9" fmla="*/ 3 h 5"/>
                <a:gd name="T10" fmla="*/ 0 w 12"/>
                <a:gd name="T11" fmla="*/ 4 h 5"/>
                <a:gd name="T12" fmla="*/ 0 w 12"/>
                <a:gd name="T13" fmla="*/ 5 h 5"/>
                <a:gd name="T14" fmla="*/ 1 w 12"/>
                <a:gd name="T15" fmla="*/ 5 h 5"/>
                <a:gd name="T16" fmla="*/ 2 w 12"/>
                <a:gd name="T17" fmla="*/ 5 h 5"/>
                <a:gd name="T18" fmla="*/ 3 w 12"/>
                <a:gd name="T19" fmla="*/ 4 h 5"/>
                <a:gd name="T20" fmla="*/ 3 w 12"/>
                <a:gd name="T21" fmla="*/ 4 h 5"/>
                <a:gd name="T22" fmla="*/ 4 w 12"/>
                <a:gd name="T23" fmla="*/ 3 h 5"/>
                <a:gd name="T24" fmla="*/ 5 w 12"/>
                <a:gd name="T25" fmla="*/ 3 h 5"/>
                <a:gd name="T26" fmla="*/ 6 w 12"/>
                <a:gd name="T27" fmla="*/ 3 h 5"/>
                <a:gd name="T28" fmla="*/ 7 w 12"/>
                <a:gd name="T29" fmla="*/ 3 h 5"/>
                <a:gd name="T30" fmla="*/ 8 w 12"/>
                <a:gd name="T31" fmla="*/ 3 h 5"/>
                <a:gd name="T32" fmla="*/ 9 w 12"/>
                <a:gd name="T33" fmla="*/ 2 h 5"/>
                <a:gd name="T34" fmla="*/ 10 w 12"/>
                <a:gd name="T35" fmla="*/ 2 h 5"/>
                <a:gd name="T36" fmla="*/ 11 w 12"/>
                <a:gd name="T37" fmla="*/ 1 h 5"/>
                <a:gd name="T38" fmla="*/ 12 w 12"/>
                <a:gd name="T39" fmla="*/ 0 h 5"/>
                <a:gd name="T40" fmla="*/ 12 w 12"/>
                <a:gd name="T41" fmla="*/ 0 h 5"/>
                <a:gd name="T42" fmla="*/ 11 w 12"/>
                <a:gd name="T43" fmla="*/ 0 h 5"/>
                <a:gd name="T44" fmla="*/ 10 w 12"/>
                <a:gd name="T45" fmla="*/ 0 h 5"/>
                <a:gd name="T46" fmla="*/ 9 w 12"/>
                <a:gd name="T47" fmla="*/ 0 h 5"/>
                <a:gd name="T48" fmla="*/ 8 w 12"/>
                <a:gd name="T49" fmla="*/ 0 h 5"/>
                <a:gd name="T50" fmla="*/ 6 w 12"/>
                <a:gd name="T51" fmla="*/ 0 h 5"/>
                <a:gd name="T52" fmla="*/ 5 w 12"/>
                <a:gd name="T53" fmla="*/ 0 h 5"/>
                <a:gd name="T54" fmla="*/ 3 w 12"/>
                <a:gd name="T5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5">
                  <a:moveTo>
                    <a:pt x="3" y="1"/>
                  </a:moveTo>
                  <a:cubicBezTo>
                    <a:pt x="3" y="1"/>
                    <a:pt x="3" y="1"/>
                    <a:pt x="2" y="1"/>
                  </a:cubicBezTo>
                  <a:cubicBezTo>
                    <a:pt x="2" y="1"/>
                    <a:pt x="2" y="2"/>
                    <a:pt x="2" y="2"/>
                  </a:cubicBezTo>
                  <a:cubicBezTo>
                    <a:pt x="1" y="2"/>
                    <a:pt x="1" y="2"/>
                    <a:pt x="1" y="2"/>
                  </a:cubicBezTo>
                  <a:cubicBezTo>
                    <a:pt x="0" y="2"/>
                    <a:pt x="1" y="3"/>
                    <a:pt x="0" y="3"/>
                  </a:cubicBezTo>
                  <a:cubicBezTo>
                    <a:pt x="0" y="4"/>
                    <a:pt x="0" y="4"/>
                    <a:pt x="0" y="4"/>
                  </a:cubicBezTo>
                  <a:cubicBezTo>
                    <a:pt x="0" y="4"/>
                    <a:pt x="0" y="5"/>
                    <a:pt x="0" y="5"/>
                  </a:cubicBezTo>
                  <a:cubicBezTo>
                    <a:pt x="1" y="5"/>
                    <a:pt x="1" y="5"/>
                    <a:pt x="1" y="5"/>
                  </a:cubicBezTo>
                  <a:cubicBezTo>
                    <a:pt x="2" y="5"/>
                    <a:pt x="2" y="5"/>
                    <a:pt x="2" y="5"/>
                  </a:cubicBezTo>
                  <a:cubicBezTo>
                    <a:pt x="3" y="5"/>
                    <a:pt x="3" y="5"/>
                    <a:pt x="3" y="4"/>
                  </a:cubicBezTo>
                  <a:cubicBezTo>
                    <a:pt x="3" y="4"/>
                    <a:pt x="3" y="4"/>
                    <a:pt x="3" y="4"/>
                  </a:cubicBezTo>
                  <a:cubicBezTo>
                    <a:pt x="4" y="3"/>
                    <a:pt x="4" y="3"/>
                    <a:pt x="4" y="3"/>
                  </a:cubicBezTo>
                  <a:cubicBezTo>
                    <a:pt x="4" y="3"/>
                    <a:pt x="4" y="3"/>
                    <a:pt x="5" y="3"/>
                  </a:cubicBezTo>
                  <a:cubicBezTo>
                    <a:pt x="5" y="3"/>
                    <a:pt x="5" y="3"/>
                    <a:pt x="6" y="3"/>
                  </a:cubicBezTo>
                  <a:cubicBezTo>
                    <a:pt x="6" y="3"/>
                    <a:pt x="6" y="3"/>
                    <a:pt x="7" y="3"/>
                  </a:cubicBezTo>
                  <a:cubicBezTo>
                    <a:pt x="7" y="3"/>
                    <a:pt x="7" y="3"/>
                    <a:pt x="8" y="3"/>
                  </a:cubicBezTo>
                  <a:cubicBezTo>
                    <a:pt x="8" y="3"/>
                    <a:pt x="8" y="3"/>
                    <a:pt x="9" y="2"/>
                  </a:cubicBezTo>
                  <a:cubicBezTo>
                    <a:pt x="9" y="2"/>
                    <a:pt x="9" y="2"/>
                    <a:pt x="10" y="2"/>
                  </a:cubicBezTo>
                  <a:cubicBezTo>
                    <a:pt x="10" y="2"/>
                    <a:pt x="11" y="2"/>
                    <a:pt x="11" y="1"/>
                  </a:cubicBezTo>
                  <a:cubicBezTo>
                    <a:pt x="12" y="1"/>
                    <a:pt x="12" y="1"/>
                    <a:pt x="12" y="0"/>
                  </a:cubicBezTo>
                  <a:cubicBezTo>
                    <a:pt x="12" y="0"/>
                    <a:pt x="12" y="0"/>
                    <a:pt x="12" y="0"/>
                  </a:cubicBezTo>
                  <a:cubicBezTo>
                    <a:pt x="11" y="0"/>
                    <a:pt x="11" y="0"/>
                    <a:pt x="11" y="0"/>
                  </a:cubicBezTo>
                  <a:cubicBezTo>
                    <a:pt x="10" y="0"/>
                    <a:pt x="10" y="0"/>
                    <a:pt x="10" y="0"/>
                  </a:cubicBezTo>
                  <a:cubicBezTo>
                    <a:pt x="9" y="0"/>
                    <a:pt x="9" y="0"/>
                    <a:pt x="9" y="0"/>
                  </a:cubicBezTo>
                  <a:cubicBezTo>
                    <a:pt x="8" y="0"/>
                    <a:pt x="8" y="0"/>
                    <a:pt x="8" y="0"/>
                  </a:cubicBezTo>
                  <a:cubicBezTo>
                    <a:pt x="7" y="0"/>
                    <a:pt x="7" y="0"/>
                    <a:pt x="6" y="0"/>
                  </a:cubicBezTo>
                  <a:cubicBezTo>
                    <a:pt x="5" y="0"/>
                    <a:pt x="5" y="0"/>
                    <a:pt x="5" y="0"/>
                  </a:cubicBezTo>
                  <a:cubicBezTo>
                    <a:pt x="4" y="1"/>
                    <a:pt x="4"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9" name="Freeform 200"/>
            <p:cNvSpPr>
              <a:spLocks/>
            </p:cNvSpPr>
            <p:nvPr/>
          </p:nvSpPr>
          <p:spPr bwMode="auto">
            <a:xfrm>
              <a:off x="2498727" y="750889"/>
              <a:ext cx="53975" cy="22225"/>
            </a:xfrm>
            <a:custGeom>
              <a:avLst/>
              <a:gdLst>
                <a:gd name="T0" fmla="*/ 1 w 5"/>
                <a:gd name="T1" fmla="*/ 1 h 2"/>
                <a:gd name="T2" fmla="*/ 2 w 5"/>
                <a:gd name="T3" fmla="*/ 1 h 2"/>
                <a:gd name="T4" fmla="*/ 2 w 5"/>
                <a:gd name="T5" fmla="*/ 1 h 2"/>
                <a:gd name="T6" fmla="*/ 4 w 5"/>
                <a:gd name="T7" fmla="*/ 1 h 2"/>
                <a:gd name="T8" fmla="*/ 5 w 5"/>
                <a:gd name="T9" fmla="*/ 1 h 2"/>
                <a:gd name="T10" fmla="*/ 5 w 5"/>
                <a:gd name="T11" fmla="*/ 1 h 2"/>
                <a:gd name="T12" fmla="*/ 5 w 5"/>
                <a:gd name="T13" fmla="*/ 0 h 2"/>
                <a:gd name="T14" fmla="*/ 4 w 5"/>
                <a:gd name="T15" fmla="*/ 0 h 2"/>
                <a:gd name="T16" fmla="*/ 3 w 5"/>
                <a:gd name="T17" fmla="*/ 0 h 2"/>
                <a:gd name="T18" fmla="*/ 2 w 5"/>
                <a:gd name="T19" fmla="*/ 0 h 2"/>
                <a:gd name="T20" fmla="*/ 1 w 5"/>
                <a:gd name="T21" fmla="*/ 0 h 2"/>
                <a:gd name="T22" fmla="*/ 1 w 5"/>
                <a:gd name="T23" fmla="*/ 0 h 2"/>
                <a:gd name="T24" fmla="*/ 1 w 5"/>
                <a:gd name="T25" fmla="*/ 1 h 2"/>
                <a:gd name="T26" fmla="*/ 1 w 5"/>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1" y="1"/>
                  </a:moveTo>
                  <a:cubicBezTo>
                    <a:pt x="1" y="1"/>
                    <a:pt x="1" y="1"/>
                    <a:pt x="2" y="1"/>
                  </a:cubicBezTo>
                  <a:cubicBezTo>
                    <a:pt x="2" y="1"/>
                    <a:pt x="2" y="1"/>
                    <a:pt x="2" y="1"/>
                  </a:cubicBezTo>
                  <a:cubicBezTo>
                    <a:pt x="3" y="2"/>
                    <a:pt x="3" y="2"/>
                    <a:pt x="4" y="1"/>
                  </a:cubicBezTo>
                  <a:cubicBezTo>
                    <a:pt x="4" y="1"/>
                    <a:pt x="5" y="2"/>
                    <a:pt x="5" y="1"/>
                  </a:cubicBezTo>
                  <a:cubicBezTo>
                    <a:pt x="5" y="1"/>
                    <a:pt x="5" y="1"/>
                    <a:pt x="5" y="1"/>
                  </a:cubicBezTo>
                  <a:cubicBezTo>
                    <a:pt x="5" y="0"/>
                    <a:pt x="5" y="0"/>
                    <a:pt x="5" y="0"/>
                  </a:cubicBezTo>
                  <a:cubicBezTo>
                    <a:pt x="4" y="0"/>
                    <a:pt x="4" y="0"/>
                    <a:pt x="4" y="0"/>
                  </a:cubicBezTo>
                  <a:cubicBezTo>
                    <a:pt x="3" y="0"/>
                    <a:pt x="3" y="0"/>
                    <a:pt x="3" y="0"/>
                  </a:cubicBezTo>
                  <a:cubicBezTo>
                    <a:pt x="2" y="0"/>
                    <a:pt x="2" y="0"/>
                    <a:pt x="2" y="0"/>
                  </a:cubicBezTo>
                  <a:cubicBezTo>
                    <a:pt x="2" y="0"/>
                    <a:pt x="1" y="0"/>
                    <a:pt x="1" y="0"/>
                  </a:cubicBezTo>
                  <a:cubicBezTo>
                    <a:pt x="1" y="0"/>
                    <a:pt x="1" y="0"/>
                    <a:pt x="1" y="0"/>
                  </a:cubicBezTo>
                  <a:cubicBezTo>
                    <a:pt x="0" y="0"/>
                    <a:pt x="0"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0" name="Freeform 201"/>
            <p:cNvSpPr>
              <a:spLocks/>
            </p:cNvSpPr>
            <p:nvPr/>
          </p:nvSpPr>
          <p:spPr bwMode="auto">
            <a:xfrm>
              <a:off x="2509839" y="773114"/>
              <a:ext cx="53975" cy="11113"/>
            </a:xfrm>
            <a:custGeom>
              <a:avLst/>
              <a:gdLst>
                <a:gd name="T0" fmla="*/ 3 w 5"/>
                <a:gd name="T1" fmla="*/ 0 h 1"/>
                <a:gd name="T2" fmla="*/ 1 w 5"/>
                <a:gd name="T3" fmla="*/ 0 h 1"/>
                <a:gd name="T4" fmla="*/ 1 w 5"/>
                <a:gd name="T5" fmla="*/ 0 h 1"/>
                <a:gd name="T6" fmla="*/ 1 w 5"/>
                <a:gd name="T7" fmla="*/ 1 h 1"/>
                <a:gd name="T8" fmla="*/ 2 w 5"/>
                <a:gd name="T9" fmla="*/ 1 h 1"/>
                <a:gd name="T10" fmla="*/ 2 w 5"/>
                <a:gd name="T11" fmla="*/ 1 h 1"/>
                <a:gd name="T12" fmla="*/ 3 w 5"/>
                <a:gd name="T13" fmla="*/ 1 h 1"/>
                <a:gd name="T14" fmla="*/ 5 w 5"/>
                <a:gd name="T15" fmla="*/ 1 h 1"/>
                <a:gd name="T16" fmla="*/ 5 w 5"/>
                <a:gd name="T17" fmla="*/ 0 h 1"/>
                <a:gd name="T18" fmla="*/ 4 w 5"/>
                <a:gd name="T19" fmla="*/ 0 h 1"/>
                <a:gd name="T20" fmla="*/ 3 w 5"/>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
                  <a:moveTo>
                    <a:pt x="3" y="0"/>
                  </a:moveTo>
                  <a:cubicBezTo>
                    <a:pt x="2" y="0"/>
                    <a:pt x="2" y="0"/>
                    <a:pt x="1" y="0"/>
                  </a:cubicBezTo>
                  <a:cubicBezTo>
                    <a:pt x="1" y="0"/>
                    <a:pt x="1" y="0"/>
                    <a:pt x="1" y="0"/>
                  </a:cubicBezTo>
                  <a:cubicBezTo>
                    <a:pt x="0" y="0"/>
                    <a:pt x="1" y="1"/>
                    <a:pt x="1" y="1"/>
                  </a:cubicBezTo>
                  <a:cubicBezTo>
                    <a:pt x="1" y="1"/>
                    <a:pt x="1" y="1"/>
                    <a:pt x="2" y="1"/>
                  </a:cubicBezTo>
                  <a:cubicBezTo>
                    <a:pt x="2" y="1"/>
                    <a:pt x="2" y="1"/>
                    <a:pt x="2" y="1"/>
                  </a:cubicBezTo>
                  <a:cubicBezTo>
                    <a:pt x="3" y="1"/>
                    <a:pt x="3" y="1"/>
                    <a:pt x="3" y="1"/>
                  </a:cubicBezTo>
                  <a:cubicBezTo>
                    <a:pt x="4" y="1"/>
                    <a:pt x="4" y="1"/>
                    <a:pt x="5" y="1"/>
                  </a:cubicBezTo>
                  <a:cubicBezTo>
                    <a:pt x="5" y="1"/>
                    <a:pt x="5" y="0"/>
                    <a:pt x="5" y="0"/>
                  </a:cubicBezTo>
                  <a:cubicBezTo>
                    <a:pt x="5" y="0"/>
                    <a:pt x="4" y="0"/>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1" name="Freeform 202"/>
            <p:cNvSpPr>
              <a:spLocks/>
            </p:cNvSpPr>
            <p:nvPr/>
          </p:nvSpPr>
          <p:spPr bwMode="auto">
            <a:xfrm>
              <a:off x="2476502" y="784226"/>
              <a:ext cx="280988" cy="76200"/>
            </a:xfrm>
            <a:custGeom>
              <a:avLst/>
              <a:gdLst>
                <a:gd name="T0" fmla="*/ 1 w 26"/>
                <a:gd name="T1" fmla="*/ 2 h 7"/>
                <a:gd name="T2" fmla="*/ 2 w 26"/>
                <a:gd name="T3" fmla="*/ 2 h 7"/>
                <a:gd name="T4" fmla="*/ 4 w 26"/>
                <a:gd name="T5" fmla="*/ 2 h 7"/>
                <a:gd name="T6" fmla="*/ 5 w 26"/>
                <a:gd name="T7" fmla="*/ 2 h 7"/>
                <a:gd name="T8" fmla="*/ 5 w 26"/>
                <a:gd name="T9" fmla="*/ 2 h 7"/>
                <a:gd name="T10" fmla="*/ 5 w 26"/>
                <a:gd name="T11" fmla="*/ 3 h 7"/>
                <a:gd name="T12" fmla="*/ 5 w 26"/>
                <a:gd name="T13" fmla="*/ 4 h 7"/>
                <a:gd name="T14" fmla="*/ 4 w 26"/>
                <a:gd name="T15" fmla="*/ 4 h 7"/>
                <a:gd name="T16" fmla="*/ 4 w 26"/>
                <a:gd name="T17" fmla="*/ 5 h 7"/>
                <a:gd name="T18" fmla="*/ 4 w 26"/>
                <a:gd name="T19" fmla="*/ 5 h 7"/>
                <a:gd name="T20" fmla="*/ 5 w 26"/>
                <a:gd name="T21" fmla="*/ 5 h 7"/>
                <a:gd name="T22" fmla="*/ 6 w 26"/>
                <a:gd name="T23" fmla="*/ 6 h 7"/>
                <a:gd name="T24" fmla="*/ 7 w 26"/>
                <a:gd name="T25" fmla="*/ 6 h 7"/>
                <a:gd name="T26" fmla="*/ 8 w 26"/>
                <a:gd name="T27" fmla="*/ 5 h 7"/>
                <a:gd name="T28" fmla="*/ 9 w 26"/>
                <a:gd name="T29" fmla="*/ 5 h 7"/>
                <a:gd name="T30" fmla="*/ 9 w 26"/>
                <a:gd name="T31" fmla="*/ 6 h 7"/>
                <a:gd name="T32" fmla="*/ 10 w 26"/>
                <a:gd name="T33" fmla="*/ 6 h 7"/>
                <a:gd name="T34" fmla="*/ 12 w 26"/>
                <a:gd name="T35" fmla="*/ 6 h 7"/>
                <a:gd name="T36" fmla="*/ 13 w 26"/>
                <a:gd name="T37" fmla="*/ 5 h 7"/>
                <a:gd name="T38" fmla="*/ 15 w 26"/>
                <a:gd name="T39" fmla="*/ 6 h 7"/>
                <a:gd name="T40" fmla="*/ 16 w 26"/>
                <a:gd name="T41" fmla="*/ 6 h 7"/>
                <a:gd name="T42" fmla="*/ 17 w 26"/>
                <a:gd name="T43" fmla="*/ 5 h 7"/>
                <a:gd name="T44" fmla="*/ 18 w 26"/>
                <a:gd name="T45" fmla="*/ 6 h 7"/>
                <a:gd name="T46" fmla="*/ 19 w 26"/>
                <a:gd name="T47" fmla="*/ 6 h 7"/>
                <a:gd name="T48" fmla="*/ 21 w 26"/>
                <a:gd name="T49" fmla="*/ 7 h 7"/>
                <a:gd name="T50" fmla="*/ 22 w 26"/>
                <a:gd name="T51" fmla="*/ 6 h 7"/>
                <a:gd name="T52" fmla="*/ 23 w 26"/>
                <a:gd name="T53" fmla="*/ 6 h 7"/>
                <a:gd name="T54" fmla="*/ 24 w 26"/>
                <a:gd name="T55" fmla="*/ 6 h 7"/>
                <a:gd name="T56" fmla="*/ 25 w 26"/>
                <a:gd name="T57" fmla="*/ 5 h 7"/>
                <a:gd name="T58" fmla="*/ 25 w 26"/>
                <a:gd name="T59" fmla="*/ 5 h 7"/>
                <a:gd name="T60" fmla="*/ 26 w 26"/>
                <a:gd name="T61" fmla="*/ 4 h 7"/>
                <a:gd name="T62" fmla="*/ 25 w 26"/>
                <a:gd name="T63" fmla="*/ 3 h 7"/>
                <a:gd name="T64" fmla="*/ 24 w 26"/>
                <a:gd name="T65" fmla="*/ 3 h 7"/>
                <a:gd name="T66" fmla="*/ 23 w 26"/>
                <a:gd name="T67" fmla="*/ 3 h 7"/>
                <a:gd name="T68" fmla="*/ 22 w 26"/>
                <a:gd name="T69" fmla="*/ 3 h 7"/>
                <a:gd name="T70" fmla="*/ 21 w 26"/>
                <a:gd name="T71" fmla="*/ 3 h 7"/>
                <a:gd name="T72" fmla="*/ 20 w 26"/>
                <a:gd name="T73" fmla="*/ 3 h 7"/>
                <a:gd name="T74" fmla="*/ 19 w 26"/>
                <a:gd name="T75" fmla="*/ 3 h 7"/>
                <a:gd name="T76" fmla="*/ 18 w 26"/>
                <a:gd name="T77" fmla="*/ 3 h 7"/>
                <a:gd name="T78" fmla="*/ 16 w 26"/>
                <a:gd name="T79" fmla="*/ 3 h 7"/>
                <a:gd name="T80" fmla="*/ 15 w 26"/>
                <a:gd name="T81" fmla="*/ 4 h 7"/>
                <a:gd name="T82" fmla="*/ 13 w 26"/>
                <a:gd name="T83" fmla="*/ 4 h 7"/>
                <a:gd name="T84" fmla="*/ 12 w 26"/>
                <a:gd name="T85" fmla="*/ 3 h 7"/>
                <a:gd name="T86" fmla="*/ 11 w 26"/>
                <a:gd name="T87" fmla="*/ 3 h 7"/>
                <a:gd name="T88" fmla="*/ 10 w 26"/>
                <a:gd name="T89" fmla="*/ 4 h 7"/>
                <a:gd name="T90" fmla="*/ 10 w 26"/>
                <a:gd name="T91" fmla="*/ 3 h 7"/>
                <a:gd name="T92" fmla="*/ 10 w 26"/>
                <a:gd name="T93" fmla="*/ 3 h 7"/>
                <a:gd name="T94" fmla="*/ 11 w 26"/>
                <a:gd name="T95" fmla="*/ 2 h 7"/>
                <a:gd name="T96" fmla="*/ 10 w 26"/>
                <a:gd name="T97" fmla="*/ 2 h 7"/>
                <a:gd name="T98" fmla="*/ 9 w 26"/>
                <a:gd name="T99" fmla="*/ 1 h 7"/>
                <a:gd name="T100" fmla="*/ 8 w 26"/>
                <a:gd name="T101" fmla="*/ 1 h 7"/>
                <a:gd name="T102" fmla="*/ 6 w 26"/>
                <a:gd name="T103" fmla="*/ 1 h 7"/>
                <a:gd name="T104" fmla="*/ 6 w 26"/>
                <a:gd name="T105" fmla="*/ 1 h 7"/>
                <a:gd name="T106" fmla="*/ 5 w 26"/>
                <a:gd name="T107" fmla="*/ 1 h 7"/>
                <a:gd name="T108" fmla="*/ 3 w 26"/>
                <a:gd name="T109" fmla="*/ 1 h 7"/>
                <a:gd name="T110" fmla="*/ 2 w 26"/>
                <a:gd name="T111" fmla="*/ 1 h 7"/>
                <a:gd name="T112" fmla="*/ 1 w 26"/>
                <a:gd name="T113" fmla="*/ 1 h 7"/>
                <a:gd name="T114" fmla="*/ 0 w 26"/>
                <a:gd name="T115" fmla="*/ 1 h 7"/>
                <a:gd name="T116" fmla="*/ 1 w 26"/>
                <a:gd name="T1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7">
                  <a:moveTo>
                    <a:pt x="1" y="2"/>
                  </a:moveTo>
                  <a:cubicBezTo>
                    <a:pt x="1" y="2"/>
                    <a:pt x="2" y="2"/>
                    <a:pt x="2" y="2"/>
                  </a:cubicBezTo>
                  <a:cubicBezTo>
                    <a:pt x="3" y="2"/>
                    <a:pt x="3" y="2"/>
                    <a:pt x="4" y="2"/>
                  </a:cubicBezTo>
                  <a:cubicBezTo>
                    <a:pt x="4" y="2"/>
                    <a:pt x="4" y="2"/>
                    <a:pt x="5" y="2"/>
                  </a:cubicBezTo>
                  <a:cubicBezTo>
                    <a:pt x="5" y="2"/>
                    <a:pt x="5" y="2"/>
                    <a:pt x="5" y="2"/>
                  </a:cubicBezTo>
                  <a:cubicBezTo>
                    <a:pt x="6" y="2"/>
                    <a:pt x="5" y="3"/>
                    <a:pt x="5" y="3"/>
                  </a:cubicBezTo>
                  <a:cubicBezTo>
                    <a:pt x="5" y="3"/>
                    <a:pt x="5" y="3"/>
                    <a:pt x="5" y="4"/>
                  </a:cubicBezTo>
                  <a:cubicBezTo>
                    <a:pt x="5" y="4"/>
                    <a:pt x="4" y="4"/>
                    <a:pt x="4" y="4"/>
                  </a:cubicBezTo>
                  <a:cubicBezTo>
                    <a:pt x="4" y="4"/>
                    <a:pt x="3" y="5"/>
                    <a:pt x="4" y="5"/>
                  </a:cubicBezTo>
                  <a:cubicBezTo>
                    <a:pt x="4" y="5"/>
                    <a:pt x="4" y="5"/>
                    <a:pt x="4" y="5"/>
                  </a:cubicBezTo>
                  <a:cubicBezTo>
                    <a:pt x="5" y="5"/>
                    <a:pt x="5" y="5"/>
                    <a:pt x="5" y="5"/>
                  </a:cubicBezTo>
                  <a:cubicBezTo>
                    <a:pt x="6" y="5"/>
                    <a:pt x="6" y="6"/>
                    <a:pt x="6" y="6"/>
                  </a:cubicBezTo>
                  <a:cubicBezTo>
                    <a:pt x="7" y="6"/>
                    <a:pt x="7" y="6"/>
                    <a:pt x="7" y="6"/>
                  </a:cubicBezTo>
                  <a:cubicBezTo>
                    <a:pt x="8" y="6"/>
                    <a:pt x="8" y="5"/>
                    <a:pt x="8" y="5"/>
                  </a:cubicBezTo>
                  <a:cubicBezTo>
                    <a:pt x="9" y="5"/>
                    <a:pt x="9" y="5"/>
                    <a:pt x="9" y="5"/>
                  </a:cubicBezTo>
                  <a:cubicBezTo>
                    <a:pt x="9" y="6"/>
                    <a:pt x="9" y="6"/>
                    <a:pt x="9" y="6"/>
                  </a:cubicBezTo>
                  <a:cubicBezTo>
                    <a:pt x="9" y="7"/>
                    <a:pt x="10" y="6"/>
                    <a:pt x="10" y="6"/>
                  </a:cubicBezTo>
                  <a:cubicBezTo>
                    <a:pt x="11" y="6"/>
                    <a:pt x="12" y="6"/>
                    <a:pt x="12" y="6"/>
                  </a:cubicBezTo>
                  <a:cubicBezTo>
                    <a:pt x="13" y="6"/>
                    <a:pt x="13" y="5"/>
                    <a:pt x="13" y="5"/>
                  </a:cubicBezTo>
                  <a:cubicBezTo>
                    <a:pt x="14" y="5"/>
                    <a:pt x="14" y="6"/>
                    <a:pt x="15" y="6"/>
                  </a:cubicBezTo>
                  <a:cubicBezTo>
                    <a:pt x="15" y="6"/>
                    <a:pt x="15" y="6"/>
                    <a:pt x="16" y="6"/>
                  </a:cubicBezTo>
                  <a:cubicBezTo>
                    <a:pt x="16" y="6"/>
                    <a:pt x="17" y="5"/>
                    <a:pt x="17" y="5"/>
                  </a:cubicBezTo>
                  <a:cubicBezTo>
                    <a:pt x="18" y="5"/>
                    <a:pt x="18" y="5"/>
                    <a:pt x="18" y="6"/>
                  </a:cubicBezTo>
                  <a:cubicBezTo>
                    <a:pt x="19" y="6"/>
                    <a:pt x="19" y="6"/>
                    <a:pt x="19" y="6"/>
                  </a:cubicBezTo>
                  <a:cubicBezTo>
                    <a:pt x="19" y="7"/>
                    <a:pt x="20" y="7"/>
                    <a:pt x="21" y="7"/>
                  </a:cubicBezTo>
                  <a:cubicBezTo>
                    <a:pt x="21" y="7"/>
                    <a:pt x="21" y="7"/>
                    <a:pt x="22" y="6"/>
                  </a:cubicBezTo>
                  <a:cubicBezTo>
                    <a:pt x="22" y="6"/>
                    <a:pt x="23" y="6"/>
                    <a:pt x="23" y="6"/>
                  </a:cubicBezTo>
                  <a:cubicBezTo>
                    <a:pt x="23" y="6"/>
                    <a:pt x="24" y="6"/>
                    <a:pt x="24" y="6"/>
                  </a:cubicBezTo>
                  <a:cubicBezTo>
                    <a:pt x="24" y="6"/>
                    <a:pt x="24" y="5"/>
                    <a:pt x="25" y="5"/>
                  </a:cubicBezTo>
                  <a:cubicBezTo>
                    <a:pt x="25" y="5"/>
                    <a:pt x="25" y="5"/>
                    <a:pt x="25" y="5"/>
                  </a:cubicBezTo>
                  <a:cubicBezTo>
                    <a:pt x="26" y="5"/>
                    <a:pt x="26" y="5"/>
                    <a:pt x="26" y="4"/>
                  </a:cubicBezTo>
                  <a:cubicBezTo>
                    <a:pt x="25" y="4"/>
                    <a:pt x="25" y="4"/>
                    <a:pt x="25" y="3"/>
                  </a:cubicBezTo>
                  <a:cubicBezTo>
                    <a:pt x="25" y="3"/>
                    <a:pt x="24" y="3"/>
                    <a:pt x="24" y="3"/>
                  </a:cubicBezTo>
                  <a:cubicBezTo>
                    <a:pt x="24" y="3"/>
                    <a:pt x="23" y="3"/>
                    <a:pt x="23" y="3"/>
                  </a:cubicBezTo>
                  <a:cubicBezTo>
                    <a:pt x="22" y="3"/>
                    <a:pt x="22" y="3"/>
                    <a:pt x="22" y="3"/>
                  </a:cubicBezTo>
                  <a:cubicBezTo>
                    <a:pt x="21" y="3"/>
                    <a:pt x="21" y="3"/>
                    <a:pt x="21" y="3"/>
                  </a:cubicBezTo>
                  <a:cubicBezTo>
                    <a:pt x="20" y="3"/>
                    <a:pt x="20" y="3"/>
                    <a:pt x="20" y="3"/>
                  </a:cubicBezTo>
                  <a:cubicBezTo>
                    <a:pt x="20" y="3"/>
                    <a:pt x="19" y="3"/>
                    <a:pt x="19" y="3"/>
                  </a:cubicBezTo>
                  <a:cubicBezTo>
                    <a:pt x="18" y="3"/>
                    <a:pt x="18" y="3"/>
                    <a:pt x="18" y="3"/>
                  </a:cubicBezTo>
                  <a:cubicBezTo>
                    <a:pt x="17" y="4"/>
                    <a:pt x="17" y="3"/>
                    <a:pt x="16" y="3"/>
                  </a:cubicBezTo>
                  <a:cubicBezTo>
                    <a:pt x="15" y="4"/>
                    <a:pt x="15" y="4"/>
                    <a:pt x="15" y="4"/>
                  </a:cubicBezTo>
                  <a:cubicBezTo>
                    <a:pt x="14" y="4"/>
                    <a:pt x="14" y="4"/>
                    <a:pt x="13" y="4"/>
                  </a:cubicBezTo>
                  <a:cubicBezTo>
                    <a:pt x="13" y="4"/>
                    <a:pt x="13" y="3"/>
                    <a:pt x="12" y="3"/>
                  </a:cubicBezTo>
                  <a:cubicBezTo>
                    <a:pt x="12" y="3"/>
                    <a:pt x="11" y="3"/>
                    <a:pt x="11" y="3"/>
                  </a:cubicBezTo>
                  <a:cubicBezTo>
                    <a:pt x="11" y="4"/>
                    <a:pt x="11" y="4"/>
                    <a:pt x="10" y="4"/>
                  </a:cubicBezTo>
                  <a:cubicBezTo>
                    <a:pt x="10" y="4"/>
                    <a:pt x="10" y="4"/>
                    <a:pt x="10" y="3"/>
                  </a:cubicBezTo>
                  <a:cubicBezTo>
                    <a:pt x="10" y="3"/>
                    <a:pt x="10" y="3"/>
                    <a:pt x="10" y="3"/>
                  </a:cubicBezTo>
                  <a:cubicBezTo>
                    <a:pt x="10" y="2"/>
                    <a:pt x="11" y="2"/>
                    <a:pt x="11" y="2"/>
                  </a:cubicBezTo>
                  <a:cubicBezTo>
                    <a:pt x="11" y="2"/>
                    <a:pt x="10" y="2"/>
                    <a:pt x="10" y="2"/>
                  </a:cubicBezTo>
                  <a:cubicBezTo>
                    <a:pt x="10" y="2"/>
                    <a:pt x="9" y="1"/>
                    <a:pt x="9" y="1"/>
                  </a:cubicBezTo>
                  <a:cubicBezTo>
                    <a:pt x="9" y="1"/>
                    <a:pt x="8" y="1"/>
                    <a:pt x="8" y="1"/>
                  </a:cubicBezTo>
                  <a:cubicBezTo>
                    <a:pt x="7" y="1"/>
                    <a:pt x="7" y="1"/>
                    <a:pt x="6" y="1"/>
                  </a:cubicBezTo>
                  <a:cubicBezTo>
                    <a:pt x="6" y="1"/>
                    <a:pt x="6" y="1"/>
                    <a:pt x="6" y="1"/>
                  </a:cubicBezTo>
                  <a:cubicBezTo>
                    <a:pt x="5" y="1"/>
                    <a:pt x="5" y="1"/>
                    <a:pt x="5" y="1"/>
                  </a:cubicBezTo>
                  <a:cubicBezTo>
                    <a:pt x="4" y="1"/>
                    <a:pt x="4" y="1"/>
                    <a:pt x="3" y="1"/>
                  </a:cubicBezTo>
                  <a:cubicBezTo>
                    <a:pt x="3" y="1"/>
                    <a:pt x="3" y="1"/>
                    <a:pt x="2" y="1"/>
                  </a:cubicBezTo>
                  <a:cubicBezTo>
                    <a:pt x="2" y="1"/>
                    <a:pt x="1" y="0"/>
                    <a:pt x="1" y="1"/>
                  </a:cubicBezTo>
                  <a:cubicBezTo>
                    <a:pt x="0" y="1"/>
                    <a:pt x="0" y="1"/>
                    <a:pt x="0" y="1"/>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2" name="Freeform 203"/>
            <p:cNvSpPr>
              <a:spLocks/>
            </p:cNvSpPr>
            <p:nvPr/>
          </p:nvSpPr>
          <p:spPr bwMode="auto">
            <a:xfrm>
              <a:off x="2584452" y="773114"/>
              <a:ext cx="44450" cy="11113"/>
            </a:xfrm>
            <a:custGeom>
              <a:avLst/>
              <a:gdLst>
                <a:gd name="T0" fmla="*/ 3 w 4"/>
                <a:gd name="T1" fmla="*/ 0 h 1"/>
                <a:gd name="T2" fmla="*/ 2 w 4"/>
                <a:gd name="T3" fmla="*/ 0 h 1"/>
                <a:gd name="T4" fmla="*/ 1 w 4"/>
                <a:gd name="T5" fmla="*/ 0 h 1"/>
                <a:gd name="T6" fmla="*/ 0 w 4"/>
                <a:gd name="T7" fmla="*/ 1 h 1"/>
                <a:gd name="T8" fmla="*/ 1 w 4"/>
                <a:gd name="T9" fmla="*/ 1 h 1"/>
                <a:gd name="T10" fmla="*/ 2 w 4"/>
                <a:gd name="T11" fmla="*/ 1 h 1"/>
                <a:gd name="T12" fmla="*/ 3 w 4"/>
                <a:gd name="T13" fmla="*/ 1 h 1"/>
                <a:gd name="T14" fmla="*/ 3 w 4"/>
                <a:gd name="T15" fmla="*/ 1 h 1"/>
                <a:gd name="T16" fmla="*/ 4 w 4"/>
                <a:gd name="T17" fmla="*/ 0 h 1"/>
                <a:gd name="T18" fmla="*/ 3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3" y="0"/>
                  </a:moveTo>
                  <a:cubicBezTo>
                    <a:pt x="2" y="0"/>
                    <a:pt x="2" y="0"/>
                    <a:pt x="2" y="0"/>
                  </a:cubicBezTo>
                  <a:cubicBezTo>
                    <a:pt x="2" y="0"/>
                    <a:pt x="1" y="0"/>
                    <a:pt x="1" y="0"/>
                  </a:cubicBezTo>
                  <a:cubicBezTo>
                    <a:pt x="1" y="0"/>
                    <a:pt x="0" y="0"/>
                    <a:pt x="0" y="1"/>
                  </a:cubicBezTo>
                  <a:cubicBezTo>
                    <a:pt x="0" y="1"/>
                    <a:pt x="1" y="1"/>
                    <a:pt x="1" y="1"/>
                  </a:cubicBezTo>
                  <a:cubicBezTo>
                    <a:pt x="2" y="1"/>
                    <a:pt x="2" y="1"/>
                    <a:pt x="2" y="1"/>
                  </a:cubicBezTo>
                  <a:cubicBezTo>
                    <a:pt x="2" y="1"/>
                    <a:pt x="2" y="1"/>
                    <a:pt x="3" y="1"/>
                  </a:cubicBezTo>
                  <a:cubicBezTo>
                    <a:pt x="3" y="1"/>
                    <a:pt x="3" y="1"/>
                    <a:pt x="3" y="1"/>
                  </a:cubicBezTo>
                  <a:cubicBezTo>
                    <a:pt x="4" y="1"/>
                    <a:pt x="4" y="0"/>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3" name="Freeform 204"/>
            <p:cNvSpPr>
              <a:spLocks/>
            </p:cNvSpPr>
            <p:nvPr/>
          </p:nvSpPr>
          <p:spPr bwMode="auto">
            <a:xfrm>
              <a:off x="2368552" y="1076326"/>
              <a:ext cx="161925" cy="74613"/>
            </a:xfrm>
            <a:custGeom>
              <a:avLst/>
              <a:gdLst>
                <a:gd name="T0" fmla="*/ 14 w 15"/>
                <a:gd name="T1" fmla="*/ 5 h 7"/>
                <a:gd name="T2" fmla="*/ 14 w 15"/>
                <a:gd name="T3" fmla="*/ 4 h 7"/>
                <a:gd name="T4" fmla="*/ 13 w 15"/>
                <a:gd name="T5" fmla="*/ 4 h 7"/>
                <a:gd name="T6" fmla="*/ 13 w 15"/>
                <a:gd name="T7" fmla="*/ 4 h 7"/>
                <a:gd name="T8" fmla="*/ 12 w 15"/>
                <a:gd name="T9" fmla="*/ 3 h 7"/>
                <a:gd name="T10" fmla="*/ 11 w 15"/>
                <a:gd name="T11" fmla="*/ 2 h 7"/>
                <a:gd name="T12" fmla="*/ 10 w 15"/>
                <a:gd name="T13" fmla="*/ 1 h 7"/>
                <a:gd name="T14" fmla="*/ 9 w 15"/>
                <a:gd name="T15" fmla="*/ 1 h 7"/>
                <a:gd name="T16" fmla="*/ 9 w 15"/>
                <a:gd name="T17" fmla="*/ 0 h 7"/>
                <a:gd name="T18" fmla="*/ 9 w 15"/>
                <a:gd name="T19" fmla="*/ 0 h 7"/>
                <a:gd name="T20" fmla="*/ 7 w 15"/>
                <a:gd name="T21" fmla="*/ 0 h 7"/>
                <a:gd name="T22" fmla="*/ 6 w 15"/>
                <a:gd name="T23" fmla="*/ 1 h 7"/>
                <a:gd name="T24" fmla="*/ 5 w 15"/>
                <a:gd name="T25" fmla="*/ 2 h 7"/>
                <a:gd name="T26" fmla="*/ 5 w 15"/>
                <a:gd name="T27" fmla="*/ 3 h 7"/>
                <a:gd name="T28" fmla="*/ 4 w 15"/>
                <a:gd name="T29" fmla="*/ 3 h 7"/>
                <a:gd name="T30" fmla="*/ 3 w 15"/>
                <a:gd name="T31" fmla="*/ 4 h 7"/>
                <a:gd name="T32" fmla="*/ 2 w 15"/>
                <a:gd name="T33" fmla="*/ 4 h 7"/>
                <a:gd name="T34" fmla="*/ 2 w 15"/>
                <a:gd name="T35" fmla="*/ 4 h 7"/>
                <a:gd name="T36" fmla="*/ 1 w 15"/>
                <a:gd name="T37" fmla="*/ 5 h 7"/>
                <a:gd name="T38" fmla="*/ 1 w 15"/>
                <a:gd name="T39" fmla="*/ 5 h 7"/>
                <a:gd name="T40" fmla="*/ 1 w 15"/>
                <a:gd name="T41" fmla="*/ 6 h 7"/>
                <a:gd name="T42" fmla="*/ 1 w 15"/>
                <a:gd name="T43" fmla="*/ 5 h 7"/>
                <a:gd name="T44" fmla="*/ 2 w 15"/>
                <a:gd name="T45" fmla="*/ 5 h 7"/>
                <a:gd name="T46" fmla="*/ 3 w 15"/>
                <a:gd name="T47" fmla="*/ 6 h 7"/>
                <a:gd name="T48" fmla="*/ 3 w 15"/>
                <a:gd name="T49" fmla="*/ 7 h 7"/>
                <a:gd name="T50" fmla="*/ 5 w 15"/>
                <a:gd name="T51" fmla="*/ 6 h 7"/>
                <a:gd name="T52" fmla="*/ 5 w 15"/>
                <a:gd name="T53" fmla="*/ 6 h 7"/>
                <a:gd name="T54" fmla="*/ 6 w 15"/>
                <a:gd name="T55" fmla="*/ 6 h 7"/>
                <a:gd name="T56" fmla="*/ 7 w 15"/>
                <a:gd name="T57" fmla="*/ 5 h 7"/>
                <a:gd name="T58" fmla="*/ 8 w 15"/>
                <a:gd name="T59" fmla="*/ 5 h 7"/>
                <a:gd name="T60" fmla="*/ 8 w 15"/>
                <a:gd name="T61" fmla="*/ 4 h 7"/>
                <a:gd name="T62" fmla="*/ 9 w 15"/>
                <a:gd name="T63" fmla="*/ 5 h 7"/>
                <a:gd name="T64" fmla="*/ 10 w 15"/>
                <a:gd name="T65" fmla="*/ 5 h 7"/>
                <a:gd name="T66" fmla="*/ 11 w 15"/>
                <a:gd name="T67" fmla="*/ 6 h 7"/>
                <a:gd name="T68" fmla="*/ 12 w 15"/>
                <a:gd name="T69" fmla="*/ 6 h 7"/>
                <a:gd name="T70" fmla="*/ 13 w 15"/>
                <a:gd name="T71" fmla="*/ 6 h 7"/>
                <a:gd name="T72" fmla="*/ 14 w 15"/>
                <a:gd name="T73" fmla="*/ 6 h 7"/>
                <a:gd name="T74" fmla="*/ 14 w 15"/>
                <a:gd name="T7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7">
                  <a:moveTo>
                    <a:pt x="14" y="5"/>
                  </a:moveTo>
                  <a:cubicBezTo>
                    <a:pt x="14" y="5"/>
                    <a:pt x="15" y="4"/>
                    <a:pt x="14" y="4"/>
                  </a:cubicBezTo>
                  <a:cubicBezTo>
                    <a:pt x="14" y="4"/>
                    <a:pt x="14" y="4"/>
                    <a:pt x="13" y="4"/>
                  </a:cubicBezTo>
                  <a:cubicBezTo>
                    <a:pt x="13" y="4"/>
                    <a:pt x="13" y="4"/>
                    <a:pt x="13" y="4"/>
                  </a:cubicBezTo>
                  <a:cubicBezTo>
                    <a:pt x="12" y="4"/>
                    <a:pt x="12" y="3"/>
                    <a:pt x="12" y="3"/>
                  </a:cubicBezTo>
                  <a:cubicBezTo>
                    <a:pt x="12" y="2"/>
                    <a:pt x="12" y="2"/>
                    <a:pt x="11" y="2"/>
                  </a:cubicBezTo>
                  <a:cubicBezTo>
                    <a:pt x="11" y="2"/>
                    <a:pt x="11" y="2"/>
                    <a:pt x="10" y="1"/>
                  </a:cubicBezTo>
                  <a:cubicBezTo>
                    <a:pt x="10" y="1"/>
                    <a:pt x="9" y="1"/>
                    <a:pt x="9" y="1"/>
                  </a:cubicBezTo>
                  <a:cubicBezTo>
                    <a:pt x="9" y="0"/>
                    <a:pt x="9" y="0"/>
                    <a:pt x="9" y="0"/>
                  </a:cubicBezTo>
                  <a:cubicBezTo>
                    <a:pt x="9" y="0"/>
                    <a:pt x="9" y="0"/>
                    <a:pt x="9" y="0"/>
                  </a:cubicBezTo>
                  <a:cubicBezTo>
                    <a:pt x="8" y="0"/>
                    <a:pt x="8" y="0"/>
                    <a:pt x="7" y="0"/>
                  </a:cubicBezTo>
                  <a:cubicBezTo>
                    <a:pt x="7" y="1"/>
                    <a:pt x="7" y="1"/>
                    <a:pt x="6" y="1"/>
                  </a:cubicBezTo>
                  <a:cubicBezTo>
                    <a:pt x="6" y="1"/>
                    <a:pt x="6" y="1"/>
                    <a:pt x="5" y="2"/>
                  </a:cubicBezTo>
                  <a:cubicBezTo>
                    <a:pt x="5" y="2"/>
                    <a:pt x="5" y="2"/>
                    <a:pt x="5" y="3"/>
                  </a:cubicBezTo>
                  <a:cubicBezTo>
                    <a:pt x="4" y="3"/>
                    <a:pt x="4" y="3"/>
                    <a:pt x="4" y="3"/>
                  </a:cubicBezTo>
                  <a:cubicBezTo>
                    <a:pt x="3" y="3"/>
                    <a:pt x="4" y="4"/>
                    <a:pt x="3" y="4"/>
                  </a:cubicBezTo>
                  <a:cubicBezTo>
                    <a:pt x="3" y="4"/>
                    <a:pt x="3" y="4"/>
                    <a:pt x="2" y="4"/>
                  </a:cubicBezTo>
                  <a:cubicBezTo>
                    <a:pt x="2" y="4"/>
                    <a:pt x="2" y="4"/>
                    <a:pt x="2" y="4"/>
                  </a:cubicBezTo>
                  <a:cubicBezTo>
                    <a:pt x="1" y="4"/>
                    <a:pt x="1" y="4"/>
                    <a:pt x="1" y="5"/>
                  </a:cubicBezTo>
                  <a:cubicBezTo>
                    <a:pt x="1" y="5"/>
                    <a:pt x="1" y="5"/>
                    <a:pt x="1" y="5"/>
                  </a:cubicBezTo>
                  <a:cubicBezTo>
                    <a:pt x="1" y="5"/>
                    <a:pt x="0" y="6"/>
                    <a:pt x="1" y="6"/>
                  </a:cubicBezTo>
                  <a:cubicBezTo>
                    <a:pt x="1" y="6"/>
                    <a:pt x="1" y="6"/>
                    <a:pt x="1" y="5"/>
                  </a:cubicBezTo>
                  <a:cubicBezTo>
                    <a:pt x="2" y="5"/>
                    <a:pt x="2" y="5"/>
                    <a:pt x="2" y="5"/>
                  </a:cubicBezTo>
                  <a:cubicBezTo>
                    <a:pt x="3" y="6"/>
                    <a:pt x="3" y="6"/>
                    <a:pt x="3" y="6"/>
                  </a:cubicBezTo>
                  <a:cubicBezTo>
                    <a:pt x="3" y="6"/>
                    <a:pt x="3" y="7"/>
                    <a:pt x="3" y="7"/>
                  </a:cubicBezTo>
                  <a:cubicBezTo>
                    <a:pt x="4" y="7"/>
                    <a:pt x="4" y="7"/>
                    <a:pt x="5" y="6"/>
                  </a:cubicBezTo>
                  <a:cubicBezTo>
                    <a:pt x="5" y="6"/>
                    <a:pt x="5" y="6"/>
                    <a:pt x="5" y="6"/>
                  </a:cubicBezTo>
                  <a:cubicBezTo>
                    <a:pt x="6" y="6"/>
                    <a:pt x="6" y="6"/>
                    <a:pt x="6" y="6"/>
                  </a:cubicBezTo>
                  <a:cubicBezTo>
                    <a:pt x="7" y="5"/>
                    <a:pt x="7" y="5"/>
                    <a:pt x="7" y="5"/>
                  </a:cubicBezTo>
                  <a:cubicBezTo>
                    <a:pt x="7" y="5"/>
                    <a:pt x="7" y="5"/>
                    <a:pt x="8" y="5"/>
                  </a:cubicBezTo>
                  <a:cubicBezTo>
                    <a:pt x="8" y="5"/>
                    <a:pt x="8" y="4"/>
                    <a:pt x="8" y="4"/>
                  </a:cubicBezTo>
                  <a:cubicBezTo>
                    <a:pt x="9" y="4"/>
                    <a:pt x="9" y="4"/>
                    <a:pt x="9" y="5"/>
                  </a:cubicBezTo>
                  <a:cubicBezTo>
                    <a:pt x="9" y="5"/>
                    <a:pt x="9" y="5"/>
                    <a:pt x="10" y="5"/>
                  </a:cubicBezTo>
                  <a:cubicBezTo>
                    <a:pt x="10" y="6"/>
                    <a:pt x="11" y="6"/>
                    <a:pt x="11" y="6"/>
                  </a:cubicBezTo>
                  <a:cubicBezTo>
                    <a:pt x="11" y="6"/>
                    <a:pt x="12" y="6"/>
                    <a:pt x="12" y="6"/>
                  </a:cubicBezTo>
                  <a:cubicBezTo>
                    <a:pt x="12" y="6"/>
                    <a:pt x="13" y="6"/>
                    <a:pt x="13" y="6"/>
                  </a:cubicBezTo>
                  <a:cubicBezTo>
                    <a:pt x="13" y="6"/>
                    <a:pt x="13" y="6"/>
                    <a:pt x="14" y="6"/>
                  </a:cubicBezTo>
                  <a:cubicBezTo>
                    <a:pt x="14" y="7"/>
                    <a:pt x="14" y="6"/>
                    <a:pt x="14"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4" name="Freeform 206"/>
            <p:cNvSpPr>
              <a:spLocks/>
            </p:cNvSpPr>
            <p:nvPr/>
          </p:nvSpPr>
          <p:spPr bwMode="auto">
            <a:xfrm>
              <a:off x="2413001" y="1150939"/>
              <a:ext cx="63500" cy="33338"/>
            </a:xfrm>
            <a:custGeom>
              <a:avLst/>
              <a:gdLst>
                <a:gd name="T0" fmla="*/ 4 w 6"/>
                <a:gd name="T1" fmla="*/ 2 h 3"/>
                <a:gd name="T2" fmla="*/ 5 w 6"/>
                <a:gd name="T3" fmla="*/ 1 h 3"/>
                <a:gd name="T4" fmla="*/ 5 w 6"/>
                <a:gd name="T5" fmla="*/ 0 h 3"/>
                <a:gd name="T6" fmla="*/ 5 w 6"/>
                <a:gd name="T7" fmla="*/ 0 h 3"/>
                <a:gd name="T8" fmla="*/ 3 w 6"/>
                <a:gd name="T9" fmla="*/ 0 h 3"/>
                <a:gd name="T10" fmla="*/ 2 w 6"/>
                <a:gd name="T11" fmla="*/ 0 h 3"/>
                <a:gd name="T12" fmla="*/ 1 w 6"/>
                <a:gd name="T13" fmla="*/ 1 h 3"/>
                <a:gd name="T14" fmla="*/ 1 w 6"/>
                <a:gd name="T15" fmla="*/ 2 h 3"/>
                <a:gd name="T16" fmla="*/ 1 w 6"/>
                <a:gd name="T17" fmla="*/ 2 h 3"/>
                <a:gd name="T18" fmla="*/ 2 w 6"/>
                <a:gd name="T19" fmla="*/ 2 h 3"/>
                <a:gd name="T20" fmla="*/ 3 w 6"/>
                <a:gd name="T21" fmla="*/ 2 h 3"/>
                <a:gd name="T22" fmla="*/ 4 w 6"/>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4" y="2"/>
                  </a:moveTo>
                  <a:cubicBezTo>
                    <a:pt x="5" y="1"/>
                    <a:pt x="5" y="1"/>
                    <a:pt x="5" y="1"/>
                  </a:cubicBezTo>
                  <a:cubicBezTo>
                    <a:pt x="5" y="1"/>
                    <a:pt x="6" y="1"/>
                    <a:pt x="5" y="0"/>
                  </a:cubicBezTo>
                  <a:cubicBezTo>
                    <a:pt x="5" y="0"/>
                    <a:pt x="5" y="0"/>
                    <a:pt x="5" y="0"/>
                  </a:cubicBezTo>
                  <a:cubicBezTo>
                    <a:pt x="4" y="0"/>
                    <a:pt x="4" y="0"/>
                    <a:pt x="3" y="0"/>
                  </a:cubicBezTo>
                  <a:cubicBezTo>
                    <a:pt x="3" y="0"/>
                    <a:pt x="3" y="0"/>
                    <a:pt x="2" y="0"/>
                  </a:cubicBezTo>
                  <a:cubicBezTo>
                    <a:pt x="2" y="1"/>
                    <a:pt x="2" y="1"/>
                    <a:pt x="1" y="1"/>
                  </a:cubicBezTo>
                  <a:cubicBezTo>
                    <a:pt x="1" y="1"/>
                    <a:pt x="1" y="1"/>
                    <a:pt x="1" y="2"/>
                  </a:cubicBezTo>
                  <a:cubicBezTo>
                    <a:pt x="0" y="2"/>
                    <a:pt x="0" y="2"/>
                    <a:pt x="1" y="2"/>
                  </a:cubicBezTo>
                  <a:cubicBezTo>
                    <a:pt x="1" y="3"/>
                    <a:pt x="1" y="2"/>
                    <a:pt x="2" y="2"/>
                  </a:cubicBezTo>
                  <a:cubicBezTo>
                    <a:pt x="2" y="2"/>
                    <a:pt x="2" y="2"/>
                    <a:pt x="3" y="2"/>
                  </a:cubicBezTo>
                  <a:cubicBezTo>
                    <a:pt x="3" y="2"/>
                    <a:pt x="4"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5" name="Freeform 207"/>
            <p:cNvSpPr>
              <a:spLocks/>
            </p:cNvSpPr>
            <p:nvPr/>
          </p:nvSpPr>
          <p:spPr bwMode="auto">
            <a:xfrm>
              <a:off x="2552701" y="1130301"/>
              <a:ext cx="22225" cy="20638"/>
            </a:xfrm>
            <a:custGeom>
              <a:avLst/>
              <a:gdLst>
                <a:gd name="T0" fmla="*/ 1 w 2"/>
                <a:gd name="T1" fmla="*/ 1 h 2"/>
                <a:gd name="T2" fmla="*/ 1 w 2"/>
                <a:gd name="T3" fmla="*/ 0 h 2"/>
                <a:gd name="T4" fmla="*/ 0 w 2"/>
                <a:gd name="T5" fmla="*/ 1 h 2"/>
                <a:gd name="T6" fmla="*/ 1 w 2"/>
                <a:gd name="T7" fmla="*/ 2 h 2"/>
                <a:gd name="T8" fmla="*/ 1 w 2"/>
                <a:gd name="T9" fmla="*/ 2 h 2"/>
                <a:gd name="T10" fmla="*/ 2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0"/>
                    <a:pt x="1" y="0"/>
                    <a:pt x="1" y="0"/>
                  </a:cubicBezTo>
                  <a:cubicBezTo>
                    <a:pt x="0" y="1"/>
                    <a:pt x="0" y="1"/>
                    <a:pt x="0" y="1"/>
                  </a:cubicBezTo>
                  <a:cubicBezTo>
                    <a:pt x="0" y="1"/>
                    <a:pt x="0" y="1"/>
                    <a:pt x="1" y="2"/>
                  </a:cubicBezTo>
                  <a:cubicBezTo>
                    <a:pt x="1" y="2"/>
                    <a:pt x="1" y="2"/>
                    <a:pt x="1" y="2"/>
                  </a:cubicBezTo>
                  <a:cubicBezTo>
                    <a:pt x="1" y="2"/>
                    <a:pt x="2" y="2"/>
                    <a:pt x="2" y="1"/>
                  </a:cubicBezTo>
                  <a:cubicBezTo>
                    <a:pt x="2" y="1"/>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6" name="Freeform 208"/>
            <p:cNvSpPr>
              <a:spLocks/>
            </p:cNvSpPr>
            <p:nvPr/>
          </p:nvSpPr>
          <p:spPr bwMode="auto">
            <a:xfrm>
              <a:off x="2584451" y="1130301"/>
              <a:ext cx="11113" cy="11113"/>
            </a:xfrm>
            <a:custGeom>
              <a:avLst/>
              <a:gdLst>
                <a:gd name="T0" fmla="*/ 0 w 1"/>
                <a:gd name="T1" fmla="*/ 1 h 1"/>
                <a:gd name="T2" fmla="*/ 1 w 1"/>
                <a:gd name="T3" fmla="*/ 1 h 1"/>
                <a:gd name="T4" fmla="*/ 1 w 1"/>
                <a:gd name="T5" fmla="*/ 1 h 1"/>
                <a:gd name="T6" fmla="*/ 1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1"/>
                    <a:pt x="1" y="1"/>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7" name="Freeform 209"/>
            <p:cNvSpPr>
              <a:spLocks/>
            </p:cNvSpPr>
            <p:nvPr/>
          </p:nvSpPr>
          <p:spPr bwMode="auto">
            <a:xfrm>
              <a:off x="2628901" y="968376"/>
              <a:ext cx="31750" cy="31750"/>
            </a:xfrm>
            <a:custGeom>
              <a:avLst/>
              <a:gdLst>
                <a:gd name="T0" fmla="*/ 2 w 3"/>
                <a:gd name="T1" fmla="*/ 1 h 3"/>
                <a:gd name="T2" fmla="*/ 1 w 3"/>
                <a:gd name="T3" fmla="*/ 2 h 3"/>
                <a:gd name="T4" fmla="*/ 0 w 3"/>
                <a:gd name="T5" fmla="*/ 2 h 3"/>
                <a:gd name="T6" fmla="*/ 1 w 3"/>
                <a:gd name="T7" fmla="*/ 3 h 3"/>
                <a:gd name="T8" fmla="*/ 3 w 3"/>
                <a:gd name="T9" fmla="*/ 2 h 3"/>
                <a:gd name="T10" fmla="*/ 3 w 3"/>
                <a:gd name="T11" fmla="*/ 2 h 3"/>
                <a:gd name="T12" fmla="*/ 3 w 3"/>
                <a:gd name="T13" fmla="*/ 1 h 3"/>
                <a:gd name="T14" fmla="*/ 2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1"/>
                  </a:moveTo>
                  <a:cubicBezTo>
                    <a:pt x="2" y="2"/>
                    <a:pt x="1" y="1"/>
                    <a:pt x="1" y="2"/>
                  </a:cubicBezTo>
                  <a:cubicBezTo>
                    <a:pt x="1" y="2"/>
                    <a:pt x="0" y="2"/>
                    <a:pt x="0" y="2"/>
                  </a:cubicBezTo>
                  <a:cubicBezTo>
                    <a:pt x="0" y="3"/>
                    <a:pt x="1" y="3"/>
                    <a:pt x="1" y="3"/>
                  </a:cubicBezTo>
                  <a:cubicBezTo>
                    <a:pt x="2" y="3"/>
                    <a:pt x="2" y="2"/>
                    <a:pt x="3" y="2"/>
                  </a:cubicBezTo>
                  <a:cubicBezTo>
                    <a:pt x="3" y="2"/>
                    <a:pt x="3" y="2"/>
                    <a:pt x="3" y="2"/>
                  </a:cubicBezTo>
                  <a:cubicBezTo>
                    <a:pt x="3" y="1"/>
                    <a:pt x="3" y="1"/>
                    <a:pt x="3" y="1"/>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8" name="Freeform 210"/>
            <p:cNvSpPr>
              <a:spLocks/>
            </p:cNvSpPr>
            <p:nvPr/>
          </p:nvSpPr>
          <p:spPr bwMode="auto">
            <a:xfrm>
              <a:off x="2574926" y="687389"/>
              <a:ext cx="182563" cy="85725"/>
            </a:xfrm>
            <a:custGeom>
              <a:avLst/>
              <a:gdLst>
                <a:gd name="T0" fmla="*/ 1 w 17"/>
                <a:gd name="T1" fmla="*/ 5 h 8"/>
                <a:gd name="T2" fmla="*/ 2 w 17"/>
                <a:gd name="T3" fmla="*/ 5 h 8"/>
                <a:gd name="T4" fmla="*/ 4 w 17"/>
                <a:gd name="T5" fmla="*/ 5 h 8"/>
                <a:gd name="T6" fmla="*/ 5 w 17"/>
                <a:gd name="T7" fmla="*/ 5 h 8"/>
                <a:gd name="T8" fmla="*/ 6 w 17"/>
                <a:gd name="T9" fmla="*/ 5 h 8"/>
                <a:gd name="T10" fmla="*/ 6 w 17"/>
                <a:gd name="T11" fmla="*/ 5 h 8"/>
                <a:gd name="T12" fmla="*/ 4 w 17"/>
                <a:gd name="T13" fmla="*/ 5 h 8"/>
                <a:gd name="T14" fmla="*/ 3 w 17"/>
                <a:gd name="T15" fmla="*/ 6 h 8"/>
                <a:gd name="T16" fmla="*/ 2 w 17"/>
                <a:gd name="T17" fmla="*/ 5 h 8"/>
                <a:gd name="T18" fmla="*/ 1 w 17"/>
                <a:gd name="T19" fmla="*/ 5 h 8"/>
                <a:gd name="T20" fmla="*/ 2 w 17"/>
                <a:gd name="T21" fmla="*/ 6 h 8"/>
                <a:gd name="T22" fmla="*/ 3 w 17"/>
                <a:gd name="T23" fmla="*/ 7 h 8"/>
                <a:gd name="T24" fmla="*/ 3 w 17"/>
                <a:gd name="T25" fmla="*/ 7 h 8"/>
                <a:gd name="T26" fmla="*/ 5 w 17"/>
                <a:gd name="T27" fmla="*/ 7 h 8"/>
                <a:gd name="T28" fmla="*/ 7 w 17"/>
                <a:gd name="T29" fmla="*/ 7 h 8"/>
                <a:gd name="T30" fmla="*/ 7 w 17"/>
                <a:gd name="T31" fmla="*/ 7 h 8"/>
                <a:gd name="T32" fmla="*/ 8 w 17"/>
                <a:gd name="T33" fmla="*/ 6 h 8"/>
                <a:gd name="T34" fmla="*/ 9 w 17"/>
                <a:gd name="T35" fmla="*/ 6 h 8"/>
                <a:gd name="T36" fmla="*/ 11 w 17"/>
                <a:gd name="T37" fmla="*/ 6 h 8"/>
                <a:gd name="T38" fmla="*/ 12 w 17"/>
                <a:gd name="T39" fmla="*/ 5 h 8"/>
                <a:gd name="T40" fmla="*/ 13 w 17"/>
                <a:gd name="T41" fmla="*/ 5 h 8"/>
                <a:gd name="T42" fmla="*/ 15 w 17"/>
                <a:gd name="T43" fmla="*/ 5 h 8"/>
                <a:gd name="T44" fmla="*/ 16 w 17"/>
                <a:gd name="T45" fmla="*/ 5 h 8"/>
                <a:gd name="T46" fmla="*/ 17 w 17"/>
                <a:gd name="T47" fmla="*/ 5 h 8"/>
                <a:gd name="T48" fmla="*/ 17 w 17"/>
                <a:gd name="T49" fmla="*/ 3 h 8"/>
                <a:gd name="T50" fmla="*/ 16 w 17"/>
                <a:gd name="T51" fmla="*/ 4 h 8"/>
                <a:gd name="T52" fmla="*/ 15 w 17"/>
                <a:gd name="T53" fmla="*/ 4 h 8"/>
                <a:gd name="T54" fmla="*/ 14 w 17"/>
                <a:gd name="T55" fmla="*/ 4 h 8"/>
                <a:gd name="T56" fmla="*/ 15 w 17"/>
                <a:gd name="T57" fmla="*/ 3 h 8"/>
                <a:gd name="T58" fmla="*/ 15 w 17"/>
                <a:gd name="T59" fmla="*/ 3 h 8"/>
                <a:gd name="T60" fmla="*/ 15 w 17"/>
                <a:gd name="T61" fmla="*/ 2 h 8"/>
                <a:gd name="T62" fmla="*/ 14 w 17"/>
                <a:gd name="T63" fmla="*/ 3 h 8"/>
                <a:gd name="T64" fmla="*/ 13 w 17"/>
                <a:gd name="T65" fmla="*/ 3 h 8"/>
                <a:gd name="T66" fmla="*/ 13 w 17"/>
                <a:gd name="T67" fmla="*/ 2 h 8"/>
                <a:gd name="T68" fmla="*/ 12 w 17"/>
                <a:gd name="T69" fmla="*/ 2 h 8"/>
                <a:gd name="T70" fmla="*/ 11 w 17"/>
                <a:gd name="T71" fmla="*/ 2 h 8"/>
                <a:gd name="T72" fmla="*/ 10 w 17"/>
                <a:gd name="T73" fmla="*/ 1 h 8"/>
                <a:gd name="T74" fmla="*/ 9 w 17"/>
                <a:gd name="T75" fmla="*/ 1 h 8"/>
                <a:gd name="T76" fmla="*/ 8 w 17"/>
                <a:gd name="T77" fmla="*/ 1 h 8"/>
                <a:gd name="T78" fmla="*/ 7 w 17"/>
                <a:gd name="T79" fmla="*/ 1 h 8"/>
                <a:gd name="T80" fmla="*/ 5 w 17"/>
                <a:gd name="T81" fmla="*/ 1 h 8"/>
                <a:gd name="T82" fmla="*/ 4 w 17"/>
                <a:gd name="T83" fmla="*/ 2 h 8"/>
                <a:gd name="T84" fmla="*/ 3 w 17"/>
                <a:gd name="T85" fmla="*/ 3 h 8"/>
                <a:gd name="T86" fmla="*/ 1 w 17"/>
                <a:gd name="T87" fmla="*/ 3 h 8"/>
                <a:gd name="T88" fmla="*/ 0 w 17"/>
                <a:gd name="T89" fmla="*/ 3 h 8"/>
                <a:gd name="T90" fmla="*/ 0 w 17"/>
                <a:gd name="T91" fmla="*/ 3 h 8"/>
                <a:gd name="T92" fmla="*/ 0 w 17"/>
                <a:gd name="T93" fmla="*/ 4 h 8"/>
                <a:gd name="T94" fmla="*/ 1 w 17"/>
                <a:gd name="T9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8">
                  <a:moveTo>
                    <a:pt x="1" y="5"/>
                  </a:moveTo>
                  <a:cubicBezTo>
                    <a:pt x="2" y="5"/>
                    <a:pt x="2" y="5"/>
                    <a:pt x="2" y="5"/>
                  </a:cubicBezTo>
                  <a:cubicBezTo>
                    <a:pt x="3" y="5"/>
                    <a:pt x="3" y="5"/>
                    <a:pt x="4" y="5"/>
                  </a:cubicBezTo>
                  <a:cubicBezTo>
                    <a:pt x="4" y="5"/>
                    <a:pt x="5" y="5"/>
                    <a:pt x="5" y="5"/>
                  </a:cubicBezTo>
                  <a:cubicBezTo>
                    <a:pt x="6" y="4"/>
                    <a:pt x="7" y="4"/>
                    <a:pt x="6" y="5"/>
                  </a:cubicBezTo>
                  <a:cubicBezTo>
                    <a:pt x="6" y="5"/>
                    <a:pt x="6" y="5"/>
                    <a:pt x="6" y="5"/>
                  </a:cubicBezTo>
                  <a:cubicBezTo>
                    <a:pt x="5" y="5"/>
                    <a:pt x="5" y="5"/>
                    <a:pt x="4" y="5"/>
                  </a:cubicBezTo>
                  <a:cubicBezTo>
                    <a:pt x="4" y="5"/>
                    <a:pt x="4" y="6"/>
                    <a:pt x="3" y="6"/>
                  </a:cubicBezTo>
                  <a:cubicBezTo>
                    <a:pt x="3" y="6"/>
                    <a:pt x="3" y="5"/>
                    <a:pt x="2" y="5"/>
                  </a:cubicBezTo>
                  <a:cubicBezTo>
                    <a:pt x="2" y="5"/>
                    <a:pt x="2" y="5"/>
                    <a:pt x="1" y="5"/>
                  </a:cubicBezTo>
                  <a:cubicBezTo>
                    <a:pt x="1" y="6"/>
                    <a:pt x="1" y="6"/>
                    <a:pt x="2" y="6"/>
                  </a:cubicBezTo>
                  <a:cubicBezTo>
                    <a:pt x="2" y="7"/>
                    <a:pt x="2" y="7"/>
                    <a:pt x="3" y="7"/>
                  </a:cubicBezTo>
                  <a:cubicBezTo>
                    <a:pt x="3" y="7"/>
                    <a:pt x="3" y="7"/>
                    <a:pt x="3" y="7"/>
                  </a:cubicBezTo>
                  <a:cubicBezTo>
                    <a:pt x="4" y="7"/>
                    <a:pt x="4" y="7"/>
                    <a:pt x="5" y="7"/>
                  </a:cubicBezTo>
                  <a:cubicBezTo>
                    <a:pt x="5" y="7"/>
                    <a:pt x="6" y="8"/>
                    <a:pt x="7" y="7"/>
                  </a:cubicBezTo>
                  <a:cubicBezTo>
                    <a:pt x="7" y="7"/>
                    <a:pt x="7" y="7"/>
                    <a:pt x="7" y="7"/>
                  </a:cubicBezTo>
                  <a:cubicBezTo>
                    <a:pt x="7" y="7"/>
                    <a:pt x="8" y="6"/>
                    <a:pt x="8" y="6"/>
                  </a:cubicBezTo>
                  <a:cubicBezTo>
                    <a:pt x="8" y="6"/>
                    <a:pt x="8" y="6"/>
                    <a:pt x="9" y="6"/>
                  </a:cubicBezTo>
                  <a:cubicBezTo>
                    <a:pt x="9" y="6"/>
                    <a:pt x="10" y="6"/>
                    <a:pt x="11" y="6"/>
                  </a:cubicBezTo>
                  <a:cubicBezTo>
                    <a:pt x="11" y="6"/>
                    <a:pt x="12" y="5"/>
                    <a:pt x="12" y="5"/>
                  </a:cubicBezTo>
                  <a:cubicBezTo>
                    <a:pt x="13" y="5"/>
                    <a:pt x="13" y="5"/>
                    <a:pt x="13" y="5"/>
                  </a:cubicBezTo>
                  <a:cubicBezTo>
                    <a:pt x="14" y="5"/>
                    <a:pt x="14" y="5"/>
                    <a:pt x="15" y="5"/>
                  </a:cubicBezTo>
                  <a:cubicBezTo>
                    <a:pt x="15" y="5"/>
                    <a:pt x="15" y="5"/>
                    <a:pt x="16" y="5"/>
                  </a:cubicBezTo>
                  <a:cubicBezTo>
                    <a:pt x="16" y="5"/>
                    <a:pt x="16" y="5"/>
                    <a:pt x="17" y="5"/>
                  </a:cubicBezTo>
                  <a:cubicBezTo>
                    <a:pt x="17" y="4"/>
                    <a:pt x="17" y="3"/>
                    <a:pt x="17" y="3"/>
                  </a:cubicBezTo>
                  <a:cubicBezTo>
                    <a:pt x="16" y="3"/>
                    <a:pt x="16" y="4"/>
                    <a:pt x="16" y="4"/>
                  </a:cubicBezTo>
                  <a:cubicBezTo>
                    <a:pt x="16" y="4"/>
                    <a:pt x="16" y="4"/>
                    <a:pt x="15" y="4"/>
                  </a:cubicBezTo>
                  <a:cubicBezTo>
                    <a:pt x="15" y="4"/>
                    <a:pt x="14" y="4"/>
                    <a:pt x="14" y="4"/>
                  </a:cubicBezTo>
                  <a:cubicBezTo>
                    <a:pt x="14" y="4"/>
                    <a:pt x="15" y="4"/>
                    <a:pt x="15" y="3"/>
                  </a:cubicBezTo>
                  <a:cubicBezTo>
                    <a:pt x="15" y="3"/>
                    <a:pt x="15" y="3"/>
                    <a:pt x="15" y="3"/>
                  </a:cubicBezTo>
                  <a:cubicBezTo>
                    <a:pt x="15" y="2"/>
                    <a:pt x="15" y="2"/>
                    <a:pt x="15" y="2"/>
                  </a:cubicBezTo>
                  <a:cubicBezTo>
                    <a:pt x="14" y="2"/>
                    <a:pt x="14" y="3"/>
                    <a:pt x="14" y="3"/>
                  </a:cubicBezTo>
                  <a:cubicBezTo>
                    <a:pt x="13" y="3"/>
                    <a:pt x="13" y="3"/>
                    <a:pt x="13" y="3"/>
                  </a:cubicBezTo>
                  <a:cubicBezTo>
                    <a:pt x="13" y="3"/>
                    <a:pt x="13" y="2"/>
                    <a:pt x="13" y="2"/>
                  </a:cubicBezTo>
                  <a:cubicBezTo>
                    <a:pt x="12" y="2"/>
                    <a:pt x="12" y="2"/>
                    <a:pt x="12" y="2"/>
                  </a:cubicBezTo>
                  <a:cubicBezTo>
                    <a:pt x="11" y="2"/>
                    <a:pt x="11" y="2"/>
                    <a:pt x="11" y="2"/>
                  </a:cubicBezTo>
                  <a:cubicBezTo>
                    <a:pt x="10" y="2"/>
                    <a:pt x="10" y="2"/>
                    <a:pt x="10" y="1"/>
                  </a:cubicBezTo>
                  <a:cubicBezTo>
                    <a:pt x="10" y="1"/>
                    <a:pt x="10" y="1"/>
                    <a:pt x="9" y="1"/>
                  </a:cubicBezTo>
                  <a:cubicBezTo>
                    <a:pt x="9" y="0"/>
                    <a:pt x="8" y="0"/>
                    <a:pt x="8" y="1"/>
                  </a:cubicBezTo>
                  <a:cubicBezTo>
                    <a:pt x="7" y="1"/>
                    <a:pt x="7" y="1"/>
                    <a:pt x="7" y="1"/>
                  </a:cubicBezTo>
                  <a:cubicBezTo>
                    <a:pt x="6" y="1"/>
                    <a:pt x="6" y="1"/>
                    <a:pt x="5" y="1"/>
                  </a:cubicBezTo>
                  <a:cubicBezTo>
                    <a:pt x="5" y="2"/>
                    <a:pt x="5" y="2"/>
                    <a:pt x="4" y="2"/>
                  </a:cubicBezTo>
                  <a:cubicBezTo>
                    <a:pt x="4" y="2"/>
                    <a:pt x="3" y="2"/>
                    <a:pt x="3" y="3"/>
                  </a:cubicBezTo>
                  <a:cubicBezTo>
                    <a:pt x="2" y="3"/>
                    <a:pt x="2" y="3"/>
                    <a:pt x="1" y="3"/>
                  </a:cubicBezTo>
                  <a:cubicBezTo>
                    <a:pt x="1" y="3"/>
                    <a:pt x="1" y="3"/>
                    <a:pt x="0" y="3"/>
                  </a:cubicBezTo>
                  <a:cubicBezTo>
                    <a:pt x="0" y="3"/>
                    <a:pt x="0" y="3"/>
                    <a:pt x="0" y="3"/>
                  </a:cubicBezTo>
                  <a:cubicBezTo>
                    <a:pt x="0" y="4"/>
                    <a:pt x="0" y="4"/>
                    <a:pt x="0" y="4"/>
                  </a:cubicBezTo>
                  <a:cubicBezTo>
                    <a:pt x="0" y="5"/>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9" name="Freeform 211"/>
            <p:cNvSpPr>
              <a:spLocks/>
            </p:cNvSpPr>
            <p:nvPr/>
          </p:nvSpPr>
          <p:spPr bwMode="auto">
            <a:xfrm>
              <a:off x="2606676" y="654051"/>
              <a:ext cx="593725" cy="173038"/>
            </a:xfrm>
            <a:custGeom>
              <a:avLst/>
              <a:gdLst>
                <a:gd name="T0" fmla="*/ 53 w 55"/>
                <a:gd name="T1" fmla="*/ 2 h 16"/>
                <a:gd name="T2" fmla="*/ 50 w 55"/>
                <a:gd name="T3" fmla="*/ 1 h 16"/>
                <a:gd name="T4" fmla="*/ 48 w 55"/>
                <a:gd name="T5" fmla="*/ 1 h 16"/>
                <a:gd name="T6" fmla="*/ 43 w 55"/>
                <a:gd name="T7" fmla="*/ 1 h 16"/>
                <a:gd name="T8" fmla="*/ 41 w 55"/>
                <a:gd name="T9" fmla="*/ 1 h 16"/>
                <a:gd name="T10" fmla="*/ 39 w 55"/>
                <a:gd name="T11" fmla="*/ 1 h 16"/>
                <a:gd name="T12" fmla="*/ 37 w 55"/>
                <a:gd name="T13" fmla="*/ 0 h 16"/>
                <a:gd name="T14" fmla="*/ 34 w 55"/>
                <a:gd name="T15" fmla="*/ 1 h 16"/>
                <a:gd name="T16" fmla="*/ 31 w 55"/>
                <a:gd name="T17" fmla="*/ 1 h 16"/>
                <a:gd name="T18" fmla="*/ 29 w 55"/>
                <a:gd name="T19" fmla="*/ 1 h 16"/>
                <a:gd name="T20" fmla="*/ 26 w 55"/>
                <a:gd name="T21" fmla="*/ 1 h 16"/>
                <a:gd name="T22" fmla="*/ 24 w 55"/>
                <a:gd name="T23" fmla="*/ 2 h 16"/>
                <a:gd name="T24" fmla="*/ 22 w 55"/>
                <a:gd name="T25" fmla="*/ 2 h 16"/>
                <a:gd name="T26" fmla="*/ 19 w 55"/>
                <a:gd name="T27" fmla="*/ 2 h 16"/>
                <a:gd name="T28" fmla="*/ 17 w 55"/>
                <a:gd name="T29" fmla="*/ 3 h 16"/>
                <a:gd name="T30" fmla="*/ 12 w 55"/>
                <a:gd name="T31" fmla="*/ 3 h 16"/>
                <a:gd name="T32" fmla="*/ 9 w 55"/>
                <a:gd name="T33" fmla="*/ 3 h 16"/>
                <a:gd name="T34" fmla="*/ 10 w 55"/>
                <a:gd name="T35" fmla="*/ 4 h 16"/>
                <a:gd name="T36" fmla="*/ 12 w 55"/>
                <a:gd name="T37" fmla="*/ 5 h 16"/>
                <a:gd name="T38" fmla="*/ 14 w 55"/>
                <a:gd name="T39" fmla="*/ 5 h 16"/>
                <a:gd name="T40" fmla="*/ 18 w 55"/>
                <a:gd name="T41" fmla="*/ 5 h 16"/>
                <a:gd name="T42" fmla="*/ 20 w 55"/>
                <a:gd name="T43" fmla="*/ 5 h 16"/>
                <a:gd name="T44" fmla="*/ 17 w 55"/>
                <a:gd name="T45" fmla="*/ 6 h 16"/>
                <a:gd name="T46" fmla="*/ 14 w 55"/>
                <a:gd name="T47" fmla="*/ 6 h 16"/>
                <a:gd name="T48" fmla="*/ 15 w 55"/>
                <a:gd name="T49" fmla="*/ 8 h 16"/>
                <a:gd name="T50" fmla="*/ 16 w 55"/>
                <a:gd name="T51" fmla="*/ 8 h 16"/>
                <a:gd name="T52" fmla="*/ 15 w 55"/>
                <a:gd name="T53" fmla="*/ 9 h 16"/>
                <a:gd name="T54" fmla="*/ 12 w 55"/>
                <a:gd name="T55" fmla="*/ 9 h 16"/>
                <a:gd name="T56" fmla="*/ 10 w 55"/>
                <a:gd name="T57" fmla="*/ 9 h 16"/>
                <a:gd name="T58" fmla="*/ 8 w 55"/>
                <a:gd name="T59" fmla="*/ 10 h 16"/>
                <a:gd name="T60" fmla="*/ 6 w 55"/>
                <a:gd name="T61" fmla="*/ 10 h 16"/>
                <a:gd name="T62" fmla="*/ 5 w 55"/>
                <a:gd name="T63" fmla="*/ 11 h 16"/>
                <a:gd name="T64" fmla="*/ 4 w 55"/>
                <a:gd name="T65" fmla="*/ 12 h 16"/>
                <a:gd name="T66" fmla="*/ 2 w 55"/>
                <a:gd name="T67" fmla="*/ 12 h 16"/>
                <a:gd name="T68" fmla="*/ 0 w 55"/>
                <a:gd name="T69" fmla="*/ 13 h 16"/>
                <a:gd name="T70" fmla="*/ 2 w 55"/>
                <a:gd name="T71" fmla="*/ 14 h 16"/>
                <a:gd name="T72" fmla="*/ 5 w 55"/>
                <a:gd name="T73" fmla="*/ 14 h 16"/>
                <a:gd name="T74" fmla="*/ 7 w 55"/>
                <a:gd name="T75" fmla="*/ 14 h 16"/>
                <a:gd name="T76" fmla="*/ 10 w 55"/>
                <a:gd name="T77" fmla="*/ 14 h 16"/>
                <a:gd name="T78" fmla="*/ 13 w 55"/>
                <a:gd name="T79" fmla="*/ 13 h 16"/>
                <a:gd name="T80" fmla="*/ 13 w 55"/>
                <a:gd name="T81" fmla="*/ 15 h 16"/>
                <a:gd name="T82" fmla="*/ 17 w 55"/>
                <a:gd name="T83" fmla="*/ 14 h 16"/>
                <a:gd name="T84" fmla="*/ 20 w 55"/>
                <a:gd name="T85" fmla="*/ 14 h 16"/>
                <a:gd name="T86" fmla="*/ 20 w 55"/>
                <a:gd name="T87" fmla="*/ 12 h 16"/>
                <a:gd name="T88" fmla="*/ 21 w 55"/>
                <a:gd name="T89" fmla="*/ 12 h 16"/>
                <a:gd name="T90" fmla="*/ 23 w 55"/>
                <a:gd name="T91" fmla="*/ 10 h 16"/>
                <a:gd name="T92" fmla="*/ 25 w 55"/>
                <a:gd name="T93" fmla="*/ 10 h 16"/>
                <a:gd name="T94" fmla="*/ 27 w 55"/>
                <a:gd name="T95" fmla="*/ 10 h 16"/>
                <a:gd name="T96" fmla="*/ 28 w 55"/>
                <a:gd name="T97" fmla="*/ 8 h 16"/>
                <a:gd name="T98" fmla="*/ 29 w 55"/>
                <a:gd name="T99" fmla="*/ 7 h 16"/>
                <a:gd name="T100" fmla="*/ 31 w 55"/>
                <a:gd name="T101" fmla="*/ 6 h 16"/>
                <a:gd name="T102" fmla="*/ 34 w 55"/>
                <a:gd name="T103" fmla="*/ 7 h 16"/>
                <a:gd name="T104" fmla="*/ 37 w 55"/>
                <a:gd name="T105" fmla="*/ 7 h 16"/>
                <a:gd name="T106" fmla="*/ 38 w 55"/>
                <a:gd name="T107" fmla="*/ 6 h 16"/>
                <a:gd name="T108" fmla="*/ 41 w 55"/>
                <a:gd name="T109" fmla="*/ 6 h 16"/>
                <a:gd name="T110" fmla="*/ 44 w 55"/>
                <a:gd name="T111" fmla="*/ 5 h 16"/>
                <a:gd name="T112" fmla="*/ 46 w 55"/>
                <a:gd name="T113" fmla="*/ 4 h 16"/>
                <a:gd name="T114" fmla="*/ 47 w 55"/>
                <a:gd name="T115" fmla="*/ 3 h 16"/>
                <a:gd name="T116" fmla="*/ 50 w 55"/>
                <a:gd name="T117" fmla="*/ 3 h 16"/>
                <a:gd name="T118" fmla="*/ 54 w 55"/>
                <a:gd name="T119" fmla="*/ 3 h 16"/>
                <a:gd name="T120" fmla="*/ 55 w 55"/>
                <a:gd name="T12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16">
                  <a:moveTo>
                    <a:pt x="54" y="2"/>
                  </a:moveTo>
                  <a:cubicBezTo>
                    <a:pt x="54" y="2"/>
                    <a:pt x="53" y="2"/>
                    <a:pt x="53" y="2"/>
                  </a:cubicBezTo>
                  <a:cubicBezTo>
                    <a:pt x="52" y="1"/>
                    <a:pt x="52" y="2"/>
                    <a:pt x="51" y="2"/>
                  </a:cubicBezTo>
                  <a:cubicBezTo>
                    <a:pt x="51" y="1"/>
                    <a:pt x="51" y="1"/>
                    <a:pt x="50" y="1"/>
                  </a:cubicBezTo>
                  <a:cubicBezTo>
                    <a:pt x="49" y="1"/>
                    <a:pt x="49" y="1"/>
                    <a:pt x="48" y="1"/>
                  </a:cubicBezTo>
                  <a:cubicBezTo>
                    <a:pt x="48" y="1"/>
                    <a:pt x="48" y="1"/>
                    <a:pt x="48" y="1"/>
                  </a:cubicBezTo>
                  <a:cubicBezTo>
                    <a:pt x="47" y="1"/>
                    <a:pt x="47" y="1"/>
                    <a:pt x="46" y="1"/>
                  </a:cubicBezTo>
                  <a:cubicBezTo>
                    <a:pt x="45" y="1"/>
                    <a:pt x="45" y="1"/>
                    <a:pt x="43" y="1"/>
                  </a:cubicBezTo>
                  <a:cubicBezTo>
                    <a:pt x="43" y="1"/>
                    <a:pt x="43" y="1"/>
                    <a:pt x="42" y="1"/>
                  </a:cubicBezTo>
                  <a:cubicBezTo>
                    <a:pt x="42" y="1"/>
                    <a:pt x="42" y="1"/>
                    <a:pt x="41" y="1"/>
                  </a:cubicBezTo>
                  <a:cubicBezTo>
                    <a:pt x="41" y="1"/>
                    <a:pt x="41" y="1"/>
                    <a:pt x="40" y="1"/>
                  </a:cubicBezTo>
                  <a:cubicBezTo>
                    <a:pt x="39" y="1"/>
                    <a:pt x="39" y="1"/>
                    <a:pt x="39" y="1"/>
                  </a:cubicBezTo>
                  <a:cubicBezTo>
                    <a:pt x="38" y="1"/>
                    <a:pt x="38" y="1"/>
                    <a:pt x="37" y="1"/>
                  </a:cubicBezTo>
                  <a:cubicBezTo>
                    <a:pt x="37" y="1"/>
                    <a:pt x="37" y="1"/>
                    <a:pt x="37" y="0"/>
                  </a:cubicBezTo>
                  <a:cubicBezTo>
                    <a:pt x="36" y="0"/>
                    <a:pt x="36" y="1"/>
                    <a:pt x="35" y="1"/>
                  </a:cubicBezTo>
                  <a:cubicBezTo>
                    <a:pt x="35" y="1"/>
                    <a:pt x="34" y="1"/>
                    <a:pt x="34" y="1"/>
                  </a:cubicBezTo>
                  <a:cubicBezTo>
                    <a:pt x="33" y="1"/>
                    <a:pt x="33" y="1"/>
                    <a:pt x="33" y="1"/>
                  </a:cubicBezTo>
                  <a:cubicBezTo>
                    <a:pt x="32" y="1"/>
                    <a:pt x="32" y="1"/>
                    <a:pt x="31" y="1"/>
                  </a:cubicBezTo>
                  <a:cubicBezTo>
                    <a:pt x="31" y="1"/>
                    <a:pt x="31" y="1"/>
                    <a:pt x="30" y="1"/>
                  </a:cubicBezTo>
                  <a:cubicBezTo>
                    <a:pt x="30" y="1"/>
                    <a:pt x="30" y="1"/>
                    <a:pt x="29" y="1"/>
                  </a:cubicBezTo>
                  <a:cubicBezTo>
                    <a:pt x="29" y="1"/>
                    <a:pt x="29" y="1"/>
                    <a:pt x="28" y="1"/>
                  </a:cubicBezTo>
                  <a:cubicBezTo>
                    <a:pt x="27" y="1"/>
                    <a:pt x="27" y="1"/>
                    <a:pt x="26" y="1"/>
                  </a:cubicBezTo>
                  <a:cubicBezTo>
                    <a:pt x="26" y="1"/>
                    <a:pt x="25" y="1"/>
                    <a:pt x="25" y="1"/>
                  </a:cubicBezTo>
                  <a:cubicBezTo>
                    <a:pt x="24" y="1"/>
                    <a:pt x="24" y="2"/>
                    <a:pt x="24" y="2"/>
                  </a:cubicBezTo>
                  <a:cubicBezTo>
                    <a:pt x="24" y="2"/>
                    <a:pt x="23" y="2"/>
                    <a:pt x="23" y="2"/>
                  </a:cubicBezTo>
                  <a:cubicBezTo>
                    <a:pt x="23" y="2"/>
                    <a:pt x="22" y="2"/>
                    <a:pt x="22" y="2"/>
                  </a:cubicBezTo>
                  <a:cubicBezTo>
                    <a:pt x="21" y="2"/>
                    <a:pt x="21" y="2"/>
                    <a:pt x="21" y="2"/>
                  </a:cubicBezTo>
                  <a:cubicBezTo>
                    <a:pt x="20" y="2"/>
                    <a:pt x="20" y="2"/>
                    <a:pt x="19" y="2"/>
                  </a:cubicBezTo>
                  <a:cubicBezTo>
                    <a:pt x="19" y="2"/>
                    <a:pt x="19" y="2"/>
                    <a:pt x="19" y="2"/>
                  </a:cubicBezTo>
                  <a:cubicBezTo>
                    <a:pt x="18" y="3"/>
                    <a:pt x="17" y="3"/>
                    <a:pt x="17" y="3"/>
                  </a:cubicBezTo>
                  <a:cubicBezTo>
                    <a:pt x="16" y="3"/>
                    <a:pt x="15" y="3"/>
                    <a:pt x="14" y="3"/>
                  </a:cubicBezTo>
                  <a:cubicBezTo>
                    <a:pt x="13" y="3"/>
                    <a:pt x="13" y="3"/>
                    <a:pt x="12" y="3"/>
                  </a:cubicBezTo>
                  <a:cubicBezTo>
                    <a:pt x="11" y="3"/>
                    <a:pt x="11" y="3"/>
                    <a:pt x="11" y="3"/>
                  </a:cubicBezTo>
                  <a:cubicBezTo>
                    <a:pt x="10" y="3"/>
                    <a:pt x="9" y="3"/>
                    <a:pt x="9" y="3"/>
                  </a:cubicBezTo>
                  <a:cubicBezTo>
                    <a:pt x="9" y="3"/>
                    <a:pt x="9" y="3"/>
                    <a:pt x="9" y="4"/>
                  </a:cubicBezTo>
                  <a:cubicBezTo>
                    <a:pt x="9" y="4"/>
                    <a:pt x="10" y="4"/>
                    <a:pt x="10" y="4"/>
                  </a:cubicBezTo>
                  <a:cubicBezTo>
                    <a:pt x="10" y="5"/>
                    <a:pt x="10" y="5"/>
                    <a:pt x="10" y="5"/>
                  </a:cubicBezTo>
                  <a:cubicBezTo>
                    <a:pt x="11" y="5"/>
                    <a:pt x="11" y="5"/>
                    <a:pt x="12" y="5"/>
                  </a:cubicBezTo>
                  <a:cubicBezTo>
                    <a:pt x="12" y="5"/>
                    <a:pt x="13" y="5"/>
                    <a:pt x="13" y="5"/>
                  </a:cubicBezTo>
                  <a:cubicBezTo>
                    <a:pt x="13" y="5"/>
                    <a:pt x="14" y="5"/>
                    <a:pt x="14" y="5"/>
                  </a:cubicBezTo>
                  <a:cubicBezTo>
                    <a:pt x="15" y="5"/>
                    <a:pt x="15" y="5"/>
                    <a:pt x="16" y="5"/>
                  </a:cubicBezTo>
                  <a:cubicBezTo>
                    <a:pt x="17" y="5"/>
                    <a:pt x="17" y="5"/>
                    <a:pt x="18" y="5"/>
                  </a:cubicBezTo>
                  <a:cubicBezTo>
                    <a:pt x="18" y="5"/>
                    <a:pt x="18" y="5"/>
                    <a:pt x="19" y="5"/>
                  </a:cubicBezTo>
                  <a:cubicBezTo>
                    <a:pt x="20" y="5"/>
                    <a:pt x="20" y="5"/>
                    <a:pt x="20" y="5"/>
                  </a:cubicBezTo>
                  <a:cubicBezTo>
                    <a:pt x="20" y="6"/>
                    <a:pt x="20" y="6"/>
                    <a:pt x="20" y="6"/>
                  </a:cubicBezTo>
                  <a:cubicBezTo>
                    <a:pt x="18" y="6"/>
                    <a:pt x="18" y="6"/>
                    <a:pt x="17" y="6"/>
                  </a:cubicBezTo>
                  <a:cubicBezTo>
                    <a:pt x="16" y="6"/>
                    <a:pt x="16" y="6"/>
                    <a:pt x="15" y="6"/>
                  </a:cubicBezTo>
                  <a:cubicBezTo>
                    <a:pt x="15" y="6"/>
                    <a:pt x="14" y="5"/>
                    <a:pt x="14" y="6"/>
                  </a:cubicBezTo>
                  <a:cubicBezTo>
                    <a:pt x="14" y="6"/>
                    <a:pt x="14" y="6"/>
                    <a:pt x="14" y="7"/>
                  </a:cubicBezTo>
                  <a:cubicBezTo>
                    <a:pt x="14" y="7"/>
                    <a:pt x="15" y="7"/>
                    <a:pt x="15" y="8"/>
                  </a:cubicBezTo>
                  <a:cubicBezTo>
                    <a:pt x="15" y="8"/>
                    <a:pt x="15" y="8"/>
                    <a:pt x="15" y="8"/>
                  </a:cubicBezTo>
                  <a:cubicBezTo>
                    <a:pt x="15" y="8"/>
                    <a:pt x="16" y="8"/>
                    <a:pt x="16" y="8"/>
                  </a:cubicBezTo>
                  <a:cubicBezTo>
                    <a:pt x="16" y="9"/>
                    <a:pt x="17" y="9"/>
                    <a:pt x="17" y="9"/>
                  </a:cubicBezTo>
                  <a:cubicBezTo>
                    <a:pt x="16" y="10"/>
                    <a:pt x="16" y="9"/>
                    <a:pt x="15" y="9"/>
                  </a:cubicBezTo>
                  <a:cubicBezTo>
                    <a:pt x="15" y="9"/>
                    <a:pt x="14" y="9"/>
                    <a:pt x="14" y="9"/>
                  </a:cubicBezTo>
                  <a:cubicBezTo>
                    <a:pt x="13" y="9"/>
                    <a:pt x="13" y="9"/>
                    <a:pt x="12" y="9"/>
                  </a:cubicBezTo>
                  <a:cubicBezTo>
                    <a:pt x="12" y="9"/>
                    <a:pt x="11" y="9"/>
                    <a:pt x="11" y="9"/>
                  </a:cubicBezTo>
                  <a:cubicBezTo>
                    <a:pt x="10" y="9"/>
                    <a:pt x="10" y="9"/>
                    <a:pt x="10" y="9"/>
                  </a:cubicBezTo>
                  <a:cubicBezTo>
                    <a:pt x="9" y="9"/>
                    <a:pt x="9" y="9"/>
                    <a:pt x="8" y="9"/>
                  </a:cubicBezTo>
                  <a:cubicBezTo>
                    <a:pt x="8" y="10"/>
                    <a:pt x="8" y="10"/>
                    <a:pt x="8" y="10"/>
                  </a:cubicBezTo>
                  <a:cubicBezTo>
                    <a:pt x="7" y="10"/>
                    <a:pt x="7" y="10"/>
                    <a:pt x="7" y="10"/>
                  </a:cubicBezTo>
                  <a:cubicBezTo>
                    <a:pt x="6" y="10"/>
                    <a:pt x="6" y="10"/>
                    <a:pt x="6" y="10"/>
                  </a:cubicBezTo>
                  <a:cubicBezTo>
                    <a:pt x="6" y="11"/>
                    <a:pt x="6" y="11"/>
                    <a:pt x="5" y="11"/>
                  </a:cubicBezTo>
                  <a:cubicBezTo>
                    <a:pt x="5" y="11"/>
                    <a:pt x="5" y="11"/>
                    <a:pt x="5" y="11"/>
                  </a:cubicBezTo>
                  <a:cubicBezTo>
                    <a:pt x="5" y="12"/>
                    <a:pt x="5" y="12"/>
                    <a:pt x="5" y="12"/>
                  </a:cubicBezTo>
                  <a:cubicBezTo>
                    <a:pt x="5" y="12"/>
                    <a:pt x="5" y="12"/>
                    <a:pt x="4" y="12"/>
                  </a:cubicBezTo>
                  <a:cubicBezTo>
                    <a:pt x="4" y="12"/>
                    <a:pt x="4" y="12"/>
                    <a:pt x="3" y="12"/>
                  </a:cubicBezTo>
                  <a:cubicBezTo>
                    <a:pt x="3" y="12"/>
                    <a:pt x="3" y="12"/>
                    <a:pt x="2" y="12"/>
                  </a:cubicBezTo>
                  <a:cubicBezTo>
                    <a:pt x="2" y="13"/>
                    <a:pt x="1" y="13"/>
                    <a:pt x="1" y="13"/>
                  </a:cubicBezTo>
                  <a:cubicBezTo>
                    <a:pt x="0" y="13"/>
                    <a:pt x="0" y="13"/>
                    <a:pt x="0" y="13"/>
                  </a:cubicBezTo>
                  <a:cubicBezTo>
                    <a:pt x="0" y="14"/>
                    <a:pt x="0" y="14"/>
                    <a:pt x="0" y="14"/>
                  </a:cubicBezTo>
                  <a:cubicBezTo>
                    <a:pt x="1" y="15"/>
                    <a:pt x="1" y="14"/>
                    <a:pt x="2" y="14"/>
                  </a:cubicBezTo>
                  <a:cubicBezTo>
                    <a:pt x="3" y="14"/>
                    <a:pt x="3" y="14"/>
                    <a:pt x="4" y="14"/>
                  </a:cubicBezTo>
                  <a:cubicBezTo>
                    <a:pt x="4" y="14"/>
                    <a:pt x="4" y="14"/>
                    <a:pt x="5" y="14"/>
                  </a:cubicBezTo>
                  <a:cubicBezTo>
                    <a:pt x="5" y="14"/>
                    <a:pt x="6" y="14"/>
                    <a:pt x="6" y="14"/>
                  </a:cubicBezTo>
                  <a:cubicBezTo>
                    <a:pt x="7" y="14"/>
                    <a:pt x="7" y="14"/>
                    <a:pt x="7" y="14"/>
                  </a:cubicBezTo>
                  <a:cubicBezTo>
                    <a:pt x="8" y="13"/>
                    <a:pt x="8" y="13"/>
                    <a:pt x="9" y="13"/>
                  </a:cubicBezTo>
                  <a:cubicBezTo>
                    <a:pt x="9" y="13"/>
                    <a:pt x="9" y="14"/>
                    <a:pt x="10" y="14"/>
                  </a:cubicBezTo>
                  <a:cubicBezTo>
                    <a:pt x="10" y="14"/>
                    <a:pt x="11" y="14"/>
                    <a:pt x="11" y="14"/>
                  </a:cubicBezTo>
                  <a:cubicBezTo>
                    <a:pt x="12" y="13"/>
                    <a:pt x="12" y="13"/>
                    <a:pt x="13" y="13"/>
                  </a:cubicBezTo>
                  <a:cubicBezTo>
                    <a:pt x="13" y="13"/>
                    <a:pt x="13" y="13"/>
                    <a:pt x="13" y="13"/>
                  </a:cubicBezTo>
                  <a:cubicBezTo>
                    <a:pt x="14" y="14"/>
                    <a:pt x="13" y="14"/>
                    <a:pt x="13" y="15"/>
                  </a:cubicBezTo>
                  <a:cubicBezTo>
                    <a:pt x="13" y="16"/>
                    <a:pt x="14" y="15"/>
                    <a:pt x="15" y="14"/>
                  </a:cubicBezTo>
                  <a:cubicBezTo>
                    <a:pt x="16" y="14"/>
                    <a:pt x="16" y="14"/>
                    <a:pt x="17" y="14"/>
                  </a:cubicBezTo>
                  <a:cubicBezTo>
                    <a:pt x="17" y="14"/>
                    <a:pt x="17" y="14"/>
                    <a:pt x="18" y="14"/>
                  </a:cubicBezTo>
                  <a:cubicBezTo>
                    <a:pt x="19" y="14"/>
                    <a:pt x="19" y="14"/>
                    <a:pt x="20" y="14"/>
                  </a:cubicBezTo>
                  <a:cubicBezTo>
                    <a:pt x="20" y="13"/>
                    <a:pt x="20" y="13"/>
                    <a:pt x="20" y="13"/>
                  </a:cubicBezTo>
                  <a:cubicBezTo>
                    <a:pt x="20" y="13"/>
                    <a:pt x="20" y="12"/>
                    <a:pt x="20" y="12"/>
                  </a:cubicBezTo>
                  <a:cubicBezTo>
                    <a:pt x="20" y="12"/>
                    <a:pt x="20" y="12"/>
                    <a:pt x="21" y="12"/>
                  </a:cubicBezTo>
                  <a:cubicBezTo>
                    <a:pt x="21" y="11"/>
                    <a:pt x="21" y="12"/>
                    <a:pt x="21" y="12"/>
                  </a:cubicBezTo>
                  <a:cubicBezTo>
                    <a:pt x="22" y="11"/>
                    <a:pt x="22" y="11"/>
                    <a:pt x="22" y="11"/>
                  </a:cubicBezTo>
                  <a:cubicBezTo>
                    <a:pt x="22" y="11"/>
                    <a:pt x="22" y="10"/>
                    <a:pt x="23" y="10"/>
                  </a:cubicBezTo>
                  <a:cubicBezTo>
                    <a:pt x="23" y="10"/>
                    <a:pt x="23" y="11"/>
                    <a:pt x="24" y="11"/>
                  </a:cubicBezTo>
                  <a:cubicBezTo>
                    <a:pt x="24" y="11"/>
                    <a:pt x="24" y="10"/>
                    <a:pt x="25" y="10"/>
                  </a:cubicBezTo>
                  <a:cubicBezTo>
                    <a:pt x="25" y="10"/>
                    <a:pt x="26" y="10"/>
                    <a:pt x="26" y="10"/>
                  </a:cubicBezTo>
                  <a:cubicBezTo>
                    <a:pt x="26" y="10"/>
                    <a:pt x="27" y="10"/>
                    <a:pt x="27" y="10"/>
                  </a:cubicBezTo>
                  <a:cubicBezTo>
                    <a:pt x="27" y="9"/>
                    <a:pt x="27" y="9"/>
                    <a:pt x="27" y="9"/>
                  </a:cubicBezTo>
                  <a:cubicBezTo>
                    <a:pt x="28" y="8"/>
                    <a:pt x="28" y="8"/>
                    <a:pt x="28" y="8"/>
                  </a:cubicBezTo>
                  <a:cubicBezTo>
                    <a:pt x="28" y="8"/>
                    <a:pt x="29" y="8"/>
                    <a:pt x="29" y="8"/>
                  </a:cubicBezTo>
                  <a:cubicBezTo>
                    <a:pt x="29" y="7"/>
                    <a:pt x="29" y="7"/>
                    <a:pt x="29" y="7"/>
                  </a:cubicBezTo>
                  <a:cubicBezTo>
                    <a:pt x="29" y="7"/>
                    <a:pt x="29" y="6"/>
                    <a:pt x="30" y="6"/>
                  </a:cubicBezTo>
                  <a:cubicBezTo>
                    <a:pt x="30" y="6"/>
                    <a:pt x="31" y="6"/>
                    <a:pt x="31" y="6"/>
                  </a:cubicBezTo>
                  <a:cubicBezTo>
                    <a:pt x="32" y="6"/>
                    <a:pt x="32" y="6"/>
                    <a:pt x="33" y="6"/>
                  </a:cubicBezTo>
                  <a:cubicBezTo>
                    <a:pt x="33" y="7"/>
                    <a:pt x="33" y="7"/>
                    <a:pt x="34" y="7"/>
                  </a:cubicBezTo>
                  <a:cubicBezTo>
                    <a:pt x="34" y="7"/>
                    <a:pt x="35" y="7"/>
                    <a:pt x="35" y="7"/>
                  </a:cubicBezTo>
                  <a:cubicBezTo>
                    <a:pt x="36" y="7"/>
                    <a:pt x="36" y="7"/>
                    <a:pt x="37" y="7"/>
                  </a:cubicBezTo>
                  <a:cubicBezTo>
                    <a:pt x="37" y="7"/>
                    <a:pt x="37" y="7"/>
                    <a:pt x="37" y="6"/>
                  </a:cubicBezTo>
                  <a:cubicBezTo>
                    <a:pt x="38" y="6"/>
                    <a:pt x="38" y="6"/>
                    <a:pt x="38" y="6"/>
                  </a:cubicBezTo>
                  <a:cubicBezTo>
                    <a:pt x="38" y="6"/>
                    <a:pt x="39" y="6"/>
                    <a:pt x="39" y="6"/>
                  </a:cubicBezTo>
                  <a:cubicBezTo>
                    <a:pt x="40" y="6"/>
                    <a:pt x="40" y="6"/>
                    <a:pt x="41" y="6"/>
                  </a:cubicBezTo>
                  <a:cubicBezTo>
                    <a:pt x="42" y="6"/>
                    <a:pt x="42" y="5"/>
                    <a:pt x="43" y="5"/>
                  </a:cubicBezTo>
                  <a:cubicBezTo>
                    <a:pt x="43" y="5"/>
                    <a:pt x="43" y="5"/>
                    <a:pt x="44" y="5"/>
                  </a:cubicBezTo>
                  <a:cubicBezTo>
                    <a:pt x="44" y="4"/>
                    <a:pt x="45" y="5"/>
                    <a:pt x="45" y="4"/>
                  </a:cubicBezTo>
                  <a:cubicBezTo>
                    <a:pt x="46" y="4"/>
                    <a:pt x="46" y="4"/>
                    <a:pt x="46" y="4"/>
                  </a:cubicBezTo>
                  <a:cubicBezTo>
                    <a:pt x="47" y="4"/>
                    <a:pt x="46" y="3"/>
                    <a:pt x="46" y="3"/>
                  </a:cubicBezTo>
                  <a:cubicBezTo>
                    <a:pt x="47" y="3"/>
                    <a:pt x="47" y="3"/>
                    <a:pt x="47" y="3"/>
                  </a:cubicBezTo>
                  <a:cubicBezTo>
                    <a:pt x="48" y="3"/>
                    <a:pt x="48" y="3"/>
                    <a:pt x="49" y="3"/>
                  </a:cubicBezTo>
                  <a:cubicBezTo>
                    <a:pt x="49" y="3"/>
                    <a:pt x="50" y="3"/>
                    <a:pt x="50" y="3"/>
                  </a:cubicBezTo>
                  <a:cubicBezTo>
                    <a:pt x="51" y="3"/>
                    <a:pt x="51" y="3"/>
                    <a:pt x="52" y="3"/>
                  </a:cubicBezTo>
                  <a:cubicBezTo>
                    <a:pt x="53" y="3"/>
                    <a:pt x="53" y="3"/>
                    <a:pt x="54" y="3"/>
                  </a:cubicBezTo>
                  <a:cubicBezTo>
                    <a:pt x="54" y="3"/>
                    <a:pt x="54" y="3"/>
                    <a:pt x="55" y="3"/>
                  </a:cubicBezTo>
                  <a:cubicBezTo>
                    <a:pt x="55" y="3"/>
                    <a:pt x="55" y="3"/>
                    <a:pt x="55" y="2"/>
                  </a:cubicBezTo>
                  <a:cubicBezTo>
                    <a:pt x="55" y="2"/>
                    <a:pt x="54" y="2"/>
                    <a:pt x="5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0" name="Freeform 212"/>
            <p:cNvSpPr>
              <a:spLocks/>
            </p:cNvSpPr>
            <p:nvPr/>
          </p:nvSpPr>
          <p:spPr bwMode="auto">
            <a:xfrm>
              <a:off x="2693989" y="869951"/>
              <a:ext cx="85725" cy="22225"/>
            </a:xfrm>
            <a:custGeom>
              <a:avLst/>
              <a:gdLst>
                <a:gd name="T0" fmla="*/ 2 w 8"/>
                <a:gd name="T1" fmla="*/ 0 h 2"/>
                <a:gd name="T2" fmla="*/ 1 w 8"/>
                <a:gd name="T3" fmla="*/ 0 h 2"/>
                <a:gd name="T4" fmla="*/ 1 w 8"/>
                <a:gd name="T5" fmla="*/ 0 h 2"/>
                <a:gd name="T6" fmla="*/ 0 w 8"/>
                <a:gd name="T7" fmla="*/ 1 h 2"/>
                <a:gd name="T8" fmla="*/ 1 w 8"/>
                <a:gd name="T9" fmla="*/ 2 h 2"/>
                <a:gd name="T10" fmla="*/ 3 w 8"/>
                <a:gd name="T11" fmla="*/ 2 h 2"/>
                <a:gd name="T12" fmla="*/ 4 w 8"/>
                <a:gd name="T13" fmla="*/ 1 h 2"/>
                <a:gd name="T14" fmla="*/ 5 w 8"/>
                <a:gd name="T15" fmla="*/ 1 h 2"/>
                <a:gd name="T16" fmla="*/ 6 w 8"/>
                <a:gd name="T17" fmla="*/ 1 h 2"/>
                <a:gd name="T18" fmla="*/ 8 w 8"/>
                <a:gd name="T19" fmla="*/ 1 h 2"/>
                <a:gd name="T20" fmla="*/ 7 w 8"/>
                <a:gd name="T21" fmla="*/ 1 h 2"/>
                <a:gd name="T22" fmla="*/ 6 w 8"/>
                <a:gd name="T23" fmla="*/ 0 h 2"/>
                <a:gd name="T24" fmla="*/ 4 w 8"/>
                <a:gd name="T25" fmla="*/ 0 h 2"/>
                <a:gd name="T26" fmla="*/ 2 w 8"/>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
                  <a:moveTo>
                    <a:pt x="2" y="0"/>
                  </a:moveTo>
                  <a:cubicBezTo>
                    <a:pt x="2" y="0"/>
                    <a:pt x="2" y="0"/>
                    <a:pt x="1" y="0"/>
                  </a:cubicBezTo>
                  <a:cubicBezTo>
                    <a:pt x="1" y="0"/>
                    <a:pt x="1" y="0"/>
                    <a:pt x="1" y="0"/>
                  </a:cubicBezTo>
                  <a:cubicBezTo>
                    <a:pt x="0" y="0"/>
                    <a:pt x="0" y="1"/>
                    <a:pt x="0" y="1"/>
                  </a:cubicBezTo>
                  <a:cubicBezTo>
                    <a:pt x="0" y="1"/>
                    <a:pt x="1" y="2"/>
                    <a:pt x="1" y="2"/>
                  </a:cubicBezTo>
                  <a:cubicBezTo>
                    <a:pt x="2" y="2"/>
                    <a:pt x="2" y="2"/>
                    <a:pt x="3" y="2"/>
                  </a:cubicBezTo>
                  <a:cubicBezTo>
                    <a:pt x="3" y="2"/>
                    <a:pt x="3" y="1"/>
                    <a:pt x="4" y="1"/>
                  </a:cubicBezTo>
                  <a:cubicBezTo>
                    <a:pt x="4" y="1"/>
                    <a:pt x="4" y="1"/>
                    <a:pt x="5" y="1"/>
                  </a:cubicBezTo>
                  <a:cubicBezTo>
                    <a:pt x="5" y="1"/>
                    <a:pt x="5" y="1"/>
                    <a:pt x="6" y="1"/>
                  </a:cubicBezTo>
                  <a:cubicBezTo>
                    <a:pt x="7" y="2"/>
                    <a:pt x="7" y="2"/>
                    <a:pt x="8" y="1"/>
                  </a:cubicBezTo>
                  <a:cubicBezTo>
                    <a:pt x="8" y="1"/>
                    <a:pt x="8" y="1"/>
                    <a:pt x="7" y="1"/>
                  </a:cubicBezTo>
                  <a:cubicBezTo>
                    <a:pt x="7" y="0"/>
                    <a:pt x="7" y="0"/>
                    <a:pt x="6" y="0"/>
                  </a:cubicBezTo>
                  <a:cubicBezTo>
                    <a:pt x="5" y="0"/>
                    <a:pt x="5" y="0"/>
                    <a:pt x="4" y="0"/>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1" name="Freeform 213"/>
            <p:cNvSpPr>
              <a:spLocks/>
            </p:cNvSpPr>
            <p:nvPr/>
          </p:nvSpPr>
          <p:spPr bwMode="auto">
            <a:xfrm>
              <a:off x="2649539" y="1011239"/>
              <a:ext cx="65088" cy="20638"/>
            </a:xfrm>
            <a:custGeom>
              <a:avLst/>
              <a:gdLst>
                <a:gd name="T0" fmla="*/ 0 w 6"/>
                <a:gd name="T1" fmla="*/ 2 h 2"/>
                <a:gd name="T2" fmla="*/ 1 w 6"/>
                <a:gd name="T3" fmla="*/ 2 h 2"/>
                <a:gd name="T4" fmla="*/ 2 w 6"/>
                <a:gd name="T5" fmla="*/ 2 h 2"/>
                <a:gd name="T6" fmla="*/ 4 w 6"/>
                <a:gd name="T7" fmla="*/ 2 h 2"/>
                <a:gd name="T8" fmla="*/ 4 w 6"/>
                <a:gd name="T9" fmla="*/ 2 h 2"/>
                <a:gd name="T10" fmla="*/ 5 w 6"/>
                <a:gd name="T11" fmla="*/ 1 h 2"/>
                <a:gd name="T12" fmla="*/ 6 w 6"/>
                <a:gd name="T13" fmla="*/ 0 h 2"/>
                <a:gd name="T14" fmla="*/ 5 w 6"/>
                <a:gd name="T15" fmla="*/ 0 h 2"/>
                <a:gd name="T16" fmla="*/ 4 w 6"/>
                <a:gd name="T17" fmla="*/ 0 h 2"/>
                <a:gd name="T18" fmla="*/ 3 w 6"/>
                <a:gd name="T19" fmla="*/ 0 h 2"/>
                <a:gd name="T20" fmla="*/ 2 w 6"/>
                <a:gd name="T21" fmla="*/ 0 h 2"/>
                <a:gd name="T22" fmla="*/ 1 w 6"/>
                <a:gd name="T23" fmla="*/ 1 h 2"/>
                <a:gd name="T24" fmla="*/ 0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0" y="2"/>
                  </a:moveTo>
                  <a:cubicBezTo>
                    <a:pt x="0" y="2"/>
                    <a:pt x="1" y="2"/>
                    <a:pt x="1" y="2"/>
                  </a:cubicBezTo>
                  <a:cubicBezTo>
                    <a:pt x="2" y="2"/>
                    <a:pt x="2" y="2"/>
                    <a:pt x="2" y="2"/>
                  </a:cubicBezTo>
                  <a:cubicBezTo>
                    <a:pt x="3" y="2"/>
                    <a:pt x="3" y="2"/>
                    <a:pt x="4" y="2"/>
                  </a:cubicBezTo>
                  <a:cubicBezTo>
                    <a:pt x="4" y="2"/>
                    <a:pt x="4" y="2"/>
                    <a:pt x="4" y="2"/>
                  </a:cubicBezTo>
                  <a:cubicBezTo>
                    <a:pt x="5" y="1"/>
                    <a:pt x="5" y="1"/>
                    <a:pt x="5" y="1"/>
                  </a:cubicBezTo>
                  <a:cubicBezTo>
                    <a:pt x="5" y="1"/>
                    <a:pt x="6" y="0"/>
                    <a:pt x="6" y="0"/>
                  </a:cubicBezTo>
                  <a:cubicBezTo>
                    <a:pt x="6" y="0"/>
                    <a:pt x="5" y="0"/>
                    <a:pt x="5" y="0"/>
                  </a:cubicBezTo>
                  <a:cubicBezTo>
                    <a:pt x="4" y="0"/>
                    <a:pt x="4" y="0"/>
                    <a:pt x="4" y="0"/>
                  </a:cubicBezTo>
                  <a:cubicBezTo>
                    <a:pt x="3" y="0"/>
                    <a:pt x="3" y="0"/>
                    <a:pt x="3" y="0"/>
                  </a:cubicBezTo>
                  <a:cubicBezTo>
                    <a:pt x="2" y="0"/>
                    <a:pt x="2" y="0"/>
                    <a:pt x="2" y="0"/>
                  </a:cubicBezTo>
                  <a:cubicBezTo>
                    <a:pt x="1" y="1"/>
                    <a:pt x="1" y="1"/>
                    <a:pt x="1" y="1"/>
                  </a:cubicBezTo>
                  <a:cubicBezTo>
                    <a:pt x="1"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2" name="Freeform 214"/>
            <p:cNvSpPr>
              <a:spLocks/>
            </p:cNvSpPr>
            <p:nvPr/>
          </p:nvSpPr>
          <p:spPr bwMode="auto">
            <a:xfrm>
              <a:off x="2714626" y="1011239"/>
              <a:ext cx="22225" cy="20638"/>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1" y="2"/>
                    <a:pt x="1" y="2"/>
                    <a:pt x="1" y="2"/>
                  </a:cubicBezTo>
                  <a:cubicBezTo>
                    <a:pt x="2" y="1"/>
                    <a:pt x="2" y="1"/>
                    <a:pt x="2" y="1"/>
                  </a:cubicBezTo>
                  <a:cubicBezTo>
                    <a:pt x="2" y="1"/>
                    <a:pt x="2" y="1"/>
                    <a:pt x="2" y="0"/>
                  </a:cubicBezTo>
                  <a:cubicBezTo>
                    <a:pt x="1" y="0"/>
                    <a:pt x="1" y="0"/>
                    <a:pt x="1" y="0"/>
                  </a:cubicBezTo>
                  <a:cubicBezTo>
                    <a:pt x="0" y="0"/>
                    <a:pt x="0" y="0"/>
                    <a:pt x="0" y="0"/>
                  </a:cubicBezTo>
                  <a:cubicBezTo>
                    <a:pt x="0" y="0"/>
                    <a:pt x="0" y="1"/>
                    <a:pt x="0" y="1"/>
                  </a:cubicBezTo>
                  <a:cubicBezTo>
                    <a:pt x="0" y="1"/>
                    <a:pt x="0" y="1"/>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3" name="Freeform 215"/>
            <p:cNvSpPr>
              <a:spLocks/>
            </p:cNvSpPr>
            <p:nvPr/>
          </p:nvSpPr>
          <p:spPr bwMode="auto">
            <a:xfrm>
              <a:off x="2466976" y="860426"/>
              <a:ext cx="496888" cy="323850"/>
            </a:xfrm>
            <a:custGeom>
              <a:avLst/>
              <a:gdLst>
                <a:gd name="T0" fmla="*/ 43 w 46"/>
                <a:gd name="T1" fmla="*/ 16 h 30"/>
                <a:gd name="T2" fmla="*/ 42 w 46"/>
                <a:gd name="T3" fmla="*/ 15 h 30"/>
                <a:gd name="T4" fmla="*/ 38 w 46"/>
                <a:gd name="T5" fmla="*/ 14 h 30"/>
                <a:gd name="T6" fmla="*/ 38 w 46"/>
                <a:gd name="T7" fmla="*/ 12 h 30"/>
                <a:gd name="T8" fmla="*/ 39 w 46"/>
                <a:gd name="T9" fmla="*/ 11 h 30"/>
                <a:gd name="T10" fmla="*/ 39 w 46"/>
                <a:gd name="T11" fmla="*/ 9 h 30"/>
                <a:gd name="T12" fmla="*/ 36 w 46"/>
                <a:gd name="T13" fmla="*/ 8 h 30"/>
                <a:gd name="T14" fmla="*/ 33 w 46"/>
                <a:gd name="T15" fmla="*/ 6 h 30"/>
                <a:gd name="T16" fmla="*/ 29 w 46"/>
                <a:gd name="T17" fmla="*/ 3 h 30"/>
                <a:gd name="T18" fmla="*/ 24 w 46"/>
                <a:gd name="T19" fmla="*/ 4 h 30"/>
                <a:gd name="T20" fmla="*/ 19 w 46"/>
                <a:gd name="T21" fmla="*/ 5 h 30"/>
                <a:gd name="T22" fmla="*/ 20 w 46"/>
                <a:gd name="T23" fmla="*/ 1 h 30"/>
                <a:gd name="T24" fmla="*/ 15 w 46"/>
                <a:gd name="T25" fmla="*/ 2 h 30"/>
                <a:gd name="T26" fmla="*/ 12 w 46"/>
                <a:gd name="T27" fmla="*/ 3 h 30"/>
                <a:gd name="T28" fmla="*/ 11 w 46"/>
                <a:gd name="T29" fmla="*/ 6 h 30"/>
                <a:gd name="T30" fmla="*/ 9 w 46"/>
                <a:gd name="T31" fmla="*/ 5 h 30"/>
                <a:gd name="T32" fmla="*/ 13 w 46"/>
                <a:gd name="T33" fmla="*/ 2 h 30"/>
                <a:gd name="T34" fmla="*/ 12 w 46"/>
                <a:gd name="T35" fmla="*/ 0 h 30"/>
                <a:gd name="T36" fmla="*/ 5 w 46"/>
                <a:gd name="T37" fmla="*/ 2 h 30"/>
                <a:gd name="T38" fmla="*/ 1 w 46"/>
                <a:gd name="T39" fmla="*/ 6 h 30"/>
                <a:gd name="T40" fmla="*/ 5 w 46"/>
                <a:gd name="T41" fmla="*/ 7 h 30"/>
                <a:gd name="T42" fmla="*/ 0 w 46"/>
                <a:gd name="T43" fmla="*/ 8 h 30"/>
                <a:gd name="T44" fmla="*/ 4 w 46"/>
                <a:gd name="T45" fmla="*/ 9 h 30"/>
                <a:gd name="T46" fmla="*/ 8 w 46"/>
                <a:gd name="T47" fmla="*/ 9 h 30"/>
                <a:gd name="T48" fmla="*/ 12 w 46"/>
                <a:gd name="T49" fmla="*/ 10 h 30"/>
                <a:gd name="T50" fmla="*/ 17 w 46"/>
                <a:gd name="T51" fmla="*/ 10 h 30"/>
                <a:gd name="T52" fmla="*/ 19 w 46"/>
                <a:gd name="T53" fmla="*/ 9 h 30"/>
                <a:gd name="T54" fmla="*/ 23 w 46"/>
                <a:gd name="T55" fmla="*/ 11 h 30"/>
                <a:gd name="T56" fmla="*/ 20 w 46"/>
                <a:gd name="T57" fmla="*/ 13 h 30"/>
                <a:gd name="T58" fmla="*/ 24 w 46"/>
                <a:gd name="T59" fmla="*/ 13 h 30"/>
                <a:gd name="T60" fmla="*/ 27 w 46"/>
                <a:gd name="T61" fmla="*/ 15 h 30"/>
                <a:gd name="T62" fmla="*/ 25 w 46"/>
                <a:gd name="T63" fmla="*/ 17 h 30"/>
                <a:gd name="T64" fmla="*/ 22 w 46"/>
                <a:gd name="T65" fmla="*/ 19 h 30"/>
                <a:gd name="T66" fmla="*/ 21 w 46"/>
                <a:gd name="T67" fmla="*/ 21 h 30"/>
                <a:gd name="T68" fmla="*/ 17 w 46"/>
                <a:gd name="T69" fmla="*/ 22 h 30"/>
                <a:gd name="T70" fmla="*/ 14 w 46"/>
                <a:gd name="T71" fmla="*/ 21 h 30"/>
                <a:gd name="T72" fmla="*/ 11 w 46"/>
                <a:gd name="T73" fmla="*/ 23 h 30"/>
                <a:gd name="T74" fmla="*/ 14 w 46"/>
                <a:gd name="T75" fmla="*/ 24 h 30"/>
                <a:gd name="T76" fmla="*/ 17 w 46"/>
                <a:gd name="T77" fmla="*/ 24 h 30"/>
                <a:gd name="T78" fmla="*/ 20 w 46"/>
                <a:gd name="T79" fmla="*/ 24 h 30"/>
                <a:gd name="T80" fmla="*/ 23 w 46"/>
                <a:gd name="T81" fmla="*/ 26 h 30"/>
                <a:gd name="T82" fmla="*/ 24 w 46"/>
                <a:gd name="T83" fmla="*/ 28 h 30"/>
                <a:gd name="T84" fmla="*/ 28 w 46"/>
                <a:gd name="T85" fmla="*/ 29 h 30"/>
                <a:gd name="T86" fmla="*/ 31 w 46"/>
                <a:gd name="T87" fmla="*/ 30 h 30"/>
                <a:gd name="T88" fmla="*/ 29 w 46"/>
                <a:gd name="T89" fmla="*/ 27 h 30"/>
                <a:gd name="T90" fmla="*/ 29 w 46"/>
                <a:gd name="T91" fmla="*/ 26 h 30"/>
                <a:gd name="T92" fmla="*/ 33 w 46"/>
                <a:gd name="T93" fmla="*/ 27 h 30"/>
                <a:gd name="T94" fmla="*/ 35 w 46"/>
                <a:gd name="T95" fmla="*/ 26 h 30"/>
                <a:gd name="T96" fmla="*/ 36 w 46"/>
                <a:gd name="T97" fmla="*/ 24 h 30"/>
                <a:gd name="T98" fmla="*/ 33 w 46"/>
                <a:gd name="T99" fmla="*/ 21 h 30"/>
                <a:gd name="T100" fmla="*/ 34 w 46"/>
                <a:gd name="T101" fmla="*/ 18 h 30"/>
                <a:gd name="T102" fmla="*/ 37 w 46"/>
                <a:gd name="T103" fmla="*/ 20 h 30"/>
                <a:gd name="T104" fmla="*/ 40 w 46"/>
                <a:gd name="T105" fmla="*/ 22 h 30"/>
                <a:gd name="T106" fmla="*/ 43 w 46"/>
                <a:gd name="T107" fmla="*/ 20 h 30"/>
                <a:gd name="T108" fmla="*/ 46 w 46"/>
                <a:gd name="T10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30">
                  <a:moveTo>
                    <a:pt x="46" y="17"/>
                  </a:moveTo>
                  <a:cubicBezTo>
                    <a:pt x="45" y="17"/>
                    <a:pt x="45" y="17"/>
                    <a:pt x="45" y="17"/>
                  </a:cubicBezTo>
                  <a:cubicBezTo>
                    <a:pt x="44" y="17"/>
                    <a:pt x="44" y="17"/>
                    <a:pt x="44" y="16"/>
                  </a:cubicBezTo>
                  <a:cubicBezTo>
                    <a:pt x="43" y="16"/>
                    <a:pt x="43" y="16"/>
                    <a:pt x="43" y="16"/>
                  </a:cubicBezTo>
                  <a:cubicBezTo>
                    <a:pt x="43" y="16"/>
                    <a:pt x="42" y="17"/>
                    <a:pt x="42" y="16"/>
                  </a:cubicBezTo>
                  <a:cubicBezTo>
                    <a:pt x="42" y="16"/>
                    <a:pt x="42" y="16"/>
                    <a:pt x="42" y="15"/>
                  </a:cubicBezTo>
                  <a:cubicBezTo>
                    <a:pt x="42" y="15"/>
                    <a:pt x="42" y="15"/>
                    <a:pt x="42" y="15"/>
                  </a:cubicBezTo>
                  <a:cubicBezTo>
                    <a:pt x="42" y="15"/>
                    <a:pt x="42" y="15"/>
                    <a:pt x="42" y="15"/>
                  </a:cubicBezTo>
                  <a:cubicBezTo>
                    <a:pt x="41" y="14"/>
                    <a:pt x="41" y="14"/>
                    <a:pt x="41" y="14"/>
                  </a:cubicBezTo>
                  <a:cubicBezTo>
                    <a:pt x="41" y="14"/>
                    <a:pt x="41" y="14"/>
                    <a:pt x="40" y="14"/>
                  </a:cubicBezTo>
                  <a:cubicBezTo>
                    <a:pt x="40" y="14"/>
                    <a:pt x="40" y="14"/>
                    <a:pt x="39" y="14"/>
                  </a:cubicBezTo>
                  <a:cubicBezTo>
                    <a:pt x="39" y="14"/>
                    <a:pt x="38" y="14"/>
                    <a:pt x="38" y="14"/>
                  </a:cubicBezTo>
                  <a:cubicBezTo>
                    <a:pt x="37" y="14"/>
                    <a:pt x="37" y="14"/>
                    <a:pt x="37" y="13"/>
                  </a:cubicBezTo>
                  <a:cubicBezTo>
                    <a:pt x="36" y="13"/>
                    <a:pt x="36" y="13"/>
                    <a:pt x="36" y="13"/>
                  </a:cubicBezTo>
                  <a:cubicBezTo>
                    <a:pt x="36" y="12"/>
                    <a:pt x="36" y="12"/>
                    <a:pt x="37" y="12"/>
                  </a:cubicBezTo>
                  <a:cubicBezTo>
                    <a:pt x="37" y="12"/>
                    <a:pt x="37" y="12"/>
                    <a:pt x="38" y="12"/>
                  </a:cubicBezTo>
                  <a:cubicBezTo>
                    <a:pt x="38" y="12"/>
                    <a:pt x="38" y="12"/>
                    <a:pt x="39" y="12"/>
                  </a:cubicBezTo>
                  <a:cubicBezTo>
                    <a:pt x="39" y="12"/>
                    <a:pt x="39" y="12"/>
                    <a:pt x="40" y="12"/>
                  </a:cubicBezTo>
                  <a:cubicBezTo>
                    <a:pt x="40" y="12"/>
                    <a:pt x="40" y="11"/>
                    <a:pt x="40" y="11"/>
                  </a:cubicBezTo>
                  <a:cubicBezTo>
                    <a:pt x="39" y="11"/>
                    <a:pt x="39" y="11"/>
                    <a:pt x="39" y="11"/>
                  </a:cubicBezTo>
                  <a:cubicBezTo>
                    <a:pt x="38" y="11"/>
                    <a:pt x="38" y="11"/>
                    <a:pt x="38" y="11"/>
                  </a:cubicBezTo>
                  <a:cubicBezTo>
                    <a:pt x="37" y="10"/>
                    <a:pt x="39" y="11"/>
                    <a:pt x="39" y="10"/>
                  </a:cubicBezTo>
                  <a:cubicBezTo>
                    <a:pt x="40" y="10"/>
                    <a:pt x="40" y="10"/>
                    <a:pt x="40" y="10"/>
                  </a:cubicBezTo>
                  <a:cubicBezTo>
                    <a:pt x="39" y="9"/>
                    <a:pt x="39" y="9"/>
                    <a:pt x="39" y="9"/>
                  </a:cubicBezTo>
                  <a:cubicBezTo>
                    <a:pt x="39" y="9"/>
                    <a:pt x="39" y="8"/>
                    <a:pt x="39" y="8"/>
                  </a:cubicBezTo>
                  <a:cubicBezTo>
                    <a:pt x="38" y="8"/>
                    <a:pt x="38" y="8"/>
                    <a:pt x="38" y="8"/>
                  </a:cubicBezTo>
                  <a:cubicBezTo>
                    <a:pt x="38" y="8"/>
                    <a:pt x="38" y="8"/>
                    <a:pt x="37" y="8"/>
                  </a:cubicBezTo>
                  <a:cubicBezTo>
                    <a:pt x="37" y="8"/>
                    <a:pt x="37" y="8"/>
                    <a:pt x="36" y="8"/>
                  </a:cubicBezTo>
                  <a:cubicBezTo>
                    <a:pt x="36" y="7"/>
                    <a:pt x="35" y="7"/>
                    <a:pt x="35" y="7"/>
                  </a:cubicBezTo>
                  <a:cubicBezTo>
                    <a:pt x="35" y="7"/>
                    <a:pt x="35" y="6"/>
                    <a:pt x="34" y="6"/>
                  </a:cubicBezTo>
                  <a:cubicBezTo>
                    <a:pt x="34" y="6"/>
                    <a:pt x="34" y="6"/>
                    <a:pt x="34" y="6"/>
                  </a:cubicBezTo>
                  <a:cubicBezTo>
                    <a:pt x="33" y="6"/>
                    <a:pt x="33" y="6"/>
                    <a:pt x="33" y="6"/>
                  </a:cubicBezTo>
                  <a:cubicBezTo>
                    <a:pt x="32" y="6"/>
                    <a:pt x="32" y="6"/>
                    <a:pt x="31" y="6"/>
                  </a:cubicBezTo>
                  <a:cubicBezTo>
                    <a:pt x="31" y="6"/>
                    <a:pt x="31" y="5"/>
                    <a:pt x="31" y="5"/>
                  </a:cubicBezTo>
                  <a:cubicBezTo>
                    <a:pt x="30" y="5"/>
                    <a:pt x="30" y="4"/>
                    <a:pt x="30" y="4"/>
                  </a:cubicBezTo>
                  <a:cubicBezTo>
                    <a:pt x="29" y="4"/>
                    <a:pt x="29" y="3"/>
                    <a:pt x="29" y="3"/>
                  </a:cubicBezTo>
                  <a:cubicBezTo>
                    <a:pt x="28" y="3"/>
                    <a:pt x="27" y="3"/>
                    <a:pt x="27" y="3"/>
                  </a:cubicBezTo>
                  <a:cubicBezTo>
                    <a:pt x="26" y="3"/>
                    <a:pt x="26" y="3"/>
                    <a:pt x="25" y="3"/>
                  </a:cubicBezTo>
                  <a:cubicBezTo>
                    <a:pt x="25" y="3"/>
                    <a:pt x="24" y="3"/>
                    <a:pt x="24" y="3"/>
                  </a:cubicBezTo>
                  <a:cubicBezTo>
                    <a:pt x="24" y="4"/>
                    <a:pt x="24" y="4"/>
                    <a:pt x="24" y="4"/>
                  </a:cubicBezTo>
                  <a:cubicBezTo>
                    <a:pt x="23" y="4"/>
                    <a:pt x="23" y="4"/>
                    <a:pt x="23" y="4"/>
                  </a:cubicBezTo>
                  <a:cubicBezTo>
                    <a:pt x="22" y="4"/>
                    <a:pt x="22" y="4"/>
                    <a:pt x="22" y="4"/>
                  </a:cubicBezTo>
                  <a:cubicBezTo>
                    <a:pt x="21" y="4"/>
                    <a:pt x="21" y="4"/>
                    <a:pt x="20" y="4"/>
                  </a:cubicBezTo>
                  <a:cubicBezTo>
                    <a:pt x="20" y="4"/>
                    <a:pt x="20" y="5"/>
                    <a:pt x="19" y="5"/>
                  </a:cubicBezTo>
                  <a:cubicBezTo>
                    <a:pt x="19" y="5"/>
                    <a:pt x="20" y="4"/>
                    <a:pt x="20" y="4"/>
                  </a:cubicBezTo>
                  <a:cubicBezTo>
                    <a:pt x="21" y="3"/>
                    <a:pt x="21" y="4"/>
                    <a:pt x="21" y="3"/>
                  </a:cubicBezTo>
                  <a:cubicBezTo>
                    <a:pt x="22" y="3"/>
                    <a:pt x="21" y="3"/>
                    <a:pt x="21" y="2"/>
                  </a:cubicBezTo>
                  <a:cubicBezTo>
                    <a:pt x="21" y="2"/>
                    <a:pt x="21" y="1"/>
                    <a:pt x="20" y="1"/>
                  </a:cubicBezTo>
                  <a:cubicBezTo>
                    <a:pt x="20" y="1"/>
                    <a:pt x="20" y="1"/>
                    <a:pt x="19" y="1"/>
                  </a:cubicBezTo>
                  <a:cubicBezTo>
                    <a:pt x="18" y="1"/>
                    <a:pt x="18" y="1"/>
                    <a:pt x="17" y="1"/>
                  </a:cubicBezTo>
                  <a:cubicBezTo>
                    <a:pt x="17" y="1"/>
                    <a:pt x="17" y="1"/>
                    <a:pt x="16" y="2"/>
                  </a:cubicBezTo>
                  <a:cubicBezTo>
                    <a:pt x="16" y="2"/>
                    <a:pt x="16" y="2"/>
                    <a:pt x="15" y="2"/>
                  </a:cubicBezTo>
                  <a:cubicBezTo>
                    <a:pt x="15" y="2"/>
                    <a:pt x="15" y="1"/>
                    <a:pt x="14" y="2"/>
                  </a:cubicBezTo>
                  <a:cubicBezTo>
                    <a:pt x="14" y="2"/>
                    <a:pt x="14" y="2"/>
                    <a:pt x="13" y="2"/>
                  </a:cubicBezTo>
                  <a:cubicBezTo>
                    <a:pt x="13" y="3"/>
                    <a:pt x="13" y="2"/>
                    <a:pt x="12" y="3"/>
                  </a:cubicBezTo>
                  <a:cubicBezTo>
                    <a:pt x="12" y="3"/>
                    <a:pt x="12" y="3"/>
                    <a:pt x="12" y="3"/>
                  </a:cubicBezTo>
                  <a:cubicBezTo>
                    <a:pt x="11" y="3"/>
                    <a:pt x="11" y="4"/>
                    <a:pt x="11" y="4"/>
                  </a:cubicBezTo>
                  <a:cubicBezTo>
                    <a:pt x="11" y="4"/>
                    <a:pt x="10" y="4"/>
                    <a:pt x="10" y="5"/>
                  </a:cubicBezTo>
                  <a:cubicBezTo>
                    <a:pt x="10" y="5"/>
                    <a:pt x="10" y="5"/>
                    <a:pt x="10" y="5"/>
                  </a:cubicBezTo>
                  <a:cubicBezTo>
                    <a:pt x="10" y="6"/>
                    <a:pt x="11" y="6"/>
                    <a:pt x="11" y="6"/>
                  </a:cubicBezTo>
                  <a:cubicBezTo>
                    <a:pt x="11" y="6"/>
                    <a:pt x="11" y="7"/>
                    <a:pt x="10" y="7"/>
                  </a:cubicBezTo>
                  <a:cubicBezTo>
                    <a:pt x="10" y="7"/>
                    <a:pt x="10" y="7"/>
                    <a:pt x="9" y="7"/>
                  </a:cubicBezTo>
                  <a:cubicBezTo>
                    <a:pt x="9" y="6"/>
                    <a:pt x="9" y="6"/>
                    <a:pt x="9" y="6"/>
                  </a:cubicBezTo>
                  <a:cubicBezTo>
                    <a:pt x="9" y="5"/>
                    <a:pt x="9" y="5"/>
                    <a:pt x="9" y="5"/>
                  </a:cubicBezTo>
                  <a:cubicBezTo>
                    <a:pt x="9" y="4"/>
                    <a:pt x="9" y="4"/>
                    <a:pt x="9" y="4"/>
                  </a:cubicBezTo>
                  <a:cubicBezTo>
                    <a:pt x="10" y="3"/>
                    <a:pt x="10" y="3"/>
                    <a:pt x="10" y="3"/>
                  </a:cubicBezTo>
                  <a:cubicBezTo>
                    <a:pt x="10" y="2"/>
                    <a:pt x="11" y="2"/>
                    <a:pt x="11" y="2"/>
                  </a:cubicBezTo>
                  <a:cubicBezTo>
                    <a:pt x="12" y="2"/>
                    <a:pt x="12" y="2"/>
                    <a:pt x="13" y="2"/>
                  </a:cubicBezTo>
                  <a:cubicBezTo>
                    <a:pt x="13" y="2"/>
                    <a:pt x="14" y="2"/>
                    <a:pt x="14" y="1"/>
                  </a:cubicBezTo>
                  <a:cubicBezTo>
                    <a:pt x="14" y="1"/>
                    <a:pt x="14" y="1"/>
                    <a:pt x="14" y="1"/>
                  </a:cubicBezTo>
                  <a:cubicBezTo>
                    <a:pt x="14" y="0"/>
                    <a:pt x="14" y="0"/>
                    <a:pt x="13" y="0"/>
                  </a:cubicBezTo>
                  <a:cubicBezTo>
                    <a:pt x="13" y="0"/>
                    <a:pt x="12" y="0"/>
                    <a:pt x="12" y="0"/>
                  </a:cubicBezTo>
                  <a:cubicBezTo>
                    <a:pt x="12" y="0"/>
                    <a:pt x="11" y="1"/>
                    <a:pt x="11" y="1"/>
                  </a:cubicBezTo>
                  <a:cubicBezTo>
                    <a:pt x="10" y="1"/>
                    <a:pt x="10" y="1"/>
                    <a:pt x="9" y="1"/>
                  </a:cubicBezTo>
                  <a:cubicBezTo>
                    <a:pt x="8" y="1"/>
                    <a:pt x="8" y="1"/>
                    <a:pt x="7" y="2"/>
                  </a:cubicBezTo>
                  <a:cubicBezTo>
                    <a:pt x="7" y="2"/>
                    <a:pt x="6" y="2"/>
                    <a:pt x="5" y="2"/>
                  </a:cubicBezTo>
                  <a:cubicBezTo>
                    <a:pt x="5" y="2"/>
                    <a:pt x="5" y="2"/>
                    <a:pt x="4" y="3"/>
                  </a:cubicBezTo>
                  <a:cubicBezTo>
                    <a:pt x="4" y="3"/>
                    <a:pt x="4" y="3"/>
                    <a:pt x="3" y="4"/>
                  </a:cubicBezTo>
                  <a:cubicBezTo>
                    <a:pt x="3" y="4"/>
                    <a:pt x="2" y="4"/>
                    <a:pt x="2" y="5"/>
                  </a:cubicBezTo>
                  <a:cubicBezTo>
                    <a:pt x="2" y="5"/>
                    <a:pt x="1" y="6"/>
                    <a:pt x="1" y="6"/>
                  </a:cubicBezTo>
                  <a:cubicBezTo>
                    <a:pt x="1" y="6"/>
                    <a:pt x="2" y="6"/>
                    <a:pt x="2" y="6"/>
                  </a:cubicBezTo>
                  <a:cubicBezTo>
                    <a:pt x="3" y="6"/>
                    <a:pt x="3" y="6"/>
                    <a:pt x="3" y="6"/>
                  </a:cubicBezTo>
                  <a:cubicBezTo>
                    <a:pt x="4" y="6"/>
                    <a:pt x="4" y="6"/>
                    <a:pt x="4" y="7"/>
                  </a:cubicBezTo>
                  <a:cubicBezTo>
                    <a:pt x="5" y="7"/>
                    <a:pt x="5" y="7"/>
                    <a:pt x="5" y="7"/>
                  </a:cubicBezTo>
                  <a:cubicBezTo>
                    <a:pt x="5" y="7"/>
                    <a:pt x="4" y="7"/>
                    <a:pt x="4" y="7"/>
                  </a:cubicBezTo>
                  <a:cubicBezTo>
                    <a:pt x="3" y="7"/>
                    <a:pt x="3" y="7"/>
                    <a:pt x="2" y="7"/>
                  </a:cubicBezTo>
                  <a:cubicBezTo>
                    <a:pt x="2" y="7"/>
                    <a:pt x="2" y="7"/>
                    <a:pt x="1" y="7"/>
                  </a:cubicBezTo>
                  <a:cubicBezTo>
                    <a:pt x="1" y="7"/>
                    <a:pt x="0" y="7"/>
                    <a:pt x="0" y="8"/>
                  </a:cubicBezTo>
                  <a:cubicBezTo>
                    <a:pt x="0" y="8"/>
                    <a:pt x="1" y="8"/>
                    <a:pt x="1" y="8"/>
                  </a:cubicBezTo>
                  <a:cubicBezTo>
                    <a:pt x="1" y="9"/>
                    <a:pt x="1" y="9"/>
                    <a:pt x="1" y="9"/>
                  </a:cubicBezTo>
                  <a:cubicBezTo>
                    <a:pt x="2" y="9"/>
                    <a:pt x="2" y="9"/>
                    <a:pt x="2" y="9"/>
                  </a:cubicBezTo>
                  <a:cubicBezTo>
                    <a:pt x="3" y="9"/>
                    <a:pt x="3" y="9"/>
                    <a:pt x="4" y="9"/>
                  </a:cubicBezTo>
                  <a:cubicBezTo>
                    <a:pt x="4" y="9"/>
                    <a:pt x="4" y="9"/>
                    <a:pt x="4" y="9"/>
                  </a:cubicBezTo>
                  <a:cubicBezTo>
                    <a:pt x="5" y="9"/>
                    <a:pt x="5" y="9"/>
                    <a:pt x="5" y="9"/>
                  </a:cubicBezTo>
                  <a:cubicBezTo>
                    <a:pt x="6" y="9"/>
                    <a:pt x="6" y="9"/>
                    <a:pt x="6" y="10"/>
                  </a:cubicBezTo>
                  <a:cubicBezTo>
                    <a:pt x="7" y="10"/>
                    <a:pt x="7" y="9"/>
                    <a:pt x="8" y="9"/>
                  </a:cubicBezTo>
                  <a:cubicBezTo>
                    <a:pt x="8" y="9"/>
                    <a:pt x="9" y="9"/>
                    <a:pt x="9" y="10"/>
                  </a:cubicBezTo>
                  <a:cubicBezTo>
                    <a:pt x="9" y="10"/>
                    <a:pt x="10" y="10"/>
                    <a:pt x="10" y="10"/>
                  </a:cubicBezTo>
                  <a:cubicBezTo>
                    <a:pt x="11" y="10"/>
                    <a:pt x="11" y="10"/>
                    <a:pt x="11" y="10"/>
                  </a:cubicBezTo>
                  <a:cubicBezTo>
                    <a:pt x="11" y="10"/>
                    <a:pt x="12" y="10"/>
                    <a:pt x="12" y="10"/>
                  </a:cubicBezTo>
                  <a:cubicBezTo>
                    <a:pt x="12" y="10"/>
                    <a:pt x="13" y="10"/>
                    <a:pt x="13" y="10"/>
                  </a:cubicBezTo>
                  <a:cubicBezTo>
                    <a:pt x="14" y="10"/>
                    <a:pt x="14" y="10"/>
                    <a:pt x="14" y="10"/>
                  </a:cubicBezTo>
                  <a:cubicBezTo>
                    <a:pt x="15" y="10"/>
                    <a:pt x="15" y="10"/>
                    <a:pt x="16" y="10"/>
                  </a:cubicBezTo>
                  <a:cubicBezTo>
                    <a:pt x="16" y="10"/>
                    <a:pt x="16" y="10"/>
                    <a:pt x="17" y="10"/>
                  </a:cubicBezTo>
                  <a:cubicBezTo>
                    <a:pt x="17" y="10"/>
                    <a:pt x="17" y="10"/>
                    <a:pt x="18" y="10"/>
                  </a:cubicBezTo>
                  <a:cubicBezTo>
                    <a:pt x="18" y="10"/>
                    <a:pt x="18" y="10"/>
                    <a:pt x="19" y="9"/>
                  </a:cubicBezTo>
                  <a:cubicBezTo>
                    <a:pt x="19" y="9"/>
                    <a:pt x="18" y="9"/>
                    <a:pt x="18" y="9"/>
                  </a:cubicBezTo>
                  <a:cubicBezTo>
                    <a:pt x="19" y="8"/>
                    <a:pt x="19" y="8"/>
                    <a:pt x="19" y="9"/>
                  </a:cubicBezTo>
                  <a:cubicBezTo>
                    <a:pt x="20" y="9"/>
                    <a:pt x="20" y="9"/>
                    <a:pt x="20" y="9"/>
                  </a:cubicBezTo>
                  <a:cubicBezTo>
                    <a:pt x="20" y="10"/>
                    <a:pt x="20" y="10"/>
                    <a:pt x="20" y="10"/>
                  </a:cubicBezTo>
                  <a:cubicBezTo>
                    <a:pt x="21" y="10"/>
                    <a:pt x="21" y="11"/>
                    <a:pt x="21" y="11"/>
                  </a:cubicBezTo>
                  <a:cubicBezTo>
                    <a:pt x="22" y="11"/>
                    <a:pt x="23" y="11"/>
                    <a:pt x="23" y="11"/>
                  </a:cubicBezTo>
                  <a:cubicBezTo>
                    <a:pt x="22" y="12"/>
                    <a:pt x="22" y="11"/>
                    <a:pt x="22" y="12"/>
                  </a:cubicBezTo>
                  <a:cubicBezTo>
                    <a:pt x="21" y="12"/>
                    <a:pt x="21" y="12"/>
                    <a:pt x="21" y="12"/>
                  </a:cubicBezTo>
                  <a:cubicBezTo>
                    <a:pt x="20" y="12"/>
                    <a:pt x="20" y="12"/>
                    <a:pt x="20" y="13"/>
                  </a:cubicBezTo>
                  <a:cubicBezTo>
                    <a:pt x="20" y="13"/>
                    <a:pt x="20" y="13"/>
                    <a:pt x="20" y="13"/>
                  </a:cubicBezTo>
                  <a:cubicBezTo>
                    <a:pt x="21" y="14"/>
                    <a:pt x="21" y="13"/>
                    <a:pt x="22" y="13"/>
                  </a:cubicBezTo>
                  <a:cubicBezTo>
                    <a:pt x="22" y="13"/>
                    <a:pt x="22" y="13"/>
                    <a:pt x="23" y="13"/>
                  </a:cubicBezTo>
                  <a:cubicBezTo>
                    <a:pt x="23" y="13"/>
                    <a:pt x="23" y="12"/>
                    <a:pt x="23" y="12"/>
                  </a:cubicBezTo>
                  <a:cubicBezTo>
                    <a:pt x="24" y="12"/>
                    <a:pt x="24" y="13"/>
                    <a:pt x="24" y="13"/>
                  </a:cubicBezTo>
                  <a:cubicBezTo>
                    <a:pt x="24" y="13"/>
                    <a:pt x="25" y="13"/>
                    <a:pt x="25" y="14"/>
                  </a:cubicBezTo>
                  <a:cubicBezTo>
                    <a:pt x="25" y="14"/>
                    <a:pt x="26" y="14"/>
                    <a:pt x="26" y="14"/>
                  </a:cubicBezTo>
                  <a:cubicBezTo>
                    <a:pt x="26" y="14"/>
                    <a:pt x="26" y="14"/>
                    <a:pt x="26" y="14"/>
                  </a:cubicBezTo>
                  <a:cubicBezTo>
                    <a:pt x="26" y="15"/>
                    <a:pt x="26" y="15"/>
                    <a:pt x="27" y="15"/>
                  </a:cubicBezTo>
                  <a:cubicBezTo>
                    <a:pt x="27" y="15"/>
                    <a:pt x="27" y="15"/>
                    <a:pt x="27" y="16"/>
                  </a:cubicBezTo>
                  <a:cubicBezTo>
                    <a:pt x="26" y="16"/>
                    <a:pt x="26" y="17"/>
                    <a:pt x="26" y="17"/>
                  </a:cubicBezTo>
                  <a:cubicBezTo>
                    <a:pt x="26" y="17"/>
                    <a:pt x="26" y="17"/>
                    <a:pt x="25" y="17"/>
                  </a:cubicBezTo>
                  <a:cubicBezTo>
                    <a:pt x="25" y="17"/>
                    <a:pt x="25" y="17"/>
                    <a:pt x="25" y="17"/>
                  </a:cubicBezTo>
                  <a:cubicBezTo>
                    <a:pt x="25" y="18"/>
                    <a:pt x="24" y="18"/>
                    <a:pt x="24" y="18"/>
                  </a:cubicBezTo>
                  <a:cubicBezTo>
                    <a:pt x="24" y="18"/>
                    <a:pt x="24" y="17"/>
                    <a:pt x="23" y="18"/>
                  </a:cubicBezTo>
                  <a:cubicBezTo>
                    <a:pt x="23" y="18"/>
                    <a:pt x="23" y="18"/>
                    <a:pt x="23" y="18"/>
                  </a:cubicBezTo>
                  <a:cubicBezTo>
                    <a:pt x="23" y="18"/>
                    <a:pt x="22" y="19"/>
                    <a:pt x="22" y="19"/>
                  </a:cubicBezTo>
                  <a:cubicBezTo>
                    <a:pt x="22" y="19"/>
                    <a:pt x="22" y="19"/>
                    <a:pt x="21" y="19"/>
                  </a:cubicBezTo>
                  <a:cubicBezTo>
                    <a:pt x="21" y="19"/>
                    <a:pt x="21" y="19"/>
                    <a:pt x="21" y="19"/>
                  </a:cubicBezTo>
                  <a:cubicBezTo>
                    <a:pt x="20" y="20"/>
                    <a:pt x="21" y="20"/>
                    <a:pt x="21" y="20"/>
                  </a:cubicBezTo>
                  <a:cubicBezTo>
                    <a:pt x="21" y="20"/>
                    <a:pt x="21" y="20"/>
                    <a:pt x="21" y="21"/>
                  </a:cubicBezTo>
                  <a:cubicBezTo>
                    <a:pt x="21" y="21"/>
                    <a:pt x="21" y="21"/>
                    <a:pt x="20" y="21"/>
                  </a:cubicBezTo>
                  <a:cubicBezTo>
                    <a:pt x="20" y="21"/>
                    <a:pt x="20" y="21"/>
                    <a:pt x="19" y="21"/>
                  </a:cubicBezTo>
                  <a:cubicBezTo>
                    <a:pt x="19" y="21"/>
                    <a:pt x="19" y="21"/>
                    <a:pt x="18" y="21"/>
                  </a:cubicBezTo>
                  <a:cubicBezTo>
                    <a:pt x="18" y="21"/>
                    <a:pt x="18" y="22"/>
                    <a:pt x="17" y="22"/>
                  </a:cubicBezTo>
                  <a:cubicBezTo>
                    <a:pt x="17" y="22"/>
                    <a:pt x="17" y="21"/>
                    <a:pt x="16" y="21"/>
                  </a:cubicBezTo>
                  <a:cubicBezTo>
                    <a:pt x="16" y="21"/>
                    <a:pt x="16" y="21"/>
                    <a:pt x="15" y="21"/>
                  </a:cubicBezTo>
                  <a:cubicBezTo>
                    <a:pt x="15" y="21"/>
                    <a:pt x="15" y="21"/>
                    <a:pt x="14" y="21"/>
                  </a:cubicBezTo>
                  <a:cubicBezTo>
                    <a:pt x="14" y="21"/>
                    <a:pt x="14" y="21"/>
                    <a:pt x="14" y="21"/>
                  </a:cubicBezTo>
                  <a:cubicBezTo>
                    <a:pt x="13" y="21"/>
                    <a:pt x="13" y="21"/>
                    <a:pt x="13" y="22"/>
                  </a:cubicBezTo>
                  <a:cubicBezTo>
                    <a:pt x="13" y="22"/>
                    <a:pt x="12" y="22"/>
                    <a:pt x="12" y="22"/>
                  </a:cubicBezTo>
                  <a:cubicBezTo>
                    <a:pt x="12" y="22"/>
                    <a:pt x="12" y="22"/>
                    <a:pt x="11" y="22"/>
                  </a:cubicBezTo>
                  <a:cubicBezTo>
                    <a:pt x="11" y="22"/>
                    <a:pt x="11" y="22"/>
                    <a:pt x="11" y="23"/>
                  </a:cubicBezTo>
                  <a:cubicBezTo>
                    <a:pt x="11" y="23"/>
                    <a:pt x="11" y="23"/>
                    <a:pt x="11" y="23"/>
                  </a:cubicBezTo>
                  <a:cubicBezTo>
                    <a:pt x="11" y="24"/>
                    <a:pt x="11" y="24"/>
                    <a:pt x="11" y="24"/>
                  </a:cubicBezTo>
                  <a:cubicBezTo>
                    <a:pt x="12" y="25"/>
                    <a:pt x="12" y="24"/>
                    <a:pt x="13" y="24"/>
                  </a:cubicBezTo>
                  <a:cubicBezTo>
                    <a:pt x="14" y="24"/>
                    <a:pt x="14" y="24"/>
                    <a:pt x="14" y="24"/>
                  </a:cubicBezTo>
                  <a:cubicBezTo>
                    <a:pt x="15" y="24"/>
                    <a:pt x="15" y="24"/>
                    <a:pt x="15" y="24"/>
                  </a:cubicBezTo>
                  <a:cubicBezTo>
                    <a:pt x="15" y="24"/>
                    <a:pt x="16" y="23"/>
                    <a:pt x="16" y="23"/>
                  </a:cubicBezTo>
                  <a:cubicBezTo>
                    <a:pt x="16" y="23"/>
                    <a:pt x="16" y="24"/>
                    <a:pt x="17" y="24"/>
                  </a:cubicBezTo>
                  <a:cubicBezTo>
                    <a:pt x="17" y="24"/>
                    <a:pt x="17" y="24"/>
                    <a:pt x="17" y="24"/>
                  </a:cubicBezTo>
                  <a:cubicBezTo>
                    <a:pt x="18" y="23"/>
                    <a:pt x="18" y="24"/>
                    <a:pt x="19" y="24"/>
                  </a:cubicBezTo>
                  <a:cubicBezTo>
                    <a:pt x="19" y="24"/>
                    <a:pt x="19" y="24"/>
                    <a:pt x="20" y="24"/>
                  </a:cubicBezTo>
                  <a:cubicBezTo>
                    <a:pt x="20" y="23"/>
                    <a:pt x="20" y="23"/>
                    <a:pt x="20" y="23"/>
                  </a:cubicBezTo>
                  <a:cubicBezTo>
                    <a:pt x="21" y="23"/>
                    <a:pt x="20" y="24"/>
                    <a:pt x="20" y="24"/>
                  </a:cubicBezTo>
                  <a:cubicBezTo>
                    <a:pt x="20" y="25"/>
                    <a:pt x="21" y="25"/>
                    <a:pt x="21" y="25"/>
                  </a:cubicBezTo>
                  <a:cubicBezTo>
                    <a:pt x="21" y="25"/>
                    <a:pt x="21" y="25"/>
                    <a:pt x="22" y="25"/>
                  </a:cubicBezTo>
                  <a:cubicBezTo>
                    <a:pt x="22" y="25"/>
                    <a:pt x="23" y="25"/>
                    <a:pt x="23" y="26"/>
                  </a:cubicBezTo>
                  <a:cubicBezTo>
                    <a:pt x="23" y="26"/>
                    <a:pt x="23" y="26"/>
                    <a:pt x="23" y="26"/>
                  </a:cubicBezTo>
                  <a:cubicBezTo>
                    <a:pt x="22" y="26"/>
                    <a:pt x="22" y="26"/>
                    <a:pt x="22" y="26"/>
                  </a:cubicBezTo>
                  <a:cubicBezTo>
                    <a:pt x="21" y="26"/>
                    <a:pt x="21" y="27"/>
                    <a:pt x="21" y="27"/>
                  </a:cubicBezTo>
                  <a:cubicBezTo>
                    <a:pt x="21" y="28"/>
                    <a:pt x="22" y="27"/>
                    <a:pt x="23" y="27"/>
                  </a:cubicBezTo>
                  <a:cubicBezTo>
                    <a:pt x="23" y="27"/>
                    <a:pt x="23" y="27"/>
                    <a:pt x="24" y="28"/>
                  </a:cubicBezTo>
                  <a:cubicBezTo>
                    <a:pt x="24" y="28"/>
                    <a:pt x="24" y="27"/>
                    <a:pt x="25" y="28"/>
                  </a:cubicBezTo>
                  <a:cubicBezTo>
                    <a:pt x="25" y="28"/>
                    <a:pt x="25" y="28"/>
                    <a:pt x="25" y="29"/>
                  </a:cubicBezTo>
                  <a:cubicBezTo>
                    <a:pt x="25" y="29"/>
                    <a:pt x="26" y="29"/>
                    <a:pt x="27" y="29"/>
                  </a:cubicBezTo>
                  <a:cubicBezTo>
                    <a:pt x="27" y="29"/>
                    <a:pt x="27" y="29"/>
                    <a:pt x="28" y="29"/>
                  </a:cubicBezTo>
                  <a:cubicBezTo>
                    <a:pt x="28" y="29"/>
                    <a:pt x="28" y="29"/>
                    <a:pt x="29" y="29"/>
                  </a:cubicBezTo>
                  <a:cubicBezTo>
                    <a:pt x="29" y="29"/>
                    <a:pt x="29" y="30"/>
                    <a:pt x="29" y="30"/>
                  </a:cubicBezTo>
                  <a:cubicBezTo>
                    <a:pt x="30" y="30"/>
                    <a:pt x="30" y="30"/>
                    <a:pt x="31" y="30"/>
                  </a:cubicBezTo>
                  <a:cubicBezTo>
                    <a:pt x="31" y="30"/>
                    <a:pt x="31" y="30"/>
                    <a:pt x="31" y="30"/>
                  </a:cubicBezTo>
                  <a:cubicBezTo>
                    <a:pt x="32" y="29"/>
                    <a:pt x="31" y="29"/>
                    <a:pt x="31" y="29"/>
                  </a:cubicBezTo>
                  <a:cubicBezTo>
                    <a:pt x="31" y="28"/>
                    <a:pt x="31" y="28"/>
                    <a:pt x="31" y="28"/>
                  </a:cubicBezTo>
                  <a:cubicBezTo>
                    <a:pt x="30" y="28"/>
                    <a:pt x="30" y="28"/>
                    <a:pt x="30" y="27"/>
                  </a:cubicBezTo>
                  <a:cubicBezTo>
                    <a:pt x="30" y="27"/>
                    <a:pt x="29" y="27"/>
                    <a:pt x="29" y="27"/>
                  </a:cubicBezTo>
                  <a:cubicBezTo>
                    <a:pt x="29" y="27"/>
                    <a:pt x="29" y="27"/>
                    <a:pt x="28" y="26"/>
                  </a:cubicBezTo>
                  <a:cubicBezTo>
                    <a:pt x="28" y="26"/>
                    <a:pt x="28" y="26"/>
                    <a:pt x="28" y="26"/>
                  </a:cubicBezTo>
                  <a:cubicBezTo>
                    <a:pt x="28" y="26"/>
                    <a:pt x="28" y="25"/>
                    <a:pt x="28" y="25"/>
                  </a:cubicBezTo>
                  <a:cubicBezTo>
                    <a:pt x="28" y="25"/>
                    <a:pt x="29" y="26"/>
                    <a:pt x="29" y="26"/>
                  </a:cubicBezTo>
                  <a:cubicBezTo>
                    <a:pt x="30" y="26"/>
                    <a:pt x="30" y="26"/>
                    <a:pt x="30" y="26"/>
                  </a:cubicBezTo>
                  <a:cubicBezTo>
                    <a:pt x="31" y="26"/>
                    <a:pt x="31" y="27"/>
                    <a:pt x="31" y="27"/>
                  </a:cubicBezTo>
                  <a:cubicBezTo>
                    <a:pt x="31" y="27"/>
                    <a:pt x="32" y="27"/>
                    <a:pt x="32" y="28"/>
                  </a:cubicBezTo>
                  <a:cubicBezTo>
                    <a:pt x="32" y="28"/>
                    <a:pt x="32" y="27"/>
                    <a:pt x="33" y="27"/>
                  </a:cubicBezTo>
                  <a:cubicBezTo>
                    <a:pt x="33" y="27"/>
                    <a:pt x="33" y="29"/>
                    <a:pt x="34" y="28"/>
                  </a:cubicBezTo>
                  <a:cubicBezTo>
                    <a:pt x="34" y="28"/>
                    <a:pt x="34" y="28"/>
                    <a:pt x="34" y="27"/>
                  </a:cubicBezTo>
                  <a:cubicBezTo>
                    <a:pt x="34" y="27"/>
                    <a:pt x="34" y="27"/>
                    <a:pt x="35" y="27"/>
                  </a:cubicBezTo>
                  <a:cubicBezTo>
                    <a:pt x="35" y="27"/>
                    <a:pt x="34" y="26"/>
                    <a:pt x="35" y="26"/>
                  </a:cubicBezTo>
                  <a:cubicBezTo>
                    <a:pt x="35" y="26"/>
                    <a:pt x="36" y="26"/>
                    <a:pt x="36" y="26"/>
                  </a:cubicBezTo>
                  <a:cubicBezTo>
                    <a:pt x="36" y="26"/>
                    <a:pt x="36" y="25"/>
                    <a:pt x="36" y="25"/>
                  </a:cubicBezTo>
                  <a:cubicBezTo>
                    <a:pt x="36" y="25"/>
                    <a:pt x="36" y="25"/>
                    <a:pt x="36" y="24"/>
                  </a:cubicBezTo>
                  <a:cubicBezTo>
                    <a:pt x="36" y="24"/>
                    <a:pt x="36" y="24"/>
                    <a:pt x="36" y="24"/>
                  </a:cubicBezTo>
                  <a:cubicBezTo>
                    <a:pt x="36" y="23"/>
                    <a:pt x="36" y="23"/>
                    <a:pt x="36" y="23"/>
                  </a:cubicBezTo>
                  <a:cubicBezTo>
                    <a:pt x="35" y="22"/>
                    <a:pt x="35" y="22"/>
                    <a:pt x="35" y="22"/>
                  </a:cubicBezTo>
                  <a:cubicBezTo>
                    <a:pt x="34" y="22"/>
                    <a:pt x="34" y="22"/>
                    <a:pt x="34" y="22"/>
                  </a:cubicBezTo>
                  <a:cubicBezTo>
                    <a:pt x="33" y="22"/>
                    <a:pt x="33" y="21"/>
                    <a:pt x="33" y="21"/>
                  </a:cubicBezTo>
                  <a:cubicBezTo>
                    <a:pt x="33" y="21"/>
                    <a:pt x="33" y="20"/>
                    <a:pt x="33" y="20"/>
                  </a:cubicBezTo>
                  <a:cubicBezTo>
                    <a:pt x="33" y="20"/>
                    <a:pt x="33" y="19"/>
                    <a:pt x="33" y="19"/>
                  </a:cubicBezTo>
                  <a:cubicBezTo>
                    <a:pt x="33" y="19"/>
                    <a:pt x="33" y="19"/>
                    <a:pt x="34" y="19"/>
                  </a:cubicBezTo>
                  <a:cubicBezTo>
                    <a:pt x="34" y="19"/>
                    <a:pt x="34" y="18"/>
                    <a:pt x="34" y="18"/>
                  </a:cubicBezTo>
                  <a:cubicBezTo>
                    <a:pt x="34" y="18"/>
                    <a:pt x="34" y="18"/>
                    <a:pt x="34" y="18"/>
                  </a:cubicBezTo>
                  <a:cubicBezTo>
                    <a:pt x="35" y="18"/>
                    <a:pt x="35" y="18"/>
                    <a:pt x="36" y="19"/>
                  </a:cubicBezTo>
                  <a:cubicBezTo>
                    <a:pt x="36" y="19"/>
                    <a:pt x="36" y="19"/>
                    <a:pt x="37" y="19"/>
                  </a:cubicBezTo>
                  <a:cubicBezTo>
                    <a:pt x="37" y="20"/>
                    <a:pt x="37" y="20"/>
                    <a:pt x="37" y="20"/>
                  </a:cubicBezTo>
                  <a:cubicBezTo>
                    <a:pt x="37" y="20"/>
                    <a:pt x="37" y="21"/>
                    <a:pt x="38" y="21"/>
                  </a:cubicBezTo>
                  <a:cubicBezTo>
                    <a:pt x="38" y="21"/>
                    <a:pt x="38" y="21"/>
                    <a:pt x="38" y="22"/>
                  </a:cubicBezTo>
                  <a:cubicBezTo>
                    <a:pt x="38" y="22"/>
                    <a:pt x="39" y="22"/>
                    <a:pt x="39" y="22"/>
                  </a:cubicBezTo>
                  <a:cubicBezTo>
                    <a:pt x="40" y="22"/>
                    <a:pt x="40" y="22"/>
                    <a:pt x="40" y="22"/>
                  </a:cubicBezTo>
                  <a:cubicBezTo>
                    <a:pt x="41" y="21"/>
                    <a:pt x="41" y="21"/>
                    <a:pt x="41" y="21"/>
                  </a:cubicBezTo>
                  <a:cubicBezTo>
                    <a:pt x="41" y="20"/>
                    <a:pt x="41" y="20"/>
                    <a:pt x="42" y="20"/>
                  </a:cubicBezTo>
                  <a:cubicBezTo>
                    <a:pt x="42" y="20"/>
                    <a:pt x="42" y="21"/>
                    <a:pt x="43" y="21"/>
                  </a:cubicBezTo>
                  <a:cubicBezTo>
                    <a:pt x="43" y="21"/>
                    <a:pt x="43" y="20"/>
                    <a:pt x="43" y="20"/>
                  </a:cubicBezTo>
                  <a:cubicBezTo>
                    <a:pt x="44" y="20"/>
                    <a:pt x="44" y="20"/>
                    <a:pt x="44" y="19"/>
                  </a:cubicBezTo>
                  <a:cubicBezTo>
                    <a:pt x="45" y="19"/>
                    <a:pt x="44" y="19"/>
                    <a:pt x="45" y="19"/>
                  </a:cubicBezTo>
                  <a:cubicBezTo>
                    <a:pt x="45" y="18"/>
                    <a:pt x="45" y="19"/>
                    <a:pt x="45" y="19"/>
                  </a:cubicBezTo>
                  <a:cubicBezTo>
                    <a:pt x="46" y="19"/>
                    <a:pt x="46" y="19"/>
                    <a:pt x="46" y="18"/>
                  </a:cubicBezTo>
                  <a:cubicBezTo>
                    <a:pt x="46" y="18"/>
                    <a:pt x="46" y="18"/>
                    <a:pt x="46" y="18"/>
                  </a:cubicBezTo>
                  <a:cubicBezTo>
                    <a:pt x="46" y="17"/>
                    <a:pt x="46" y="17"/>
                    <a:pt x="46" y="1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4" name="Freeform 216"/>
            <p:cNvSpPr>
              <a:spLocks/>
            </p:cNvSpPr>
            <p:nvPr/>
          </p:nvSpPr>
          <p:spPr bwMode="auto">
            <a:xfrm>
              <a:off x="2487614" y="1173164"/>
              <a:ext cx="33338" cy="22225"/>
            </a:xfrm>
            <a:custGeom>
              <a:avLst/>
              <a:gdLst>
                <a:gd name="T0" fmla="*/ 2 w 3"/>
                <a:gd name="T1" fmla="*/ 0 h 2"/>
                <a:gd name="T2" fmla="*/ 1 w 3"/>
                <a:gd name="T3" fmla="*/ 0 h 2"/>
                <a:gd name="T4" fmla="*/ 0 w 3"/>
                <a:gd name="T5" fmla="*/ 1 h 2"/>
                <a:gd name="T6" fmla="*/ 0 w 3"/>
                <a:gd name="T7" fmla="*/ 1 h 2"/>
                <a:gd name="T8" fmla="*/ 1 w 3"/>
                <a:gd name="T9" fmla="*/ 2 h 2"/>
                <a:gd name="T10" fmla="*/ 1 w 3"/>
                <a:gd name="T11" fmla="*/ 1 h 2"/>
                <a:gd name="T12" fmla="*/ 2 w 3"/>
                <a:gd name="T13" fmla="*/ 1 h 2"/>
                <a:gd name="T14" fmla="*/ 2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1" y="0"/>
                    <a:pt x="1" y="0"/>
                    <a:pt x="1" y="0"/>
                  </a:cubicBezTo>
                  <a:cubicBezTo>
                    <a:pt x="1" y="0"/>
                    <a:pt x="0" y="0"/>
                    <a:pt x="0" y="1"/>
                  </a:cubicBezTo>
                  <a:cubicBezTo>
                    <a:pt x="0" y="1"/>
                    <a:pt x="0" y="1"/>
                    <a:pt x="0" y="1"/>
                  </a:cubicBezTo>
                  <a:cubicBezTo>
                    <a:pt x="0" y="2"/>
                    <a:pt x="0" y="2"/>
                    <a:pt x="1" y="2"/>
                  </a:cubicBezTo>
                  <a:cubicBezTo>
                    <a:pt x="1" y="2"/>
                    <a:pt x="1" y="1"/>
                    <a:pt x="1" y="1"/>
                  </a:cubicBezTo>
                  <a:cubicBezTo>
                    <a:pt x="2" y="1"/>
                    <a:pt x="2" y="1"/>
                    <a:pt x="2" y="1"/>
                  </a:cubicBezTo>
                  <a:cubicBezTo>
                    <a:pt x="2" y="1"/>
                    <a:pt x="3" y="0"/>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5" name="Freeform 217"/>
            <p:cNvSpPr>
              <a:spLocks/>
            </p:cNvSpPr>
            <p:nvPr/>
          </p:nvSpPr>
          <p:spPr bwMode="auto">
            <a:xfrm>
              <a:off x="2779714" y="1476376"/>
              <a:ext cx="173038" cy="161925"/>
            </a:xfrm>
            <a:custGeom>
              <a:avLst/>
              <a:gdLst>
                <a:gd name="T0" fmla="*/ 14 w 16"/>
                <a:gd name="T1" fmla="*/ 11 h 15"/>
                <a:gd name="T2" fmla="*/ 14 w 16"/>
                <a:gd name="T3" fmla="*/ 10 h 15"/>
                <a:gd name="T4" fmla="*/ 14 w 16"/>
                <a:gd name="T5" fmla="*/ 9 h 15"/>
                <a:gd name="T6" fmla="*/ 15 w 16"/>
                <a:gd name="T7" fmla="*/ 7 h 15"/>
                <a:gd name="T8" fmla="*/ 14 w 16"/>
                <a:gd name="T9" fmla="*/ 6 h 15"/>
                <a:gd name="T10" fmla="*/ 13 w 16"/>
                <a:gd name="T11" fmla="*/ 6 h 15"/>
                <a:gd name="T12" fmla="*/ 12 w 16"/>
                <a:gd name="T13" fmla="*/ 6 h 15"/>
                <a:gd name="T14" fmla="*/ 10 w 16"/>
                <a:gd name="T15" fmla="*/ 6 h 15"/>
                <a:gd name="T16" fmla="*/ 10 w 16"/>
                <a:gd name="T17" fmla="*/ 5 h 15"/>
                <a:gd name="T18" fmla="*/ 9 w 16"/>
                <a:gd name="T19" fmla="*/ 4 h 15"/>
                <a:gd name="T20" fmla="*/ 11 w 16"/>
                <a:gd name="T21" fmla="*/ 2 h 15"/>
                <a:gd name="T22" fmla="*/ 12 w 16"/>
                <a:gd name="T23" fmla="*/ 1 h 15"/>
                <a:gd name="T24" fmla="*/ 10 w 16"/>
                <a:gd name="T25" fmla="*/ 1 h 15"/>
                <a:gd name="T26" fmla="*/ 8 w 16"/>
                <a:gd name="T27" fmla="*/ 3 h 15"/>
                <a:gd name="T28" fmla="*/ 6 w 16"/>
                <a:gd name="T29" fmla="*/ 5 h 15"/>
                <a:gd name="T30" fmla="*/ 4 w 16"/>
                <a:gd name="T31" fmla="*/ 7 h 15"/>
                <a:gd name="T32" fmla="*/ 2 w 16"/>
                <a:gd name="T33" fmla="*/ 8 h 15"/>
                <a:gd name="T34" fmla="*/ 2 w 16"/>
                <a:gd name="T35" fmla="*/ 10 h 15"/>
                <a:gd name="T36" fmla="*/ 0 w 16"/>
                <a:gd name="T37" fmla="*/ 12 h 15"/>
                <a:gd name="T38" fmla="*/ 3 w 16"/>
                <a:gd name="T39" fmla="*/ 12 h 15"/>
                <a:gd name="T40" fmla="*/ 5 w 16"/>
                <a:gd name="T41" fmla="*/ 12 h 15"/>
                <a:gd name="T42" fmla="*/ 7 w 16"/>
                <a:gd name="T43" fmla="*/ 12 h 15"/>
                <a:gd name="T44" fmla="*/ 9 w 16"/>
                <a:gd name="T45" fmla="*/ 12 h 15"/>
                <a:gd name="T46" fmla="*/ 8 w 16"/>
                <a:gd name="T47" fmla="*/ 13 h 15"/>
                <a:gd name="T48" fmla="*/ 8 w 16"/>
                <a:gd name="T49" fmla="*/ 14 h 15"/>
                <a:gd name="T50" fmla="*/ 10 w 16"/>
                <a:gd name="T51" fmla="*/ 13 h 15"/>
                <a:gd name="T52" fmla="*/ 12 w 16"/>
                <a:gd name="T53" fmla="*/ 12 h 15"/>
                <a:gd name="T54" fmla="*/ 12 w 16"/>
                <a:gd name="T55" fmla="*/ 13 h 15"/>
                <a:gd name="T56" fmla="*/ 11 w 16"/>
                <a:gd name="T57" fmla="*/ 14 h 15"/>
                <a:gd name="T58" fmla="*/ 13 w 16"/>
                <a:gd name="T59" fmla="*/ 15 h 15"/>
                <a:gd name="T60" fmla="*/ 14 w 16"/>
                <a:gd name="T61" fmla="*/ 14 h 15"/>
                <a:gd name="T62" fmla="*/ 16 w 16"/>
                <a:gd name="T63" fmla="*/ 12 h 15"/>
                <a:gd name="T64" fmla="*/ 15 w 16"/>
                <a:gd name="T6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5">
                  <a:moveTo>
                    <a:pt x="15" y="11"/>
                  </a:moveTo>
                  <a:cubicBezTo>
                    <a:pt x="14" y="11"/>
                    <a:pt x="14" y="12"/>
                    <a:pt x="14" y="11"/>
                  </a:cubicBezTo>
                  <a:cubicBezTo>
                    <a:pt x="14" y="11"/>
                    <a:pt x="14" y="11"/>
                    <a:pt x="14" y="11"/>
                  </a:cubicBezTo>
                  <a:cubicBezTo>
                    <a:pt x="14" y="10"/>
                    <a:pt x="14" y="10"/>
                    <a:pt x="14" y="10"/>
                  </a:cubicBezTo>
                  <a:cubicBezTo>
                    <a:pt x="14" y="10"/>
                    <a:pt x="15" y="10"/>
                    <a:pt x="14" y="9"/>
                  </a:cubicBezTo>
                  <a:cubicBezTo>
                    <a:pt x="14" y="9"/>
                    <a:pt x="14" y="9"/>
                    <a:pt x="14" y="9"/>
                  </a:cubicBezTo>
                  <a:cubicBezTo>
                    <a:pt x="14" y="9"/>
                    <a:pt x="14" y="8"/>
                    <a:pt x="14" y="8"/>
                  </a:cubicBezTo>
                  <a:cubicBezTo>
                    <a:pt x="14" y="8"/>
                    <a:pt x="15" y="8"/>
                    <a:pt x="15" y="7"/>
                  </a:cubicBezTo>
                  <a:cubicBezTo>
                    <a:pt x="15" y="7"/>
                    <a:pt x="14" y="7"/>
                    <a:pt x="14" y="6"/>
                  </a:cubicBezTo>
                  <a:cubicBezTo>
                    <a:pt x="14" y="6"/>
                    <a:pt x="14" y="6"/>
                    <a:pt x="14" y="6"/>
                  </a:cubicBezTo>
                  <a:cubicBezTo>
                    <a:pt x="14" y="6"/>
                    <a:pt x="14" y="6"/>
                    <a:pt x="13" y="6"/>
                  </a:cubicBezTo>
                  <a:cubicBezTo>
                    <a:pt x="13" y="6"/>
                    <a:pt x="13" y="6"/>
                    <a:pt x="13" y="6"/>
                  </a:cubicBezTo>
                  <a:cubicBezTo>
                    <a:pt x="13" y="6"/>
                    <a:pt x="13" y="6"/>
                    <a:pt x="13" y="6"/>
                  </a:cubicBezTo>
                  <a:cubicBezTo>
                    <a:pt x="12" y="6"/>
                    <a:pt x="12" y="6"/>
                    <a:pt x="12" y="6"/>
                  </a:cubicBezTo>
                  <a:cubicBezTo>
                    <a:pt x="12" y="7"/>
                    <a:pt x="11" y="7"/>
                    <a:pt x="11" y="7"/>
                  </a:cubicBezTo>
                  <a:cubicBezTo>
                    <a:pt x="11" y="6"/>
                    <a:pt x="11" y="6"/>
                    <a:pt x="10" y="6"/>
                  </a:cubicBezTo>
                  <a:cubicBezTo>
                    <a:pt x="10" y="5"/>
                    <a:pt x="11" y="5"/>
                    <a:pt x="10" y="5"/>
                  </a:cubicBezTo>
                  <a:cubicBezTo>
                    <a:pt x="10" y="5"/>
                    <a:pt x="10" y="5"/>
                    <a:pt x="10" y="5"/>
                  </a:cubicBezTo>
                  <a:cubicBezTo>
                    <a:pt x="10" y="5"/>
                    <a:pt x="9" y="5"/>
                    <a:pt x="9" y="5"/>
                  </a:cubicBezTo>
                  <a:cubicBezTo>
                    <a:pt x="9" y="5"/>
                    <a:pt x="9" y="5"/>
                    <a:pt x="9" y="4"/>
                  </a:cubicBezTo>
                  <a:cubicBezTo>
                    <a:pt x="9" y="4"/>
                    <a:pt x="10" y="4"/>
                    <a:pt x="10" y="3"/>
                  </a:cubicBezTo>
                  <a:cubicBezTo>
                    <a:pt x="10" y="3"/>
                    <a:pt x="11" y="3"/>
                    <a:pt x="11" y="2"/>
                  </a:cubicBezTo>
                  <a:cubicBezTo>
                    <a:pt x="11" y="2"/>
                    <a:pt x="12" y="2"/>
                    <a:pt x="12" y="2"/>
                  </a:cubicBezTo>
                  <a:cubicBezTo>
                    <a:pt x="12" y="1"/>
                    <a:pt x="12" y="1"/>
                    <a:pt x="12" y="1"/>
                  </a:cubicBezTo>
                  <a:cubicBezTo>
                    <a:pt x="12" y="0"/>
                    <a:pt x="11" y="1"/>
                    <a:pt x="11" y="1"/>
                  </a:cubicBezTo>
                  <a:cubicBezTo>
                    <a:pt x="11" y="1"/>
                    <a:pt x="10" y="1"/>
                    <a:pt x="10" y="1"/>
                  </a:cubicBezTo>
                  <a:cubicBezTo>
                    <a:pt x="9" y="1"/>
                    <a:pt x="9" y="2"/>
                    <a:pt x="9" y="2"/>
                  </a:cubicBezTo>
                  <a:cubicBezTo>
                    <a:pt x="8" y="2"/>
                    <a:pt x="8" y="2"/>
                    <a:pt x="8" y="3"/>
                  </a:cubicBezTo>
                  <a:cubicBezTo>
                    <a:pt x="7" y="3"/>
                    <a:pt x="7" y="3"/>
                    <a:pt x="7" y="4"/>
                  </a:cubicBezTo>
                  <a:cubicBezTo>
                    <a:pt x="7" y="4"/>
                    <a:pt x="6" y="4"/>
                    <a:pt x="6" y="5"/>
                  </a:cubicBezTo>
                  <a:cubicBezTo>
                    <a:pt x="5" y="5"/>
                    <a:pt x="5" y="6"/>
                    <a:pt x="5" y="6"/>
                  </a:cubicBezTo>
                  <a:cubicBezTo>
                    <a:pt x="4" y="7"/>
                    <a:pt x="4" y="7"/>
                    <a:pt x="4" y="7"/>
                  </a:cubicBezTo>
                  <a:cubicBezTo>
                    <a:pt x="3" y="8"/>
                    <a:pt x="3" y="8"/>
                    <a:pt x="3" y="8"/>
                  </a:cubicBezTo>
                  <a:cubicBezTo>
                    <a:pt x="2" y="8"/>
                    <a:pt x="2" y="8"/>
                    <a:pt x="2" y="8"/>
                  </a:cubicBezTo>
                  <a:cubicBezTo>
                    <a:pt x="2" y="9"/>
                    <a:pt x="2" y="9"/>
                    <a:pt x="2" y="9"/>
                  </a:cubicBezTo>
                  <a:cubicBezTo>
                    <a:pt x="2" y="10"/>
                    <a:pt x="2" y="10"/>
                    <a:pt x="2" y="10"/>
                  </a:cubicBezTo>
                  <a:cubicBezTo>
                    <a:pt x="1" y="11"/>
                    <a:pt x="0" y="10"/>
                    <a:pt x="0" y="11"/>
                  </a:cubicBezTo>
                  <a:cubicBezTo>
                    <a:pt x="0" y="11"/>
                    <a:pt x="0" y="12"/>
                    <a:pt x="0" y="12"/>
                  </a:cubicBezTo>
                  <a:cubicBezTo>
                    <a:pt x="1" y="12"/>
                    <a:pt x="1" y="12"/>
                    <a:pt x="1" y="12"/>
                  </a:cubicBezTo>
                  <a:cubicBezTo>
                    <a:pt x="2" y="12"/>
                    <a:pt x="2" y="12"/>
                    <a:pt x="3" y="12"/>
                  </a:cubicBezTo>
                  <a:cubicBezTo>
                    <a:pt x="3" y="12"/>
                    <a:pt x="4" y="12"/>
                    <a:pt x="4" y="12"/>
                  </a:cubicBezTo>
                  <a:cubicBezTo>
                    <a:pt x="4" y="12"/>
                    <a:pt x="5" y="12"/>
                    <a:pt x="5" y="12"/>
                  </a:cubicBezTo>
                  <a:cubicBezTo>
                    <a:pt x="5" y="12"/>
                    <a:pt x="6" y="12"/>
                    <a:pt x="6" y="12"/>
                  </a:cubicBezTo>
                  <a:cubicBezTo>
                    <a:pt x="7" y="12"/>
                    <a:pt x="7" y="12"/>
                    <a:pt x="7" y="12"/>
                  </a:cubicBezTo>
                  <a:cubicBezTo>
                    <a:pt x="8" y="12"/>
                    <a:pt x="8" y="12"/>
                    <a:pt x="8" y="12"/>
                  </a:cubicBezTo>
                  <a:cubicBezTo>
                    <a:pt x="9" y="12"/>
                    <a:pt x="9" y="12"/>
                    <a:pt x="9" y="12"/>
                  </a:cubicBezTo>
                  <a:cubicBezTo>
                    <a:pt x="9" y="12"/>
                    <a:pt x="9" y="12"/>
                    <a:pt x="9" y="13"/>
                  </a:cubicBezTo>
                  <a:cubicBezTo>
                    <a:pt x="9" y="13"/>
                    <a:pt x="9" y="13"/>
                    <a:pt x="8" y="13"/>
                  </a:cubicBezTo>
                  <a:cubicBezTo>
                    <a:pt x="8" y="13"/>
                    <a:pt x="7" y="13"/>
                    <a:pt x="7" y="13"/>
                  </a:cubicBezTo>
                  <a:cubicBezTo>
                    <a:pt x="7" y="14"/>
                    <a:pt x="8" y="14"/>
                    <a:pt x="8" y="14"/>
                  </a:cubicBezTo>
                  <a:cubicBezTo>
                    <a:pt x="8" y="14"/>
                    <a:pt x="9" y="14"/>
                    <a:pt x="9" y="14"/>
                  </a:cubicBezTo>
                  <a:cubicBezTo>
                    <a:pt x="10" y="14"/>
                    <a:pt x="10" y="14"/>
                    <a:pt x="10" y="13"/>
                  </a:cubicBezTo>
                  <a:cubicBezTo>
                    <a:pt x="10" y="13"/>
                    <a:pt x="10" y="13"/>
                    <a:pt x="11" y="12"/>
                  </a:cubicBezTo>
                  <a:cubicBezTo>
                    <a:pt x="11" y="12"/>
                    <a:pt x="11" y="12"/>
                    <a:pt x="12" y="12"/>
                  </a:cubicBezTo>
                  <a:cubicBezTo>
                    <a:pt x="12" y="12"/>
                    <a:pt x="12" y="12"/>
                    <a:pt x="12" y="12"/>
                  </a:cubicBezTo>
                  <a:cubicBezTo>
                    <a:pt x="12" y="12"/>
                    <a:pt x="12" y="12"/>
                    <a:pt x="12" y="13"/>
                  </a:cubicBezTo>
                  <a:cubicBezTo>
                    <a:pt x="12" y="13"/>
                    <a:pt x="12" y="13"/>
                    <a:pt x="12" y="13"/>
                  </a:cubicBezTo>
                  <a:cubicBezTo>
                    <a:pt x="11" y="13"/>
                    <a:pt x="11" y="14"/>
                    <a:pt x="11" y="14"/>
                  </a:cubicBezTo>
                  <a:cubicBezTo>
                    <a:pt x="12" y="14"/>
                    <a:pt x="12" y="14"/>
                    <a:pt x="12" y="14"/>
                  </a:cubicBezTo>
                  <a:cubicBezTo>
                    <a:pt x="12" y="14"/>
                    <a:pt x="12" y="15"/>
                    <a:pt x="13" y="15"/>
                  </a:cubicBezTo>
                  <a:cubicBezTo>
                    <a:pt x="13" y="15"/>
                    <a:pt x="14" y="15"/>
                    <a:pt x="14" y="14"/>
                  </a:cubicBezTo>
                  <a:cubicBezTo>
                    <a:pt x="14" y="14"/>
                    <a:pt x="14" y="14"/>
                    <a:pt x="14" y="14"/>
                  </a:cubicBezTo>
                  <a:cubicBezTo>
                    <a:pt x="14" y="14"/>
                    <a:pt x="15" y="13"/>
                    <a:pt x="15" y="13"/>
                  </a:cubicBezTo>
                  <a:cubicBezTo>
                    <a:pt x="15" y="13"/>
                    <a:pt x="15" y="13"/>
                    <a:pt x="16" y="12"/>
                  </a:cubicBezTo>
                  <a:cubicBezTo>
                    <a:pt x="16" y="12"/>
                    <a:pt x="16" y="11"/>
                    <a:pt x="16" y="11"/>
                  </a:cubicBezTo>
                  <a:cubicBezTo>
                    <a:pt x="16" y="11"/>
                    <a:pt x="15" y="11"/>
                    <a:pt x="15"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6" name="Freeform 218"/>
            <p:cNvSpPr>
              <a:spLocks/>
            </p:cNvSpPr>
            <p:nvPr/>
          </p:nvSpPr>
          <p:spPr bwMode="auto">
            <a:xfrm>
              <a:off x="2682876" y="1530351"/>
              <a:ext cx="65088" cy="31750"/>
            </a:xfrm>
            <a:custGeom>
              <a:avLst/>
              <a:gdLst>
                <a:gd name="T0" fmla="*/ 3 w 6"/>
                <a:gd name="T1" fmla="*/ 3 h 3"/>
                <a:gd name="T2" fmla="*/ 4 w 6"/>
                <a:gd name="T3" fmla="*/ 3 h 3"/>
                <a:gd name="T4" fmla="*/ 6 w 6"/>
                <a:gd name="T5" fmla="*/ 2 h 3"/>
                <a:gd name="T6" fmla="*/ 5 w 6"/>
                <a:gd name="T7" fmla="*/ 1 h 3"/>
                <a:gd name="T8" fmla="*/ 4 w 6"/>
                <a:gd name="T9" fmla="*/ 1 h 3"/>
                <a:gd name="T10" fmla="*/ 3 w 6"/>
                <a:gd name="T11" fmla="*/ 1 h 3"/>
                <a:gd name="T12" fmla="*/ 3 w 6"/>
                <a:gd name="T13" fmla="*/ 0 h 3"/>
                <a:gd name="T14" fmla="*/ 1 w 6"/>
                <a:gd name="T15" fmla="*/ 0 h 3"/>
                <a:gd name="T16" fmla="*/ 0 w 6"/>
                <a:gd name="T17" fmla="*/ 0 h 3"/>
                <a:gd name="T18" fmla="*/ 0 w 6"/>
                <a:gd name="T19" fmla="*/ 1 h 3"/>
                <a:gd name="T20" fmla="*/ 1 w 6"/>
                <a:gd name="T21" fmla="*/ 1 h 3"/>
                <a:gd name="T22" fmla="*/ 1 w 6"/>
                <a:gd name="T23" fmla="*/ 1 h 3"/>
                <a:gd name="T24" fmla="*/ 2 w 6"/>
                <a:gd name="T25" fmla="*/ 2 h 3"/>
                <a:gd name="T26" fmla="*/ 3 w 6"/>
                <a:gd name="T27" fmla="*/ 3 h 3"/>
                <a:gd name="T28" fmla="*/ 3 w 6"/>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
                  <a:moveTo>
                    <a:pt x="3" y="3"/>
                  </a:moveTo>
                  <a:cubicBezTo>
                    <a:pt x="4" y="3"/>
                    <a:pt x="4" y="3"/>
                    <a:pt x="4" y="3"/>
                  </a:cubicBezTo>
                  <a:cubicBezTo>
                    <a:pt x="5" y="3"/>
                    <a:pt x="5" y="3"/>
                    <a:pt x="6" y="2"/>
                  </a:cubicBezTo>
                  <a:cubicBezTo>
                    <a:pt x="6" y="2"/>
                    <a:pt x="6" y="2"/>
                    <a:pt x="5" y="1"/>
                  </a:cubicBezTo>
                  <a:cubicBezTo>
                    <a:pt x="5" y="1"/>
                    <a:pt x="5" y="1"/>
                    <a:pt x="4" y="1"/>
                  </a:cubicBezTo>
                  <a:cubicBezTo>
                    <a:pt x="4" y="1"/>
                    <a:pt x="4" y="1"/>
                    <a:pt x="3" y="1"/>
                  </a:cubicBezTo>
                  <a:cubicBezTo>
                    <a:pt x="3" y="1"/>
                    <a:pt x="3" y="0"/>
                    <a:pt x="3" y="0"/>
                  </a:cubicBezTo>
                  <a:cubicBezTo>
                    <a:pt x="2" y="0"/>
                    <a:pt x="2" y="0"/>
                    <a:pt x="1" y="0"/>
                  </a:cubicBezTo>
                  <a:cubicBezTo>
                    <a:pt x="1" y="0"/>
                    <a:pt x="0" y="0"/>
                    <a:pt x="0" y="0"/>
                  </a:cubicBezTo>
                  <a:cubicBezTo>
                    <a:pt x="0" y="0"/>
                    <a:pt x="0" y="1"/>
                    <a:pt x="0" y="1"/>
                  </a:cubicBezTo>
                  <a:cubicBezTo>
                    <a:pt x="0" y="1"/>
                    <a:pt x="0" y="1"/>
                    <a:pt x="1" y="1"/>
                  </a:cubicBezTo>
                  <a:cubicBezTo>
                    <a:pt x="1" y="1"/>
                    <a:pt x="1" y="1"/>
                    <a:pt x="1" y="1"/>
                  </a:cubicBezTo>
                  <a:cubicBezTo>
                    <a:pt x="2" y="2"/>
                    <a:pt x="2" y="2"/>
                    <a:pt x="2" y="2"/>
                  </a:cubicBezTo>
                  <a:cubicBezTo>
                    <a:pt x="2" y="3"/>
                    <a:pt x="3" y="3"/>
                    <a:pt x="3" y="3"/>
                  </a:cubicBezTo>
                  <a:cubicBezTo>
                    <a:pt x="3" y="3"/>
                    <a:pt x="3" y="3"/>
                    <a:pt x="3"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7" name="Freeform 219"/>
            <p:cNvSpPr>
              <a:spLocks/>
            </p:cNvSpPr>
            <p:nvPr/>
          </p:nvSpPr>
          <p:spPr bwMode="auto">
            <a:xfrm>
              <a:off x="2714626" y="1595439"/>
              <a:ext cx="22225" cy="20638"/>
            </a:xfrm>
            <a:custGeom>
              <a:avLst/>
              <a:gdLst>
                <a:gd name="T0" fmla="*/ 1 w 2"/>
                <a:gd name="T1" fmla="*/ 1 h 2"/>
                <a:gd name="T2" fmla="*/ 0 w 2"/>
                <a:gd name="T3" fmla="*/ 1 h 2"/>
                <a:gd name="T4" fmla="*/ 0 w 2"/>
                <a:gd name="T5" fmla="*/ 2 h 2"/>
                <a:gd name="T6" fmla="*/ 1 w 2"/>
                <a:gd name="T7" fmla="*/ 2 h 2"/>
                <a:gd name="T8" fmla="*/ 1 w 2"/>
                <a:gd name="T9" fmla="*/ 1 h 2"/>
                <a:gd name="T10" fmla="*/ 1 w 2"/>
                <a:gd name="T11" fmla="*/ 0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0" y="1"/>
                  </a:cubicBezTo>
                  <a:cubicBezTo>
                    <a:pt x="0" y="1"/>
                    <a:pt x="0" y="1"/>
                    <a:pt x="0" y="2"/>
                  </a:cubicBezTo>
                  <a:cubicBezTo>
                    <a:pt x="0" y="2"/>
                    <a:pt x="1" y="2"/>
                    <a:pt x="1" y="2"/>
                  </a:cubicBezTo>
                  <a:cubicBezTo>
                    <a:pt x="1" y="2"/>
                    <a:pt x="1" y="2"/>
                    <a:pt x="1" y="1"/>
                  </a:cubicBezTo>
                  <a:cubicBezTo>
                    <a:pt x="1" y="1"/>
                    <a:pt x="2" y="1"/>
                    <a:pt x="1" y="0"/>
                  </a:cubicBezTo>
                  <a:cubicBezTo>
                    <a:pt x="1"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8" name="Freeform 220"/>
            <p:cNvSpPr>
              <a:spLocks/>
            </p:cNvSpPr>
            <p:nvPr/>
          </p:nvSpPr>
          <p:spPr bwMode="auto">
            <a:xfrm>
              <a:off x="2649539" y="1616076"/>
              <a:ext cx="65088" cy="42863"/>
            </a:xfrm>
            <a:custGeom>
              <a:avLst/>
              <a:gdLst>
                <a:gd name="T0" fmla="*/ 1 w 6"/>
                <a:gd name="T1" fmla="*/ 0 h 4"/>
                <a:gd name="T2" fmla="*/ 1 w 6"/>
                <a:gd name="T3" fmla="*/ 0 h 4"/>
                <a:gd name="T4" fmla="*/ 0 w 6"/>
                <a:gd name="T5" fmla="*/ 1 h 4"/>
                <a:gd name="T6" fmla="*/ 0 w 6"/>
                <a:gd name="T7" fmla="*/ 2 h 4"/>
                <a:gd name="T8" fmla="*/ 1 w 6"/>
                <a:gd name="T9" fmla="*/ 3 h 4"/>
                <a:gd name="T10" fmla="*/ 2 w 6"/>
                <a:gd name="T11" fmla="*/ 3 h 4"/>
                <a:gd name="T12" fmla="*/ 3 w 6"/>
                <a:gd name="T13" fmla="*/ 3 h 4"/>
                <a:gd name="T14" fmla="*/ 3 w 6"/>
                <a:gd name="T15" fmla="*/ 4 h 4"/>
                <a:gd name="T16" fmla="*/ 4 w 6"/>
                <a:gd name="T17" fmla="*/ 3 h 4"/>
                <a:gd name="T18" fmla="*/ 5 w 6"/>
                <a:gd name="T19" fmla="*/ 3 h 4"/>
                <a:gd name="T20" fmla="*/ 6 w 6"/>
                <a:gd name="T21" fmla="*/ 2 h 4"/>
                <a:gd name="T22" fmla="*/ 5 w 6"/>
                <a:gd name="T23" fmla="*/ 2 h 4"/>
                <a:gd name="T24" fmla="*/ 4 w 6"/>
                <a:gd name="T25" fmla="*/ 2 h 4"/>
                <a:gd name="T26" fmla="*/ 3 w 6"/>
                <a:gd name="T27" fmla="*/ 2 h 4"/>
                <a:gd name="T28" fmla="*/ 2 w 6"/>
                <a:gd name="T29" fmla="*/ 1 h 4"/>
                <a:gd name="T30" fmla="*/ 2 w 6"/>
                <a:gd name="T31" fmla="*/ 1 h 4"/>
                <a:gd name="T32" fmla="*/ 1 w 6"/>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4">
                  <a:moveTo>
                    <a:pt x="1" y="0"/>
                  </a:moveTo>
                  <a:cubicBezTo>
                    <a:pt x="1" y="0"/>
                    <a:pt x="1" y="0"/>
                    <a:pt x="1" y="0"/>
                  </a:cubicBezTo>
                  <a:cubicBezTo>
                    <a:pt x="0" y="1"/>
                    <a:pt x="0" y="1"/>
                    <a:pt x="0" y="1"/>
                  </a:cubicBezTo>
                  <a:cubicBezTo>
                    <a:pt x="0" y="1"/>
                    <a:pt x="0" y="2"/>
                    <a:pt x="0" y="2"/>
                  </a:cubicBezTo>
                  <a:cubicBezTo>
                    <a:pt x="1" y="2"/>
                    <a:pt x="1" y="2"/>
                    <a:pt x="1" y="3"/>
                  </a:cubicBezTo>
                  <a:cubicBezTo>
                    <a:pt x="1" y="3"/>
                    <a:pt x="2" y="3"/>
                    <a:pt x="2" y="3"/>
                  </a:cubicBezTo>
                  <a:cubicBezTo>
                    <a:pt x="2" y="3"/>
                    <a:pt x="2" y="3"/>
                    <a:pt x="3" y="3"/>
                  </a:cubicBezTo>
                  <a:cubicBezTo>
                    <a:pt x="3" y="3"/>
                    <a:pt x="3" y="4"/>
                    <a:pt x="3" y="4"/>
                  </a:cubicBezTo>
                  <a:cubicBezTo>
                    <a:pt x="4" y="4"/>
                    <a:pt x="4" y="3"/>
                    <a:pt x="4" y="3"/>
                  </a:cubicBezTo>
                  <a:cubicBezTo>
                    <a:pt x="4" y="3"/>
                    <a:pt x="4" y="3"/>
                    <a:pt x="5" y="3"/>
                  </a:cubicBezTo>
                  <a:cubicBezTo>
                    <a:pt x="5" y="2"/>
                    <a:pt x="6" y="3"/>
                    <a:pt x="6" y="2"/>
                  </a:cubicBezTo>
                  <a:cubicBezTo>
                    <a:pt x="6" y="2"/>
                    <a:pt x="5" y="2"/>
                    <a:pt x="5" y="2"/>
                  </a:cubicBezTo>
                  <a:cubicBezTo>
                    <a:pt x="4" y="2"/>
                    <a:pt x="4" y="2"/>
                    <a:pt x="4" y="2"/>
                  </a:cubicBezTo>
                  <a:cubicBezTo>
                    <a:pt x="4" y="2"/>
                    <a:pt x="3" y="2"/>
                    <a:pt x="3" y="2"/>
                  </a:cubicBezTo>
                  <a:cubicBezTo>
                    <a:pt x="3" y="2"/>
                    <a:pt x="2" y="1"/>
                    <a:pt x="2" y="1"/>
                  </a:cubicBezTo>
                  <a:cubicBezTo>
                    <a:pt x="2" y="1"/>
                    <a:pt x="2" y="1"/>
                    <a:pt x="2" y="1"/>
                  </a:cubicBezTo>
                  <a:cubicBezTo>
                    <a:pt x="1" y="1"/>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9" name="Freeform 221"/>
            <p:cNvSpPr>
              <a:spLocks/>
            </p:cNvSpPr>
            <p:nvPr/>
          </p:nvSpPr>
          <p:spPr bwMode="auto">
            <a:xfrm>
              <a:off x="2714626" y="1616076"/>
              <a:ext cx="42863" cy="42863"/>
            </a:xfrm>
            <a:custGeom>
              <a:avLst/>
              <a:gdLst>
                <a:gd name="T0" fmla="*/ 4 w 4"/>
                <a:gd name="T1" fmla="*/ 2 h 4"/>
                <a:gd name="T2" fmla="*/ 4 w 4"/>
                <a:gd name="T3" fmla="*/ 0 h 4"/>
                <a:gd name="T4" fmla="*/ 3 w 4"/>
                <a:gd name="T5" fmla="*/ 0 h 4"/>
                <a:gd name="T6" fmla="*/ 2 w 4"/>
                <a:gd name="T7" fmla="*/ 1 h 4"/>
                <a:gd name="T8" fmla="*/ 2 w 4"/>
                <a:gd name="T9" fmla="*/ 1 h 4"/>
                <a:gd name="T10" fmla="*/ 1 w 4"/>
                <a:gd name="T11" fmla="*/ 2 h 4"/>
                <a:gd name="T12" fmla="*/ 1 w 4"/>
                <a:gd name="T13" fmla="*/ 3 h 4"/>
                <a:gd name="T14" fmla="*/ 0 w 4"/>
                <a:gd name="T15" fmla="*/ 3 h 4"/>
                <a:gd name="T16" fmla="*/ 0 w 4"/>
                <a:gd name="T17" fmla="*/ 3 h 4"/>
                <a:gd name="T18" fmla="*/ 1 w 4"/>
                <a:gd name="T19" fmla="*/ 4 h 4"/>
                <a:gd name="T20" fmla="*/ 2 w 4"/>
                <a:gd name="T21" fmla="*/ 4 h 4"/>
                <a:gd name="T22" fmla="*/ 3 w 4"/>
                <a:gd name="T23" fmla="*/ 4 h 4"/>
                <a:gd name="T24" fmla="*/ 4 w 4"/>
                <a:gd name="T25" fmla="*/ 4 h 4"/>
                <a:gd name="T26" fmla="*/ 4 w 4"/>
                <a:gd name="T27" fmla="*/ 3 h 4"/>
                <a:gd name="T28" fmla="*/ 3 w 4"/>
                <a:gd name="T29" fmla="*/ 2 h 4"/>
                <a:gd name="T30" fmla="*/ 4 w 4"/>
                <a:gd name="T3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4" y="2"/>
                  </a:moveTo>
                  <a:cubicBezTo>
                    <a:pt x="4" y="1"/>
                    <a:pt x="4" y="1"/>
                    <a:pt x="4" y="0"/>
                  </a:cubicBezTo>
                  <a:cubicBezTo>
                    <a:pt x="3" y="0"/>
                    <a:pt x="3" y="0"/>
                    <a:pt x="3" y="0"/>
                  </a:cubicBezTo>
                  <a:cubicBezTo>
                    <a:pt x="3" y="0"/>
                    <a:pt x="3" y="1"/>
                    <a:pt x="2" y="1"/>
                  </a:cubicBezTo>
                  <a:cubicBezTo>
                    <a:pt x="2" y="1"/>
                    <a:pt x="2" y="1"/>
                    <a:pt x="2" y="1"/>
                  </a:cubicBezTo>
                  <a:cubicBezTo>
                    <a:pt x="2" y="1"/>
                    <a:pt x="1" y="1"/>
                    <a:pt x="1" y="2"/>
                  </a:cubicBezTo>
                  <a:cubicBezTo>
                    <a:pt x="1" y="2"/>
                    <a:pt x="1" y="2"/>
                    <a:pt x="1" y="3"/>
                  </a:cubicBezTo>
                  <a:cubicBezTo>
                    <a:pt x="1" y="3"/>
                    <a:pt x="1" y="3"/>
                    <a:pt x="0" y="3"/>
                  </a:cubicBezTo>
                  <a:cubicBezTo>
                    <a:pt x="0" y="3"/>
                    <a:pt x="0" y="3"/>
                    <a:pt x="0" y="3"/>
                  </a:cubicBezTo>
                  <a:cubicBezTo>
                    <a:pt x="0" y="4"/>
                    <a:pt x="0" y="4"/>
                    <a:pt x="1" y="4"/>
                  </a:cubicBezTo>
                  <a:cubicBezTo>
                    <a:pt x="1" y="4"/>
                    <a:pt x="1" y="4"/>
                    <a:pt x="2" y="4"/>
                  </a:cubicBezTo>
                  <a:cubicBezTo>
                    <a:pt x="2" y="4"/>
                    <a:pt x="2" y="4"/>
                    <a:pt x="3" y="4"/>
                  </a:cubicBezTo>
                  <a:cubicBezTo>
                    <a:pt x="3" y="4"/>
                    <a:pt x="4" y="4"/>
                    <a:pt x="4" y="4"/>
                  </a:cubicBezTo>
                  <a:cubicBezTo>
                    <a:pt x="4" y="3"/>
                    <a:pt x="4" y="3"/>
                    <a:pt x="4" y="3"/>
                  </a:cubicBezTo>
                  <a:cubicBezTo>
                    <a:pt x="3" y="3"/>
                    <a:pt x="3" y="3"/>
                    <a:pt x="3" y="2"/>
                  </a:cubicBezTo>
                  <a:cubicBezTo>
                    <a:pt x="3" y="2"/>
                    <a:pt x="3"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0" name="Freeform 222"/>
            <p:cNvSpPr>
              <a:spLocks/>
            </p:cNvSpPr>
            <p:nvPr/>
          </p:nvSpPr>
          <p:spPr bwMode="auto">
            <a:xfrm>
              <a:off x="2811464" y="118427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1" name="Freeform 223"/>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close/>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2" name="Freeform 224"/>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3" name="Freeform 227"/>
            <p:cNvSpPr>
              <a:spLocks/>
            </p:cNvSpPr>
            <p:nvPr/>
          </p:nvSpPr>
          <p:spPr bwMode="auto">
            <a:xfrm>
              <a:off x="1127126" y="1431926"/>
              <a:ext cx="22225" cy="44450"/>
            </a:xfrm>
            <a:custGeom>
              <a:avLst/>
              <a:gdLst>
                <a:gd name="T0" fmla="*/ 1 w 2"/>
                <a:gd name="T1" fmla="*/ 2 h 4"/>
                <a:gd name="T2" fmla="*/ 1 w 2"/>
                <a:gd name="T3" fmla="*/ 3 h 4"/>
                <a:gd name="T4" fmla="*/ 1 w 2"/>
                <a:gd name="T5" fmla="*/ 4 h 4"/>
                <a:gd name="T6" fmla="*/ 2 w 2"/>
                <a:gd name="T7" fmla="*/ 3 h 4"/>
                <a:gd name="T8" fmla="*/ 2 w 2"/>
                <a:gd name="T9" fmla="*/ 2 h 4"/>
                <a:gd name="T10" fmla="*/ 2 w 2"/>
                <a:gd name="T11" fmla="*/ 1 h 4"/>
                <a:gd name="T12" fmla="*/ 2 w 2"/>
                <a:gd name="T13" fmla="*/ 1 h 4"/>
                <a:gd name="T14" fmla="*/ 1 w 2"/>
                <a:gd name="T15" fmla="*/ 1 h 4"/>
                <a:gd name="T16" fmla="*/ 0 w 2"/>
                <a:gd name="T17" fmla="*/ 1 h 4"/>
                <a:gd name="T18" fmla="*/ 0 w 2"/>
                <a:gd name="T19" fmla="*/ 1 h 4"/>
                <a:gd name="T20" fmla="*/ 1 w 2"/>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1" y="2"/>
                  </a:moveTo>
                  <a:cubicBezTo>
                    <a:pt x="1" y="3"/>
                    <a:pt x="1" y="3"/>
                    <a:pt x="1" y="3"/>
                  </a:cubicBezTo>
                  <a:cubicBezTo>
                    <a:pt x="1" y="3"/>
                    <a:pt x="1" y="4"/>
                    <a:pt x="1" y="4"/>
                  </a:cubicBezTo>
                  <a:cubicBezTo>
                    <a:pt x="2" y="3"/>
                    <a:pt x="2" y="3"/>
                    <a:pt x="2" y="3"/>
                  </a:cubicBezTo>
                  <a:cubicBezTo>
                    <a:pt x="2" y="3"/>
                    <a:pt x="2" y="2"/>
                    <a:pt x="2" y="2"/>
                  </a:cubicBezTo>
                  <a:cubicBezTo>
                    <a:pt x="2" y="2"/>
                    <a:pt x="2" y="2"/>
                    <a:pt x="2" y="1"/>
                  </a:cubicBezTo>
                  <a:cubicBezTo>
                    <a:pt x="2" y="1"/>
                    <a:pt x="2" y="1"/>
                    <a:pt x="2" y="1"/>
                  </a:cubicBezTo>
                  <a:cubicBezTo>
                    <a:pt x="2" y="0"/>
                    <a:pt x="1" y="1"/>
                    <a:pt x="1" y="1"/>
                  </a:cubicBezTo>
                  <a:cubicBezTo>
                    <a:pt x="1" y="1"/>
                    <a:pt x="0" y="1"/>
                    <a:pt x="0" y="1"/>
                  </a:cubicBezTo>
                  <a:cubicBezTo>
                    <a:pt x="0" y="1"/>
                    <a:pt x="0" y="1"/>
                    <a:pt x="0" y="1"/>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4" name="Freeform 228"/>
            <p:cNvSpPr>
              <a:spLocks/>
            </p:cNvSpPr>
            <p:nvPr/>
          </p:nvSpPr>
          <p:spPr bwMode="auto">
            <a:xfrm>
              <a:off x="1127126" y="1411289"/>
              <a:ext cx="53975" cy="20638"/>
            </a:xfrm>
            <a:custGeom>
              <a:avLst/>
              <a:gdLst>
                <a:gd name="T0" fmla="*/ 1 w 5"/>
                <a:gd name="T1" fmla="*/ 2 h 2"/>
                <a:gd name="T2" fmla="*/ 2 w 5"/>
                <a:gd name="T3" fmla="*/ 2 h 2"/>
                <a:gd name="T4" fmla="*/ 3 w 5"/>
                <a:gd name="T5" fmla="*/ 2 h 2"/>
                <a:gd name="T6" fmla="*/ 3 w 5"/>
                <a:gd name="T7" fmla="*/ 1 h 2"/>
                <a:gd name="T8" fmla="*/ 5 w 5"/>
                <a:gd name="T9" fmla="*/ 0 h 2"/>
                <a:gd name="T10" fmla="*/ 4 w 5"/>
                <a:gd name="T11" fmla="*/ 0 h 2"/>
                <a:gd name="T12" fmla="*/ 3 w 5"/>
                <a:gd name="T13" fmla="*/ 0 h 2"/>
                <a:gd name="T14" fmla="*/ 2 w 5"/>
                <a:gd name="T15" fmla="*/ 0 h 2"/>
                <a:gd name="T16" fmla="*/ 1 w 5"/>
                <a:gd name="T17" fmla="*/ 0 h 2"/>
                <a:gd name="T18" fmla="*/ 0 w 5"/>
                <a:gd name="T19" fmla="*/ 1 h 2"/>
                <a:gd name="T20" fmla="*/ 1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1" y="2"/>
                  </a:moveTo>
                  <a:cubicBezTo>
                    <a:pt x="1" y="2"/>
                    <a:pt x="1" y="2"/>
                    <a:pt x="2" y="2"/>
                  </a:cubicBezTo>
                  <a:cubicBezTo>
                    <a:pt x="2" y="2"/>
                    <a:pt x="2" y="2"/>
                    <a:pt x="3" y="2"/>
                  </a:cubicBezTo>
                  <a:cubicBezTo>
                    <a:pt x="3" y="2"/>
                    <a:pt x="3" y="1"/>
                    <a:pt x="3" y="1"/>
                  </a:cubicBezTo>
                  <a:cubicBezTo>
                    <a:pt x="4" y="1"/>
                    <a:pt x="5" y="1"/>
                    <a:pt x="5" y="0"/>
                  </a:cubicBezTo>
                  <a:cubicBezTo>
                    <a:pt x="4" y="0"/>
                    <a:pt x="4" y="0"/>
                    <a:pt x="4" y="0"/>
                  </a:cubicBezTo>
                  <a:cubicBezTo>
                    <a:pt x="3" y="0"/>
                    <a:pt x="3" y="0"/>
                    <a:pt x="3" y="0"/>
                  </a:cubicBezTo>
                  <a:cubicBezTo>
                    <a:pt x="2" y="0"/>
                    <a:pt x="2" y="0"/>
                    <a:pt x="2" y="0"/>
                  </a:cubicBezTo>
                  <a:cubicBezTo>
                    <a:pt x="1" y="0"/>
                    <a:pt x="1" y="0"/>
                    <a:pt x="1" y="0"/>
                  </a:cubicBezTo>
                  <a:cubicBezTo>
                    <a:pt x="1" y="1"/>
                    <a:pt x="0"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5" name="Freeform 229"/>
            <p:cNvSpPr>
              <a:spLocks/>
            </p:cNvSpPr>
            <p:nvPr/>
          </p:nvSpPr>
          <p:spPr bwMode="auto">
            <a:xfrm>
              <a:off x="1160464" y="1497014"/>
              <a:ext cx="85725" cy="87313"/>
            </a:xfrm>
            <a:custGeom>
              <a:avLst/>
              <a:gdLst>
                <a:gd name="T0" fmla="*/ 7 w 8"/>
                <a:gd name="T1" fmla="*/ 3 h 8"/>
                <a:gd name="T2" fmla="*/ 6 w 8"/>
                <a:gd name="T3" fmla="*/ 2 h 8"/>
                <a:gd name="T4" fmla="*/ 5 w 8"/>
                <a:gd name="T5" fmla="*/ 2 h 8"/>
                <a:gd name="T6" fmla="*/ 4 w 8"/>
                <a:gd name="T7" fmla="*/ 2 h 8"/>
                <a:gd name="T8" fmla="*/ 3 w 8"/>
                <a:gd name="T9" fmla="*/ 1 h 8"/>
                <a:gd name="T10" fmla="*/ 2 w 8"/>
                <a:gd name="T11" fmla="*/ 1 h 8"/>
                <a:gd name="T12" fmla="*/ 1 w 8"/>
                <a:gd name="T13" fmla="*/ 1 h 8"/>
                <a:gd name="T14" fmla="*/ 1 w 8"/>
                <a:gd name="T15" fmla="*/ 2 h 8"/>
                <a:gd name="T16" fmla="*/ 1 w 8"/>
                <a:gd name="T17" fmla="*/ 3 h 8"/>
                <a:gd name="T18" fmla="*/ 2 w 8"/>
                <a:gd name="T19" fmla="*/ 3 h 8"/>
                <a:gd name="T20" fmla="*/ 2 w 8"/>
                <a:gd name="T21" fmla="*/ 4 h 8"/>
                <a:gd name="T22" fmla="*/ 4 w 8"/>
                <a:gd name="T23" fmla="*/ 5 h 8"/>
                <a:gd name="T24" fmla="*/ 4 w 8"/>
                <a:gd name="T25" fmla="*/ 6 h 8"/>
                <a:gd name="T26" fmla="*/ 4 w 8"/>
                <a:gd name="T27" fmla="*/ 7 h 8"/>
                <a:gd name="T28" fmla="*/ 6 w 8"/>
                <a:gd name="T29" fmla="*/ 7 h 8"/>
                <a:gd name="T30" fmla="*/ 6 w 8"/>
                <a:gd name="T31" fmla="*/ 7 h 8"/>
                <a:gd name="T32" fmla="*/ 7 w 8"/>
                <a:gd name="T33" fmla="*/ 8 h 8"/>
                <a:gd name="T34" fmla="*/ 8 w 8"/>
                <a:gd name="T35" fmla="*/ 7 h 8"/>
                <a:gd name="T36" fmla="*/ 8 w 8"/>
                <a:gd name="T37" fmla="*/ 7 h 8"/>
                <a:gd name="T38" fmla="*/ 8 w 8"/>
                <a:gd name="T39" fmla="*/ 6 h 8"/>
                <a:gd name="T40" fmla="*/ 7 w 8"/>
                <a:gd name="T41" fmla="*/ 5 h 8"/>
                <a:gd name="T42" fmla="*/ 7 w 8"/>
                <a:gd name="T43" fmla="*/ 4 h 8"/>
                <a:gd name="T44" fmla="*/ 7 w 8"/>
                <a:gd name="T4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8">
                  <a:moveTo>
                    <a:pt x="7" y="3"/>
                  </a:moveTo>
                  <a:cubicBezTo>
                    <a:pt x="6" y="3"/>
                    <a:pt x="6" y="3"/>
                    <a:pt x="6" y="2"/>
                  </a:cubicBezTo>
                  <a:cubicBezTo>
                    <a:pt x="6" y="2"/>
                    <a:pt x="5" y="2"/>
                    <a:pt x="5" y="2"/>
                  </a:cubicBezTo>
                  <a:cubicBezTo>
                    <a:pt x="4" y="2"/>
                    <a:pt x="4" y="2"/>
                    <a:pt x="4" y="2"/>
                  </a:cubicBezTo>
                  <a:cubicBezTo>
                    <a:pt x="3" y="1"/>
                    <a:pt x="3" y="1"/>
                    <a:pt x="3" y="1"/>
                  </a:cubicBezTo>
                  <a:cubicBezTo>
                    <a:pt x="3" y="1"/>
                    <a:pt x="2" y="1"/>
                    <a:pt x="2" y="1"/>
                  </a:cubicBezTo>
                  <a:cubicBezTo>
                    <a:pt x="1" y="1"/>
                    <a:pt x="1" y="0"/>
                    <a:pt x="1" y="1"/>
                  </a:cubicBezTo>
                  <a:cubicBezTo>
                    <a:pt x="0" y="1"/>
                    <a:pt x="1" y="1"/>
                    <a:pt x="1" y="2"/>
                  </a:cubicBezTo>
                  <a:cubicBezTo>
                    <a:pt x="1" y="2"/>
                    <a:pt x="1" y="3"/>
                    <a:pt x="1" y="3"/>
                  </a:cubicBezTo>
                  <a:cubicBezTo>
                    <a:pt x="2" y="3"/>
                    <a:pt x="2" y="3"/>
                    <a:pt x="2" y="3"/>
                  </a:cubicBezTo>
                  <a:cubicBezTo>
                    <a:pt x="2" y="4"/>
                    <a:pt x="2" y="4"/>
                    <a:pt x="2" y="4"/>
                  </a:cubicBezTo>
                  <a:cubicBezTo>
                    <a:pt x="3" y="5"/>
                    <a:pt x="3" y="5"/>
                    <a:pt x="4" y="5"/>
                  </a:cubicBezTo>
                  <a:cubicBezTo>
                    <a:pt x="4" y="5"/>
                    <a:pt x="4" y="6"/>
                    <a:pt x="4" y="6"/>
                  </a:cubicBezTo>
                  <a:cubicBezTo>
                    <a:pt x="4" y="6"/>
                    <a:pt x="4" y="6"/>
                    <a:pt x="4" y="7"/>
                  </a:cubicBezTo>
                  <a:cubicBezTo>
                    <a:pt x="5" y="7"/>
                    <a:pt x="5" y="7"/>
                    <a:pt x="6" y="7"/>
                  </a:cubicBezTo>
                  <a:cubicBezTo>
                    <a:pt x="6" y="7"/>
                    <a:pt x="6" y="7"/>
                    <a:pt x="6" y="7"/>
                  </a:cubicBezTo>
                  <a:cubicBezTo>
                    <a:pt x="7" y="8"/>
                    <a:pt x="7" y="8"/>
                    <a:pt x="7" y="8"/>
                  </a:cubicBezTo>
                  <a:cubicBezTo>
                    <a:pt x="8" y="8"/>
                    <a:pt x="8" y="8"/>
                    <a:pt x="8" y="7"/>
                  </a:cubicBezTo>
                  <a:cubicBezTo>
                    <a:pt x="8" y="7"/>
                    <a:pt x="8" y="7"/>
                    <a:pt x="8" y="7"/>
                  </a:cubicBezTo>
                  <a:cubicBezTo>
                    <a:pt x="8" y="6"/>
                    <a:pt x="8" y="6"/>
                    <a:pt x="8" y="6"/>
                  </a:cubicBezTo>
                  <a:cubicBezTo>
                    <a:pt x="8" y="5"/>
                    <a:pt x="7" y="6"/>
                    <a:pt x="7" y="5"/>
                  </a:cubicBezTo>
                  <a:cubicBezTo>
                    <a:pt x="7" y="5"/>
                    <a:pt x="7" y="5"/>
                    <a:pt x="7" y="4"/>
                  </a:cubicBezTo>
                  <a:cubicBezTo>
                    <a:pt x="7" y="4"/>
                    <a:pt x="7"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6" name="Freeform 230"/>
            <p:cNvSpPr>
              <a:spLocks/>
            </p:cNvSpPr>
            <p:nvPr/>
          </p:nvSpPr>
          <p:spPr bwMode="auto">
            <a:xfrm>
              <a:off x="1828801" y="2611439"/>
              <a:ext cx="130175" cy="128588"/>
            </a:xfrm>
            <a:custGeom>
              <a:avLst/>
              <a:gdLst>
                <a:gd name="T0" fmla="*/ 11 w 12"/>
                <a:gd name="T1" fmla="*/ 0 h 12"/>
                <a:gd name="T2" fmla="*/ 10 w 12"/>
                <a:gd name="T3" fmla="*/ 1 h 12"/>
                <a:gd name="T4" fmla="*/ 9 w 12"/>
                <a:gd name="T5" fmla="*/ 1 h 12"/>
                <a:gd name="T6" fmla="*/ 9 w 12"/>
                <a:gd name="T7" fmla="*/ 1 h 12"/>
                <a:gd name="T8" fmla="*/ 8 w 12"/>
                <a:gd name="T9" fmla="*/ 2 h 12"/>
                <a:gd name="T10" fmla="*/ 7 w 12"/>
                <a:gd name="T11" fmla="*/ 2 h 12"/>
                <a:gd name="T12" fmla="*/ 7 w 12"/>
                <a:gd name="T13" fmla="*/ 1 h 12"/>
                <a:gd name="T14" fmla="*/ 6 w 12"/>
                <a:gd name="T15" fmla="*/ 2 h 12"/>
                <a:gd name="T16" fmla="*/ 5 w 12"/>
                <a:gd name="T17" fmla="*/ 3 h 12"/>
                <a:gd name="T18" fmla="*/ 5 w 12"/>
                <a:gd name="T19" fmla="*/ 4 h 12"/>
                <a:gd name="T20" fmla="*/ 3 w 12"/>
                <a:gd name="T21" fmla="*/ 3 h 12"/>
                <a:gd name="T22" fmla="*/ 3 w 12"/>
                <a:gd name="T23" fmla="*/ 4 h 12"/>
                <a:gd name="T24" fmla="*/ 2 w 12"/>
                <a:gd name="T25" fmla="*/ 4 h 12"/>
                <a:gd name="T26" fmla="*/ 2 w 12"/>
                <a:gd name="T27" fmla="*/ 5 h 12"/>
                <a:gd name="T28" fmla="*/ 1 w 12"/>
                <a:gd name="T29" fmla="*/ 6 h 12"/>
                <a:gd name="T30" fmla="*/ 0 w 12"/>
                <a:gd name="T31" fmla="*/ 6 h 12"/>
                <a:gd name="T32" fmla="*/ 0 w 12"/>
                <a:gd name="T33" fmla="*/ 6 h 12"/>
                <a:gd name="T34" fmla="*/ 0 w 12"/>
                <a:gd name="T35" fmla="*/ 7 h 12"/>
                <a:gd name="T36" fmla="*/ 1 w 12"/>
                <a:gd name="T37" fmla="*/ 7 h 12"/>
                <a:gd name="T38" fmla="*/ 1 w 12"/>
                <a:gd name="T39" fmla="*/ 8 h 12"/>
                <a:gd name="T40" fmla="*/ 2 w 12"/>
                <a:gd name="T41" fmla="*/ 9 h 12"/>
                <a:gd name="T42" fmla="*/ 3 w 12"/>
                <a:gd name="T43" fmla="*/ 10 h 12"/>
                <a:gd name="T44" fmla="*/ 4 w 12"/>
                <a:gd name="T45" fmla="*/ 11 h 12"/>
                <a:gd name="T46" fmla="*/ 4 w 12"/>
                <a:gd name="T47" fmla="*/ 11 h 12"/>
                <a:gd name="T48" fmla="*/ 5 w 12"/>
                <a:gd name="T49" fmla="*/ 11 h 12"/>
                <a:gd name="T50" fmla="*/ 6 w 12"/>
                <a:gd name="T51" fmla="*/ 12 h 12"/>
                <a:gd name="T52" fmla="*/ 6 w 12"/>
                <a:gd name="T53" fmla="*/ 12 h 12"/>
                <a:gd name="T54" fmla="*/ 7 w 12"/>
                <a:gd name="T55" fmla="*/ 12 h 12"/>
                <a:gd name="T56" fmla="*/ 8 w 12"/>
                <a:gd name="T57" fmla="*/ 12 h 12"/>
                <a:gd name="T58" fmla="*/ 9 w 12"/>
                <a:gd name="T59" fmla="*/ 12 h 12"/>
                <a:gd name="T60" fmla="*/ 9 w 12"/>
                <a:gd name="T61" fmla="*/ 12 h 12"/>
                <a:gd name="T62" fmla="*/ 10 w 12"/>
                <a:gd name="T63" fmla="*/ 12 h 12"/>
                <a:gd name="T64" fmla="*/ 10 w 12"/>
                <a:gd name="T65" fmla="*/ 10 h 12"/>
                <a:gd name="T66" fmla="*/ 10 w 12"/>
                <a:gd name="T67" fmla="*/ 9 h 12"/>
                <a:gd name="T68" fmla="*/ 10 w 12"/>
                <a:gd name="T69" fmla="*/ 8 h 12"/>
                <a:gd name="T70" fmla="*/ 11 w 12"/>
                <a:gd name="T71" fmla="*/ 7 h 12"/>
                <a:gd name="T72" fmla="*/ 10 w 12"/>
                <a:gd name="T73" fmla="*/ 5 h 12"/>
                <a:gd name="T74" fmla="*/ 11 w 12"/>
                <a:gd name="T75" fmla="*/ 4 h 12"/>
                <a:gd name="T76" fmla="*/ 11 w 12"/>
                <a:gd name="T77" fmla="*/ 3 h 12"/>
                <a:gd name="T78" fmla="*/ 12 w 12"/>
                <a:gd name="T79" fmla="*/ 2 h 12"/>
                <a:gd name="T80" fmla="*/ 12 w 12"/>
                <a:gd name="T81" fmla="*/ 0 h 12"/>
                <a:gd name="T82" fmla="*/ 11 w 12"/>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2">
                  <a:moveTo>
                    <a:pt x="11" y="0"/>
                  </a:moveTo>
                  <a:cubicBezTo>
                    <a:pt x="11" y="0"/>
                    <a:pt x="10" y="0"/>
                    <a:pt x="10" y="1"/>
                  </a:cubicBezTo>
                  <a:cubicBezTo>
                    <a:pt x="10" y="1"/>
                    <a:pt x="10" y="1"/>
                    <a:pt x="9" y="1"/>
                  </a:cubicBezTo>
                  <a:cubicBezTo>
                    <a:pt x="9" y="1"/>
                    <a:pt x="9" y="1"/>
                    <a:pt x="9" y="1"/>
                  </a:cubicBezTo>
                  <a:cubicBezTo>
                    <a:pt x="9" y="1"/>
                    <a:pt x="8" y="1"/>
                    <a:pt x="8" y="2"/>
                  </a:cubicBezTo>
                  <a:cubicBezTo>
                    <a:pt x="8" y="2"/>
                    <a:pt x="8" y="2"/>
                    <a:pt x="7" y="2"/>
                  </a:cubicBezTo>
                  <a:cubicBezTo>
                    <a:pt x="7" y="1"/>
                    <a:pt x="7" y="1"/>
                    <a:pt x="7" y="1"/>
                  </a:cubicBezTo>
                  <a:cubicBezTo>
                    <a:pt x="6" y="1"/>
                    <a:pt x="6" y="1"/>
                    <a:pt x="6" y="2"/>
                  </a:cubicBezTo>
                  <a:cubicBezTo>
                    <a:pt x="6" y="2"/>
                    <a:pt x="5" y="2"/>
                    <a:pt x="5" y="3"/>
                  </a:cubicBezTo>
                  <a:cubicBezTo>
                    <a:pt x="5" y="3"/>
                    <a:pt x="5" y="3"/>
                    <a:pt x="5" y="4"/>
                  </a:cubicBezTo>
                  <a:cubicBezTo>
                    <a:pt x="4" y="4"/>
                    <a:pt x="4" y="3"/>
                    <a:pt x="3" y="3"/>
                  </a:cubicBezTo>
                  <a:cubicBezTo>
                    <a:pt x="3" y="3"/>
                    <a:pt x="3" y="4"/>
                    <a:pt x="3" y="4"/>
                  </a:cubicBezTo>
                  <a:cubicBezTo>
                    <a:pt x="2" y="4"/>
                    <a:pt x="2" y="4"/>
                    <a:pt x="2" y="4"/>
                  </a:cubicBezTo>
                  <a:cubicBezTo>
                    <a:pt x="2" y="4"/>
                    <a:pt x="2" y="5"/>
                    <a:pt x="2" y="5"/>
                  </a:cubicBezTo>
                  <a:cubicBezTo>
                    <a:pt x="2" y="5"/>
                    <a:pt x="2" y="5"/>
                    <a:pt x="1" y="6"/>
                  </a:cubicBezTo>
                  <a:cubicBezTo>
                    <a:pt x="1" y="6"/>
                    <a:pt x="1" y="6"/>
                    <a:pt x="0" y="6"/>
                  </a:cubicBezTo>
                  <a:cubicBezTo>
                    <a:pt x="0" y="6"/>
                    <a:pt x="0" y="6"/>
                    <a:pt x="0" y="6"/>
                  </a:cubicBezTo>
                  <a:cubicBezTo>
                    <a:pt x="0" y="6"/>
                    <a:pt x="0" y="7"/>
                    <a:pt x="0" y="7"/>
                  </a:cubicBezTo>
                  <a:cubicBezTo>
                    <a:pt x="0" y="7"/>
                    <a:pt x="0" y="7"/>
                    <a:pt x="1" y="7"/>
                  </a:cubicBezTo>
                  <a:cubicBezTo>
                    <a:pt x="1" y="8"/>
                    <a:pt x="1" y="8"/>
                    <a:pt x="1" y="8"/>
                  </a:cubicBezTo>
                  <a:cubicBezTo>
                    <a:pt x="2" y="8"/>
                    <a:pt x="2" y="9"/>
                    <a:pt x="2" y="9"/>
                  </a:cubicBezTo>
                  <a:cubicBezTo>
                    <a:pt x="3" y="10"/>
                    <a:pt x="3" y="10"/>
                    <a:pt x="3" y="10"/>
                  </a:cubicBezTo>
                  <a:cubicBezTo>
                    <a:pt x="3" y="11"/>
                    <a:pt x="4" y="11"/>
                    <a:pt x="4" y="11"/>
                  </a:cubicBezTo>
                  <a:cubicBezTo>
                    <a:pt x="4" y="11"/>
                    <a:pt x="4" y="11"/>
                    <a:pt x="4" y="11"/>
                  </a:cubicBezTo>
                  <a:cubicBezTo>
                    <a:pt x="4" y="11"/>
                    <a:pt x="4" y="11"/>
                    <a:pt x="5" y="11"/>
                  </a:cubicBezTo>
                  <a:cubicBezTo>
                    <a:pt x="5" y="11"/>
                    <a:pt x="5" y="11"/>
                    <a:pt x="6" y="12"/>
                  </a:cubicBezTo>
                  <a:cubicBezTo>
                    <a:pt x="6" y="12"/>
                    <a:pt x="6" y="12"/>
                    <a:pt x="6" y="12"/>
                  </a:cubicBezTo>
                  <a:cubicBezTo>
                    <a:pt x="7" y="12"/>
                    <a:pt x="7" y="11"/>
                    <a:pt x="7" y="12"/>
                  </a:cubicBezTo>
                  <a:cubicBezTo>
                    <a:pt x="8" y="12"/>
                    <a:pt x="8" y="12"/>
                    <a:pt x="8" y="12"/>
                  </a:cubicBezTo>
                  <a:cubicBezTo>
                    <a:pt x="8" y="12"/>
                    <a:pt x="8" y="12"/>
                    <a:pt x="9" y="12"/>
                  </a:cubicBezTo>
                  <a:cubicBezTo>
                    <a:pt x="9" y="12"/>
                    <a:pt x="9" y="12"/>
                    <a:pt x="9" y="12"/>
                  </a:cubicBezTo>
                  <a:cubicBezTo>
                    <a:pt x="10" y="12"/>
                    <a:pt x="10" y="12"/>
                    <a:pt x="10" y="12"/>
                  </a:cubicBezTo>
                  <a:cubicBezTo>
                    <a:pt x="10" y="11"/>
                    <a:pt x="9" y="11"/>
                    <a:pt x="10" y="10"/>
                  </a:cubicBezTo>
                  <a:cubicBezTo>
                    <a:pt x="10" y="10"/>
                    <a:pt x="10" y="10"/>
                    <a:pt x="10" y="9"/>
                  </a:cubicBezTo>
                  <a:cubicBezTo>
                    <a:pt x="10" y="9"/>
                    <a:pt x="10" y="8"/>
                    <a:pt x="10" y="8"/>
                  </a:cubicBezTo>
                  <a:cubicBezTo>
                    <a:pt x="10" y="7"/>
                    <a:pt x="11" y="7"/>
                    <a:pt x="11" y="7"/>
                  </a:cubicBezTo>
                  <a:cubicBezTo>
                    <a:pt x="11" y="6"/>
                    <a:pt x="10" y="6"/>
                    <a:pt x="10" y="5"/>
                  </a:cubicBezTo>
                  <a:cubicBezTo>
                    <a:pt x="11" y="5"/>
                    <a:pt x="10" y="4"/>
                    <a:pt x="11" y="4"/>
                  </a:cubicBezTo>
                  <a:cubicBezTo>
                    <a:pt x="11" y="3"/>
                    <a:pt x="11" y="3"/>
                    <a:pt x="11" y="3"/>
                  </a:cubicBezTo>
                  <a:cubicBezTo>
                    <a:pt x="12" y="3"/>
                    <a:pt x="12" y="2"/>
                    <a:pt x="12" y="2"/>
                  </a:cubicBezTo>
                  <a:cubicBezTo>
                    <a:pt x="12" y="1"/>
                    <a:pt x="12" y="1"/>
                    <a:pt x="12" y="0"/>
                  </a:cubicBezTo>
                  <a:cubicBezTo>
                    <a:pt x="11" y="0"/>
                    <a:pt x="11" y="0"/>
                    <a:pt x="1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7" name="Freeform 231"/>
            <p:cNvSpPr>
              <a:spLocks/>
            </p:cNvSpPr>
            <p:nvPr/>
          </p:nvSpPr>
          <p:spPr bwMode="auto">
            <a:xfrm>
              <a:off x="2271714" y="2459039"/>
              <a:ext cx="96838" cy="76200"/>
            </a:xfrm>
            <a:custGeom>
              <a:avLst/>
              <a:gdLst>
                <a:gd name="T0" fmla="*/ 9 w 9"/>
                <a:gd name="T1" fmla="*/ 4 h 7"/>
                <a:gd name="T2" fmla="*/ 9 w 9"/>
                <a:gd name="T3" fmla="*/ 3 h 7"/>
                <a:gd name="T4" fmla="*/ 8 w 9"/>
                <a:gd name="T5" fmla="*/ 3 h 7"/>
                <a:gd name="T6" fmla="*/ 7 w 9"/>
                <a:gd name="T7" fmla="*/ 3 h 7"/>
                <a:gd name="T8" fmla="*/ 6 w 9"/>
                <a:gd name="T9" fmla="*/ 2 h 7"/>
                <a:gd name="T10" fmla="*/ 5 w 9"/>
                <a:gd name="T11" fmla="*/ 1 h 7"/>
                <a:gd name="T12" fmla="*/ 4 w 9"/>
                <a:gd name="T13" fmla="*/ 1 h 7"/>
                <a:gd name="T14" fmla="*/ 3 w 9"/>
                <a:gd name="T15" fmla="*/ 0 h 7"/>
                <a:gd name="T16" fmla="*/ 2 w 9"/>
                <a:gd name="T17" fmla="*/ 0 h 7"/>
                <a:gd name="T18" fmla="*/ 1 w 9"/>
                <a:gd name="T19" fmla="*/ 0 h 7"/>
                <a:gd name="T20" fmla="*/ 1 w 9"/>
                <a:gd name="T21" fmla="*/ 1 h 7"/>
                <a:gd name="T22" fmla="*/ 1 w 9"/>
                <a:gd name="T23" fmla="*/ 2 h 7"/>
                <a:gd name="T24" fmla="*/ 0 w 9"/>
                <a:gd name="T25" fmla="*/ 3 h 7"/>
                <a:gd name="T26" fmla="*/ 0 w 9"/>
                <a:gd name="T27" fmla="*/ 4 h 7"/>
                <a:gd name="T28" fmla="*/ 0 w 9"/>
                <a:gd name="T29" fmla="*/ 5 h 7"/>
                <a:gd name="T30" fmla="*/ 0 w 9"/>
                <a:gd name="T31" fmla="*/ 6 h 7"/>
                <a:gd name="T32" fmla="*/ 0 w 9"/>
                <a:gd name="T33" fmla="*/ 7 h 7"/>
                <a:gd name="T34" fmla="*/ 1 w 9"/>
                <a:gd name="T35" fmla="*/ 7 h 7"/>
                <a:gd name="T36" fmla="*/ 2 w 9"/>
                <a:gd name="T37" fmla="*/ 7 h 7"/>
                <a:gd name="T38" fmla="*/ 2 w 9"/>
                <a:gd name="T39" fmla="*/ 6 h 7"/>
                <a:gd name="T40" fmla="*/ 3 w 9"/>
                <a:gd name="T41" fmla="*/ 5 h 7"/>
                <a:gd name="T42" fmla="*/ 3 w 9"/>
                <a:gd name="T43" fmla="*/ 5 h 7"/>
                <a:gd name="T44" fmla="*/ 4 w 9"/>
                <a:gd name="T45" fmla="*/ 5 h 7"/>
                <a:gd name="T46" fmla="*/ 5 w 9"/>
                <a:gd name="T47" fmla="*/ 5 h 7"/>
                <a:gd name="T48" fmla="*/ 5 w 9"/>
                <a:gd name="T49" fmla="*/ 5 h 7"/>
                <a:gd name="T50" fmla="*/ 6 w 9"/>
                <a:gd name="T51" fmla="*/ 5 h 7"/>
                <a:gd name="T52" fmla="*/ 7 w 9"/>
                <a:gd name="T53" fmla="*/ 5 h 7"/>
                <a:gd name="T54" fmla="*/ 8 w 9"/>
                <a:gd name="T55" fmla="*/ 5 h 7"/>
                <a:gd name="T56" fmla="*/ 8 w 9"/>
                <a:gd name="T57" fmla="*/ 5 h 7"/>
                <a:gd name="T58" fmla="*/ 8 w 9"/>
                <a:gd name="T59" fmla="*/ 5 h 7"/>
                <a:gd name="T60" fmla="*/ 9 w 9"/>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7">
                  <a:moveTo>
                    <a:pt x="9" y="4"/>
                  </a:moveTo>
                  <a:cubicBezTo>
                    <a:pt x="9" y="4"/>
                    <a:pt x="9" y="4"/>
                    <a:pt x="9" y="3"/>
                  </a:cubicBezTo>
                  <a:cubicBezTo>
                    <a:pt x="9" y="3"/>
                    <a:pt x="8" y="3"/>
                    <a:pt x="8" y="3"/>
                  </a:cubicBezTo>
                  <a:cubicBezTo>
                    <a:pt x="8" y="3"/>
                    <a:pt x="7" y="3"/>
                    <a:pt x="7" y="3"/>
                  </a:cubicBezTo>
                  <a:cubicBezTo>
                    <a:pt x="7" y="3"/>
                    <a:pt x="6" y="2"/>
                    <a:pt x="6" y="2"/>
                  </a:cubicBezTo>
                  <a:cubicBezTo>
                    <a:pt x="6" y="2"/>
                    <a:pt x="5" y="2"/>
                    <a:pt x="5" y="1"/>
                  </a:cubicBezTo>
                  <a:cubicBezTo>
                    <a:pt x="4" y="1"/>
                    <a:pt x="4" y="1"/>
                    <a:pt x="4" y="1"/>
                  </a:cubicBezTo>
                  <a:cubicBezTo>
                    <a:pt x="3" y="1"/>
                    <a:pt x="3" y="0"/>
                    <a:pt x="3" y="0"/>
                  </a:cubicBezTo>
                  <a:cubicBezTo>
                    <a:pt x="3" y="0"/>
                    <a:pt x="2" y="0"/>
                    <a:pt x="2" y="0"/>
                  </a:cubicBezTo>
                  <a:cubicBezTo>
                    <a:pt x="1" y="0"/>
                    <a:pt x="1" y="0"/>
                    <a:pt x="1" y="0"/>
                  </a:cubicBezTo>
                  <a:cubicBezTo>
                    <a:pt x="1" y="1"/>
                    <a:pt x="1" y="1"/>
                    <a:pt x="1" y="1"/>
                  </a:cubicBezTo>
                  <a:cubicBezTo>
                    <a:pt x="1" y="1"/>
                    <a:pt x="1" y="1"/>
                    <a:pt x="1" y="2"/>
                  </a:cubicBezTo>
                  <a:cubicBezTo>
                    <a:pt x="1" y="2"/>
                    <a:pt x="0" y="2"/>
                    <a:pt x="0" y="3"/>
                  </a:cubicBezTo>
                  <a:cubicBezTo>
                    <a:pt x="0" y="3"/>
                    <a:pt x="0" y="4"/>
                    <a:pt x="0" y="4"/>
                  </a:cubicBezTo>
                  <a:cubicBezTo>
                    <a:pt x="0" y="5"/>
                    <a:pt x="0" y="5"/>
                    <a:pt x="0" y="5"/>
                  </a:cubicBezTo>
                  <a:cubicBezTo>
                    <a:pt x="0" y="5"/>
                    <a:pt x="0" y="6"/>
                    <a:pt x="0" y="6"/>
                  </a:cubicBezTo>
                  <a:cubicBezTo>
                    <a:pt x="0" y="6"/>
                    <a:pt x="0" y="6"/>
                    <a:pt x="0" y="7"/>
                  </a:cubicBezTo>
                  <a:cubicBezTo>
                    <a:pt x="0" y="7"/>
                    <a:pt x="1" y="7"/>
                    <a:pt x="1" y="7"/>
                  </a:cubicBezTo>
                  <a:cubicBezTo>
                    <a:pt x="1" y="7"/>
                    <a:pt x="1" y="7"/>
                    <a:pt x="2" y="7"/>
                  </a:cubicBezTo>
                  <a:cubicBezTo>
                    <a:pt x="2" y="7"/>
                    <a:pt x="2" y="6"/>
                    <a:pt x="2" y="6"/>
                  </a:cubicBezTo>
                  <a:cubicBezTo>
                    <a:pt x="2" y="6"/>
                    <a:pt x="2" y="5"/>
                    <a:pt x="3" y="5"/>
                  </a:cubicBezTo>
                  <a:cubicBezTo>
                    <a:pt x="3" y="5"/>
                    <a:pt x="3" y="5"/>
                    <a:pt x="3" y="5"/>
                  </a:cubicBezTo>
                  <a:cubicBezTo>
                    <a:pt x="4" y="5"/>
                    <a:pt x="4" y="5"/>
                    <a:pt x="4" y="5"/>
                  </a:cubicBezTo>
                  <a:cubicBezTo>
                    <a:pt x="4" y="5"/>
                    <a:pt x="5" y="6"/>
                    <a:pt x="5" y="5"/>
                  </a:cubicBezTo>
                  <a:cubicBezTo>
                    <a:pt x="5" y="5"/>
                    <a:pt x="5" y="5"/>
                    <a:pt x="5" y="5"/>
                  </a:cubicBezTo>
                  <a:cubicBezTo>
                    <a:pt x="5" y="5"/>
                    <a:pt x="5" y="5"/>
                    <a:pt x="6" y="5"/>
                  </a:cubicBezTo>
                  <a:cubicBezTo>
                    <a:pt x="6" y="5"/>
                    <a:pt x="6" y="5"/>
                    <a:pt x="7" y="5"/>
                  </a:cubicBezTo>
                  <a:cubicBezTo>
                    <a:pt x="7" y="5"/>
                    <a:pt x="7" y="5"/>
                    <a:pt x="8" y="5"/>
                  </a:cubicBezTo>
                  <a:cubicBezTo>
                    <a:pt x="8" y="6"/>
                    <a:pt x="8" y="5"/>
                    <a:pt x="8" y="5"/>
                  </a:cubicBezTo>
                  <a:cubicBezTo>
                    <a:pt x="8" y="5"/>
                    <a:pt x="8" y="5"/>
                    <a:pt x="8" y="5"/>
                  </a:cubicBezTo>
                  <a:cubicBezTo>
                    <a:pt x="8" y="4"/>
                    <a:pt x="9" y="4"/>
                    <a:pt x="9"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8" name="Freeform 232"/>
            <p:cNvSpPr>
              <a:spLocks/>
            </p:cNvSpPr>
            <p:nvPr/>
          </p:nvSpPr>
          <p:spPr bwMode="auto">
            <a:xfrm>
              <a:off x="2055814" y="2697164"/>
              <a:ext cx="334963" cy="519113"/>
            </a:xfrm>
            <a:custGeom>
              <a:avLst/>
              <a:gdLst>
                <a:gd name="T0" fmla="*/ 31 w 31"/>
                <a:gd name="T1" fmla="*/ 33 h 48"/>
                <a:gd name="T2" fmla="*/ 30 w 31"/>
                <a:gd name="T3" fmla="*/ 30 h 48"/>
                <a:gd name="T4" fmla="*/ 28 w 31"/>
                <a:gd name="T5" fmla="*/ 27 h 48"/>
                <a:gd name="T6" fmla="*/ 28 w 31"/>
                <a:gd name="T7" fmla="*/ 24 h 48"/>
                <a:gd name="T8" fmla="*/ 28 w 31"/>
                <a:gd name="T9" fmla="*/ 20 h 48"/>
                <a:gd name="T10" fmla="*/ 27 w 31"/>
                <a:gd name="T11" fmla="*/ 18 h 48"/>
                <a:gd name="T12" fmla="*/ 23 w 31"/>
                <a:gd name="T13" fmla="*/ 17 h 48"/>
                <a:gd name="T14" fmla="*/ 19 w 31"/>
                <a:gd name="T15" fmla="*/ 16 h 48"/>
                <a:gd name="T16" fmla="*/ 17 w 31"/>
                <a:gd name="T17" fmla="*/ 12 h 48"/>
                <a:gd name="T18" fmla="*/ 15 w 31"/>
                <a:gd name="T19" fmla="*/ 9 h 48"/>
                <a:gd name="T20" fmla="*/ 16 w 31"/>
                <a:gd name="T21" fmla="*/ 5 h 48"/>
                <a:gd name="T22" fmla="*/ 19 w 31"/>
                <a:gd name="T23" fmla="*/ 3 h 48"/>
                <a:gd name="T24" fmla="*/ 20 w 31"/>
                <a:gd name="T25" fmla="*/ 2 h 48"/>
                <a:gd name="T26" fmla="*/ 20 w 31"/>
                <a:gd name="T27" fmla="*/ 0 h 48"/>
                <a:gd name="T28" fmla="*/ 17 w 31"/>
                <a:gd name="T29" fmla="*/ 2 h 48"/>
                <a:gd name="T30" fmla="*/ 13 w 31"/>
                <a:gd name="T31" fmla="*/ 3 h 48"/>
                <a:gd name="T32" fmla="*/ 10 w 31"/>
                <a:gd name="T33" fmla="*/ 4 h 48"/>
                <a:gd name="T34" fmla="*/ 9 w 31"/>
                <a:gd name="T35" fmla="*/ 9 h 48"/>
                <a:gd name="T36" fmla="*/ 7 w 31"/>
                <a:gd name="T37" fmla="*/ 10 h 48"/>
                <a:gd name="T38" fmla="*/ 4 w 31"/>
                <a:gd name="T39" fmla="*/ 12 h 48"/>
                <a:gd name="T40" fmla="*/ 4 w 31"/>
                <a:gd name="T41" fmla="*/ 14 h 48"/>
                <a:gd name="T42" fmla="*/ 3 w 31"/>
                <a:gd name="T43" fmla="*/ 15 h 48"/>
                <a:gd name="T44" fmla="*/ 4 w 31"/>
                <a:gd name="T45" fmla="*/ 18 h 48"/>
                <a:gd name="T46" fmla="*/ 3 w 31"/>
                <a:gd name="T47" fmla="*/ 22 h 48"/>
                <a:gd name="T48" fmla="*/ 2 w 31"/>
                <a:gd name="T49" fmla="*/ 27 h 48"/>
                <a:gd name="T50" fmla="*/ 0 w 31"/>
                <a:gd name="T51" fmla="*/ 30 h 48"/>
                <a:gd name="T52" fmla="*/ 1 w 31"/>
                <a:gd name="T53" fmla="*/ 32 h 48"/>
                <a:gd name="T54" fmla="*/ 4 w 31"/>
                <a:gd name="T55" fmla="*/ 34 h 48"/>
                <a:gd name="T56" fmla="*/ 6 w 31"/>
                <a:gd name="T57" fmla="*/ 34 h 48"/>
                <a:gd name="T58" fmla="*/ 8 w 31"/>
                <a:gd name="T59" fmla="*/ 36 h 48"/>
                <a:gd name="T60" fmla="*/ 11 w 31"/>
                <a:gd name="T61" fmla="*/ 37 h 48"/>
                <a:gd name="T62" fmla="*/ 13 w 31"/>
                <a:gd name="T63" fmla="*/ 40 h 48"/>
                <a:gd name="T64" fmla="*/ 15 w 31"/>
                <a:gd name="T65" fmla="*/ 43 h 48"/>
                <a:gd name="T66" fmla="*/ 18 w 31"/>
                <a:gd name="T67" fmla="*/ 42 h 48"/>
                <a:gd name="T68" fmla="*/ 20 w 31"/>
                <a:gd name="T69" fmla="*/ 43 h 48"/>
                <a:gd name="T70" fmla="*/ 22 w 31"/>
                <a:gd name="T71" fmla="*/ 44 h 48"/>
                <a:gd name="T72" fmla="*/ 20 w 31"/>
                <a:gd name="T73" fmla="*/ 46 h 48"/>
                <a:gd name="T74" fmla="*/ 21 w 31"/>
                <a:gd name="T75" fmla="*/ 48 h 48"/>
                <a:gd name="T76" fmla="*/ 23 w 31"/>
                <a:gd name="T77" fmla="*/ 46 h 48"/>
                <a:gd name="T78" fmla="*/ 23 w 31"/>
                <a:gd name="T79" fmla="*/ 41 h 48"/>
                <a:gd name="T80" fmla="*/ 22 w 31"/>
                <a:gd name="T81" fmla="*/ 36 h 48"/>
                <a:gd name="T82" fmla="*/ 24 w 31"/>
                <a:gd name="T83" fmla="*/ 34 h 48"/>
                <a:gd name="T84" fmla="*/ 23 w 31"/>
                <a:gd name="T85" fmla="*/ 31 h 48"/>
                <a:gd name="T86" fmla="*/ 28 w 31"/>
                <a:gd name="T8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8">
                  <a:moveTo>
                    <a:pt x="29" y="32"/>
                  </a:moveTo>
                  <a:cubicBezTo>
                    <a:pt x="30" y="32"/>
                    <a:pt x="29" y="32"/>
                    <a:pt x="30" y="33"/>
                  </a:cubicBezTo>
                  <a:cubicBezTo>
                    <a:pt x="30" y="33"/>
                    <a:pt x="30" y="33"/>
                    <a:pt x="31" y="33"/>
                  </a:cubicBezTo>
                  <a:cubicBezTo>
                    <a:pt x="31" y="33"/>
                    <a:pt x="31" y="33"/>
                    <a:pt x="31" y="33"/>
                  </a:cubicBezTo>
                  <a:cubicBezTo>
                    <a:pt x="31" y="32"/>
                    <a:pt x="30" y="32"/>
                    <a:pt x="30" y="32"/>
                  </a:cubicBezTo>
                  <a:cubicBezTo>
                    <a:pt x="30" y="31"/>
                    <a:pt x="30" y="31"/>
                    <a:pt x="30" y="30"/>
                  </a:cubicBezTo>
                  <a:cubicBezTo>
                    <a:pt x="30" y="30"/>
                    <a:pt x="30" y="29"/>
                    <a:pt x="30" y="29"/>
                  </a:cubicBezTo>
                  <a:cubicBezTo>
                    <a:pt x="29" y="28"/>
                    <a:pt x="29" y="29"/>
                    <a:pt x="28" y="28"/>
                  </a:cubicBezTo>
                  <a:cubicBezTo>
                    <a:pt x="28" y="28"/>
                    <a:pt x="28" y="27"/>
                    <a:pt x="28" y="27"/>
                  </a:cubicBezTo>
                  <a:cubicBezTo>
                    <a:pt x="28" y="26"/>
                    <a:pt x="29" y="26"/>
                    <a:pt x="29" y="26"/>
                  </a:cubicBezTo>
                  <a:cubicBezTo>
                    <a:pt x="29" y="25"/>
                    <a:pt x="28" y="25"/>
                    <a:pt x="28" y="25"/>
                  </a:cubicBezTo>
                  <a:cubicBezTo>
                    <a:pt x="28" y="24"/>
                    <a:pt x="28" y="24"/>
                    <a:pt x="28" y="24"/>
                  </a:cubicBezTo>
                  <a:cubicBezTo>
                    <a:pt x="28" y="24"/>
                    <a:pt x="28" y="24"/>
                    <a:pt x="28" y="23"/>
                  </a:cubicBezTo>
                  <a:cubicBezTo>
                    <a:pt x="28" y="23"/>
                    <a:pt x="28" y="22"/>
                    <a:pt x="28" y="21"/>
                  </a:cubicBezTo>
                  <a:cubicBezTo>
                    <a:pt x="28" y="21"/>
                    <a:pt x="28" y="21"/>
                    <a:pt x="28" y="20"/>
                  </a:cubicBezTo>
                  <a:cubicBezTo>
                    <a:pt x="29" y="19"/>
                    <a:pt x="29" y="19"/>
                    <a:pt x="29" y="18"/>
                  </a:cubicBezTo>
                  <a:cubicBezTo>
                    <a:pt x="29" y="18"/>
                    <a:pt x="29" y="18"/>
                    <a:pt x="28" y="18"/>
                  </a:cubicBezTo>
                  <a:cubicBezTo>
                    <a:pt x="28" y="18"/>
                    <a:pt x="28" y="18"/>
                    <a:pt x="27" y="18"/>
                  </a:cubicBezTo>
                  <a:cubicBezTo>
                    <a:pt x="27" y="18"/>
                    <a:pt x="26" y="18"/>
                    <a:pt x="25" y="18"/>
                  </a:cubicBezTo>
                  <a:cubicBezTo>
                    <a:pt x="25" y="18"/>
                    <a:pt x="24" y="18"/>
                    <a:pt x="24" y="18"/>
                  </a:cubicBezTo>
                  <a:cubicBezTo>
                    <a:pt x="24" y="18"/>
                    <a:pt x="23" y="18"/>
                    <a:pt x="23" y="17"/>
                  </a:cubicBezTo>
                  <a:cubicBezTo>
                    <a:pt x="23" y="17"/>
                    <a:pt x="23" y="16"/>
                    <a:pt x="23" y="16"/>
                  </a:cubicBezTo>
                  <a:cubicBezTo>
                    <a:pt x="22" y="16"/>
                    <a:pt x="22" y="16"/>
                    <a:pt x="21" y="16"/>
                  </a:cubicBezTo>
                  <a:cubicBezTo>
                    <a:pt x="20" y="16"/>
                    <a:pt x="20" y="16"/>
                    <a:pt x="19" y="16"/>
                  </a:cubicBezTo>
                  <a:cubicBezTo>
                    <a:pt x="18" y="16"/>
                    <a:pt x="18" y="16"/>
                    <a:pt x="17" y="15"/>
                  </a:cubicBezTo>
                  <a:cubicBezTo>
                    <a:pt x="17" y="15"/>
                    <a:pt x="17" y="14"/>
                    <a:pt x="17" y="13"/>
                  </a:cubicBezTo>
                  <a:cubicBezTo>
                    <a:pt x="17" y="13"/>
                    <a:pt x="17" y="13"/>
                    <a:pt x="17" y="12"/>
                  </a:cubicBezTo>
                  <a:cubicBezTo>
                    <a:pt x="17" y="11"/>
                    <a:pt x="16" y="11"/>
                    <a:pt x="16" y="11"/>
                  </a:cubicBezTo>
                  <a:cubicBezTo>
                    <a:pt x="16" y="10"/>
                    <a:pt x="16" y="10"/>
                    <a:pt x="16" y="10"/>
                  </a:cubicBezTo>
                  <a:cubicBezTo>
                    <a:pt x="16" y="9"/>
                    <a:pt x="15" y="9"/>
                    <a:pt x="15" y="9"/>
                  </a:cubicBezTo>
                  <a:cubicBezTo>
                    <a:pt x="15" y="8"/>
                    <a:pt x="15" y="8"/>
                    <a:pt x="16" y="8"/>
                  </a:cubicBezTo>
                  <a:cubicBezTo>
                    <a:pt x="16" y="7"/>
                    <a:pt x="16" y="7"/>
                    <a:pt x="16" y="6"/>
                  </a:cubicBezTo>
                  <a:cubicBezTo>
                    <a:pt x="16" y="6"/>
                    <a:pt x="16" y="6"/>
                    <a:pt x="16" y="5"/>
                  </a:cubicBezTo>
                  <a:cubicBezTo>
                    <a:pt x="16" y="5"/>
                    <a:pt x="16" y="4"/>
                    <a:pt x="17" y="4"/>
                  </a:cubicBezTo>
                  <a:cubicBezTo>
                    <a:pt x="17" y="3"/>
                    <a:pt x="18" y="4"/>
                    <a:pt x="18" y="3"/>
                  </a:cubicBezTo>
                  <a:cubicBezTo>
                    <a:pt x="19" y="3"/>
                    <a:pt x="19" y="3"/>
                    <a:pt x="19" y="3"/>
                  </a:cubicBezTo>
                  <a:cubicBezTo>
                    <a:pt x="19" y="3"/>
                    <a:pt x="18" y="3"/>
                    <a:pt x="19" y="3"/>
                  </a:cubicBezTo>
                  <a:cubicBezTo>
                    <a:pt x="19" y="3"/>
                    <a:pt x="19" y="3"/>
                    <a:pt x="19" y="2"/>
                  </a:cubicBezTo>
                  <a:cubicBezTo>
                    <a:pt x="19" y="2"/>
                    <a:pt x="19" y="2"/>
                    <a:pt x="20" y="2"/>
                  </a:cubicBezTo>
                  <a:cubicBezTo>
                    <a:pt x="20" y="2"/>
                    <a:pt x="21" y="2"/>
                    <a:pt x="21" y="1"/>
                  </a:cubicBezTo>
                  <a:cubicBezTo>
                    <a:pt x="21" y="1"/>
                    <a:pt x="21" y="0"/>
                    <a:pt x="21" y="0"/>
                  </a:cubicBezTo>
                  <a:cubicBezTo>
                    <a:pt x="20" y="0"/>
                    <a:pt x="20" y="0"/>
                    <a:pt x="20" y="0"/>
                  </a:cubicBezTo>
                  <a:cubicBezTo>
                    <a:pt x="19" y="0"/>
                    <a:pt x="19" y="0"/>
                    <a:pt x="18" y="0"/>
                  </a:cubicBezTo>
                  <a:cubicBezTo>
                    <a:pt x="18" y="1"/>
                    <a:pt x="18" y="1"/>
                    <a:pt x="18" y="2"/>
                  </a:cubicBezTo>
                  <a:cubicBezTo>
                    <a:pt x="18" y="2"/>
                    <a:pt x="17" y="1"/>
                    <a:pt x="17" y="2"/>
                  </a:cubicBezTo>
                  <a:cubicBezTo>
                    <a:pt x="16" y="2"/>
                    <a:pt x="16" y="2"/>
                    <a:pt x="16" y="3"/>
                  </a:cubicBezTo>
                  <a:cubicBezTo>
                    <a:pt x="15" y="3"/>
                    <a:pt x="15" y="3"/>
                    <a:pt x="14" y="3"/>
                  </a:cubicBezTo>
                  <a:cubicBezTo>
                    <a:pt x="13" y="3"/>
                    <a:pt x="13" y="3"/>
                    <a:pt x="13" y="3"/>
                  </a:cubicBezTo>
                  <a:cubicBezTo>
                    <a:pt x="12" y="4"/>
                    <a:pt x="12" y="4"/>
                    <a:pt x="12" y="4"/>
                  </a:cubicBezTo>
                  <a:cubicBezTo>
                    <a:pt x="12" y="4"/>
                    <a:pt x="12" y="4"/>
                    <a:pt x="12" y="4"/>
                  </a:cubicBezTo>
                  <a:cubicBezTo>
                    <a:pt x="11" y="4"/>
                    <a:pt x="11" y="4"/>
                    <a:pt x="10" y="4"/>
                  </a:cubicBezTo>
                  <a:cubicBezTo>
                    <a:pt x="10" y="4"/>
                    <a:pt x="10" y="5"/>
                    <a:pt x="9" y="5"/>
                  </a:cubicBezTo>
                  <a:cubicBezTo>
                    <a:pt x="9" y="6"/>
                    <a:pt x="9" y="6"/>
                    <a:pt x="9" y="7"/>
                  </a:cubicBezTo>
                  <a:cubicBezTo>
                    <a:pt x="9" y="8"/>
                    <a:pt x="9" y="8"/>
                    <a:pt x="9" y="9"/>
                  </a:cubicBezTo>
                  <a:cubicBezTo>
                    <a:pt x="8" y="9"/>
                    <a:pt x="8" y="8"/>
                    <a:pt x="7" y="9"/>
                  </a:cubicBezTo>
                  <a:cubicBezTo>
                    <a:pt x="7" y="9"/>
                    <a:pt x="7" y="9"/>
                    <a:pt x="7" y="10"/>
                  </a:cubicBezTo>
                  <a:cubicBezTo>
                    <a:pt x="7" y="10"/>
                    <a:pt x="7" y="10"/>
                    <a:pt x="7" y="10"/>
                  </a:cubicBezTo>
                  <a:cubicBezTo>
                    <a:pt x="7" y="11"/>
                    <a:pt x="6" y="10"/>
                    <a:pt x="5" y="11"/>
                  </a:cubicBezTo>
                  <a:cubicBezTo>
                    <a:pt x="5" y="11"/>
                    <a:pt x="6" y="12"/>
                    <a:pt x="5" y="12"/>
                  </a:cubicBezTo>
                  <a:cubicBezTo>
                    <a:pt x="5" y="12"/>
                    <a:pt x="5" y="12"/>
                    <a:pt x="4" y="12"/>
                  </a:cubicBezTo>
                  <a:cubicBezTo>
                    <a:pt x="4" y="12"/>
                    <a:pt x="4" y="12"/>
                    <a:pt x="4" y="12"/>
                  </a:cubicBezTo>
                  <a:cubicBezTo>
                    <a:pt x="4" y="12"/>
                    <a:pt x="4" y="13"/>
                    <a:pt x="4" y="13"/>
                  </a:cubicBezTo>
                  <a:cubicBezTo>
                    <a:pt x="4" y="13"/>
                    <a:pt x="4" y="14"/>
                    <a:pt x="4" y="14"/>
                  </a:cubicBezTo>
                  <a:cubicBezTo>
                    <a:pt x="3" y="14"/>
                    <a:pt x="3" y="14"/>
                    <a:pt x="3" y="14"/>
                  </a:cubicBezTo>
                  <a:cubicBezTo>
                    <a:pt x="3" y="14"/>
                    <a:pt x="3" y="14"/>
                    <a:pt x="3" y="14"/>
                  </a:cubicBezTo>
                  <a:cubicBezTo>
                    <a:pt x="3" y="14"/>
                    <a:pt x="3" y="14"/>
                    <a:pt x="3" y="15"/>
                  </a:cubicBezTo>
                  <a:cubicBezTo>
                    <a:pt x="3" y="15"/>
                    <a:pt x="3" y="15"/>
                    <a:pt x="3" y="16"/>
                  </a:cubicBezTo>
                  <a:cubicBezTo>
                    <a:pt x="3" y="16"/>
                    <a:pt x="4" y="16"/>
                    <a:pt x="4" y="17"/>
                  </a:cubicBezTo>
                  <a:cubicBezTo>
                    <a:pt x="4" y="17"/>
                    <a:pt x="4" y="18"/>
                    <a:pt x="4" y="18"/>
                  </a:cubicBezTo>
                  <a:cubicBezTo>
                    <a:pt x="4" y="19"/>
                    <a:pt x="4" y="20"/>
                    <a:pt x="4" y="20"/>
                  </a:cubicBezTo>
                  <a:cubicBezTo>
                    <a:pt x="4" y="21"/>
                    <a:pt x="4" y="21"/>
                    <a:pt x="4" y="22"/>
                  </a:cubicBezTo>
                  <a:cubicBezTo>
                    <a:pt x="4" y="22"/>
                    <a:pt x="3" y="22"/>
                    <a:pt x="3" y="22"/>
                  </a:cubicBezTo>
                  <a:cubicBezTo>
                    <a:pt x="3" y="23"/>
                    <a:pt x="3" y="23"/>
                    <a:pt x="3" y="24"/>
                  </a:cubicBezTo>
                  <a:cubicBezTo>
                    <a:pt x="3" y="24"/>
                    <a:pt x="3" y="24"/>
                    <a:pt x="3" y="24"/>
                  </a:cubicBezTo>
                  <a:cubicBezTo>
                    <a:pt x="3" y="25"/>
                    <a:pt x="3" y="26"/>
                    <a:pt x="2" y="27"/>
                  </a:cubicBezTo>
                  <a:cubicBezTo>
                    <a:pt x="2" y="27"/>
                    <a:pt x="3" y="28"/>
                    <a:pt x="2" y="28"/>
                  </a:cubicBezTo>
                  <a:cubicBezTo>
                    <a:pt x="2" y="29"/>
                    <a:pt x="1" y="28"/>
                    <a:pt x="1" y="29"/>
                  </a:cubicBezTo>
                  <a:cubicBezTo>
                    <a:pt x="0" y="29"/>
                    <a:pt x="0" y="30"/>
                    <a:pt x="0" y="30"/>
                  </a:cubicBezTo>
                  <a:cubicBezTo>
                    <a:pt x="0" y="31"/>
                    <a:pt x="0" y="31"/>
                    <a:pt x="0" y="31"/>
                  </a:cubicBezTo>
                  <a:cubicBezTo>
                    <a:pt x="0" y="32"/>
                    <a:pt x="0" y="32"/>
                    <a:pt x="0" y="32"/>
                  </a:cubicBezTo>
                  <a:cubicBezTo>
                    <a:pt x="0" y="32"/>
                    <a:pt x="0" y="32"/>
                    <a:pt x="1" y="32"/>
                  </a:cubicBezTo>
                  <a:cubicBezTo>
                    <a:pt x="1" y="33"/>
                    <a:pt x="1" y="33"/>
                    <a:pt x="1" y="33"/>
                  </a:cubicBezTo>
                  <a:cubicBezTo>
                    <a:pt x="2" y="34"/>
                    <a:pt x="2" y="34"/>
                    <a:pt x="2" y="34"/>
                  </a:cubicBezTo>
                  <a:cubicBezTo>
                    <a:pt x="3" y="34"/>
                    <a:pt x="3" y="34"/>
                    <a:pt x="4" y="34"/>
                  </a:cubicBezTo>
                  <a:cubicBezTo>
                    <a:pt x="4" y="34"/>
                    <a:pt x="4" y="35"/>
                    <a:pt x="4" y="35"/>
                  </a:cubicBezTo>
                  <a:cubicBezTo>
                    <a:pt x="5" y="35"/>
                    <a:pt x="5" y="35"/>
                    <a:pt x="5" y="35"/>
                  </a:cubicBezTo>
                  <a:cubicBezTo>
                    <a:pt x="6" y="35"/>
                    <a:pt x="6" y="34"/>
                    <a:pt x="6" y="34"/>
                  </a:cubicBezTo>
                  <a:cubicBezTo>
                    <a:pt x="7" y="34"/>
                    <a:pt x="7" y="35"/>
                    <a:pt x="7" y="35"/>
                  </a:cubicBezTo>
                  <a:cubicBezTo>
                    <a:pt x="8" y="36"/>
                    <a:pt x="8" y="36"/>
                    <a:pt x="8" y="36"/>
                  </a:cubicBezTo>
                  <a:cubicBezTo>
                    <a:pt x="8" y="36"/>
                    <a:pt x="8" y="36"/>
                    <a:pt x="8" y="36"/>
                  </a:cubicBezTo>
                  <a:cubicBezTo>
                    <a:pt x="9" y="36"/>
                    <a:pt x="9" y="36"/>
                    <a:pt x="9" y="36"/>
                  </a:cubicBezTo>
                  <a:cubicBezTo>
                    <a:pt x="10" y="36"/>
                    <a:pt x="10" y="37"/>
                    <a:pt x="10" y="37"/>
                  </a:cubicBezTo>
                  <a:cubicBezTo>
                    <a:pt x="10" y="37"/>
                    <a:pt x="10" y="37"/>
                    <a:pt x="11" y="37"/>
                  </a:cubicBezTo>
                  <a:cubicBezTo>
                    <a:pt x="11" y="38"/>
                    <a:pt x="11" y="38"/>
                    <a:pt x="11" y="38"/>
                  </a:cubicBezTo>
                  <a:cubicBezTo>
                    <a:pt x="12" y="39"/>
                    <a:pt x="13" y="39"/>
                    <a:pt x="13" y="39"/>
                  </a:cubicBezTo>
                  <a:cubicBezTo>
                    <a:pt x="13" y="40"/>
                    <a:pt x="13" y="40"/>
                    <a:pt x="13" y="40"/>
                  </a:cubicBezTo>
                  <a:cubicBezTo>
                    <a:pt x="13" y="40"/>
                    <a:pt x="14" y="41"/>
                    <a:pt x="14" y="41"/>
                  </a:cubicBezTo>
                  <a:cubicBezTo>
                    <a:pt x="14" y="41"/>
                    <a:pt x="14" y="42"/>
                    <a:pt x="14" y="42"/>
                  </a:cubicBezTo>
                  <a:cubicBezTo>
                    <a:pt x="15" y="42"/>
                    <a:pt x="15" y="43"/>
                    <a:pt x="15" y="43"/>
                  </a:cubicBezTo>
                  <a:cubicBezTo>
                    <a:pt x="15" y="43"/>
                    <a:pt x="16" y="43"/>
                    <a:pt x="16" y="43"/>
                  </a:cubicBezTo>
                  <a:cubicBezTo>
                    <a:pt x="16" y="43"/>
                    <a:pt x="17" y="43"/>
                    <a:pt x="17" y="43"/>
                  </a:cubicBezTo>
                  <a:cubicBezTo>
                    <a:pt x="17" y="43"/>
                    <a:pt x="17" y="42"/>
                    <a:pt x="18" y="42"/>
                  </a:cubicBezTo>
                  <a:cubicBezTo>
                    <a:pt x="18" y="42"/>
                    <a:pt x="18" y="42"/>
                    <a:pt x="19" y="42"/>
                  </a:cubicBezTo>
                  <a:cubicBezTo>
                    <a:pt x="19" y="43"/>
                    <a:pt x="20" y="42"/>
                    <a:pt x="20" y="42"/>
                  </a:cubicBezTo>
                  <a:cubicBezTo>
                    <a:pt x="20" y="42"/>
                    <a:pt x="20" y="43"/>
                    <a:pt x="20" y="43"/>
                  </a:cubicBezTo>
                  <a:cubicBezTo>
                    <a:pt x="20" y="43"/>
                    <a:pt x="21" y="43"/>
                    <a:pt x="21" y="43"/>
                  </a:cubicBezTo>
                  <a:cubicBezTo>
                    <a:pt x="22" y="43"/>
                    <a:pt x="22" y="42"/>
                    <a:pt x="22" y="43"/>
                  </a:cubicBezTo>
                  <a:cubicBezTo>
                    <a:pt x="22" y="43"/>
                    <a:pt x="22" y="43"/>
                    <a:pt x="22" y="44"/>
                  </a:cubicBezTo>
                  <a:cubicBezTo>
                    <a:pt x="22" y="44"/>
                    <a:pt x="21" y="45"/>
                    <a:pt x="21" y="45"/>
                  </a:cubicBezTo>
                  <a:cubicBezTo>
                    <a:pt x="21" y="45"/>
                    <a:pt x="21" y="45"/>
                    <a:pt x="21" y="45"/>
                  </a:cubicBezTo>
                  <a:cubicBezTo>
                    <a:pt x="21" y="46"/>
                    <a:pt x="20" y="46"/>
                    <a:pt x="20" y="46"/>
                  </a:cubicBezTo>
                  <a:cubicBezTo>
                    <a:pt x="20" y="47"/>
                    <a:pt x="21" y="47"/>
                    <a:pt x="21" y="48"/>
                  </a:cubicBezTo>
                  <a:cubicBezTo>
                    <a:pt x="21" y="48"/>
                    <a:pt x="21" y="48"/>
                    <a:pt x="21" y="48"/>
                  </a:cubicBezTo>
                  <a:cubicBezTo>
                    <a:pt x="21" y="48"/>
                    <a:pt x="21" y="48"/>
                    <a:pt x="21" y="48"/>
                  </a:cubicBezTo>
                  <a:cubicBezTo>
                    <a:pt x="22" y="48"/>
                    <a:pt x="22" y="48"/>
                    <a:pt x="23" y="48"/>
                  </a:cubicBezTo>
                  <a:cubicBezTo>
                    <a:pt x="23" y="47"/>
                    <a:pt x="22" y="47"/>
                    <a:pt x="22" y="47"/>
                  </a:cubicBezTo>
                  <a:cubicBezTo>
                    <a:pt x="22" y="46"/>
                    <a:pt x="23" y="46"/>
                    <a:pt x="23" y="46"/>
                  </a:cubicBezTo>
                  <a:cubicBezTo>
                    <a:pt x="23" y="45"/>
                    <a:pt x="23" y="45"/>
                    <a:pt x="23" y="44"/>
                  </a:cubicBezTo>
                  <a:cubicBezTo>
                    <a:pt x="23" y="43"/>
                    <a:pt x="23" y="43"/>
                    <a:pt x="23" y="43"/>
                  </a:cubicBezTo>
                  <a:cubicBezTo>
                    <a:pt x="24" y="42"/>
                    <a:pt x="23" y="41"/>
                    <a:pt x="23" y="41"/>
                  </a:cubicBezTo>
                  <a:cubicBezTo>
                    <a:pt x="23" y="40"/>
                    <a:pt x="23" y="40"/>
                    <a:pt x="23" y="39"/>
                  </a:cubicBezTo>
                  <a:cubicBezTo>
                    <a:pt x="23" y="38"/>
                    <a:pt x="23" y="38"/>
                    <a:pt x="23" y="37"/>
                  </a:cubicBezTo>
                  <a:cubicBezTo>
                    <a:pt x="22" y="37"/>
                    <a:pt x="22" y="37"/>
                    <a:pt x="22" y="36"/>
                  </a:cubicBezTo>
                  <a:cubicBezTo>
                    <a:pt x="22" y="36"/>
                    <a:pt x="22" y="35"/>
                    <a:pt x="22" y="35"/>
                  </a:cubicBezTo>
                  <a:cubicBezTo>
                    <a:pt x="22" y="35"/>
                    <a:pt x="22" y="34"/>
                    <a:pt x="23" y="34"/>
                  </a:cubicBezTo>
                  <a:cubicBezTo>
                    <a:pt x="23" y="34"/>
                    <a:pt x="24" y="34"/>
                    <a:pt x="24" y="34"/>
                  </a:cubicBezTo>
                  <a:cubicBezTo>
                    <a:pt x="24" y="34"/>
                    <a:pt x="24" y="33"/>
                    <a:pt x="24" y="33"/>
                  </a:cubicBezTo>
                  <a:cubicBezTo>
                    <a:pt x="24" y="33"/>
                    <a:pt x="23" y="33"/>
                    <a:pt x="23" y="33"/>
                  </a:cubicBezTo>
                  <a:cubicBezTo>
                    <a:pt x="22" y="32"/>
                    <a:pt x="23" y="32"/>
                    <a:pt x="23" y="31"/>
                  </a:cubicBezTo>
                  <a:cubicBezTo>
                    <a:pt x="23" y="31"/>
                    <a:pt x="23" y="31"/>
                    <a:pt x="24" y="31"/>
                  </a:cubicBezTo>
                  <a:cubicBezTo>
                    <a:pt x="24" y="30"/>
                    <a:pt x="25" y="31"/>
                    <a:pt x="26" y="31"/>
                  </a:cubicBezTo>
                  <a:cubicBezTo>
                    <a:pt x="28" y="31"/>
                    <a:pt x="28" y="31"/>
                    <a:pt x="28" y="31"/>
                  </a:cubicBezTo>
                  <a:cubicBezTo>
                    <a:pt x="28" y="30"/>
                    <a:pt x="28" y="30"/>
                    <a:pt x="29" y="30"/>
                  </a:cubicBezTo>
                  <a:cubicBezTo>
                    <a:pt x="29" y="30"/>
                    <a:pt x="29" y="31"/>
                    <a:pt x="29" y="3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9" name="Freeform 233"/>
            <p:cNvSpPr>
              <a:spLocks/>
            </p:cNvSpPr>
            <p:nvPr/>
          </p:nvSpPr>
          <p:spPr bwMode="auto">
            <a:xfrm>
              <a:off x="2359026" y="3767139"/>
              <a:ext cx="420688" cy="941388"/>
            </a:xfrm>
            <a:custGeom>
              <a:avLst/>
              <a:gdLst>
                <a:gd name="T0" fmla="*/ 37 w 39"/>
                <a:gd name="T1" fmla="*/ 10 h 87"/>
                <a:gd name="T2" fmla="*/ 37 w 39"/>
                <a:gd name="T3" fmla="*/ 14 h 87"/>
                <a:gd name="T4" fmla="*/ 32 w 39"/>
                <a:gd name="T5" fmla="*/ 16 h 87"/>
                <a:gd name="T6" fmla="*/ 28 w 39"/>
                <a:gd name="T7" fmla="*/ 16 h 87"/>
                <a:gd name="T8" fmla="*/ 29 w 39"/>
                <a:gd name="T9" fmla="*/ 14 h 87"/>
                <a:gd name="T10" fmla="*/ 29 w 39"/>
                <a:gd name="T11" fmla="*/ 9 h 87"/>
                <a:gd name="T12" fmla="*/ 24 w 39"/>
                <a:gd name="T13" fmla="*/ 7 h 87"/>
                <a:gd name="T14" fmla="*/ 17 w 39"/>
                <a:gd name="T15" fmla="*/ 3 h 87"/>
                <a:gd name="T16" fmla="*/ 16 w 39"/>
                <a:gd name="T17" fmla="*/ 1 h 87"/>
                <a:gd name="T18" fmla="*/ 12 w 39"/>
                <a:gd name="T19" fmla="*/ 1 h 87"/>
                <a:gd name="T20" fmla="*/ 8 w 39"/>
                <a:gd name="T21" fmla="*/ 0 h 87"/>
                <a:gd name="T22" fmla="*/ 7 w 39"/>
                <a:gd name="T23" fmla="*/ 1 h 87"/>
                <a:gd name="T24" fmla="*/ 6 w 39"/>
                <a:gd name="T25" fmla="*/ 8 h 87"/>
                <a:gd name="T26" fmla="*/ 4 w 39"/>
                <a:gd name="T27" fmla="*/ 14 h 87"/>
                <a:gd name="T28" fmla="*/ 0 w 39"/>
                <a:gd name="T29" fmla="*/ 22 h 87"/>
                <a:gd name="T30" fmla="*/ 2 w 39"/>
                <a:gd name="T31" fmla="*/ 34 h 87"/>
                <a:gd name="T32" fmla="*/ 3 w 39"/>
                <a:gd name="T33" fmla="*/ 41 h 87"/>
                <a:gd name="T34" fmla="*/ 3 w 39"/>
                <a:gd name="T35" fmla="*/ 45 h 87"/>
                <a:gd name="T36" fmla="*/ 3 w 39"/>
                <a:gd name="T37" fmla="*/ 53 h 87"/>
                <a:gd name="T38" fmla="*/ 5 w 39"/>
                <a:gd name="T39" fmla="*/ 58 h 87"/>
                <a:gd name="T40" fmla="*/ 7 w 39"/>
                <a:gd name="T41" fmla="*/ 63 h 87"/>
                <a:gd name="T42" fmla="*/ 8 w 39"/>
                <a:gd name="T43" fmla="*/ 65 h 87"/>
                <a:gd name="T44" fmla="*/ 10 w 39"/>
                <a:gd name="T45" fmla="*/ 70 h 87"/>
                <a:gd name="T46" fmla="*/ 10 w 39"/>
                <a:gd name="T47" fmla="*/ 73 h 87"/>
                <a:gd name="T48" fmla="*/ 9 w 39"/>
                <a:gd name="T49" fmla="*/ 78 h 87"/>
                <a:gd name="T50" fmla="*/ 11 w 39"/>
                <a:gd name="T51" fmla="*/ 82 h 87"/>
                <a:gd name="T52" fmla="*/ 13 w 39"/>
                <a:gd name="T53" fmla="*/ 84 h 87"/>
                <a:gd name="T54" fmla="*/ 18 w 39"/>
                <a:gd name="T55" fmla="*/ 86 h 87"/>
                <a:gd name="T56" fmla="*/ 23 w 39"/>
                <a:gd name="T57" fmla="*/ 87 h 87"/>
                <a:gd name="T58" fmla="*/ 21 w 39"/>
                <a:gd name="T59" fmla="*/ 84 h 87"/>
                <a:gd name="T60" fmla="*/ 22 w 39"/>
                <a:gd name="T61" fmla="*/ 80 h 87"/>
                <a:gd name="T62" fmla="*/ 23 w 39"/>
                <a:gd name="T63" fmla="*/ 76 h 87"/>
                <a:gd name="T64" fmla="*/ 24 w 39"/>
                <a:gd name="T65" fmla="*/ 73 h 87"/>
                <a:gd name="T66" fmla="*/ 21 w 39"/>
                <a:gd name="T67" fmla="*/ 71 h 87"/>
                <a:gd name="T68" fmla="*/ 19 w 39"/>
                <a:gd name="T69" fmla="*/ 68 h 87"/>
                <a:gd name="T70" fmla="*/ 22 w 39"/>
                <a:gd name="T71" fmla="*/ 65 h 87"/>
                <a:gd name="T72" fmla="*/ 22 w 39"/>
                <a:gd name="T73" fmla="*/ 61 h 87"/>
                <a:gd name="T74" fmla="*/ 23 w 39"/>
                <a:gd name="T75" fmla="*/ 59 h 87"/>
                <a:gd name="T76" fmla="*/ 21 w 39"/>
                <a:gd name="T77" fmla="*/ 58 h 87"/>
                <a:gd name="T78" fmla="*/ 20 w 39"/>
                <a:gd name="T79" fmla="*/ 54 h 87"/>
                <a:gd name="T80" fmla="*/ 25 w 39"/>
                <a:gd name="T81" fmla="*/ 55 h 87"/>
                <a:gd name="T82" fmla="*/ 26 w 39"/>
                <a:gd name="T83" fmla="*/ 54 h 87"/>
                <a:gd name="T84" fmla="*/ 28 w 39"/>
                <a:gd name="T85" fmla="*/ 49 h 87"/>
                <a:gd name="T86" fmla="*/ 33 w 39"/>
                <a:gd name="T87" fmla="*/ 48 h 87"/>
                <a:gd name="T88" fmla="*/ 37 w 39"/>
                <a:gd name="T89" fmla="*/ 43 h 87"/>
                <a:gd name="T90" fmla="*/ 35 w 39"/>
                <a:gd name="T91" fmla="*/ 40 h 87"/>
                <a:gd name="T92" fmla="*/ 33 w 39"/>
                <a:gd name="T93" fmla="*/ 38 h 87"/>
                <a:gd name="T94" fmla="*/ 31 w 39"/>
                <a:gd name="T95" fmla="*/ 35 h 87"/>
                <a:gd name="T96" fmla="*/ 31 w 39"/>
                <a:gd name="T97" fmla="*/ 31 h 87"/>
                <a:gd name="T98" fmla="*/ 31 w 39"/>
                <a:gd name="T99" fmla="*/ 25 h 87"/>
                <a:gd name="T100" fmla="*/ 32 w 39"/>
                <a:gd name="T101" fmla="*/ 23 h 87"/>
                <a:gd name="T102" fmla="*/ 34 w 39"/>
                <a:gd name="T103" fmla="*/ 20 h 87"/>
                <a:gd name="T104" fmla="*/ 37 w 39"/>
                <a:gd name="T105" fmla="*/ 16 h 87"/>
                <a:gd name="T106" fmla="*/ 39 w 39"/>
                <a:gd name="T107"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87">
                  <a:moveTo>
                    <a:pt x="39" y="12"/>
                  </a:moveTo>
                  <a:cubicBezTo>
                    <a:pt x="39" y="12"/>
                    <a:pt x="39" y="11"/>
                    <a:pt x="39" y="11"/>
                  </a:cubicBezTo>
                  <a:cubicBezTo>
                    <a:pt x="39" y="11"/>
                    <a:pt x="39" y="11"/>
                    <a:pt x="38" y="11"/>
                  </a:cubicBezTo>
                  <a:cubicBezTo>
                    <a:pt x="38" y="10"/>
                    <a:pt x="38" y="11"/>
                    <a:pt x="37" y="10"/>
                  </a:cubicBezTo>
                  <a:cubicBezTo>
                    <a:pt x="37" y="11"/>
                    <a:pt x="37" y="11"/>
                    <a:pt x="37" y="11"/>
                  </a:cubicBezTo>
                  <a:cubicBezTo>
                    <a:pt x="37" y="11"/>
                    <a:pt x="37" y="11"/>
                    <a:pt x="37" y="11"/>
                  </a:cubicBezTo>
                  <a:cubicBezTo>
                    <a:pt x="37" y="12"/>
                    <a:pt x="37" y="12"/>
                    <a:pt x="37" y="12"/>
                  </a:cubicBezTo>
                  <a:cubicBezTo>
                    <a:pt x="37" y="13"/>
                    <a:pt x="37" y="13"/>
                    <a:pt x="37" y="14"/>
                  </a:cubicBezTo>
                  <a:cubicBezTo>
                    <a:pt x="37" y="14"/>
                    <a:pt x="36" y="14"/>
                    <a:pt x="36" y="15"/>
                  </a:cubicBezTo>
                  <a:cubicBezTo>
                    <a:pt x="35" y="15"/>
                    <a:pt x="35" y="15"/>
                    <a:pt x="35" y="15"/>
                  </a:cubicBezTo>
                  <a:cubicBezTo>
                    <a:pt x="34" y="16"/>
                    <a:pt x="34" y="16"/>
                    <a:pt x="34" y="16"/>
                  </a:cubicBezTo>
                  <a:cubicBezTo>
                    <a:pt x="33" y="16"/>
                    <a:pt x="33" y="16"/>
                    <a:pt x="32" y="16"/>
                  </a:cubicBezTo>
                  <a:cubicBezTo>
                    <a:pt x="32" y="16"/>
                    <a:pt x="32" y="16"/>
                    <a:pt x="31" y="16"/>
                  </a:cubicBezTo>
                  <a:cubicBezTo>
                    <a:pt x="31" y="16"/>
                    <a:pt x="30" y="16"/>
                    <a:pt x="30" y="16"/>
                  </a:cubicBezTo>
                  <a:cubicBezTo>
                    <a:pt x="29" y="16"/>
                    <a:pt x="29" y="16"/>
                    <a:pt x="29" y="16"/>
                  </a:cubicBezTo>
                  <a:cubicBezTo>
                    <a:pt x="28" y="16"/>
                    <a:pt x="28" y="16"/>
                    <a:pt x="28" y="16"/>
                  </a:cubicBezTo>
                  <a:cubicBezTo>
                    <a:pt x="28" y="16"/>
                    <a:pt x="28" y="16"/>
                    <a:pt x="28" y="16"/>
                  </a:cubicBezTo>
                  <a:cubicBezTo>
                    <a:pt x="28" y="16"/>
                    <a:pt x="28" y="16"/>
                    <a:pt x="28" y="15"/>
                  </a:cubicBezTo>
                  <a:cubicBezTo>
                    <a:pt x="28" y="15"/>
                    <a:pt x="28" y="15"/>
                    <a:pt x="28" y="14"/>
                  </a:cubicBezTo>
                  <a:cubicBezTo>
                    <a:pt x="28" y="14"/>
                    <a:pt x="28" y="14"/>
                    <a:pt x="29" y="14"/>
                  </a:cubicBezTo>
                  <a:cubicBezTo>
                    <a:pt x="29" y="13"/>
                    <a:pt x="29" y="12"/>
                    <a:pt x="29" y="12"/>
                  </a:cubicBezTo>
                  <a:cubicBezTo>
                    <a:pt x="29" y="11"/>
                    <a:pt x="29" y="11"/>
                    <a:pt x="29" y="11"/>
                  </a:cubicBezTo>
                  <a:cubicBezTo>
                    <a:pt x="29" y="11"/>
                    <a:pt x="29" y="10"/>
                    <a:pt x="29" y="10"/>
                  </a:cubicBezTo>
                  <a:cubicBezTo>
                    <a:pt x="30" y="10"/>
                    <a:pt x="29" y="9"/>
                    <a:pt x="29" y="9"/>
                  </a:cubicBezTo>
                  <a:cubicBezTo>
                    <a:pt x="29" y="9"/>
                    <a:pt x="28" y="9"/>
                    <a:pt x="28" y="9"/>
                  </a:cubicBezTo>
                  <a:cubicBezTo>
                    <a:pt x="28" y="9"/>
                    <a:pt x="27" y="8"/>
                    <a:pt x="27" y="8"/>
                  </a:cubicBezTo>
                  <a:cubicBezTo>
                    <a:pt x="26" y="8"/>
                    <a:pt x="26" y="8"/>
                    <a:pt x="25" y="7"/>
                  </a:cubicBezTo>
                  <a:cubicBezTo>
                    <a:pt x="25" y="7"/>
                    <a:pt x="24" y="7"/>
                    <a:pt x="24" y="7"/>
                  </a:cubicBezTo>
                  <a:cubicBezTo>
                    <a:pt x="24" y="7"/>
                    <a:pt x="24" y="7"/>
                    <a:pt x="23" y="6"/>
                  </a:cubicBezTo>
                  <a:cubicBezTo>
                    <a:pt x="23" y="6"/>
                    <a:pt x="22" y="6"/>
                    <a:pt x="22" y="5"/>
                  </a:cubicBezTo>
                  <a:cubicBezTo>
                    <a:pt x="21" y="5"/>
                    <a:pt x="21" y="5"/>
                    <a:pt x="21" y="4"/>
                  </a:cubicBezTo>
                  <a:cubicBezTo>
                    <a:pt x="19" y="3"/>
                    <a:pt x="18" y="4"/>
                    <a:pt x="17" y="3"/>
                  </a:cubicBezTo>
                  <a:cubicBezTo>
                    <a:pt x="17" y="3"/>
                    <a:pt x="17" y="3"/>
                    <a:pt x="17" y="2"/>
                  </a:cubicBezTo>
                  <a:cubicBezTo>
                    <a:pt x="17" y="2"/>
                    <a:pt x="17" y="2"/>
                    <a:pt x="16" y="2"/>
                  </a:cubicBezTo>
                  <a:cubicBezTo>
                    <a:pt x="16" y="1"/>
                    <a:pt x="16" y="1"/>
                    <a:pt x="16" y="1"/>
                  </a:cubicBezTo>
                  <a:cubicBezTo>
                    <a:pt x="16" y="1"/>
                    <a:pt x="16" y="1"/>
                    <a:pt x="16" y="1"/>
                  </a:cubicBezTo>
                  <a:cubicBezTo>
                    <a:pt x="16" y="1"/>
                    <a:pt x="16" y="1"/>
                    <a:pt x="15" y="0"/>
                  </a:cubicBezTo>
                  <a:cubicBezTo>
                    <a:pt x="15" y="0"/>
                    <a:pt x="15" y="0"/>
                    <a:pt x="14" y="0"/>
                  </a:cubicBezTo>
                  <a:cubicBezTo>
                    <a:pt x="14" y="0"/>
                    <a:pt x="14" y="0"/>
                    <a:pt x="13" y="0"/>
                  </a:cubicBezTo>
                  <a:cubicBezTo>
                    <a:pt x="13" y="1"/>
                    <a:pt x="12" y="1"/>
                    <a:pt x="12" y="1"/>
                  </a:cubicBezTo>
                  <a:cubicBezTo>
                    <a:pt x="12" y="1"/>
                    <a:pt x="12" y="2"/>
                    <a:pt x="12" y="2"/>
                  </a:cubicBezTo>
                  <a:cubicBezTo>
                    <a:pt x="11" y="2"/>
                    <a:pt x="11" y="1"/>
                    <a:pt x="11" y="1"/>
                  </a:cubicBezTo>
                  <a:cubicBezTo>
                    <a:pt x="10" y="1"/>
                    <a:pt x="10" y="1"/>
                    <a:pt x="10" y="1"/>
                  </a:cubicBezTo>
                  <a:cubicBezTo>
                    <a:pt x="9" y="1"/>
                    <a:pt x="9" y="0"/>
                    <a:pt x="8" y="0"/>
                  </a:cubicBezTo>
                  <a:cubicBezTo>
                    <a:pt x="8" y="0"/>
                    <a:pt x="7" y="0"/>
                    <a:pt x="7" y="1"/>
                  </a:cubicBezTo>
                  <a:cubicBezTo>
                    <a:pt x="7" y="1"/>
                    <a:pt x="7" y="1"/>
                    <a:pt x="7" y="1"/>
                  </a:cubicBezTo>
                  <a:cubicBezTo>
                    <a:pt x="6" y="1"/>
                    <a:pt x="6" y="1"/>
                    <a:pt x="6" y="2"/>
                  </a:cubicBezTo>
                  <a:cubicBezTo>
                    <a:pt x="7" y="1"/>
                    <a:pt x="7" y="1"/>
                    <a:pt x="7" y="1"/>
                  </a:cubicBezTo>
                  <a:cubicBezTo>
                    <a:pt x="7" y="2"/>
                    <a:pt x="7" y="3"/>
                    <a:pt x="7" y="4"/>
                  </a:cubicBezTo>
                  <a:cubicBezTo>
                    <a:pt x="7" y="5"/>
                    <a:pt x="7" y="5"/>
                    <a:pt x="7" y="5"/>
                  </a:cubicBezTo>
                  <a:cubicBezTo>
                    <a:pt x="7" y="6"/>
                    <a:pt x="6" y="6"/>
                    <a:pt x="6" y="6"/>
                  </a:cubicBezTo>
                  <a:cubicBezTo>
                    <a:pt x="6" y="7"/>
                    <a:pt x="6" y="7"/>
                    <a:pt x="6" y="8"/>
                  </a:cubicBezTo>
                  <a:cubicBezTo>
                    <a:pt x="6" y="9"/>
                    <a:pt x="6" y="9"/>
                    <a:pt x="6" y="10"/>
                  </a:cubicBezTo>
                  <a:cubicBezTo>
                    <a:pt x="6" y="10"/>
                    <a:pt x="6" y="11"/>
                    <a:pt x="5" y="11"/>
                  </a:cubicBezTo>
                  <a:cubicBezTo>
                    <a:pt x="5" y="12"/>
                    <a:pt x="5" y="12"/>
                    <a:pt x="5" y="13"/>
                  </a:cubicBezTo>
                  <a:cubicBezTo>
                    <a:pt x="4" y="13"/>
                    <a:pt x="4" y="14"/>
                    <a:pt x="4" y="14"/>
                  </a:cubicBezTo>
                  <a:cubicBezTo>
                    <a:pt x="3" y="15"/>
                    <a:pt x="3" y="16"/>
                    <a:pt x="2" y="17"/>
                  </a:cubicBezTo>
                  <a:cubicBezTo>
                    <a:pt x="2" y="18"/>
                    <a:pt x="1" y="18"/>
                    <a:pt x="1" y="19"/>
                  </a:cubicBezTo>
                  <a:cubicBezTo>
                    <a:pt x="0" y="20"/>
                    <a:pt x="0" y="21"/>
                    <a:pt x="0" y="22"/>
                  </a:cubicBezTo>
                  <a:cubicBezTo>
                    <a:pt x="0" y="22"/>
                    <a:pt x="0" y="22"/>
                    <a:pt x="0" y="22"/>
                  </a:cubicBezTo>
                  <a:cubicBezTo>
                    <a:pt x="0" y="23"/>
                    <a:pt x="1" y="24"/>
                    <a:pt x="1" y="25"/>
                  </a:cubicBezTo>
                  <a:cubicBezTo>
                    <a:pt x="1" y="26"/>
                    <a:pt x="1" y="27"/>
                    <a:pt x="1" y="28"/>
                  </a:cubicBezTo>
                  <a:cubicBezTo>
                    <a:pt x="2" y="29"/>
                    <a:pt x="2" y="30"/>
                    <a:pt x="2" y="31"/>
                  </a:cubicBezTo>
                  <a:cubicBezTo>
                    <a:pt x="2" y="32"/>
                    <a:pt x="2" y="33"/>
                    <a:pt x="2" y="34"/>
                  </a:cubicBezTo>
                  <a:cubicBezTo>
                    <a:pt x="2" y="35"/>
                    <a:pt x="3" y="35"/>
                    <a:pt x="3" y="37"/>
                  </a:cubicBezTo>
                  <a:cubicBezTo>
                    <a:pt x="3" y="37"/>
                    <a:pt x="3" y="38"/>
                    <a:pt x="3" y="39"/>
                  </a:cubicBezTo>
                  <a:cubicBezTo>
                    <a:pt x="3" y="39"/>
                    <a:pt x="4" y="40"/>
                    <a:pt x="3" y="40"/>
                  </a:cubicBezTo>
                  <a:cubicBezTo>
                    <a:pt x="3" y="41"/>
                    <a:pt x="3" y="40"/>
                    <a:pt x="3" y="41"/>
                  </a:cubicBezTo>
                  <a:cubicBezTo>
                    <a:pt x="2" y="41"/>
                    <a:pt x="2" y="42"/>
                    <a:pt x="2" y="43"/>
                  </a:cubicBezTo>
                  <a:cubicBezTo>
                    <a:pt x="2" y="43"/>
                    <a:pt x="2" y="43"/>
                    <a:pt x="2" y="43"/>
                  </a:cubicBezTo>
                  <a:cubicBezTo>
                    <a:pt x="2" y="44"/>
                    <a:pt x="2" y="44"/>
                    <a:pt x="2" y="45"/>
                  </a:cubicBezTo>
                  <a:cubicBezTo>
                    <a:pt x="2" y="45"/>
                    <a:pt x="3" y="45"/>
                    <a:pt x="3" y="45"/>
                  </a:cubicBezTo>
                  <a:cubicBezTo>
                    <a:pt x="4" y="46"/>
                    <a:pt x="5" y="47"/>
                    <a:pt x="4" y="47"/>
                  </a:cubicBezTo>
                  <a:cubicBezTo>
                    <a:pt x="4" y="48"/>
                    <a:pt x="4" y="48"/>
                    <a:pt x="3" y="49"/>
                  </a:cubicBezTo>
                  <a:cubicBezTo>
                    <a:pt x="3" y="50"/>
                    <a:pt x="3" y="51"/>
                    <a:pt x="3" y="52"/>
                  </a:cubicBezTo>
                  <a:cubicBezTo>
                    <a:pt x="3" y="53"/>
                    <a:pt x="3" y="53"/>
                    <a:pt x="3" y="53"/>
                  </a:cubicBezTo>
                  <a:cubicBezTo>
                    <a:pt x="3" y="54"/>
                    <a:pt x="4" y="55"/>
                    <a:pt x="4" y="55"/>
                  </a:cubicBezTo>
                  <a:cubicBezTo>
                    <a:pt x="4" y="56"/>
                    <a:pt x="4" y="56"/>
                    <a:pt x="4" y="56"/>
                  </a:cubicBezTo>
                  <a:cubicBezTo>
                    <a:pt x="4" y="57"/>
                    <a:pt x="4" y="57"/>
                    <a:pt x="4" y="57"/>
                  </a:cubicBezTo>
                  <a:cubicBezTo>
                    <a:pt x="5" y="58"/>
                    <a:pt x="5" y="58"/>
                    <a:pt x="5" y="58"/>
                  </a:cubicBezTo>
                  <a:cubicBezTo>
                    <a:pt x="5" y="59"/>
                    <a:pt x="5" y="60"/>
                    <a:pt x="5" y="60"/>
                  </a:cubicBezTo>
                  <a:cubicBezTo>
                    <a:pt x="5" y="61"/>
                    <a:pt x="6" y="61"/>
                    <a:pt x="6" y="61"/>
                  </a:cubicBezTo>
                  <a:cubicBezTo>
                    <a:pt x="6" y="61"/>
                    <a:pt x="6" y="62"/>
                    <a:pt x="6" y="62"/>
                  </a:cubicBezTo>
                  <a:cubicBezTo>
                    <a:pt x="7" y="63"/>
                    <a:pt x="7" y="63"/>
                    <a:pt x="7" y="63"/>
                  </a:cubicBezTo>
                  <a:cubicBezTo>
                    <a:pt x="7" y="64"/>
                    <a:pt x="7" y="64"/>
                    <a:pt x="8" y="64"/>
                  </a:cubicBezTo>
                  <a:cubicBezTo>
                    <a:pt x="8" y="65"/>
                    <a:pt x="8" y="64"/>
                    <a:pt x="9" y="65"/>
                  </a:cubicBezTo>
                  <a:cubicBezTo>
                    <a:pt x="9" y="65"/>
                    <a:pt x="8" y="65"/>
                    <a:pt x="8" y="65"/>
                  </a:cubicBezTo>
                  <a:cubicBezTo>
                    <a:pt x="8" y="65"/>
                    <a:pt x="8" y="65"/>
                    <a:pt x="8" y="65"/>
                  </a:cubicBezTo>
                  <a:cubicBezTo>
                    <a:pt x="8" y="66"/>
                    <a:pt x="9" y="66"/>
                    <a:pt x="9" y="66"/>
                  </a:cubicBezTo>
                  <a:cubicBezTo>
                    <a:pt x="9" y="67"/>
                    <a:pt x="9" y="67"/>
                    <a:pt x="9" y="67"/>
                  </a:cubicBezTo>
                  <a:cubicBezTo>
                    <a:pt x="9" y="68"/>
                    <a:pt x="9" y="68"/>
                    <a:pt x="9" y="69"/>
                  </a:cubicBezTo>
                  <a:cubicBezTo>
                    <a:pt x="9" y="69"/>
                    <a:pt x="9" y="69"/>
                    <a:pt x="10" y="70"/>
                  </a:cubicBezTo>
                  <a:cubicBezTo>
                    <a:pt x="10" y="70"/>
                    <a:pt x="10" y="70"/>
                    <a:pt x="10" y="70"/>
                  </a:cubicBezTo>
                  <a:cubicBezTo>
                    <a:pt x="10" y="71"/>
                    <a:pt x="9" y="71"/>
                    <a:pt x="9" y="71"/>
                  </a:cubicBezTo>
                  <a:cubicBezTo>
                    <a:pt x="9" y="71"/>
                    <a:pt x="9" y="71"/>
                    <a:pt x="10" y="72"/>
                  </a:cubicBezTo>
                  <a:cubicBezTo>
                    <a:pt x="10" y="72"/>
                    <a:pt x="10" y="72"/>
                    <a:pt x="10" y="73"/>
                  </a:cubicBezTo>
                  <a:cubicBezTo>
                    <a:pt x="10" y="73"/>
                    <a:pt x="9" y="73"/>
                    <a:pt x="9" y="74"/>
                  </a:cubicBezTo>
                  <a:cubicBezTo>
                    <a:pt x="9" y="74"/>
                    <a:pt x="10" y="74"/>
                    <a:pt x="10" y="75"/>
                  </a:cubicBezTo>
                  <a:cubicBezTo>
                    <a:pt x="10" y="76"/>
                    <a:pt x="10" y="76"/>
                    <a:pt x="10" y="77"/>
                  </a:cubicBezTo>
                  <a:cubicBezTo>
                    <a:pt x="9" y="78"/>
                    <a:pt x="9" y="77"/>
                    <a:pt x="9" y="78"/>
                  </a:cubicBezTo>
                  <a:cubicBezTo>
                    <a:pt x="8" y="78"/>
                    <a:pt x="9" y="79"/>
                    <a:pt x="9" y="79"/>
                  </a:cubicBezTo>
                  <a:cubicBezTo>
                    <a:pt x="9" y="80"/>
                    <a:pt x="9" y="80"/>
                    <a:pt x="9" y="80"/>
                  </a:cubicBezTo>
                  <a:cubicBezTo>
                    <a:pt x="10" y="81"/>
                    <a:pt x="10" y="80"/>
                    <a:pt x="11" y="80"/>
                  </a:cubicBezTo>
                  <a:cubicBezTo>
                    <a:pt x="11" y="81"/>
                    <a:pt x="10" y="81"/>
                    <a:pt x="11" y="82"/>
                  </a:cubicBezTo>
                  <a:cubicBezTo>
                    <a:pt x="11" y="82"/>
                    <a:pt x="11" y="82"/>
                    <a:pt x="12" y="82"/>
                  </a:cubicBezTo>
                  <a:cubicBezTo>
                    <a:pt x="12" y="82"/>
                    <a:pt x="12" y="82"/>
                    <a:pt x="13" y="82"/>
                  </a:cubicBezTo>
                  <a:cubicBezTo>
                    <a:pt x="13" y="82"/>
                    <a:pt x="13" y="82"/>
                    <a:pt x="13" y="82"/>
                  </a:cubicBezTo>
                  <a:cubicBezTo>
                    <a:pt x="14" y="83"/>
                    <a:pt x="13" y="83"/>
                    <a:pt x="13" y="84"/>
                  </a:cubicBezTo>
                  <a:cubicBezTo>
                    <a:pt x="13" y="84"/>
                    <a:pt x="13" y="84"/>
                    <a:pt x="14" y="84"/>
                  </a:cubicBezTo>
                  <a:cubicBezTo>
                    <a:pt x="14" y="85"/>
                    <a:pt x="14" y="85"/>
                    <a:pt x="14" y="85"/>
                  </a:cubicBezTo>
                  <a:cubicBezTo>
                    <a:pt x="15" y="85"/>
                    <a:pt x="15" y="85"/>
                    <a:pt x="16" y="86"/>
                  </a:cubicBezTo>
                  <a:cubicBezTo>
                    <a:pt x="17" y="86"/>
                    <a:pt x="17" y="86"/>
                    <a:pt x="18" y="86"/>
                  </a:cubicBezTo>
                  <a:cubicBezTo>
                    <a:pt x="19" y="86"/>
                    <a:pt x="19" y="85"/>
                    <a:pt x="19" y="85"/>
                  </a:cubicBezTo>
                  <a:cubicBezTo>
                    <a:pt x="20" y="85"/>
                    <a:pt x="20" y="86"/>
                    <a:pt x="21" y="86"/>
                  </a:cubicBezTo>
                  <a:cubicBezTo>
                    <a:pt x="22" y="86"/>
                    <a:pt x="22" y="86"/>
                    <a:pt x="22" y="86"/>
                  </a:cubicBezTo>
                  <a:cubicBezTo>
                    <a:pt x="23" y="87"/>
                    <a:pt x="23" y="87"/>
                    <a:pt x="23" y="87"/>
                  </a:cubicBezTo>
                  <a:cubicBezTo>
                    <a:pt x="24" y="86"/>
                    <a:pt x="23" y="86"/>
                    <a:pt x="23" y="86"/>
                  </a:cubicBezTo>
                  <a:cubicBezTo>
                    <a:pt x="23" y="85"/>
                    <a:pt x="22" y="86"/>
                    <a:pt x="22" y="86"/>
                  </a:cubicBezTo>
                  <a:cubicBezTo>
                    <a:pt x="22" y="85"/>
                    <a:pt x="22" y="85"/>
                    <a:pt x="22" y="85"/>
                  </a:cubicBezTo>
                  <a:cubicBezTo>
                    <a:pt x="22" y="85"/>
                    <a:pt x="21" y="85"/>
                    <a:pt x="21" y="84"/>
                  </a:cubicBezTo>
                  <a:cubicBezTo>
                    <a:pt x="21" y="84"/>
                    <a:pt x="21" y="84"/>
                    <a:pt x="21" y="84"/>
                  </a:cubicBezTo>
                  <a:cubicBezTo>
                    <a:pt x="20" y="83"/>
                    <a:pt x="20" y="82"/>
                    <a:pt x="21" y="82"/>
                  </a:cubicBezTo>
                  <a:cubicBezTo>
                    <a:pt x="21" y="81"/>
                    <a:pt x="21" y="81"/>
                    <a:pt x="21" y="81"/>
                  </a:cubicBezTo>
                  <a:cubicBezTo>
                    <a:pt x="21" y="81"/>
                    <a:pt x="22" y="81"/>
                    <a:pt x="22" y="80"/>
                  </a:cubicBezTo>
                  <a:cubicBezTo>
                    <a:pt x="22" y="80"/>
                    <a:pt x="22" y="80"/>
                    <a:pt x="22" y="79"/>
                  </a:cubicBezTo>
                  <a:cubicBezTo>
                    <a:pt x="22" y="79"/>
                    <a:pt x="22" y="79"/>
                    <a:pt x="22" y="78"/>
                  </a:cubicBezTo>
                  <a:cubicBezTo>
                    <a:pt x="22" y="78"/>
                    <a:pt x="22" y="77"/>
                    <a:pt x="22" y="77"/>
                  </a:cubicBezTo>
                  <a:cubicBezTo>
                    <a:pt x="22" y="77"/>
                    <a:pt x="22" y="77"/>
                    <a:pt x="23" y="76"/>
                  </a:cubicBezTo>
                  <a:cubicBezTo>
                    <a:pt x="23" y="76"/>
                    <a:pt x="23" y="76"/>
                    <a:pt x="24" y="76"/>
                  </a:cubicBezTo>
                  <a:cubicBezTo>
                    <a:pt x="24" y="75"/>
                    <a:pt x="24" y="75"/>
                    <a:pt x="25" y="75"/>
                  </a:cubicBezTo>
                  <a:cubicBezTo>
                    <a:pt x="25" y="74"/>
                    <a:pt x="25" y="74"/>
                    <a:pt x="25" y="73"/>
                  </a:cubicBezTo>
                  <a:cubicBezTo>
                    <a:pt x="25" y="73"/>
                    <a:pt x="25" y="73"/>
                    <a:pt x="24" y="73"/>
                  </a:cubicBezTo>
                  <a:cubicBezTo>
                    <a:pt x="24" y="72"/>
                    <a:pt x="24" y="72"/>
                    <a:pt x="24" y="72"/>
                  </a:cubicBezTo>
                  <a:cubicBezTo>
                    <a:pt x="23" y="72"/>
                    <a:pt x="23" y="72"/>
                    <a:pt x="23" y="72"/>
                  </a:cubicBezTo>
                  <a:cubicBezTo>
                    <a:pt x="22" y="72"/>
                    <a:pt x="22" y="72"/>
                    <a:pt x="22" y="72"/>
                  </a:cubicBezTo>
                  <a:cubicBezTo>
                    <a:pt x="21" y="72"/>
                    <a:pt x="21" y="71"/>
                    <a:pt x="21" y="71"/>
                  </a:cubicBezTo>
                  <a:cubicBezTo>
                    <a:pt x="21" y="71"/>
                    <a:pt x="21" y="71"/>
                    <a:pt x="20" y="71"/>
                  </a:cubicBezTo>
                  <a:cubicBezTo>
                    <a:pt x="20" y="70"/>
                    <a:pt x="20" y="70"/>
                    <a:pt x="20" y="70"/>
                  </a:cubicBezTo>
                  <a:cubicBezTo>
                    <a:pt x="19" y="70"/>
                    <a:pt x="19" y="69"/>
                    <a:pt x="19" y="69"/>
                  </a:cubicBezTo>
                  <a:cubicBezTo>
                    <a:pt x="19" y="68"/>
                    <a:pt x="19" y="68"/>
                    <a:pt x="19" y="68"/>
                  </a:cubicBezTo>
                  <a:cubicBezTo>
                    <a:pt x="20" y="67"/>
                    <a:pt x="20" y="67"/>
                    <a:pt x="21" y="67"/>
                  </a:cubicBezTo>
                  <a:cubicBezTo>
                    <a:pt x="21" y="66"/>
                    <a:pt x="22" y="67"/>
                    <a:pt x="22" y="66"/>
                  </a:cubicBezTo>
                  <a:cubicBezTo>
                    <a:pt x="22" y="66"/>
                    <a:pt x="22" y="66"/>
                    <a:pt x="22" y="65"/>
                  </a:cubicBezTo>
                  <a:cubicBezTo>
                    <a:pt x="22" y="65"/>
                    <a:pt x="22" y="65"/>
                    <a:pt x="22" y="65"/>
                  </a:cubicBezTo>
                  <a:cubicBezTo>
                    <a:pt x="22" y="65"/>
                    <a:pt x="23" y="65"/>
                    <a:pt x="23" y="64"/>
                  </a:cubicBezTo>
                  <a:cubicBezTo>
                    <a:pt x="23" y="64"/>
                    <a:pt x="22" y="64"/>
                    <a:pt x="22" y="63"/>
                  </a:cubicBezTo>
                  <a:cubicBezTo>
                    <a:pt x="22" y="63"/>
                    <a:pt x="22" y="63"/>
                    <a:pt x="22" y="62"/>
                  </a:cubicBezTo>
                  <a:cubicBezTo>
                    <a:pt x="22" y="62"/>
                    <a:pt x="22" y="62"/>
                    <a:pt x="22" y="61"/>
                  </a:cubicBezTo>
                  <a:cubicBezTo>
                    <a:pt x="22" y="61"/>
                    <a:pt x="23" y="61"/>
                    <a:pt x="23" y="61"/>
                  </a:cubicBezTo>
                  <a:cubicBezTo>
                    <a:pt x="23" y="61"/>
                    <a:pt x="23" y="61"/>
                    <a:pt x="23" y="60"/>
                  </a:cubicBezTo>
                  <a:cubicBezTo>
                    <a:pt x="22" y="60"/>
                    <a:pt x="22" y="60"/>
                    <a:pt x="22" y="60"/>
                  </a:cubicBezTo>
                  <a:cubicBezTo>
                    <a:pt x="22" y="59"/>
                    <a:pt x="23" y="60"/>
                    <a:pt x="23" y="59"/>
                  </a:cubicBezTo>
                  <a:cubicBezTo>
                    <a:pt x="23" y="59"/>
                    <a:pt x="23" y="59"/>
                    <a:pt x="23" y="59"/>
                  </a:cubicBezTo>
                  <a:cubicBezTo>
                    <a:pt x="23" y="58"/>
                    <a:pt x="22" y="59"/>
                    <a:pt x="22" y="58"/>
                  </a:cubicBezTo>
                  <a:cubicBezTo>
                    <a:pt x="22" y="58"/>
                    <a:pt x="22" y="59"/>
                    <a:pt x="21" y="58"/>
                  </a:cubicBezTo>
                  <a:cubicBezTo>
                    <a:pt x="21" y="58"/>
                    <a:pt x="21" y="58"/>
                    <a:pt x="21" y="58"/>
                  </a:cubicBezTo>
                  <a:cubicBezTo>
                    <a:pt x="21" y="57"/>
                    <a:pt x="21" y="57"/>
                    <a:pt x="21" y="57"/>
                  </a:cubicBezTo>
                  <a:cubicBezTo>
                    <a:pt x="21" y="56"/>
                    <a:pt x="21" y="56"/>
                    <a:pt x="21" y="56"/>
                  </a:cubicBezTo>
                  <a:cubicBezTo>
                    <a:pt x="20" y="56"/>
                    <a:pt x="20" y="56"/>
                    <a:pt x="20" y="55"/>
                  </a:cubicBezTo>
                  <a:cubicBezTo>
                    <a:pt x="20" y="55"/>
                    <a:pt x="20" y="55"/>
                    <a:pt x="20" y="54"/>
                  </a:cubicBezTo>
                  <a:cubicBezTo>
                    <a:pt x="20" y="54"/>
                    <a:pt x="21" y="54"/>
                    <a:pt x="21" y="54"/>
                  </a:cubicBezTo>
                  <a:cubicBezTo>
                    <a:pt x="22" y="54"/>
                    <a:pt x="22" y="55"/>
                    <a:pt x="23" y="55"/>
                  </a:cubicBezTo>
                  <a:cubicBezTo>
                    <a:pt x="23" y="55"/>
                    <a:pt x="23" y="55"/>
                    <a:pt x="24" y="55"/>
                  </a:cubicBezTo>
                  <a:cubicBezTo>
                    <a:pt x="24" y="55"/>
                    <a:pt x="25" y="55"/>
                    <a:pt x="25" y="55"/>
                  </a:cubicBezTo>
                  <a:cubicBezTo>
                    <a:pt x="25" y="55"/>
                    <a:pt x="26" y="55"/>
                    <a:pt x="26" y="55"/>
                  </a:cubicBezTo>
                  <a:cubicBezTo>
                    <a:pt x="26" y="55"/>
                    <a:pt x="26" y="54"/>
                    <a:pt x="26" y="54"/>
                  </a:cubicBezTo>
                  <a:cubicBezTo>
                    <a:pt x="26" y="54"/>
                    <a:pt x="26" y="54"/>
                    <a:pt x="26" y="53"/>
                  </a:cubicBezTo>
                  <a:cubicBezTo>
                    <a:pt x="26" y="54"/>
                    <a:pt x="26" y="54"/>
                    <a:pt x="26" y="54"/>
                  </a:cubicBezTo>
                  <a:cubicBezTo>
                    <a:pt x="26" y="53"/>
                    <a:pt x="26" y="52"/>
                    <a:pt x="26" y="52"/>
                  </a:cubicBezTo>
                  <a:cubicBezTo>
                    <a:pt x="26" y="51"/>
                    <a:pt x="26" y="50"/>
                    <a:pt x="26" y="50"/>
                  </a:cubicBezTo>
                  <a:cubicBezTo>
                    <a:pt x="26" y="49"/>
                    <a:pt x="26" y="49"/>
                    <a:pt x="26" y="49"/>
                  </a:cubicBezTo>
                  <a:cubicBezTo>
                    <a:pt x="27" y="49"/>
                    <a:pt x="27" y="49"/>
                    <a:pt x="28" y="49"/>
                  </a:cubicBezTo>
                  <a:cubicBezTo>
                    <a:pt x="28" y="49"/>
                    <a:pt x="28" y="49"/>
                    <a:pt x="29" y="49"/>
                  </a:cubicBezTo>
                  <a:cubicBezTo>
                    <a:pt x="29" y="49"/>
                    <a:pt x="30" y="49"/>
                    <a:pt x="30" y="49"/>
                  </a:cubicBezTo>
                  <a:cubicBezTo>
                    <a:pt x="30" y="49"/>
                    <a:pt x="31" y="49"/>
                    <a:pt x="31" y="49"/>
                  </a:cubicBezTo>
                  <a:cubicBezTo>
                    <a:pt x="32" y="49"/>
                    <a:pt x="32" y="48"/>
                    <a:pt x="33" y="48"/>
                  </a:cubicBezTo>
                  <a:cubicBezTo>
                    <a:pt x="34" y="48"/>
                    <a:pt x="34" y="48"/>
                    <a:pt x="35" y="48"/>
                  </a:cubicBezTo>
                  <a:cubicBezTo>
                    <a:pt x="35" y="47"/>
                    <a:pt x="35" y="47"/>
                    <a:pt x="36" y="46"/>
                  </a:cubicBezTo>
                  <a:cubicBezTo>
                    <a:pt x="36" y="46"/>
                    <a:pt x="36" y="45"/>
                    <a:pt x="37" y="45"/>
                  </a:cubicBezTo>
                  <a:cubicBezTo>
                    <a:pt x="37" y="44"/>
                    <a:pt x="37" y="44"/>
                    <a:pt x="37" y="43"/>
                  </a:cubicBezTo>
                  <a:cubicBezTo>
                    <a:pt x="37" y="43"/>
                    <a:pt x="37" y="43"/>
                    <a:pt x="37" y="43"/>
                  </a:cubicBezTo>
                  <a:cubicBezTo>
                    <a:pt x="37" y="43"/>
                    <a:pt x="37" y="43"/>
                    <a:pt x="37" y="42"/>
                  </a:cubicBezTo>
                  <a:cubicBezTo>
                    <a:pt x="36" y="42"/>
                    <a:pt x="36" y="42"/>
                    <a:pt x="36" y="41"/>
                  </a:cubicBezTo>
                  <a:cubicBezTo>
                    <a:pt x="36" y="41"/>
                    <a:pt x="35" y="41"/>
                    <a:pt x="35" y="40"/>
                  </a:cubicBezTo>
                  <a:cubicBezTo>
                    <a:pt x="35" y="40"/>
                    <a:pt x="35" y="40"/>
                    <a:pt x="35" y="39"/>
                  </a:cubicBezTo>
                  <a:cubicBezTo>
                    <a:pt x="35" y="39"/>
                    <a:pt x="35" y="39"/>
                    <a:pt x="35" y="39"/>
                  </a:cubicBezTo>
                  <a:cubicBezTo>
                    <a:pt x="35" y="38"/>
                    <a:pt x="35" y="38"/>
                    <a:pt x="35" y="38"/>
                  </a:cubicBezTo>
                  <a:cubicBezTo>
                    <a:pt x="34" y="37"/>
                    <a:pt x="34" y="38"/>
                    <a:pt x="33" y="38"/>
                  </a:cubicBezTo>
                  <a:cubicBezTo>
                    <a:pt x="32" y="38"/>
                    <a:pt x="32" y="37"/>
                    <a:pt x="32" y="37"/>
                  </a:cubicBezTo>
                  <a:cubicBezTo>
                    <a:pt x="32" y="36"/>
                    <a:pt x="31" y="36"/>
                    <a:pt x="31" y="36"/>
                  </a:cubicBezTo>
                  <a:cubicBezTo>
                    <a:pt x="31" y="35"/>
                    <a:pt x="32" y="35"/>
                    <a:pt x="32" y="35"/>
                  </a:cubicBezTo>
                  <a:cubicBezTo>
                    <a:pt x="31" y="35"/>
                    <a:pt x="31" y="35"/>
                    <a:pt x="31" y="35"/>
                  </a:cubicBezTo>
                  <a:cubicBezTo>
                    <a:pt x="31" y="35"/>
                    <a:pt x="31" y="34"/>
                    <a:pt x="31" y="34"/>
                  </a:cubicBezTo>
                  <a:cubicBezTo>
                    <a:pt x="31" y="34"/>
                    <a:pt x="31" y="33"/>
                    <a:pt x="31" y="33"/>
                  </a:cubicBezTo>
                  <a:cubicBezTo>
                    <a:pt x="31" y="33"/>
                    <a:pt x="31" y="32"/>
                    <a:pt x="31" y="32"/>
                  </a:cubicBezTo>
                  <a:cubicBezTo>
                    <a:pt x="31" y="32"/>
                    <a:pt x="31" y="31"/>
                    <a:pt x="31" y="31"/>
                  </a:cubicBezTo>
                  <a:cubicBezTo>
                    <a:pt x="31" y="30"/>
                    <a:pt x="31" y="30"/>
                    <a:pt x="31" y="30"/>
                  </a:cubicBezTo>
                  <a:cubicBezTo>
                    <a:pt x="31" y="29"/>
                    <a:pt x="31" y="29"/>
                    <a:pt x="31" y="28"/>
                  </a:cubicBezTo>
                  <a:cubicBezTo>
                    <a:pt x="31" y="28"/>
                    <a:pt x="31" y="27"/>
                    <a:pt x="31" y="27"/>
                  </a:cubicBezTo>
                  <a:cubicBezTo>
                    <a:pt x="31" y="26"/>
                    <a:pt x="31" y="26"/>
                    <a:pt x="31" y="25"/>
                  </a:cubicBezTo>
                  <a:cubicBezTo>
                    <a:pt x="31" y="25"/>
                    <a:pt x="31" y="25"/>
                    <a:pt x="31" y="24"/>
                  </a:cubicBezTo>
                  <a:cubicBezTo>
                    <a:pt x="31" y="24"/>
                    <a:pt x="31" y="24"/>
                    <a:pt x="31" y="24"/>
                  </a:cubicBezTo>
                  <a:cubicBezTo>
                    <a:pt x="31" y="24"/>
                    <a:pt x="31" y="24"/>
                    <a:pt x="31" y="24"/>
                  </a:cubicBezTo>
                  <a:cubicBezTo>
                    <a:pt x="32" y="23"/>
                    <a:pt x="32" y="23"/>
                    <a:pt x="32" y="23"/>
                  </a:cubicBezTo>
                  <a:cubicBezTo>
                    <a:pt x="32" y="23"/>
                    <a:pt x="33" y="22"/>
                    <a:pt x="33" y="22"/>
                  </a:cubicBezTo>
                  <a:cubicBezTo>
                    <a:pt x="33" y="22"/>
                    <a:pt x="33" y="21"/>
                    <a:pt x="33" y="21"/>
                  </a:cubicBezTo>
                  <a:cubicBezTo>
                    <a:pt x="33" y="21"/>
                    <a:pt x="33" y="21"/>
                    <a:pt x="34" y="21"/>
                  </a:cubicBezTo>
                  <a:cubicBezTo>
                    <a:pt x="34" y="20"/>
                    <a:pt x="34" y="20"/>
                    <a:pt x="34" y="20"/>
                  </a:cubicBezTo>
                  <a:cubicBezTo>
                    <a:pt x="34" y="19"/>
                    <a:pt x="35" y="19"/>
                    <a:pt x="35" y="19"/>
                  </a:cubicBezTo>
                  <a:cubicBezTo>
                    <a:pt x="35" y="18"/>
                    <a:pt x="35" y="18"/>
                    <a:pt x="36" y="18"/>
                  </a:cubicBezTo>
                  <a:cubicBezTo>
                    <a:pt x="36" y="17"/>
                    <a:pt x="36" y="17"/>
                    <a:pt x="36" y="17"/>
                  </a:cubicBezTo>
                  <a:cubicBezTo>
                    <a:pt x="36" y="17"/>
                    <a:pt x="37" y="17"/>
                    <a:pt x="37" y="16"/>
                  </a:cubicBezTo>
                  <a:cubicBezTo>
                    <a:pt x="37" y="16"/>
                    <a:pt x="37" y="16"/>
                    <a:pt x="37" y="16"/>
                  </a:cubicBezTo>
                  <a:cubicBezTo>
                    <a:pt x="38" y="15"/>
                    <a:pt x="38" y="16"/>
                    <a:pt x="38" y="15"/>
                  </a:cubicBezTo>
                  <a:cubicBezTo>
                    <a:pt x="39" y="15"/>
                    <a:pt x="39" y="15"/>
                    <a:pt x="39" y="15"/>
                  </a:cubicBezTo>
                  <a:cubicBezTo>
                    <a:pt x="39" y="14"/>
                    <a:pt x="39" y="14"/>
                    <a:pt x="39" y="14"/>
                  </a:cubicBezTo>
                  <a:cubicBezTo>
                    <a:pt x="39" y="13"/>
                    <a:pt x="39" y="13"/>
                    <a:pt x="39"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0" name="Freeform 234"/>
            <p:cNvSpPr>
              <a:spLocks/>
            </p:cNvSpPr>
            <p:nvPr/>
          </p:nvSpPr>
          <p:spPr bwMode="auto">
            <a:xfrm>
              <a:off x="2606676" y="4719639"/>
              <a:ext cx="107950" cy="65088"/>
            </a:xfrm>
            <a:custGeom>
              <a:avLst/>
              <a:gdLst>
                <a:gd name="T0" fmla="*/ 9 w 10"/>
                <a:gd name="T1" fmla="*/ 5 h 6"/>
                <a:gd name="T2" fmla="*/ 8 w 10"/>
                <a:gd name="T3" fmla="*/ 5 h 6"/>
                <a:gd name="T4" fmla="*/ 8 w 10"/>
                <a:gd name="T5" fmla="*/ 5 h 6"/>
                <a:gd name="T6" fmla="*/ 6 w 10"/>
                <a:gd name="T7" fmla="*/ 4 h 6"/>
                <a:gd name="T8" fmla="*/ 5 w 10"/>
                <a:gd name="T9" fmla="*/ 4 h 6"/>
                <a:gd name="T10" fmla="*/ 4 w 10"/>
                <a:gd name="T11" fmla="*/ 3 h 6"/>
                <a:gd name="T12" fmla="*/ 3 w 10"/>
                <a:gd name="T13" fmla="*/ 2 h 6"/>
                <a:gd name="T14" fmla="*/ 3 w 10"/>
                <a:gd name="T15" fmla="*/ 2 h 6"/>
                <a:gd name="T16" fmla="*/ 2 w 10"/>
                <a:gd name="T17" fmla="*/ 1 h 6"/>
                <a:gd name="T18" fmla="*/ 2 w 10"/>
                <a:gd name="T19" fmla="*/ 1 h 6"/>
                <a:gd name="T20" fmla="*/ 1 w 10"/>
                <a:gd name="T21" fmla="*/ 0 h 6"/>
                <a:gd name="T22" fmla="*/ 0 w 10"/>
                <a:gd name="T23" fmla="*/ 0 h 6"/>
                <a:gd name="T24" fmla="*/ 1 w 10"/>
                <a:gd name="T25" fmla="*/ 0 h 6"/>
                <a:gd name="T26" fmla="*/ 1 w 10"/>
                <a:gd name="T27" fmla="*/ 1 h 6"/>
                <a:gd name="T28" fmla="*/ 2 w 10"/>
                <a:gd name="T29" fmla="*/ 2 h 6"/>
                <a:gd name="T30" fmla="*/ 2 w 10"/>
                <a:gd name="T31" fmla="*/ 3 h 6"/>
                <a:gd name="T32" fmla="*/ 3 w 10"/>
                <a:gd name="T33" fmla="*/ 5 h 6"/>
                <a:gd name="T34" fmla="*/ 4 w 10"/>
                <a:gd name="T35" fmla="*/ 5 h 6"/>
                <a:gd name="T36" fmla="*/ 4 w 10"/>
                <a:gd name="T37" fmla="*/ 6 h 6"/>
                <a:gd name="T38" fmla="*/ 5 w 10"/>
                <a:gd name="T39" fmla="*/ 5 h 6"/>
                <a:gd name="T40" fmla="*/ 6 w 10"/>
                <a:gd name="T41" fmla="*/ 6 h 6"/>
                <a:gd name="T42" fmla="*/ 7 w 10"/>
                <a:gd name="T43" fmla="*/ 6 h 6"/>
                <a:gd name="T44" fmla="*/ 9 w 10"/>
                <a:gd name="T45" fmla="*/ 6 h 6"/>
                <a:gd name="T46" fmla="*/ 10 w 10"/>
                <a:gd name="T47" fmla="*/ 6 h 6"/>
                <a:gd name="T48" fmla="*/ 10 w 10"/>
                <a:gd name="T49" fmla="*/ 5 h 6"/>
                <a:gd name="T50" fmla="*/ 9 w 10"/>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6">
                  <a:moveTo>
                    <a:pt x="9" y="5"/>
                  </a:moveTo>
                  <a:cubicBezTo>
                    <a:pt x="9" y="5"/>
                    <a:pt x="9" y="5"/>
                    <a:pt x="8" y="5"/>
                  </a:cubicBezTo>
                  <a:cubicBezTo>
                    <a:pt x="8" y="5"/>
                    <a:pt x="8" y="5"/>
                    <a:pt x="8" y="5"/>
                  </a:cubicBezTo>
                  <a:cubicBezTo>
                    <a:pt x="7" y="5"/>
                    <a:pt x="7" y="4"/>
                    <a:pt x="6" y="4"/>
                  </a:cubicBezTo>
                  <a:cubicBezTo>
                    <a:pt x="6" y="4"/>
                    <a:pt x="6" y="4"/>
                    <a:pt x="5" y="4"/>
                  </a:cubicBezTo>
                  <a:cubicBezTo>
                    <a:pt x="5" y="4"/>
                    <a:pt x="5" y="3"/>
                    <a:pt x="4" y="3"/>
                  </a:cubicBezTo>
                  <a:cubicBezTo>
                    <a:pt x="4" y="3"/>
                    <a:pt x="4" y="3"/>
                    <a:pt x="3" y="2"/>
                  </a:cubicBezTo>
                  <a:cubicBezTo>
                    <a:pt x="3" y="2"/>
                    <a:pt x="3" y="2"/>
                    <a:pt x="3" y="2"/>
                  </a:cubicBezTo>
                  <a:cubicBezTo>
                    <a:pt x="2" y="2"/>
                    <a:pt x="2" y="2"/>
                    <a:pt x="2" y="1"/>
                  </a:cubicBezTo>
                  <a:cubicBezTo>
                    <a:pt x="2" y="1"/>
                    <a:pt x="2" y="1"/>
                    <a:pt x="2" y="1"/>
                  </a:cubicBezTo>
                  <a:cubicBezTo>
                    <a:pt x="2" y="0"/>
                    <a:pt x="1" y="0"/>
                    <a:pt x="1" y="0"/>
                  </a:cubicBezTo>
                  <a:cubicBezTo>
                    <a:pt x="1" y="0"/>
                    <a:pt x="0" y="0"/>
                    <a:pt x="0" y="0"/>
                  </a:cubicBezTo>
                  <a:cubicBezTo>
                    <a:pt x="1" y="0"/>
                    <a:pt x="1" y="0"/>
                    <a:pt x="1" y="0"/>
                  </a:cubicBezTo>
                  <a:cubicBezTo>
                    <a:pt x="1" y="0"/>
                    <a:pt x="1" y="1"/>
                    <a:pt x="1" y="1"/>
                  </a:cubicBezTo>
                  <a:cubicBezTo>
                    <a:pt x="2" y="2"/>
                    <a:pt x="2" y="2"/>
                    <a:pt x="2" y="2"/>
                  </a:cubicBezTo>
                  <a:cubicBezTo>
                    <a:pt x="2" y="3"/>
                    <a:pt x="2" y="3"/>
                    <a:pt x="2" y="3"/>
                  </a:cubicBezTo>
                  <a:cubicBezTo>
                    <a:pt x="2" y="4"/>
                    <a:pt x="2" y="4"/>
                    <a:pt x="3" y="5"/>
                  </a:cubicBezTo>
                  <a:cubicBezTo>
                    <a:pt x="3" y="5"/>
                    <a:pt x="3" y="5"/>
                    <a:pt x="4" y="5"/>
                  </a:cubicBezTo>
                  <a:cubicBezTo>
                    <a:pt x="4" y="6"/>
                    <a:pt x="4" y="6"/>
                    <a:pt x="4" y="6"/>
                  </a:cubicBezTo>
                  <a:cubicBezTo>
                    <a:pt x="4" y="6"/>
                    <a:pt x="5" y="6"/>
                    <a:pt x="5" y="5"/>
                  </a:cubicBezTo>
                  <a:cubicBezTo>
                    <a:pt x="5" y="5"/>
                    <a:pt x="6" y="5"/>
                    <a:pt x="6" y="6"/>
                  </a:cubicBezTo>
                  <a:cubicBezTo>
                    <a:pt x="7" y="6"/>
                    <a:pt x="7" y="6"/>
                    <a:pt x="7" y="6"/>
                  </a:cubicBezTo>
                  <a:cubicBezTo>
                    <a:pt x="8" y="6"/>
                    <a:pt x="8" y="6"/>
                    <a:pt x="9" y="6"/>
                  </a:cubicBezTo>
                  <a:cubicBezTo>
                    <a:pt x="9" y="6"/>
                    <a:pt x="10" y="6"/>
                    <a:pt x="10" y="6"/>
                  </a:cubicBezTo>
                  <a:cubicBezTo>
                    <a:pt x="10" y="6"/>
                    <a:pt x="10" y="5"/>
                    <a:pt x="10" y="5"/>
                  </a:cubicBezTo>
                  <a:cubicBezTo>
                    <a:pt x="10" y="5"/>
                    <a:pt x="9" y="5"/>
                    <a:pt x="9"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1" name="Freeform 235"/>
            <p:cNvSpPr>
              <a:spLocks/>
            </p:cNvSpPr>
            <p:nvPr/>
          </p:nvSpPr>
          <p:spPr bwMode="auto">
            <a:xfrm>
              <a:off x="2606676" y="4394201"/>
              <a:ext cx="22225" cy="22225"/>
            </a:xfrm>
            <a:custGeom>
              <a:avLst/>
              <a:gdLst>
                <a:gd name="T0" fmla="*/ 1 w 2"/>
                <a:gd name="T1" fmla="*/ 2 h 2"/>
                <a:gd name="T2" fmla="*/ 1 w 2"/>
                <a:gd name="T3" fmla="*/ 2 h 2"/>
                <a:gd name="T4" fmla="*/ 2 w 2"/>
                <a:gd name="T5" fmla="*/ 2 h 2"/>
                <a:gd name="T6" fmla="*/ 2 w 2"/>
                <a:gd name="T7" fmla="*/ 1 h 2"/>
                <a:gd name="T8" fmla="*/ 2 w 2"/>
                <a:gd name="T9" fmla="*/ 1 h 2"/>
                <a:gd name="T10" fmla="*/ 2 w 2"/>
                <a:gd name="T11" fmla="*/ 0 h 2"/>
                <a:gd name="T12" fmla="*/ 1 w 2"/>
                <a:gd name="T13" fmla="*/ 0 h 2"/>
                <a:gd name="T14" fmla="*/ 1 w 2"/>
                <a:gd name="T15" fmla="*/ 0 h 2"/>
                <a:gd name="T16" fmla="*/ 1 w 2"/>
                <a:gd name="T17" fmla="*/ 1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2" y="2"/>
                    <a:pt x="2" y="2"/>
                    <a:pt x="2" y="2"/>
                  </a:cubicBezTo>
                  <a:cubicBezTo>
                    <a:pt x="2" y="2"/>
                    <a:pt x="2" y="2"/>
                    <a:pt x="2" y="1"/>
                  </a:cubicBezTo>
                  <a:cubicBezTo>
                    <a:pt x="2" y="1"/>
                    <a:pt x="2" y="1"/>
                    <a:pt x="2" y="1"/>
                  </a:cubicBezTo>
                  <a:cubicBezTo>
                    <a:pt x="2" y="1"/>
                    <a:pt x="2" y="0"/>
                    <a:pt x="2" y="0"/>
                  </a:cubicBezTo>
                  <a:cubicBezTo>
                    <a:pt x="2" y="0"/>
                    <a:pt x="2" y="0"/>
                    <a:pt x="1" y="0"/>
                  </a:cubicBezTo>
                  <a:cubicBezTo>
                    <a:pt x="1" y="0"/>
                    <a:pt x="1" y="0"/>
                    <a:pt x="1" y="0"/>
                  </a:cubicBezTo>
                  <a:cubicBezTo>
                    <a:pt x="0" y="0"/>
                    <a:pt x="1" y="1"/>
                    <a:pt x="1" y="1"/>
                  </a:cubicBezTo>
                  <a:cubicBezTo>
                    <a:pt x="1" y="1"/>
                    <a:pt x="0"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2" name="Freeform 236"/>
            <p:cNvSpPr>
              <a:spLocks/>
            </p:cNvSpPr>
            <p:nvPr/>
          </p:nvSpPr>
          <p:spPr bwMode="auto">
            <a:xfrm>
              <a:off x="5780089" y="1897064"/>
              <a:ext cx="346075" cy="271463"/>
            </a:xfrm>
            <a:custGeom>
              <a:avLst/>
              <a:gdLst>
                <a:gd name="T0" fmla="*/ 29 w 32"/>
                <a:gd name="T1" fmla="*/ 3 h 25"/>
                <a:gd name="T2" fmla="*/ 28 w 32"/>
                <a:gd name="T3" fmla="*/ 2 h 25"/>
                <a:gd name="T4" fmla="*/ 26 w 32"/>
                <a:gd name="T5" fmla="*/ 4 h 25"/>
                <a:gd name="T6" fmla="*/ 24 w 32"/>
                <a:gd name="T7" fmla="*/ 3 h 25"/>
                <a:gd name="T8" fmla="*/ 23 w 32"/>
                <a:gd name="T9" fmla="*/ 1 h 25"/>
                <a:gd name="T10" fmla="*/ 22 w 32"/>
                <a:gd name="T11" fmla="*/ 0 h 25"/>
                <a:gd name="T12" fmla="*/ 20 w 32"/>
                <a:gd name="T13" fmla="*/ 0 h 25"/>
                <a:gd name="T14" fmla="*/ 20 w 32"/>
                <a:gd name="T15" fmla="*/ 1 h 25"/>
                <a:gd name="T16" fmla="*/ 18 w 32"/>
                <a:gd name="T17" fmla="*/ 3 h 25"/>
                <a:gd name="T18" fmla="*/ 16 w 32"/>
                <a:gd name="T19" fmla="*/ 3 h 25"/>
                <a:gd name="T20" fmla="*/ 15 w 32"/>
                <a:gd name="T21" fmla="*/ 3 h 25"/>
                <a:gd name="T22" fmla="*/ 13 w 32"/>
                <a:gd name="T23" fmla="*/ 3 h 25"/>
                <a:gd name="T24" fmla="*/ 12 w 32"/>
                <a:gd name="T25" fmla="*/ 2 h 25"/>
                <a:gd name="T26" fmla="*/ 11 w 32"/>
                <a:gd name="T27" fmla="*/ 2 h 25"/>
                <a:gd name="T28" fmla="*/ 10 w 32"/>
                <a:gd name="T29" fmla="*/ 3 h 25"/>
                <a:gd name="T30" fmla="*/ 8 w 32"/>
                <a:gd name="T31" fmla="*/ 4 h 25"/>
                <a:gd name="T32" fmla="*/ 7 w 32"/>
                <a:gd name="T33" fmla="*/ 6 h 25"/>
                <a:gd name="T34" fmla="*/ 6 w 32"/>
                <a:gd name="T35" fmla="*/ 6 h 25"/>
                <a:gd name="T36" fmla="*/ 5 w 32"/>
                <a:gd name="T37" fmla="*/ 8 h 25"/>
                <a:gd name="T38" fmla="*/ 4 w 32"/>
                <a:gd name="T39" fmla="*/ 8 h 25"/>
                <a:gd name="T40" fmla="*/ 2 w 32"/>
                <a:gd name="T41" fmla="*/ 8 h 25"/>
                <a:gd name="T42" fmla="*/ 1 w 32"/>
                <a:gd name="T43" fmla="*/ 8 h 25"/>
                <a:gd name="T44" fmla="*/ 1 w 32"/>
                <a:gd name="T45" fmla="*/ 11 h 25"/>
                <a:gd name="T46" fmla="*/ 1 w 32"/>
                <a:gd name="T47" fmla="*/ 13 h 25"/>
                <a:gd name="T48" fmla="*/ 1 w 32"/>
                <a:gd name="T49" fmla="*/ 16 h 25"/>
                <a:gd name="T50" fmla="*/ 1 w 32"/>
                <a:gd name="T51" fmla="*/ 18 h 25"/>
                <a:gd name="T52" fmla="*/ 3 w 32"/>
                <a:gd name="T53" fmla="*/ 19 h 25"/>
                <a:gd name="T54" fmla="*/ 4 w 32"/>
                <a:gd name="T55" fmla="*/ 20 h 25"/>
                <a:gd name="T56" fmla="*/ 3 w 32"/>
                <a:gd name="T57" fmla="*/ 23 h 25"/>
                <a:gd name="T58" fmla="*/ 4 w 32"/>
                <a:gd name="T59" fmla="*/ 24 h 25"/>
                <a:gd name="T60" fmla="*/ 7 w 32"/>
                <a:gd name="T61" fmla="*/ 25 h 25"/>
                <a:gd name="T62" fmla="*/ 10 w 32"/>
                <a:gd name="T63" fmla="*/ 25 h 25"/>
                <a:gd name="T64" fmla="*/ 13 w 32"/>
                <a:gd name="T65" fmla="*/ 25 h 25"/>
                <a:gd name="T66" fmla="*/ 16 w 32"/>
                <a:gd name="T67" fmla="*/ 24 h 25"/>
                <a:gd name="T68" fmla="*/ 16 w 32"/>
                <a:gd name="T69" fmla="*/ 21 h 25"/>
                <a:gd name="T70" fmla="*/ 17 w 32"/>
                <a:gd name="T71" fmla="*/ 20 h 25"/>
                <a:gd name="T72" fmla="*/ 19 w 32"/>
                <a:gd name="T73" fmla="*/ 19 h 25"/>
                <a:gd name="T74" fmla="*/ 21 w 32"/>
                <a:gd name="T75" fmla="*/ 18 h 25"/>
                <a:gd name="T76" fmla="*/ 22 w 32"/>
                <a:gd name="T77" fmla="*/ 19 h 25"/>
                <a:gd name="T78" fmla="*/ 22 w 32"/>
                <a:gd name="T79" fmla="*/ 16 h 25"/>
                <a:gd name="T80" fmla="*/ 23 w 32"/>
                <a:gd name="T81" fmla="*/ 12 h 25"/>
                <a:gd name="T82" fmla="*/ 26 w 32"/>
                <a:gd name="T83" fmla="*/ 12 h 25"/>
                <a:gd name="T84" fmla="*/ 27 w 32"/>
                <a:gd name="T85" fmla="*/ 9 h 25"/>
                <a:gd name="T86" fmla="*/ 25 w 32"/>
                <a:gd name="T87" fmla="*/ 6 h 25"/>
                <a:gd name="T88" fmla="*/ 27 w 32"/>
                <a:gd name="T89" fmla="*/ 4 h 25"/>
                <a:gd name="T90" fmla="*/ 30 w 32"/>
                <a:gd name="T91" fmla="*/ 4 h 25"/>
                <a:gd name="T92" fmla="*/ 32 w 32"/>
                <a:gd name="T93" fmla="*/ 3 h 25"/>
                <a:gd name="T94" fmla="*/ 30 w 32"/>
                <a:gd name="T9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25">
                  <a:moveTo>
                    <a:pt x="30" y="3"/>
                  </a:moveTo>
                  <a:cubicBezTo>
                    <a:pt x="30" y="3"/>
                    <a:pt x="29" y="3"/>
                    <a:pt x="29" y="3"/>
                  </a:cubicBezTo>
                  <a:cubicBezTo>
                    <a:pt x="29" y="2"/>
                    <a:pt x="29" y="2"/>
                    <a:pt x="29" y="2"/>
                  </a:cubicBezTo>
                  <a:cubicBezTo>
                    <a:pt x="28" y="2"/>
                    <a:pt x="28" y="2"/>
                    <a:pt x="28" y="2"/>
                  </a:cubicBezTo>
                  <a:cubicBezTo>
                    <a:pt x="27" y="2"/>
                    <a:pt x="27" y="3"/>
                    <a:pt x="27" y="3"/>
                  </a:cubicBezTo>
                  <a:cubicBezTo>
                    <a:pt x="26" y="3"/>
                    <a:pt x="26" y="4"/>
                    <a:pt x="26" y="4"/>
                  </a:cubicBezTo>
                  <a:cubicBezTo>
                    <a:pt x="25" y="4"/>
                    <a:pt x="25" y="5"/>
                    <a:pt x="24" y="4"/>
                  </a:cubicBezTo>
                  <a:cubicBezTo>
                    <a:pt x="24" y="4"/>
                    <a:pt x="24" y="4"/>
                    <a:pt x="24" y="3"/>
                  </a:cubicBezTo>
                  <a:cubicBezTo>
                    <a:pt x="23" y="3"/>
                    <a:pt x="24" y="2"/>
                    <a:pt x="24" y="2"/>
                  </a:cubicBezTo>
                  <a:cubicBezTo>
                    <a:pt x="23" y="1"/>
                    <a:pt x="23" y="1"/>
                    <a:pt x="23" y="1"/>
                  </a:cubicBezTo>
                  <a:cubicBezTo>
                    <a:pt x="23" y="1"/>
                    <a:pt x="23" y="1"/>
                    <a:pt x="22" y="0"/>
                  </a:cubicBezTo>
                  <a:cubicBezTo>
                    <a:pt x="22" y="0"/>
                    <a:pt x="22" y="0"/>
                    <a:pt x="22" y="0"/>
                  </a:cubicBezTo>
                  <a:cubicBezTo>
                    <a:pt x="21" y="0"/>
                    <a:pt x="21" y="0"/>
                    <a:pt x="21" y="0"/>
                  </a:cubicBezTo>
                  <a:cubicBezTo>
                    <a:pt x="20" y="0"/>
                    <a:pt x="20" y="0"/>
                    <a:pt x="20" y="0"/>
                  </a:cubicBezTo>
                  <a:cubicBezTo>
                    <a:pt x="20" y="0"/>
                    <a:pt x="20" y="0"/>
                    <a:pt x="20" y="1"/>
                  </a:cubicBezTo>
                  <a:cubicBezTo>
                    <a:pt x="20" y="1"/>
                    <a:pt x="20" y="1"/>
                    <a:pt x="20" y="1"/>
                  </a:cubicBezTo>
                  <a:cubicBezTo>
                    <a:pt x="20" y="2"/>
                    <a:pt x="19" y="2"/>
                    <a:pt x="19" y="3"/>
                  </a:cubicBezTo>
                  <a:cubicBezTo>
                    <a:pt x="18" y="3"/>
                    <a:pt x="18" y="3"/>
                    <a:pt x="18" y="3"/>
                  </a:cubicBezTo>
                  <a:cubicBezTo>
                    <a:pt x="17" y="3"/>
                    <a:pt x="17" y="3"/>
                    <a:pt x="17" y="3"/>
                  </a:cubicBezTo>
                  <a:cubicBezTo>
                    <a:pt x="17" y="3"/>
                    <a:pt x="16" y="3"/>
                    <a:pt x="16" y="3"/>
                  </a:cubicBezTo>
                  <a:cubicBezTo>
                    <a:pt x="16" y="3"/>
                    <a:pt x="16" y="3"/>
                    <a:pt x="16" y="3"/>
                  </a:cubicBezTo>
                  <a:cubicBezTo>
                    <a:pt x="15" y="3"/>
                    <a:pt x="15" y="3"/>
                    <a:pt x="15" y="3"/>
                  </a:cubicBezTo>
                  <a:cubicBezTo>
                    <a:pt x="14" y="3"/>
                    <a:pt x="14" y="3"/>
                    <a:pt x="14" y="3"/>
                  </a:cubicBezTo>
                  <a:cubicBezTo>
                    <a:pt x="14" y="3"/>
                    <a:pt x="14" y="3"/>
                    <a:pt x="13" y="3"/>
                  </a:cubicBezTo>
                  <a:cubicBezTo>
                    <a:pt x="13" y="3"/>
                    <a:pt x="13" y="2"/>
                    <a:pt x="13" y="2"/>
                  </a:cubicBezTo>
                  <a:cubicBezTo>
                    <a:pt x="12" y="2"/>
                    <a:pt x="12" y="2"/>
                    <a:pt x="12" y="2"/>
                  </a:cubicBezTo>
                  <a:cubicBezTo>
                    <a:pt x="12" y="2"/>
                    <a:pt x="12" y="2"/>
                    <a:pt x="12" y="2"/>
                  </a:cubicBezTo>
                  <a:cubicBezTo>
                    <a:pt x="11" y="2"/>
                    <a:pt x="11" y="2"/>
                    <a:pt x="11" y="2"/>
                  </a:cubicBezTo>
                  <a:cubicBezTo>
                    <a:pt x="11" y="2"/>
                    <a:pt x="11" y="2"/>
                    <a:pt x="10" y="2"/>
                  </a:cubicBezTo>
                  <a:cubicBezTo>
                    <a:pt x="10" y="2"/>
                    <a:pt x="10" y="2"/>
                    <a:pt x="10" y="3"/>
                  </a:cubicBezTo>
                  <a:cubicBezTo>
                    <a:pt x="9" y="3"/>
                    <a:pt x="9" y="3"/>
                    <a:pt x="9" y="3"/>
                  </a:cubicBezTo>
                  <a:cubicBezTo>
                    <a:pt x="8" y="3"/>
                    <a:pt x="8" y="3"/>
                    <a:pt x="8" y="4"/>
                  </a:cubicBezTo>
                  <a:cubicBezTo>
                    <a:pt x="8" y="4"/>
                    <a:pt x="8" y="5"/>
                    <a:pt x="8" y="5"/>
                  </a:cubicBezTo>
                  <a:cubicBezTo>
                    <a:pt x="8" y="6"/>
                    <a:pt x="8" y="6"/>
                    <a:pt x="7" y="6"/>
                  </a:cubicBezTo>
                  <a:cubicBezTo>
                    <a:pt x="7" y="6"/>
                    <a:pt x="7" y="6"/>
                    <a:pt x="7" y="6"/>
                  </a:cubicBezTo>
                  <a:cubicBezTo>
                    <a:pt x="6" y="6"/>
                    <a:pt x="6" y="6"/>
                    <a:pt x="6" y="6"/>
                  </a:cubicBezTo>
                  <a:cubicBezTo>
                    <a:pt x="6" y="7"/>
                    <a:pt x="5" y="6"/>
                    <a:pt x="5" y="7"/>
                  </a:cubicBezTo>
                  <a:cubicBezTo>
                    <a:pt x="5" y="7"/>
                    <a:pt x="5" y="8"/>
                    <a:pt x="5" y="8"/>
                  </a:cubicBezTo>
                  <a:cubicBezTo>
                    <a:pt x="5" y="8"/>
                    <a:pt x="5" y="8"/>
                    <a:pt x="4" y="8"/>
                  </a:cubicBezTo>
                  <a:cubicBezTo>
                    <a:pt x="4" y="8"/>
                    <a:pt x="4" y="8"/>
                    <a:pt x="4" y="8"/>
                  </a:cubicBezTo>
                  <a:cubicBezTo>
                    <a:pt x="3" y="9"/>
                    <a:pt x="3" y="8"/>
                    <a:pt x="3" y="8"/>
                  </a:cubicBezTo>
                  <a:cubicBezTo>
                    <a:pt x="2" y="8"/>
                    <a:pt x="2" y="8"/>
                    <a:pt x="2" y="8"/>
                  </a:cubicBezTo>
                  <a:cubicBezTo>
                    <a:pt x="1" y="8"/>
                    <a:pt x="1" y="8"/>
                    <a:pt x="1" y="8"/>
                  </a:cubicBezTo>
                  <a:cubicBezTo>
                    <a:pt x="1" y="8"/>
                    <a:pt x="1" y="8"/>
                    <a:pt x="1" y="8"/>
                  </a:cubicBezTo>
                  <a:cubicBezTo>
                    <a:pt x="1" y="8"/>
                    <a:pt x="1" y="9"/>
                    <a:pt x="1" y="9"/>
                  </a:cubicBezTo>
                  <a:cubicBezTo>
                    <a:pt x="1" y="10"/>
                    <a:pt x="1" y="10"/>
                    <a:pt x="1" y="11"/>
                  </a:cubicBezTo>
                  <a:cubicBezTo>
                    <a:pt x="1" y="12"/>
                    <a:pt x="1" y="12"/>
                    <a:pt x="1" y="12"/>
                  </a:cubicBezTo>
                  <a:cubicBezTo>
                    <a:pt x="1" y="13"/>
                    <a:pt x="1" y="13"/>
                    <a:pt x="1" y="13"/>
                  </a:cubicBezTo>
                  <a:cubicBezTo>
                    <a:pt x="1" y="14"/>
                    <a:pt x="0" y="14"/>
                    <a:pt x="1" y="15"/>
                  </a:cubicBezTo>
                  <a:cubicBezTo>
                    <a:pt x="1" y="15"/>
                    <a:pt x="1" y="15"/>
                    <a:pt x="1" y="16"/>
                  </a:cubicBezTo>
                  <a:cubicBezTo>
                    <a:pt x="1" y="16"/>
                    <a:pt x="2" y="17"/>
                    <a:pt x="2" y="17"/>
                  </a:cubicBezTo>
                  <a:cubicBezTo>
                    <a:pt x="2" y="18"/>
                    <a:pt x="1" y="18"/>
                    <a:pt x="1" y="18"/>
                  </a:cubicBezTo>
                  <a:cubicBezTo>
                    <a:pt x="2" y="19"/>
                    <a:pt x="2" y="19"/>
                    <a:pt x="2" y="19"/>
                  </a:cubicBezTo>
                  <a:cubicBezTo>
                    <a:pt x="2" y="19"/>
                    <a:pt x="2" y="19"/>
                    <a:pt x="3" y="19"/>
                  </a:cubicBezTo>
                  <a:cubicBezTo>
                    <a:pt x="3" y="19"/>
                    <a:pt x="4" y="19"/>
                    <a:pt x="4" y="19"/>
                  </a:cubicBezTo>
                  <a:cubicBezTo>
                    <a:pt x="4" y="20"/>
                    <a:pt x="4" y="20"/>
                    <a:pt x="4" y="20"/>
                  </a:cubicBezTo>
                  <a:cubicBezTo>
                    <a:pt x="4" y="21"/>
                    <a:pt x="4" y="21"/>
                    <a:pt x="4" y="22"/>
                  </a:cubicBezTo>
                  <a:cubicBezTo>
                    <a:pt x="4" y="22"/>
                    <a:pt x="4" y="22"/>
                    <a:pt x="3" y="23"/>
                  </a:cubicBezTo>
                  <a:cubicBezTo>
                    <a:pt x="3" y="23"/>
                    <a:pt x="3" y="23"/>
                    <a:pt x="3" y="24"/>
                  </a:cubicBezTo>
                  <a:cubicBezTo>
                    <a:pt x="4" y="24"/>
                    <a:pt x="4" y="24"/>
                    <a:pt x="4" y="24"/>
                  </a:cubicBezTo>
                  <a:cubicBezTo>
                    <a:pt x="4" y="24"/>
                    <a:pt x="5" y="24"/>
                    <a:pt x="5" y="24"/>
                  </a:cubicBezTo>
                  <a:cubicBezTo>
                    <a:pt x="6" y="24"/>
                    <a:pt x="6" y="25"/>
                    <a:pt x="7" y="25"/>
                  </a:cubicBezTo>
                  <a:cubicBezTo>
                    <a:pt x="7" y="25"/>
                    <a:pt x="8" y="25"/>
                    <a:pt x="8" y="25"/>
                  </a:cubicBezTo>
                  <a:cubicBezTo>
                    <a:pt x="9" y="25"/>
                    <a:pt x="10" y="25"/>
                    <a:pt x="10" y="25"/>
                  </a:cubicBezTo>
                  <a:cubicBezTo>
                    <a:pt x="11" y="25"/>
                    <a:pt x="11" y="25"/>
                    <a:pt x="11" y="25"/>
                  </a:cubicBezTo>
                  <a:cubicBezTo>
                    <a:pt x="12" y="25"/>
                    <a:pt x="12" y="25"/>
                    <a:pt x="13" y="25"/>
                  </a:cubicBezTo>
                  <a:cubicBezTo>
                    <a:pt x="14" y="25"/>
                    <a:pt x="14" y="25"/>
                    <a:pt x="14" y="25"/>
                  </a:cubicBezTo>
                  <a:cubicBezTo>
                    <a:pt x="15" y="25"/>
                    <a:pt x="15" y="24"/>
                    <a:pt x="16" y="24"/>
                  </a:cubicBezTo>
                  <a:cubicBezTo>
                    <a:pt x="16" y="23"/>
                    <a:pt x="16" y="23"/>
                    <a:pt x="16" y="22"/>
                  </a:cubicBezTo>
                  <a:cubicBezTo>
                    <a:pt x="16" y="22"/>
                    <a:pt x="16" y="22"/>
                    <a:pt x="16" y="21"/>
                  </a:cubicBezTo>
                  <a:cubicBezTo>
                    <a:pt x="16" y="21"/>
                    <a:pt x="16" y="20"/>
                    <a:pt x="16" y="20"/>
                  </a:cubicBezTo>
                  <a:cubicBezTo>
                    <a:pt x="17" y="20"/>
                    <a:pt x="17" y="20"/>
                    <a:pt x="17" y="20"/>
                  </a:cubicBezTo>
                  <a:cubicBezTo>
                    <a:pt x="18" y="20"/>
                    <a:pt x="18" y="20"/>
                    <a:pt x="18" y="20"/>
                  </a:cubicBezTo>
                  <a:cubicBezTo>
                    <a:pt x="19" y="20"/>
                    <a:pt x="18" y="19"/>
                    <a:pt x="19" y="19"/>
                  </a:cubicBezTo>
                  <a:cubicBezTo>
                    <a:pt x="19" y="18"/>
                    <a:pt x="20" y="18"/>
                    <a:pt x="20" y="18"/>
                  </a:cubicBezTo>
                  <a:cubicBezTo>
                    <a:pt x="20" y="18"/>
                    <a:pt x="21" y="18"/>
                    <a:pt x="21" y="18"/>
                  </a:cubicBezTo>
                  <a:cubicBezTo>
                    <a:pt x="21" y="18"/>
                    <a:pt x="21" y="19"/>
                    <a:pt x="22" y="19"/>
                  </a:cubicBezTo>
                  <a:cubicBezTo>
                    <a:pt x="22" y="19"/>
                    <a:pt x="22" y="19"/>
                    <a:pt x="22" y="19"/>
                  </a:cubicBezTo>
                  <a:cubicBezTo>
                    <a:pt x="23" y="18"/>
                    <a:pt x="23" y="18"/>
                    <a:pt x="22" y="17"/>
                  </a:cubicBezTo>
                  <a:cubicBezTo>
                    <a:pt x="22" y="17"/>
                    <a:pt x="22" y="16"/>
                    <a:pt x="22" y="16"/>
                  </a:cubicBezTo>
                  <a:cubicBezTo>
                    <a:pt x="22" y="15"/>
                    <a:pt x="22" y="15"/>
                    <a:pt x="23" y="15"/>
                  </a:cubicBezTo>
                  <a:cubicBezTo>
                    <a:pt x="23" y="14"/>
                    <a:pt x="23" y="13"/>
                    <a:pt x="23" y="12"/>
                  </a:cubicBezTo>
                  <a:cubicBezTo>
                    <a:pt x="24" y="12"/>
                    <a:pt x="24" y="12"/>
                    <a:pt x="24" y="12"/>
                  </a:cubicBezTo>
                  <a:cubicBezTo>
                    <a:pt x="25" y="12"/>
                    <a:pt x="25" y="12"/>
                    <a:pt x="26" y="12"/>
                  </a:cubicBezTo>
                  <a:cubicBezTo>
                    <a:pt x="26" y="12"/>
                    <a:pt x="27" y="12"/>
                    <a:pt x="27" y="12"/>
                  </a:cubicBezTo>
                  <a:cubicBezTo>
                    <a:pt x="28" y="11"/>
                    <a:pt x="27" y="10"/>
                    <a:pt x="27" y="9"/>
                  </a:cubicBezTo>
                  <a:cubicBezTo>
                    <a:pt x="26" y="8"/>
                    <a:pt x="26" y="8"/>
                    <a:pt x="26" y="8"/>
                  </a:cubicBezTo>
                  <a:cubicBezTo>
                    <a:pt x="25" y="7"/>
                    <a:pt x="25" y="7"/>
                    <a:pt x="25" y="6"/>
                  </a:cubicBezTo>
                  <a:cubicBezTo>
                    <a:pt x="25" y="6"/>
                    <a:pt x="25" y="5"/>
                    <a:pt x="26" y="5"/>
                  </a:cubicBezTo>
                  <a:cubicBezTo>
                    <a:pt x="26" y="5"/>
                    <a:pt x="27" y="4"/>
                    <a:pt x="27" y="4"/>
                  </a:cubicBezTo>
                  <a:cubicBezTo>
                    <a:pt x="28" y="4"/>
                    <a:pt x="28" y="4"/>
                    <a:pt x="29" y="4"/>
                  </a:cubicBezTo>
                  <a:cubicBezTo>
                    <a:pt x="29" y="4"/>
                    <a:pt x="30" y="4"/>
                    <a:pt x="30" y="4"/>
                  </a:cubicBezTo>
                  <a:cubicBezTo>
                    <a:pt x="31" y="4"/>
                    <a:pt x="31" y="3"/>
                    <a:pt x="31" y="3"/>
                  </a:cubicBezTo>
                  <a:cubicBezTo>
                    <a:pt x="32" y="3"/>
                    <a:pt x="32" y="3"/>
                    <a:pt x="32" y="3"/>
                  </a:cubicBezTo>
                  <a:cubicBezTo>
                    <a:pt x="31" y="3"/>
                    <a:pt x="31" y="3"/>
                    <a:pt x="31" y="3"/>
                  </a:cubicBezTo>
                  <a:cubicBezTo>
                    <a:pt x="31" y="3"/>
                    <a:pt x="31" y="3"/>
                    <a:pt x="3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3" name="Freeform 237"/>
            <p:cNvSpPr>
              <a:spLocks/>
            </p:cNvSpPr>
            <p:nvPr/>
          </p:nvSpPr>
          <p:spPr bwMode="auto">
            <a:xfrm>
              <a:off x="3740151" y="2222501"/>
              <a:ext cx="334963" cy="400050"/>
            </a:xfrm>
            <a:custGeom>
              <a:avLst/>
              <a:gdLst>
                <a:gd name="T0" fmla="*/ 29 w 31"/>
                <a:gd name="T1" fmla="*/ 35 h 37"/>
                <a:gd name="T2" fmla="*/ 30 w 31"/>
                <a:gd name="T3" fmla="*/ 33 h 37"/>
                <a:gd name="T4" fmla="*/ 28 w 31"/>
                <a:gd name="T5" fmla="*/ 32 h 37"/>
                <a:gd name="T6" fmla="*/ 27 w 31"/>
                <a:gd name="T7" fmla="*/ 15 h 37"/>
                <a:gd name="T8" fmla="*/ 31 w 31"/>
                <a:gd name="T9" fmla="*/ 8 h 37"/>
                <a:gd name="T10" fmla="*/ 22 w 31"/>
                <a:gd name="T11" fmla="*/ 0 h 37"/>
                <a:gd name="T12" fmla="*/ 13 w 31"/>
                <a:gd name="T13" fmla="*/ 5 h 37"/>
                <a:gd name="T14" fmla="*/ 12 w 31"/>
                <a:gd name="T15" fmla="*/ 13 h 37"/>
                <a:gd name="T16" fmla="*/ 11 w 31"/>
                <a:gd name="T17" fmla="*/ 13 h 37"/>
                <a:gd name="T18" fmla="*/ 11 w 31"/>
                <a:gd name="T19" fmla="*/ 18 h 37"/>
                <a:gd name="T20" fmla="*/ 0 w 31"/>
                <a:gd name="T21" fmla="*/ 18 h 37"/>
                <a:gd name="T22" fmla="*/ 1 w 31"/>
                <a:gd name="T23" fmla="*/ 20 h 37"/>
                <a:gd name="T24" fmla="*/ 2 w 31"/>
                <a:gd name="T25" fmla="*/ 22 h 37"/>
                <a:gd name="T26" fmla="*/ 1 w 31"/>
                <a:gd name="T27" fmla="*/ 24 h 37"/>
                <a:gd name="T28" fmla="*/ 2 w 31"/>
                <a:gd name="T29" fmla="*/ 25 h 37"/>
                <a:gd name="T30" fmla="*/ 3 w 31"/>
                <a:gd name="T31" fmla="*/ 26 h 37"/>
                <a:gd name="T32" fmla="*/ 3 w 31"/>
                <a:gd name="T33" fmla="*/ 27 h 37"/>
                <a:gd name="T34" fmla="*/ 2 w 31"/>
                <a:gd name="T35" fmla="*/ 30 h 37"/>
                <a:gd name="T36" fmla="*/ 1 w 31"/>
                <a:gd name="T37" fmla="*/ 33 h 37"/>
                <a:gd name="T38" fmla="*/ 2 w 31"/>
                <a:gd name="T39" fmla="*/ 32 h 37"/>
                <a:gd name="T40" fmla="*/ 4 w 31"/>
                <a:gd name="T41" fmla="*/ 32 h 37"/>
                <a:gd name="T42" fmla="*/ 6 w 31"/>
                <a:gd name="T43" fmla="*/ 32 h 37"/>
                <a:gd name="T44" fmla="*/ 7 w 31"/>
                <a:gd name="T45" fmla="*/ 33 h 37"/>
                <a:gd name="T46" fmla="*/ 9 w 31"/>
                <a:gd name="T47" fmla="*/ 33 h 37"/>
                <a:gd name="T48" fmla="*/ 10 w 31"/>
                <a:gd name="T49" fmla="*/ 35 h 37"/>
                <a:gd name="T50" fmla="*/ 11 w 31"/>
                <a:gd name="T51" fmla="*/ 36 h 37"/>
                <a:gd name="T52" fmla="*/ 12 w 31"/>
                <a:gd name="T53" fmla="*/ 37 h 37"/>
                <a:gd name="T54" fmla="*/ 13 w 31"/>
                <a:gd name="T55" fmla="*/ 36 h 37"/>
                <a:gd name="T56" fmla="*/ 13 w 31"/>
                <a:gd name="T57" fmla="*/ 35 h 37"/>
                <a:gd name="T58" fmla="*/ 15 w 31"/>
                <a:gd name="T59" fmla="*/ 36 h 37"/>
                <a:gd name="T60" fmla="*/ 16 w 31"/>
                <a:gd name="T61" fmla="*/ 35 h 37"/>
                <a:gd name="T62" fmla="*/ 18 w 31"/>
                <a:gd name="T63" fmla="*/ 35 h 37"/>
                <a:gd name="T64" fmla="*/ 19 w 31"/>
                <a:gd name="T65" fmla="*/ 34 h 37"/>
                <a:gd name="T66" fmla="*/ 28 w 31"/>
                <a:gd name="T67"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7">
                  <a:moveTo>
                    <a:pt x="29" y="35"/>
                  </a:moveTo>
                  <a:cubicBezTo>
                    <a:pt x="29" y="35"/>
                    <a:pt x="29" y="35"/>
                    <a:pt x="29" y="35"/>
                  </a:cubicBezTo>
                  <a:cubicBezTo>
                    <a:pt x="29" y="35"/>
                    <a:pt x="29" y="34"/>
                    <a:pt x="29" y="34"/>
                  </a:cubicBezTo>
                  <a:cubicBezTo>
                    <a:pt x="29" y="34"/>
                    <a:pt x="30" y="34"/>
                    <a:pt x="30" y="33"/>
                  </a:cubicBezTo>
                  <a:cubicBezTo>
                    <a:pt x="30" y="33"/>
                    <a:pt x="29" y="33"/>
                    <a:pt x="29" y="32"/>
                  </a:cubicBezTo>
                  <a:cubicBezTo>
                    <a:pt x="29" y="32"/>
                    <a:pt x="29" y="32"/>
                    <a:pt x="28" y="32"/>
                  </a:cubicBezTo>
                  <a:cubicBezTo>
                    <a:pt x="28" y="24"/>
                    <a:pt x="28" y="24"/>
                    <a:pt x="28" y="24"/>
                  </a:cubicBezTo>
                  <a:cubicBezTo>
                    <a:pt x="27" y="15"/>
                    <a:pt x="27" y="15"/>
                    <a:pt x="27" y="15"/>
                  </a:cubicBezTo>
                  <a:cubicBezTo>
                    <a:pt x="27" y="8"/>
                    <a:pt x="27" y="8"/>
                    <a:pt x="27" y="8"/>
                  </a:cubicBezTo>
                  <a:cubicBezTo>
                    <a:pt x="31" y="8"/>
                    <a:pt x="31" y="8"/>
                    <a:pt x="31" y="8"/>
                  </a:cubicBezTo>
                  <a:cubicBezTo>
                    <a:pt x="31" y="8"/>
                    <a:pt x="31" y="8"/>
                    <a:pt x="31" y="8"/>
                  </a:cubicBezTo>
                  <a:cubicBezTo>
                    <a:pt x="22" y="0"/>
                    <a:pt x="22" y="0"/>
                    <a:pt x="22" y="0"/>
                  </a:cubicBezTo>
                  <a:cubicBezTo>
                    <a:pt x="22" y="5"/>
                    <a:pt x="22" y="5"/>
                    <a:pt x="22" y="5"/>
                  </a:cubicBezTo>
                  <a:cubicBezTo>
                    <a:pt x="13" y="5"/>
                    <a:pt x="13" y="5"/>
                    <a:pt x="13" y="5"/>
                  </a:cubicBezTo>
                  <a:cubicBezTo>
                    <a:pt x="13" y="12"/>
                    <a:pt x="13" y="12"/>
                    <a:pt x="13" y="12"/>
                  </a:cubicBezTo>
                  <a:cubicBezTo>
                    <a:pt x="13" y="12"/>
                    <a:pt x="13" y="13"/>
                    <a:pt x="12" y="13"/>
                  </a:cubicBezTo>
                  <a:cubicBezTo>
                    <a:pt x="12" y="13"/>
                    <a:pt x="12" y="13"/>
                    <a:pt x="11" y="13"/>
                  </a:cubicBezTo>
                  <a:cubicBezTo>
                    <a:pt x="11" y="13"/>
                    <a:pt x="11" y="13"/>
                    <a:pt x="11" y="13"/>
                  </a:cubicBezTo>
                  <a:cubicBezTo>
                    <a:pt x="10" y="14"/>
                    <a:pt x="10" y="14"/>
                    <a:pt x="11" y="15"/>
                  </a:cubicBezTo>
                  <a:cubicBezTo>
                    <a:pt x="11" y="18"/>
                    <a:pt x="11" y="18"/>
                    <a:pt x="11" y="18"/>
                  </a:cubicBezTo>
                  <a:cubicBezTo>
                    <a:pt x="0" y="18"/>
                    <a:pt x="0" y="18"/>
                    <a:pt x="0" y="18"/>
                  </a:cubicBezTo>
                  <a:cubicBezTo>
                    <a:pt x="0" y="18"/>
                    <a:pt x="0" y="18"/>
                    <a:pt x="0" y="18"/>
                  </a:cubicBezTo>
                  <a:cubicBezTo>
                    <a:pt x="0" y="19"/>
                    <a:pt x="0" y="19"/>
                    <a:pt x="0" y="19"/>
                  </a:cubicBezTo>
                  <a:cubicBezTo>
                    <a:pt x="1" y="19"/>
                    <a:pt x="1" y="20"/>
                    <a:pt x="1" y="20"/>
                  </a:cubicBezTo>
                  <a:cubicBezTo>
                    <a:pt x="1" y="20"/>
                    <a:pt x="1" y="20"/>
                    <a:pt x="2" y="20"/>
                  </a:cubicBezTo>
                  <a:cubicBezTo>
                    <a:pt x="2" y="21"/>
                    <a:pt x="2" y="21"/>
                    <a:pt x="2" y="22"/>
                  </a:cubicBezTo>
                  <a:cubicBezTo>
                    <a:pt x="2" y="22"/>
                    <a:pt x="2" y="23"/>
                    <a:pt x="2" y="23"/>
                  </a:cubicBezTo>
                  <a:cubicBezTo>
                    <a:pt x="2" y="23"/>
                    <a:pt x="1" y="23"/>
                    <a:pt x="1" y="24"/>
                  </a:cubicBezTo>
                  <a:cubicBezTo>
                    <a:pt x="1" y="24"/>
                    <a:pt x="1" y="24"/>
                    <a:pt x="2" y="25"/>
                  </a:cubicBezTo>
                  <a:cubicBezTo>
                    <a:pt x="2" y="25"/>
                    <a:pt x="2" y="25"/>
                    <a:pt x="2" y="25"/>
                  </a:cubicBezTo>
                  <a:cubicBezTo>
                    <a:pt x="2" y="25"/>
                    <a:pt x="2" y="25"/>
                    <a:pt x="2" y="25"/>
                  </a:cubicBezTo>
                  <a:cubicBezTo>
                    <a:pt x="2" y="26"/>
                    <a:pt x="3" y="26"/>
                    <a:pt x="3" y="26"/>
                  </a:cubicBezTo>
                  <a:cubicBezTo>
                    <a:pt x="3" y="26"/>
                    <a:pt x="3" y="26"/>
                    <a:pt x="3" y="27"/>
                  </a:cubicBezTo>
                  <a:cubicBezTo>
                    <a:pt x="2" y="27"/>
                    <a:pt x="3" y="27"/>
                    <a:pt x="3" y="27"/>
                  </a:cubicBezTo>
                  <a:cubicBezTo>
                    <a:pt x="3" y="28"/>
                    <a:pt x="3" y="28"/>
                    <a:pt x="3" y="29"/>
                  </a:cubicBezTo>
                  <a:cubicBezTo>
                    <a:pt x="3" y="29"/>
                    <a:pt x="2" y="30"/>
                    <a:pt x="2" y="30"/>
                  </a:cubicBezTo>
                  <a:cubicBezTo>
                    <a:pt x="2" y="31"/>
                    <a:pt x="2" y="31"/>
                    <a:pt x="2" y="31"/>
                  </a:cubicBezTo>
                  <a:cubicBezTo>
                    <a:pt x="2" y="32"/>
                    <a:pt x="1" y="32"/>
                    <a:pt x="1" y="33"/>
                  </a:cubicBezTo>
                  <a:cubicBezTo>
                    <a:pt x="1" y="33"/>
                    <a:pt x="1" y="33"/>
                    <a:pt x="1" y="33"/>
                  </a:cubicBezTo>
                  <a:cubicBezTo>
                    <a:pt x="2" y="33"/>
                    <a:pt x="2" y="32"/>
                    <a:pt x="2" y="32"/>
                  </a:cubicBezTo>
                  <a:cubicBezTo>
                    <a:pt x="2" y="32"/>
                    <a:pt x="3" y="32"/>
                    <a:pt x="3" y="32"/>
                  </a:cubicBezTo>
                  <a:cubicBezTo>
                    <a:pt x="3" y="32"/>
                    <a:pt x="4" y="32"/>
                    <a:pt x="4" y="32"/>
                  </a:cubicBezTo>
                  <a:cubicBezTo>
                    <a:pt x="4" y="31"/>
                    <a:pt x="4" y="31"/>
                    <a:pt x="5" y="31"/>
                  </a:cubicBezTo>
                  <a:cubicBezTo>
                    <a:pt x="5" y="31"/>
                    <a:pt x="5" y="31"/>
                    <a:pt x="6" y="32"/>
                  </a:cubicBezTo>
                  <a:cubicBezTo>
                    <a:pt x="6" y="32"/>
                    <a:pt x="7" y="31"/>
                    <a:pt x="7" y="32"/>
                  </a:cubicBezTo>
                  <a:cubicBezTo>
                    <a:pt x="7" y="32"/>
                    <a:pt x="7" y="32"/>
                    <a:pt x="7" y="33"/>
                  </a:cubicBezTo>
                  <a:cubicBezTo>
                    <a:pt x="8" y="33"/>
                    <a:pt x="8" y="33"/>
                    <a:pt x="8" y="33"/>
                  </a:cubicBezTo>
                  <a:cubicBezTo>
                    <a:pt x="9" y="33"/>
                    <a:pt x="9" y="33"/>
                    <a:pt x="9" y="33"/>
                  </a:cubicBezTo>
                  <a:cubicBezTo>
                    <a:pt x="9" y="34"/>
                    <a:pt x="9" y="34"/>
                    <a:pt x="9" y="34"/>
                  </a:cubicBezTo>
                  <a:cubicBezTo>
                    <a:pt x="9" y="35"/>
                    <a:pt x="10" y="34"/>
                    <a:pt x="10" y="35"/>
                  </a:cubicBezTo>
                  <a:cubicBezTo>
                    <a:pt x="10" y="35"/>
                    <a:pt x="10" y="35"/>
                    <a:pt x="10" y="35"/>
                  </a:cubicBezTo>
                  <a:cubicBezTo>
                    <a:pt x="10" y="36"/>
                    <a:pt x="11" y="36"/>
                    <a:pt x="11" y="36"/>
                  </a:cubicBezTo>
                  <a:cubicBezTo>
                    <a:pt x="11" y="36"/>
                    <a:pt x="11" y="37"/>
                    <a:pt x="12" y="37"/>
                  </a:cubicBezTo>
                  <a:cubicBezTo>
                    <a:pt x="12" y="37"/>
                    <a:pt x="12" y="37"/>
                    <a:pt x="12" y="37"/>
                  </a:cubicBezTo>
                  <a:cubicBezTo>
                    <a:pt x="12" y="37"/>
                    <a:pt x="13" y="37"/>
                    <a:pt x="13" y="37"/>
                  </a:cubicBezTo>
                  <a:cubicBezTo>
                    <a:pt x="13" y="36"/>
                    <a:pt x="13" y="36"/>
                    <a:pt x="13" y="36"/>
                  </a:cubicBezTo>
                  <a:cubicBezTo>
                    <a:pt x="13" y="35"/>
                    <a:pt x="13" y="35"/>
                    <a:pt x="13" y="35"/>
                  </a:cubicBezTo>
                  <a:cubicBezTo>
                    <a:pt x="13" y="35"/>
                    <a:pt x="13" y="35"/>
                    <a:pt x="13" y="35"/>
                  </a:cubicBezTo>
                  <a:cubicBezTo>
                    <a:pt x="14" y="35"/>
                    <a:pt x="14" y="35"/>
                    <a:pt x="14" y="35"/>
                  </a:cubicBezTo>
                  <a:cubicBezTo>
                    <a:pt x="15" y="35"/>
                    <a:pt x="14" y="36"/>
                    <a:pt x="15" y="36"/>
                  </a:cubicBezTo>
                  <a:cubicBezTo>
                    <a:pt x="15" y="36"/>
                    <a:pt x="15" y="36"/>
                    <a:pt x="15" y="35"/>
                  </a:cubicBezTo>
                  <a:cubicBezTo>
                    <a:pt x="16" y="35"/>
                    <a:pt x="16" y="35"/>
                    <a:pt x="16" y="35"/>
                  </a:cubicBezTo>
                  <a:cubicBezTo>
                    <a:pt x="16" y="35"/>
                    <a:pt x="17" y="35"/>
                    <a:pt x="17" y="35"/>
                  </a:cubicBezTo>
                  <a:cubicBezTo>
                    <a:pt x="17" y="35"/>
                    <a:pt x="17" y="35"/>
                    <a:pt x="18" y="35"/>
                  </a:cubicBezTo>
                  <a:cubicBezTo>
                    <a:pt x="18" y="35"/>
                    <a:pt x="18" y="35"/>
                    <a:pt x="18" y="35"/>
                  </a:cubicBezTo>
                  <a:cubicBezTo>
                    <a:pt x="19" y="35"/>
                    <a:pt x="19" y="34"/>
                    <a:pt x="19" y="34"/>
                  </a:cubicBezTo>
                  <a:cubicBezTo>
                    <a:pt x="19" y="34"/>
                    <a:pt x="20" y="35"/>
                    <a:pt x="20" y="35"/>
                  </a:cubicBezTo>
                  <a:cubicBezTo>
                    <a:pt x="28" y="35"/>
                    <a:pt x="28" y="35"/>
                    <a:pt x="28" y="35"/>
                  </a:cubicBezTo>
                  <a:cubicBezTo>
                    <a:pt x="29" y="35"/>
                    <a:pt x="29" y="35"/>
                    <a:pt x="29" y="3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4" name="Rectangle 238"/>
            <p:cNvSpPr>
              <a:spLocks noChangeArrowheads="1"/>
            </p:cNvSpPr>
            <p:nvPr/>
          </p:nvSpPr>
          <p:spPr bwMode="auto">
            <a:xfrm>
              <a:off x="3967164" y="2222501"/>
              <a:ext cx="11113" cy="1588"/>
            </a:xfrm>
            <a:prstGeom prst="rect">
              <a:avLst/>
            </a:prstGeom>
            <a:grpFill/>
            <a:ln w="3175">
              <a:solidFill>
                <a:schemeClr val="tx1">
                  <a:alpha val="15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5" name="Freeform 239"/>
            <p:cNvSpPr>
              <a:spLocks/>
            </p:cNvSpPr>
            <p:nvPr/>
          </p:nvSpPr>
          <p:spPr bwMode="auto">
            <a:xfrm>
              <a:off x="3967164" y="2222501"/>
              <a:ext cx="11113" cy="0"/>
            </a:xfrm>
            <a:custGeom>
              <a:avLst/>
              <a:gdLst>
                <a:gd name="T0" fmla="*/ 0 w 7"/>
                <a:gd name="T1" fmla="*/ 7 w 7"/>
                <a:gd name="T2" fmla="*/ 7 w 7"/>
                <a:gd name="T3" fmla="*/ 0 w 7"/>
              </a:gdLst>
              <a:ahLst/>
              <a:cxnLst>
                <a:cxn ang="0">
                  <a:pos x="T0" y="0"/>
                </a:cxn>
                <a:cxn ang="0">
                  <a:pos x="T1" y="0"/>
                </a:cxn>
                <a:cxn ang="0">
                  <a:pos x="T2" y="0"/>
                </a:cxn>
                <a:cxn ang="0">
                  <a:pos x="T3" y="0"/>
                </a:cxn>
              </a:cxnLst>
              <a:rect l="0" t="0" r="r" b="b"/>
              <a:pathLst>
                <a:path w="7">
                  <a:moveTo>
                    <a:pt x="0" y="0"/>
                  </a:moveTo>
                  <a:lnTo>
                    <a:pt x="7" y="0"/>
                  </a:lnTo>
                  <a:lnTo>
                    <a:pt x="7" y="0"/>
                  </a:lnTo>
                  <a:lnTo>
                    <a:pt x="0" y="0"/>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6" name="Freeform 240"/>
            <p:cNvSpPr>
              <a:spLocks/>
            </p:cNvSpPr>
            <p:nvPr/>
          </p:nvSpPr>
          <p:spPr bwMode="auto">
            <a:xfrm>
              <a:off x="4495801" y="2957514"/>
              <a:ext cx="204788" cy="280988"/>
            </a:xfrm>
            <a:custGeom>
              <a:avLst/>
              <a:gdLst>
                <a:gd name="T0" fmla="*/ 13 w 19"/>
                <a:gd name="T1" fmla="*/ 21 h 26"/>
                <a:gd name="T2" fmla="*/ 13 w 19"/>
                <a:gd name="T3" fmla="*/ 18 h 26"/>
                <a:gd name="T4" fmla="*/ 13 w 19"/>
                <a:gd name="T5" fmla="*/ 17 h 26"/>
                <a:gd name="T6" fmla="*/ 15 w 19"/>
                <a:gd name="T7" fmla="*/ 16 h 26"/>
                <a:gd name="T8" fmla="*/ 16 w 19"/>
                <a:gd name="T9" fmla="*/ 14 h 26"/>
                <a:gd name="T10" fmla="*/ 17 w 19"/>
                <a:gd name="T11" fmla="*/ 13 h 26"/>
                <a:gd name="T12" fmla="*/ 17 w 19"/>
                <a:gd name="T13" fmla="*/ 10 h 26"/>
                <a:gd name="T14" fmla="*/ 17 w 19"/>
                <a:gd name="T15" fmla="*/ 7 h 26"/>
                <a:gd name="T16" fmla="*/ 18 w 19"/>
                <a:gd name="T17" fmla="*/ 5 h 26"/>
                <a:gd name="T18" fmla="*/ 19 w 19"/>
                <a:gd name="T19" fmla="*/ 2 h 26"/>
                <a:gd name="T20" fmla="*/ 19 w 19"/>
                <a:gd name="T21" fmla="*/ 1 h 26"/>
                <a:gd name="T22" fmla="*/ 17 w 19"/>
                <a:gd name="T23" fmla="*/ 1 h 26"/>
                <a:gd name="T24" fmla="*/ 14 w 19"/>
                <a:gd name="T25" fmla="*/ 2 h 26"/>
                <a:gd name="T26" fmla="*/ 13 w 19"/>
                <a:gd name="T27" fmla="*/ 5 h 26"/>
                <a:gd name="T28" fmla="*/ 13 w 19"/>
                <a:gd name="T29" fmla="*/ 7 h 26"/>
                <a:gd name="T30" fmla="*/ 11 w 19"/>
                <a:gd name="T31" fmla="*/ 7 h 26"/>
                <a:gd name="T32" fmla="*/ 10 w 19"/>
                <a:gd name="T33" fmla="*/ 5 h 26"/>
                <a:gd name="T34" fmla="*/ 8 w 19"/>
                <a:gd name="T35" fmla="*/ 5 h 26"/>
                <a:gd name="T36" fmla="*/ 5 w 19"/>
                <a:gd name="T37" fmla="*/ 5 h 26"/>
                <a:gd name="T38" fmla="*/ 5 w 19"/>
                <a:gd name="T39" fmla="*/ 6 h 26"/>
                <a:gd name="T40" fmla="*/ 5 w 19"/>
                <a:gd name="T41" fmla="*/ 8 h 26"/>
                <a:gd name="T42" fmla="*/ 7 w 19"/>
                <a:gd name="T43" fmla="*/ 7 h 26"/>
                <a:gd name="T44" fmla="*/ 9 w 19"/>
                <a:gd name="T45" fmla="*/ 9 h 26"/>
                <a:gd name="T46" fmla="*/ 7 w 19"/>
                <a:gd name="T47" fmla="*/ 10 h 26"/>
                <a:gd name="T48" fmla="*/ 8 w 19"/>
                <a:gd name="T49" fmla="*/ 12 h 26"/>
                <a:gd name="T50" fmla="*/ 8 w 19"/>
                <a:gd name="T51" fmla="*/ 14 h 26"/>
                <a:gd name="T52" fmla="*/ 8 w 19"/>
                <a:gd name="T53" fmla="*/ 17 h 26"/>
                <a:gd name="T54" fmla="*/ 7 w 19"/>
                <a:gd name="T55" fmla="*/ 18 h 26"/>
                <a:gd name="T56" fmla="*/ 6 w 19"/>
                <a:gd name="T57" fmla="*/ 18 h 26"/>
                <a:gd name="T58" fmla="*/ 5 w 19"/>
                <a:gd name="T59" fmla="*/ 18 h 26"/>
                <a:gd name="T60" fmla="*/ 4 w 19"/>
                <a:gd name="T61" fmla="*/ 17 h 26"/>
                <a:gd name="T62" fmla="*/ 3 w 19"/>
                <a:gd name="T63" fmla="*/ 18 h 26"/>
                <a:gd name="T64" fmla="*/ 1 w 19"/>
                <a:gd name="T65" fmla="*/ 18 h 26"/>
                <a:gd name="T66" fmla="*/ 1 w 19"/>
                <a:gd name="T67" fmla="*/ 20 h 26"/>
                <a:gd name="T68" fmla="*/ 0 w 19"/>
                <a:gd name="T69" fmla="*/ 22 h 26"/>
                <a:gd name="T70" fmla="*/ 0 w 19"/>
                <a:gd name="T71" fmla="*/ 22 h 26"/>
                <a:gd name="T72" fmla="*/ 1 w 19"/>
                <a:gd name="T73" fmla="*/ 24 h 26"/>
                <a:gd name="T74" fmla="*/ 2 w 19"/>
                <a:gd name="T75" fmla="*/ 25 h 26"/>
                <a:gd name="T76" fmla="*/ 2 w 19"/>
                <a:gd name="T77" fmla="*/ 26 h 26"/>
                <a:gd name="T78" fmla="*/ 3 w 19"/>
                <a:gd name="T79" fmla="*/ 25 h 26"/>
                <a:gd name="T80" fmla="*/ 5 w 19"/>
                <a:gd name="T81" fmla="*/ 24 h 26"/>
                <a:gd name="T82" fmla="*/ 7 w 19"/>
                <a:gd name="T83" fmla="*/ 25 h 26"/>
                <a:gd name="T84" fmla="*/ 7 w 19"/>
                <a:gd name="T85" fmla="*/ 24 h 26"/>
                <a:gd name="T86" fmla="*/ 9 w 19"/>
                <a:gd name="T87" fmla="*/ 24 h 26"/>
                <a:gd name="T88" fmla="*/ 9 w 19"/>
                <a:gd name="T89" fmla="*/ 25 h 26"/>
                <a:gd name="T90" fmla="*/ 11 w 19"/>
                <a:gd name="T91" fmla="*/ 23 h 26"/>
                <a:gd name="T92" fmla="*/ 13 w 19"/>
                <a:gd name="T9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26">
                  <a:moveTo>
                    <a:pt x="13" y="21"/>
                  </a:moveTo>
                  <a:cubicBezTo>
                    <a:pt x="13" y="21"/>
                    <a:pt x="13" y="21"/>
                    <a:pt x="13" y="21"/>
                  </a:cubicBezTo>
                  <a:cubicBezTo>
                    <a:pt x="14" y="20"/>
                    <a:pt x="14" y="20"/>
                    <a:pt x="13" y="19"/>
                  </a:cubicBezTo>
                  <a:cubicBezTo>
                    <a:pt x="13" y="19"/>
                    <a:pt x="13" y="19"/>
                    <a:pt x="13" y="18"/>
                  </a:cubicBezTo>
                  <a:cubicBezTo>
                    <a:pt x="13" y="18"/>
                    <a:pt x="13" y="18"/>
                    <a:pt x="13" y="17"/>
                  </a:cubicBezTo>
                  <a:cubicBezTo>
                    <a:pt x="13" y="17"/>
                    <a:pt x="13" y="17"/>
                    <a:pt x="13" y="17"/>
                  </a:cubicBezTo>
                  <a:cubicBezTo>
                    <a:pt x="14" y="16"/>
                    <a:pt x="14" y="16"/>
                    <a:pt x="14" y="16"/>
                  </a:cubicBezTo>
                  <a:cubicBezTo>
                    <a:pt x="14" y="16"/>
                    <a:pt x="14" y="16"/>
                    <a:pt x="15" y="16"/>
                  </a:cubicBezTo>
                  <a:cubicBezTo>
                    <a:pt x="15" y="15"/>
                    <a:pt x="15" y="15"/>
                    <a:pt x="15" y="14"/>
                  </a:cubicBezTo>
                  <a:cubicBezTo>
                    <a:pt x="15" y="14"/>
                    <a:pt x="16" y="14"/>
                    <a:pt x="16" y="14"/>
                  </a:cubicBezTo>
                  <a:cubicBezTo>
                    <a:pt x="16" y="13"/>
                    <a:pt x="16" y="13"/>
                    <a:pt x="16" y="13"/>
                  </a:cubicBezTo>
                  <a:cubicBezTo>
                    <a:pt x="16" y="13"/>
                    <a:pt x="17" y="13"/>
                    <a:pt x="17" y="13"/>
                  </a:cubicBezTo>
                  <a:cubicBezTo>
                    <a:pt x="17" y="12"/>
                    <a:pt x="16" y="11"/>
                    <a:pt x="17" y="11"/>
                  </a:cubicBezTo>
                  <a:cubicBezTo>
                    <a:pt x="17" y="10"/>
                    <a:pt x="17" y="10"/>
                    <a:pt x="17" y="10"/>
                  </a:cubicBezTo>
                  <a:cubicBezTo>
                    <a:pt x="18" y="9"/>
                    <a:pt x="17" y="9"/>
                    <a:pt x="17" y="9"/>
                  </a:cubicBezTo>
                  <a:cubicBezTo>
                    <a:pt x="17" y="8"/>
                    <a:pt x="17" y="8"/>
                    <a:pt x="17" y="7"/>
                  </a:cubicBezTo>
                  <a:cubicBezTo>
                    <a:pt x="17" y="7"/>
                    <a:pt x="17" y="6"/>
                    <a:pt x="17" y="6"/>
                  </a:cubicBezTo>
                  <a:cubicBezTo>
                    <a:pt x="18" y="6"/>
                    <a:pt x="17" y="5"/>
                    <a:pt x="18" y="5"/>
                  </a:cubicBezTo>
                  <a:cubicBezTo>
                    <a:pt x="18" y="4"/>
                    <a:pt x="18" y="4"/>
                    <a:pt x="19" y="4"/>
                  </a:cubicBezTo>
                  <a:cubicBezTo>
                    <a:pt x="19" y="3"/>
                    <a:pt x="19" y="3"/>
                    <a:pt x="19" y="2"/>
                  </a:cubicBezTo>
                  <a:cubicBezTo>
                    <a:pt x="19" y="2"/>
                    <a:pt x="19" y="2"/>
                    <a:pt x="19" y="1"/>
                  </a:cubicBezTo>
                  <a:cubicBezTo>
                    <a:pt x="19" y="1"/>
                    <a:pt x="19" y="1"/>
                    <a:pt x="19" y="1"/>
                  </a:cubicBezTo>
                  <a:cubicBezTo>
                    <a:pt x="19" y="1"/>
                    <a:pt x="18" y="1"/>
                    <a:pt x="18" y="1"/>
                  </a:cubicBezTo>
                  <a:cubicBezTo>
                    <a:pt x="17" y="1"/>
                    <a:pt x="17" y="1"/>
                    <a:pt x="17" y="1"/>
                  </a:cubicBezTo>
                  <a:cubicBezTo>
                    <a:pt x="16" y="1"/>
                    <a:pt x="16" y="0"/>
                    <a:pt x="15" y="1"/>
                  </a:cubicBezTo>
                  <a:cubicBezTo>
                    <a:pt x="14" y="1"/>
                    <a:pt x="15" y="2"/>
                    <a:pt x="14" y="2"/>
                  </a:cubicBezTo>
                  <a:cubicBezTo>
                    <a:pt x="14" y="3"/>
                    <a:pt x="14" y="3"/>
                    <a:pt x="14" y="3"/>
                  </a:cubicBezTo>
                  <a:cubicBezTo>
                    <a:pt x="14" y="4"/>
                    <a:pt x="13" y="4"/>
                    <a:pt x="13" y="5"/>
                  </a:cubicBezTo>
                  <a:cubicBezTo>
                    <a:pt x="13" y="5"/>
                    <a:pt x="13" y="5"/>
                    <a:pt x="13" y="6"/>
                  </a:cubicBezTo>
                  <a:cubicBezTo>
                    <a:pt x="13" y="6"/>
                    <a:pt x="13" y="6"/>
                    <a:pt x="13" y="7"/>
                  </a:cubicBezTo>
                  <a:cubicBezTo>
                    <a:pt x="13" y="7"/>
                    <a:pt x="13" y="7"/>
                    <a:pt x="12" y="7"/>
                  </a:cubicBezTo>
                  <a:cubicBezTo>
                    <a:pt x="12" y="7"/>
                    <a:pt x="12" y="7"/>
                    <a:pt x="11" y="7"/>
                  </a:cubicBezTo>
                  <a:cubicBezTo>
                    <a:pt x="11" y="7"/>
                    <a:pt x="11" y="6"/>
                    <a:pt x="11" y="6"/>
                  </a:cubicBezTo>
                  <a:cubicBezTo>
                    <a:pt x="11" y="6"/>
                    <a:pt x="10" y="6"/>
                    <a:pt x="10" y="5"/>
                  </a:cubicBezTo>
                  <a:cubicBezTo>
                    <a:pt x="10" y="5"/>
                    <a:pt x="9" y="5"/>
                    <a:pt x="9" y="5"/>
                  </a:cubicBezTo>
                  <a:cubicBezTo>
                    <a:pt x="8" y="5"/>
                    <a:pt x="8" y="5"/>
                    <a:pt x="8" y="5"/>
                  </a:cubicBezTo>
                  <a:cubicBezTo>
                    <a:pt x="7" y="5"/>
                    <a:pt x="7" y="5"/>
                    <a:pt x="7" y="5"/>
                  </a:cubicBezTo>
                  <a:cubicBezTo>
                    <a:pt x="6" y="5"/>
                    <a:pt x="6" y="5"/>
                    <a:pt x="5" y="5"/>
                  </a:cubicBezTo>
                  <a:cubicBezTo>
                    <a:pt x="6" y="5"/>
                    <a:pt x="6" y="5"/>
                    <a:pt x="6" y="5"/>
                  </a:cubicBezTo>
                  <a:cubicBezTo>
                    <a:pt x="6" y="5"/>
                    <a:pt x="6" y="6"/>
                    <a:pt x="5" y="6"/>
                  </a:cubicBezTo>
                  <a:cubicBezTo>
                    <a:pt x="5" y="7"/>
                    <a:pt x="5" y="7"/>
                    <a:pt x="5" y="7"/>
                  </a:cubicBezTo>
                  <a:cubicBezTo>
                    <a:pt x="5" y="8"/>
                    <a:pt x="5" y="8"/>
                    <a:pt x="5" y="8"/>
                  </a:cubicBezTo>
                  <a:cubicBezTo>
                    <a:pt x="6" y="8"/>
                    <a:pt x="6" y="8"/>
                    <a:pt x="6" y="7"/>
                  </a:cubicBezTo>
                  <a:cubicBezTo>
                    <a:pt x="7" y="7"/>
                    <a:pt x="7" y="7"/>
                    <a:pt x="7" y="7"/>
                  </a:cubicBezTo>
                  <a:cubicBezTo>
                    <a:pt x="8" y="8"/>
                    <a:pt x="8" y="8"/>
                    <a:pt x="8" y="8"/>
                  </a:cubicBezTo>
                  <a:cubicBezTo>
                    <a:pt x="8" y="8"/>
                    <a:pt x="8" y="8"/>
                    <a:pt x="9" y="9"/>
                  </a:cubicBezTo>
                  <a:cubicBezTo>
                    <a:pt x="9" y="9"/>
                    <a:pt x="8" y="9"/>
                    <a:pt x="8" y="10"/>
                  </a:cubicBezTo>
                  <a:cubicBezTo>
                    <a:pt x="8" y="10"/>
                    <a:pt x="7" y="10"/>
                    <a:pt x="7" y="10"/>
                  </a:cubicBezTo>
                  <a:cubicBezTo>
                    <a:pt x="7" y="10"/>
                    <a:pt x="7" y="11"/>
                    <a:pt x="7" y="11"/>
                  </a:cubicBezTo>
                  <a:cubicBezTo>
                    <a:pt x="7" y="12"/>
                    <a:pt x="7" y="12"/>
                    <a:pt x="8" y="12"/>
                  </a:cubicBezTo>
                  <a:cubicBezTo>
                    <a:pt x="8" y="12"/>
                    <a:pt x="8" y="13"/>
                    <a:pt x="8" y="13"/>
                  </a:cubicBezTo>
                  <a:cubicBezTo>
                    <a:pt x="8" y="13"/>
                    <a:pt x="8" y="14"/>
                    <a:pt x="8" y="14"/>
                  </a:cubicBezTo>
                  <a:cubicBezTo>
                    <a:pt x="8" y="14"/>
                    <a:pt x="8" y="15"/>
                    <a:pt x="8" y="16"/>
                  </a:cubicBezTo>
                  <a:cubicBezTo>
                    <a:pt x="8" y="16"/>
                    <a:pt x="8" y="17"/>
                    <a:pt x="8" y="17"/>
                  </a:cubicBezTo>
                  <a:cubicBezTo>
                    <a:pt x="8" y="18"/>
                    <a:pt x="8" y="18"/>
                    <a:pt x="8" y="18"/>
                  </a:cubicBezTo>
                  <a:cubicBezTo>
                    <a:pt x="7" y="18"/>
                    <a:pt x="7" y="18"/>
                    <a:pt x="7" y="18"/>
                  </a:cubicBezTo>
                  <a:cubicBezTo>
                    <a:pt x="7" y="18"/>
                    <a:pt x="7" y="18"/>
                    <a:pt x="7" y="18"/>
                  </a:cubicBezTo>
                  <a:cubicBezTo>
                    <a:pt x="6" y="18"/>
                    <a:pt x="6" y="18"/>
                    <a:pt x="6" y="18"/>
                  </a:cubicBezTo>
                  <a:cubicBezTo>
                    <a:pt x="6" y="18"/>
                    <a:pt x="6" y="19"/>
                    <a:pt x="5" y="18"/>
                  </a:cubicBezTo>
                  <a:cubicBezTo>
                    <a:pt x="5" y="18"/>
                    <a:pt x="5" y="18"/>
                    <a:pt x="5" y="18"/>
                  </a:cubicBezTo>
                  <a:cubicBezTo>
                    <a:pt x="5" y="18"/>
                    <a:pt x="5" y="17"/>
                    <a:pt x="5" y="17"/>
                  </a:cubicBezTo>
                  <a:cubicBezTo>
                    <a:pt x="4" y="17"/>
                    <a:pt x="4" y="17"/>
                    <a:pt x="4" y="17"/>
                  </a:cubicBezTo>
                  <a:cubicBezTo>
                    <a:pt x="4" y="17"/>
                    <a:pt x="4" y="17"/>
                    <a:pt x="4" y="18"/>
                  </a:cubicBezTo>
                  <a:cubicBezTo>
                    <a:pt x="4" y="18"/>
                    <a:pt x="3" y="18"/>
                    <a:pt x="3" y="18"/>
                  </a:cubicBezTo>
                  <a:cubicBezTo>
                    <a:pt x="3" y="18"/>
                    <a:pt x="3" y="18"/>
                    <a:pt x="2" y="18"/>
                  </a:cubicBezTo>
                  <a:cubicBezTo>
                    <a:pt x="2" y="18"/>
                    <a:pt x="2" y="18"/>
                    <a:pt x="1" y="18"/>
                  </a:cubicBezTo>
                  <a:cubicBezTo>
                    <a:pt x="1" y="18"/>
                    <a:pt x="1" y="19"/>
                    <a:pt x="1" y="19"/>
                  </a:cubicBezTo>
                  <a:cubicBezTo>
                    <a:pt x="1" y="19"/>
                    <a:pt x="1" y="20"/>
                    <a:pt x="1" y="20"/>
                  </a:cubicBezTo>
                  <a:cubicBezTo>
                    <a:pt x="1" y="20"/>
                    <a:pt x="1" y="21"/>
                    <a:pt x="1" y="21"/>
                  </a:cubicBezTo>
                  <a:cubicBezTo>
                    <a:pt x="1" y="21"/>
                    <a:pt x="1" y="21"/>
                    <a:pt x="0" y="22"/>
                  </a:cubicBezTo>
                  <a:cubicBezTo>
                    <a:pt x="0" y="22"/>
                    <a:pt x="0" y="22"/>
                    <a:pt x="0" y="22"/>
                  </a:cubicBezTo>
                  <a:cubicBezTo>
                    <a:pt x="0" y="22"/>
                    <a:pt x="0" y="22"/>
                    <a:pt x="0" y="22"/>
                  </a:cubicBezTo>
                  <a:cubicBezTo>
                    <a:pt x="0" y="23"/>
                    <a:pt x="0" y="23"/>
                    <a:pt x="0" y="24"/>
                  </a:cubicBezTo>
                  <a:cubicBezTo>
                    <a:pt x="0" y="24"/>
                    <a:pt x="1" y="24"/>
                    <a:pt x="1" y="24"/>
                  </a:cubicBezTo>
                  <a:cubicBezTo>
                    <a:pt x="1" y="24"/>
                    <a:pt x="1" y="25"/>
                    <a:pt x="1" y="25"/>
                  </a:cubicBezTo>
                  <a:cubicBezTo>
                    <a:pt x="1" y="25"/>
                    <a:pt x="1" y="25"/>
                    <a:pt x="2" y="25"/>
                  </a:cubicBezTo>
                  <a:cubicBezTo>
                    <a:pt x="2" y="26"/>
                    <a:pt x="2" y="26"/>
                    <a:pt x="2" y="26"/>
                  </a:cubicBezTo>
                  <a:cubicBezTo>
                    <a:pt x="2" y="26"/>
                    <a:pt x="2" y="26"/>
                    <a:pt x="2" y="26"/>
                  </a:cubicBezTo>
                  <a:cubicBezTo>
                    <a:pt x="2" y="26"/>
                    <a:pt x="2" y="25"/>
                    <a:pt x="2" y="25"/>
                  </a:cubicBezTo>
                  <a:cubicBezTo>
                    <a:pt x="3" y="25"/>
                    <a:pt x="3" y="25"/>
                    <a:pt x="3" y="25"/>
                  </a:cubicBezTo>
                  <a:cubicBezTo>
                    <a:pt x="4" y="25"/>
                    <a:pt x="4" y="24"/>
                    <a:pt x="4" y="24"/>
                  </a:cubicBezTo>
                  <a:cubicBezTo>
                    <a:pt x="5" y="24"/>
                    <a:pt x="5" y="24"/>
                    <a:pt x="5" y="24"/>
                  </a:cubicBezTo>
                  <a:cubicBezTo>
                    <a:pt x="6" y="24"/>
                    <a:pt x="6" y="23"/>
                    <a:pt x="6" y="24"/>
                  </a:cubicBezTo>
                  <a:cubicBezTo>
                    <a:pt x="7" y="24"/>
                    <a:pt x="7" y="24"/>
                    <a:pt x="7" y="25"/>
                  </a:cubicBezTo>
                  <a:cubicBezTo>
                    <a:pt x="7" y="25"/>
                    <a:pt x="7" y="25"/>
                    <a:pt x="7" y="25"/>
                  </a:cubicBezTo>
                  <a:cubicBezTo>
                    <a:pt x="7" y="25"/>
                    <a:pt x="7" y="25"/>
                    <a:pt x="7" y="24"/>
                  </a:cubicBezTo>
                  <a:cubicBezTo>
                    <a:pt x="8" y="24"/>
                    <a:pt x="8" y="24"/>
                    <a:pt x="8" y="24"/>
                  </a:cubicBezTo>
                  <a:cubicBezTo>
                    <a:pt x="8" y="24"/>
                    <a:pt x="8" y="24"/>
                    <a:pt x="9" y="24"/>
                  </a:cubicBezTo>
                  <a:cubicBezTo>
                    <a:pt x="9" y="25"/>
                    <a:pt x="8" y="25"/>
                    <a:pt x="9" y="25"/>
                  </a:cubicBezTo>
                  <a:cubicBezTo>
                    <a:pt x="9" y="25"/>
                    <a:pt x="9" y="25"/>
                    <a:pt x="9" y="25"/>
                  </a:cubicBezTo>
                  <a:cubicBezTo>
                    <a:pt x="10" y="25"/>
                    <a:pt x="10" y="25"/>
                    <a:pt x="10" y="24"/>
                  </a:cubicBezTo>
                  <a:cubicBezTo>
                    <a:pt x="11" y="24"/>
                    <a:pt x="11" y="23"/>
                    <a:pt x="11" y="23"/>
                  </a:cubicBezTo>
                  <a:cubicBezTo>
                    <a:pt x="12" y="23"/>
                    <a:pt x="12" y="23"/>
                    <a:pt x="13" y="22"/>
                  </a:cubicBezTo>
                  <a:cubicBezTo>
                    <a:pt x="13" y="22"/>
                    <a:pt x="13" y="22"/>
                    <a:pt x="13" y="2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7" name="Freeform 241"/>
            <p:cNvSpPr>
              <a:spLocks/>
            </p:cNvSpPr>
            <p:nvPr/>
          </p:nvSpPr>
          <p:spPr bwMode="auto">
            <a:xfrm>
              <a:off x="4637089" y="30114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8" name="Freeform 242"/>
            <p:cNvSpPr>
              <a:spLocks/>
            </p:cNvSpPr>
            <p:nvPr/>
          </p:nvSpPr>
          <p:spPr bwMode="auto">
            <a:xfrm>
              <a:off x="3956051" y="2751139"/>
              <a:ext cx="173038" cy="195263"/>
            </a:xfrm>
            <a:custGeom>
              <a:avLst/>
              <a:gdLst>
                <a:gd name="T0" fmla="*/ 16 w 16"/>
                <a:gd name="T1" fmla="*/ 4 h 18"/>
                <a:gd name="T2" fmla="*/ 15 w 16"/>
                <a:gd name="T3" fmla="*/ 3 h 18"/>
                <a:gd name="T4" fmla="*/ 12 w 16"/>
                <a:gd name="T5" fmla="*/ 2 h 18"/>
                <a:gd name="T6" fmla="*/ 11 w 16"/>
                <a:gd name="T7" fmla="*/ 3 h 18"/>
                <a:gd name="T8" fmla="*/ 9 w 16"/>
                <a:gd name="T9" fmla="*/ 1 h 18"/>
                <a:gd name="T10" fmla="*/ 8 w 16"/>
                <a:gd name="T11" fmla="*/ 0 h 18"/>
                <a:gd name="T12" fmla="*/ 6 w 16"/>
                <a:gd name="T13" fmla="*/ 1 h 18"/>
                <a:gd name="T14" fmla="*/ 6 w 16"/>
                <a:gd name="T15" fmla="*/ 0 h 18"/>
                <a:gd name="T16" fmla="*/ 5 w 16"/>
                <a:gd name="T17" fmla="*/ 1 h 18"/>
                <a:gd name="T18" fmla="*/ 3 w 16"/>
                <a:gd name="T19" fmla="*/ 0 h 18"/>
                <a:gd name="T20" fmla="*/ 2 w 16"/>
                <a:gd name="T21" fmla="*/ 1 h 18"/>
                <a:gd name="T22" fmla="*/ 2 w 16"/>
                <a:gd name="T23" fmla="*/ 3 h 18"/>
                <a:gd name="T24" fmla="*/ 2 w 16"/>
                <a:gd name="T25" fmla="*/ 5 h 18"/>
                <a:gd name="T26" fmla="*/ 3 w 16"/>
                <a:gd name="T27" fmla="*/ 6 h 18"/>
                <a:gd name="T28" fmla="*/ 1 w 16"/>
                <a:gd name="T29" fmla="*/ 6 h 18"/>
                <a:gd name="T30" fmla="*/ 2 w 16"/>
                <a:gd name="T31" fmla="*/ 8 h 18"/>
                <a:gd name="T32" fmla="*/ 2 w 16"/>
                <a:gd name="T33" fmla="*/ 8 h 18"/>
                <a:gd name="T34" fmla="*/ 1 w 16"/>
                <a:gd name="T35" fmla="*/ 9 h 18"/>
                <a:gd name="T36" fmla="*/ 0 w 16"/>
                <a:gd name="T37" fmla="*/ 11 h 18"/>
                <a:gd name="T38" fmla="*/ 2 w 16"/>
                <a:gd name="T39" fmla="*/ 12 h 18"/>
                <a:gd name="T40" fmla="*/ 3 w 16"/>
                <a:gd name="T41" fmla="*/ 14 h 18"/>
                <a:gd name="T42" fmla="*/ 3 w 16"/>
                <a:gd name="T43" fmla="*/ 16 h 18"/>
                <a:gd name="T44" fmla="*/ 3 w 16"/>
                <a:gd name="T45" fmla="*/ 18 h 18"/>
                <a:gd name="T46" fmla="*/ 5 w 16"/>
                <a:gd name="T47" fmla="*/ 17 h 18"/>
                <a:gd name="T48" fmla="*/ 7 w 16"/>
                <a:gd name="T49" fmla="*/ 16 h 18"/>
                <a:gd name="T50" fmla="*/ 9 w 16"/>
                <a:gd name="T51" fmla="*/ 15 h 18"/>
                <a:gd name="T52" fmla="*/ 12 w 16"/>
                <a:gd name="T53" fmla="*/ 15 h 18"/>
                <a:gd name="T54" fmla="*/ 15 w 16"/>
                <a:gd name="T55" fmla="*/ 16 h 18"/>
                <a:gd name="T56" fmla="*/ 15 w 16"/>
                <a:gd name="T57" fmla="*/ 15 h 18"/>
                <a:gd name="T58" fmla="*/ 14 w 16"/>
                <a:gd name="T59" fmla="*/ 12 h 18"/>
                <a:gd name="T60" fmla="*/ 14 w 16"/>
                <a:gd name="T61" fmla="*/ 10 h 18"/>
                <a:gd name="T62" fmla="*/ 15 w 16"/>
                <a:gd name="T63" fmla="*/ 7 h 18"/>
                <a:gd name="T64" fmla="*/ 15 w 16"/>
                <a:gd name="T6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15" y="5"/>
                  </a:moveTo>
                  <a:cubicBezTo>
                    <a:pt x="15" y="5"/>
                    <a:pt x="16" y="4"/>
                    <a:pt x="16" y="4"/>
                  </a:cubicBezTo>
                  <a:cubicBezTo>
                    <a:pt x="16" y="3"/>
                    <a:pt x="15" y="3"/>
                    <a:pt x="15" y="3"/>
                  </a:cubicBezTo>
                  <a:cubicBezTo>
                    <a:pt x="15" y="3"/>
                    <a:pt x="15" y="3"/>
                    <a:pt x="15" y="3"/>
                  </a:cubicBezTo>
                  <a:cubicBezTo>
                    <a:pt x="14" y="3"/>
                    <a:pt x="14" y="2"/>
                    <a:pt x="14" y="2"/>
                  </a:cubicBezTo>
                  <a:cubicBezTo>
                    <a:pt x="13" y="2"/>
                    <a:pt x="13" y="2"/>
                    <a:pt x="12" y="2"/>
                  </a:cubicBezTo>
                  <a:cubicBezTo>
                    <a:pt x="12" y="2"/>
                    <a:pt x="12" y="2"/>
                    <a:pt x="12" y="2"/>
                  </a:cubicBezTo>
                  <a:cubicBezTo>
                    <a:pt x="11" y="3"/>
                    <a:pt x="11" y="3"/>
                    <a:pt x="11" y="3"/>
                  </a:cubicBezTo>
                  <a:cubicBezTo>
                    <a:pt x="10" y="3"/>
                    <a:pt x="10" y="3"/>
                    <a:pt x="10" y="2"/>
                  </a:cubicBezTo>
                  <a:cubicBezTo>
                    <a:pt x="9" y="2"/>
                    <a:pt x="10" y="2"/>
                    <a:pt x="9" y="1"/>
                  </a:cubicBezTo>
                  <a:cubicBezTo>
                    <a:pt x="9" y="1"/>
                    <a:pt x="9" y="1"/>
                    <a:pt x="8" y="1"/>
                  </a:cubicBezTo>
                  <a:cubicBezTo>
                    <a:pt x="8" y="0"/>
                    <a:pt x="8" y="0"/>
                    <a:pt x="8" y="0"/>
                  </a:cubicBezTo>
                  <a:cubicBezTo>
                    <a:pt x="8" y="1"/>
                    <a:pt x="8" y="1"/>
                    <a:pt x="7" y="1"/>
                  </a:cubicBezTo>
                  <a:cubicBezTo>
                    <a:pt x="7" y="1"/>
                    <a:pt x="7" y="1"/>
                    <a:pt x="6" y="1"/>
                  </a:cubicBezTo>
                  <a:cubicBezTo>
                    <a:pt x="6" y="0"/>
                    <a:pt x="7" y="0"/>
                    <a:pt x="6" y="0"/>
                  </a:cubicBezTo>
                  <a:cubicBezTo>
                    <a:pt x="6" y="0"/>
                    <a:pt x="6" y="0"/>
                    <a:pt x="6" y="0"/>
                  </a:cubicBezTo>
                  <a:cubicBezTo>
                    <a:pt x="6" y="0"/>
                    <a:pt x="6" y="0"/>
                    <a:pt x="5" y="0"/>
                  </a:cubicBezTo>
                  <a:cubicBezTo>
                    <a:pt x="5" y="0"/>
                    <a:pt x="5" y="1"/>
                    <a:pt x="5" y="1"/>
                  </a:cubicBezTo>
                  <a:cubicBezTo>
                    <a:pt x="4" y="1"/>
                    <a:pt x="4" y="1"/>
                    <a:pt x="4" y="1"/>
                  </a:cubicBezTo>
                  <a:cubicBezTo>
                    <a:pt x="3" y="1"/>
                    <a:pt x="3" y="0"/>
                    <a:pt x="3" y="0"/>
                  </a:cubicBezTo>
                  <a:cubicBezTo>
                    <a:pt x="3" y="0"/>
                    <a:pt x="2" y="1"/>
                    <a:pt x="2" y="1"/>
                  </a:cubicBezTo>
                  <a:cubicBezTo>
                    <a:pt x="2" y="1"/>
                    <a:pt x="2" y="1"/>
                    <a:pt x="2" y="1"/>
                  </a:cubicBezTo>
                  <a:cubicBezTo>
                    <a:pt x="2" y="1"/>
                    <a:pt x="2" y="2"/>
                    <a:pt x="2" y="2"/>
                  </a:cubicBezTo>
                  <a:cubicBezTo>
                    <a:pt x="2" y="3"/>
                    <a:pt x="2" y="3"/>
                    <a:pt x="2" y="3"/>
                  </a:cubicBezTo>
                  <a:cubicBezTo>
                    <a:pt x="2" y="3"/>
                    <a:pt x="2" y="3"/>
                    <a:pt x="2" y="4"/>
                  </a:cubicBezTo>
                  <a:cubicBezTo>
                    <a:pt x="2" y="4"/>
                    <a:pt x="2" y="4"/>
                    <a:pt x="2" y="5"/>
                  </a:cubicBezTo>
                  <a:cubicBezTo>
                    <a:pt x="2" y="5"/>
                    <a:pt x="3" y="5"/>
                    <a:pt x="3" y="5"/>
                  </a:cubicBezTo>
                  <a:cubicBezTo>
                    <a:pt x="3" y="5"/>
                    <a:pt x="3" y="6"/>
                    <a:pt x="3" y="6"/>
                  </a:cubicBezTo>
                  <a:cubicBezTo>
                    <a:pt x="3" y="6"/>
                    <a:pt x="2" y="6"/>
                    <a:pt x="2" y="6"/>
                  </a:cubicBezTo>
                  <a:cubicBezTo>
                    <a:pt x="2" y="6"/>
                    <a:pt x="1" y="6"/>
                    <a:pt x="1" y="6"/>
                  </a:cubicBezTo>
                  <a:cubicBezTo>
                    <a:pt x="1" y="6"/>
                    <a:pt x="2" y="6"/>
                    <a:pt x="2" y="7"/>
                  </a:cubicBezTo>
                  <a:cubicBezTo>
                    <a:pt x="2" y="7"/>
                    <a:pt x="2" y="7"/>
                    <a:pt x="2" y="8"/>
                  </a:cubicBezTo>
                  <a:cubicBezTo>
                    <a:pt x="2" y="8"/>
                    <a:pt x="2" y="8"/>
                    <a:pt x="2" y="8"/>
                  </a:cubicBezTo>
                  <a:cubicBezTo>
                    <a:pt x="2" y="8"/>
                    <a:pt x="2" y="8"/>
                    <a:pt x="2" y="8"/>
                  </a:cubicBezTo>
                  <a:cubicBezTo>
                    <a:pt x="2" y="8"/>
                    <a:pt x="1" y="8"/>
                    <a:pt x="1" y="9"/>
                  </a:cubicBezTo>
                  <a:cubicBezTo>
                    <a:pt x="1" y="9"/>
                    <a:pt x="1" y="9"/>
                    <a:pt x="1" y="9"/>
                  </a:cubicBezTo>
                  <a:cubicBezTo>
                    <a:pt x="1" y="10"/>
                    <a:pt x="1" y="10"/>
                    <a:pt x="1" y="10"/>
                  </a:cubicBezTo>
                  <a:cubicBezTo>
                    <a:pt x="1" y="11"/>
                    <a:pt x="0" y="11"/>
                    <a:pt x="0" y="11"/>
                  </a:cubicBezTo>
                  <a:cubicBezTo>
                    <a:pt x="0" y="12"/>
                    <a:pt x="1" y="12"/>
                    <a:pt x="1" y="12"/>
                  </a:cubicBezTo>
                  <a:cubicBezTo>
                    <a:pt x="1" y="12"/>
                    <a:pt x="2" y="12"/>
                    <a:pt x="2" y="12"/>
                  </a:cubicBezTo>
                  <a:cubicBezTo>
                    <a:pt x="3" y="12"/>
                    <a:pt x="2" y="13"/>
                    <a:pt x="2" y="13"/>
                  </a:cubicBezTo>
                  <a:cubicBezTo>
                    <a:pt x="3" y="13"/>
                    <a:pt x="3" y="13"/>
                    <a:pt x="3" y="14"/>
                  </a:cubicBezTo>
                  <a:cubicBezTo>
                    <a:pt x="3" y="14"/>
                    <a:pt x="3" y="15"/>
                    <a:pt x="3" y="15"/>
                  </a:cubicBezTo>
                  <a:cubicBezTo>
                    <a:pt x="3" y="16"/>
                    <a:pt x="3" y="16"/>
                    <a:pt x="3" y="16"/>
                  </a:cubicBezTo>
                  <a:cubicBezTo>
                    <a:pt x="3" y="17"/>
                    <a:pt x="3" y="17"/>
                    <a:pt x="3" y="18"/>
                  </a:cubicBezTo>
                  <a:cubicBezTo>
                    <a:pt x="3" y="18"/>
                    <a:pt x="3" y="18"/>
                    <a:pt x="3" y="18"/>
                  </a:cubicBezTo>
                  <a:cubicBezTo>
                    <a:pt x="3" y="18"/>
                    <a:pt x="3" y="17"/>
                    <a:pt x="4" y="17"/>
                  </a:cubicBezTo>
                  <a:cubicBezTo>
                    <a:pt x="4" y="17"/>
                    <a:pt x="4" y="17"/>
                    <a:pt x="5" y="17"/>
                  </a:cubicBezTo>
                  <a:cubicBezTo>
                    <a:pt x="5" y="17"/>
                    <a:pt x="5" y="16"/>
                    <a:pt x="6" y="16"/>
                  </a:cubicBezTo>
                  <a:cubicBezTo>
                    <a:pt x="6" y="16"/>
                    <a:pt x="6" y="16"/>
                    <a:pt x="7" y="16"/>
                  </a:cubicBezTo>
                  <a:cubicBezTo>
                    <a:pt x="7" y="16"/>
                    <a:pt x="8" y="16"/>
                    <a:pt x="8" y="16"/>
                  </a:cubicBezTo>
                  <a:cubicBezTo>
                    <a:pt x="8" y="16"/>
                    <a:pt x="8" y="15"/>
                    <a:pt x="9" y="15"/>
                  </a:cubicBezTo>
                  <a:cubicBezTo>
                    <a:pt x="9" y="15"/>
                    <a:pt x="9" y="15"/>
                    <a:pt x="10" y="15"/>
                  </a:cubicBezTo>
                  <a:cubicBezTo>
                    <a:pt x="11" y="15"/>
                    <a:pt x="11" y="15"/>
                    <a:pt x="12" y="15"/>
                  </a:cubicBezTo>
                  <a:cubicBezTo>
                    <a:pt x="13" y="15"/>
                    <a:pt x="13" y="15"/>
                    <a:pt x="14" y="15"/>
                  </a:cubicBezTo>
                  <a:cubicBezTo>
                    <a:pt x="14" y="15"/>
                    <a:pt x="14" y="16"/>
                    <a:pt x="15" y="16"/>
                  </a:cubicBezTo>
                  <a:cubicBezTo>
                    <a:pt x="15" y="16"/>
                    <a:pt x="15" y="16"/>
                    <a:pt x="15" y="16"/>
                  </a:cubicBezTo>
                  <a:cubicBezTo>
                    <a:pt x="15" y="15"/>
                    <a:pt x="15" y="15"/>
                    <a:pt x="15" y="15"/>
                  </a:cubicBezTo>
                  <a:cubicBezTo>
                    <a:pt x="15" y="14"/>
                    <a:pt x="15" y="14"/>
                    <a:pt x="14" y="14"/>
                  </a:cubicBezTo>
                  <a:cubicBezTo>
                    <a:pt x="14" y="13"/>
                    <a:pt x="14" y="13"/>
                    <a:pt x="14" y="12"/>
                  </a:cubicBezTo>
                  <a:cubicBezTo>
                    <a:pt x="14" y="12"/>
                    <a:pt x="14" y="11"/>
                    <a:pt x="14" y="11"/>
                  </a:cubicBezTo>
                  <a:cubicBezTo>
                    <a:pt x="14" y="10"/>
                    <a:pt x="14" y="10"/>
                    <a:pt x="14" y="10"/>
                  </a:cubicBezTo>
                  <a:cubicBezTo>
                    <a:pt x="15" y="9"/>
                    <a:pt x="15" y="9"/>
                    <a:pt x="15" y="9"/>
                  </a:cubicBezTo>
                  <a:cubicBezTo>
                    <a:pt x="15" y="8"/>
                    <a:pt x="15" y="8"/>
                    <a:pt x="15" y="7"/>
                  </a:cubicBezTo>
                  <a:cubicBezTo>
                    <a:pt x="15" y="7"/>
                    <a:pt x="14" y="6"/>
                    <a:pt x="15" y="6"/>
                  </a:cubicBezTo>
                  <a:cubicBezTo>
                    <a:pt x="15" y="5"/>
                    <a:pt x="15" y="5"/>
                    <a:pt x="15"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9" name="Freeform 243"/>
            <p:cNvSpPr>
              <a:spLocks/>
            </p:cNvSpPr>
            <p:nvPr/>
          </p:nvSpPr>
          <p:spPr bwMode="auto">
            <a:xfrm>
              <a:off x="4205289" y="2351089"/>
              <a:ext cx="420688" cy="357188"/>
            </a:xfrm>
            <a:custGeom>
              <a:avLst/>
              <a:gdLst>
                <a:gd name="T0" fmla="*/ 29 w 39"/>
                <a:gd name="T1" fmla="*/ 30 h 33"/>
                <a:gd name="T2" fmla="*/ 31 w 39"/>
                <a:gd name="T3" fmla="*/ 30 h 33"/>
                <a:gd name="T4" fmla="*/ 33 w 39"/>
                <a:gd name="T5" fmla="*/ 29 h 33"/>
                <a:gd name="T6" fmla="*/ 33 w 39"/>
                <a:gd name="T7" fmla="*/ 28 h 33"/>
                <a:gd name="T8" fmla="*/ 34 w 39"/>
                <a:gd name="T9" fmla="*/ 26 h 33"/>
                <a:gd name="T10" fmla="*/ 35 w 39"/>
                <a:gd name="T11" fmla="*/ 23 h 33"/>
                <a:gd name="T12" fmla="*/ 36 w 39"/>
                <a:gd name="T13" fmla="*/ 22 h 33"/>
                <a:gd name="T14" fmla="*/ 37 w 39"/>
                <a:gd name="T15" fmla="*/ 21 h 33"/>
                <a:gd name="T16" fmla="*/ 38 w 39"/>
                <a:gd name="T17" fmla="*/ 19 h 33"/>
                <a:gd name="T18" fmla="*/ 38 w 39"/>
                <a:gd name="T19" fmla="*/ 13 h 33"/>
                <a:gd name="T20" fmla="*/ 39 w 39"/>
                <a:gd name="T21" fmla="*/ 9 h 33"/>
                <a:gd name="T22" fmla="*/ 38 w 39"/>
                <a:gd name="T23" fmla="*/ 8 h 33"/>
                <a:gd name="T24" fmla="*/ 37 w 39"/>
                <a:gd name="T25" fmla="*/ 7 h 33"/>
                <a:gd name="T26" fmla="*/ 37 w 39"/>
                <a:gd name="T27" fmla="*/ 4 h 33"/>
                <a:gd name="T28" fmla="*/ 37 w 39"/>
                <a:gd name="T29" fmla="*/ 2 h 33"/>
                <a:gd name="T30" fmla="*/ 36 w 39"/>
                <a:gd name="T31" fmla="*/ 2 h 33"/>
                <a:gd name="T32" fmla="*/ 34 w 39"/>
                <a:gd name="T33" fmla="*/ 2 h 33"/>
                <a:gd name="T34" fmla="*/ 32 w 39"/>
                <a:gd name="T35" fmla="*/ 1 h 33"/>
                <a:gd name="T36" fmla="*/ 31 w 39"/>
                <a:gd name="T37" fmla="*/ 0 h 33"/>
                <a:gd name="T38" fmla="*/ 28 w 39"/>
                <a:gd name="T39" fmla="*/ 1 h 33"/>
                <a:gd name="T40" fmla="*/ 27 w 39"/>
                <a:gd name="T41" fmla="*/ 2 h 33"/>
                <a:gd name="T42" fmla="*/ 25 w 39"/>
                <a:gd name="T43" fmla="*/ 4 h 33"/>
                <a:gd name="T44" fmla="*/ 21 w 39"/>
                <a:gd name="T45" fmla="*/ 7 h 33"/>
                <a:gd name="T46" fmla="*/ 17 w 39"/>
                <a:gd name="T47" fmla="*/ 10 h 33"/>
                <a:gd name="T48" fmla="*/ 14 w 39"/>
                <a:gd name="T49" fmla="*/ 12 h 33"/>
                <a:gd name="T50" fmla="*/ 9 w 39"/>
                <a:gd name="T51" fmla="*/ 13 h 33"/>
                <a:gd name="T52" fmla="*/ 10 w 39"/>
                <a:gd name="T53" fmla="*/ 14 h 33"/>
                <a:gd name="T54" fmla="*/ 10 w 39"/>
                <a:gd name="T55" fmla="*/ 17 h 33"/>
                <a:gd name="T56" fmla="*/ 10 w 39"/>
                <a:gd name="T57" fmla="*/ 21 h 33"/>
                <a:gd name="T58" fmla="*/ 9 w 39"/>
                <a:gd name="T59" fmla="*/ 23 h 33"/>
                <a:gd name="T60" fmla="*/ 7 w 39"/>
                <a:gd name="T61" fmla="*/ 23 h 33"/>
                <a:gd name="T62" fmla="*/ 4 w 39"/>
                <a:gd name="T63" fmla="*/ 24 h 33"/>
                <a:gd name="T64" fmla="*/ 2 w 39"/>
                <a:gd name="T65" fmla="*/ 24 h 33"/>
                <a:gd name="T66" fmla="*/ 0 w 39"/>
                <a:gd name="T67" fmla="*/ 25 h 33"/>
                <a:gd name="T68" fmla="*/ 0 w 39"/>
                <a:gd name="T69" fmla="*/ 26 h 33"/>
                <a:gd name="T70" fmla="*/ 2 w 39"/>
                <a:gd name="T71" fmla="*/ 28 h 33"/>
                <a:gd name="T72" fmla="*/ 2 w 39"/>
                <a:gd name="T73" fmla="*/ 30 h 33"/>
                <a:gd name="T74" fmla="*/ 4 w 39"/>
                <a:gd name="T75" fmla="*/ 31 h 33"/>
                <a:gd name="T76" fmla="*/ 5 w 39"/>
                <a:gd name="T77" fmla="*/ 31 h 33"/>
                <a:gd name="T78" fmla="*/ 5 w 39"/>
                <a:gd name="T79" fmla="*/ 33 h 33"/>
                <a:gd name="T80" fmla="*/ 7 w 39"/>
                <a:gd name="T81" fmla="*/ 32 h 33"/>
                <a:gd name="T82" fmla="*/ 8 w 39"/>
                <a:gd name="T83" fmla="*/ 33 h 33"/>
                <a:gd name="T84" fmla="*/ 8 w 39"/>
                <a:gd name="T85" fmla="*/ 32 h 33"/>
                <a:gd name="T86" fmla="*/ 10 w 39"/>
                <a:gd name="T87" fmla="*/ 30 h 33"/>
                <a:gd name="T88" fmla="*/ 11 w 39"/>
                <a:gd name="T89" fmla="*/ 28 h 33"/>
                <a:gd name="T90" fmla="*/ 13 w 39"/>
                <a:gd name="T91" fmla="*/ 28 h 33"/>
                <a:gd name="T92" fmla="*/ 14 w 39"/>
                <a:gd name="T93" fmla="*/ 28 h 33"/>
                <a:gd name="T94" fmla="*/ 16 w 39"/>
                <a:gd name="T95" fmla="*/ 29 h 33"/>
                <a:gd name="T96" fmla="*/ 18 w 39"/>
                <a:gd name="T97" fmla="*/ 30 h 33"/>
                <a:gd name="T98" fmla="*/ 20 w 39"/>
                <a:gd name="T99" fmla="*/ 29 h 33"/>
                <a:gd name="T100" fmla="*/ 22 w 39"/>
                <a:gd name="T101" fmla="*/ 31 h 33"/>
                <a:gd name="T102" fmla="*/ 24 w 39"/>
                <a:gd name="T103" fmla="*/ 30 h 33"/>
                <a:gd name="T104" fmla="*/ 26 w 39"/>
                <a:gd name="T105" fmla="*/ 29 h 33"/>
                <a:gd name="T106" fmla="*/ 28 w 39"/>
                <a:gd name="T10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3">
                  <a:moveTo>
                    <a:pt x="28" y="29"/>
                  </a:moveTo>
                  <a:cubicBezTo>
                    <a:pt x="28" y="30"/>
                    <a:pt x="28" y="30"/>
                    <a:pt x="29" y="30"/>
                  </a:cubicBezTo>
                  <a:cubicBezTo>
                    <a:pt x="29" y="30"/>
                    <a:pt x="29" y="30"/>
                    <a:pt x="30" y="30"/>
                  </a:cubicBezTo>
                  <a:cubicBezTo>
                    <a:pt x="30" y="30"/>
                    <a:pt x="30" y="30"/>
                    <a:pt x="31" y="30"/>
                  </a:cubicBezTo>
                  <a:cubicBezTo>
                    <a:pt x="31" y="29"/>
                    <a:pt x="31" y="29"/>
                    <a:pt x="32" y="29"/>
                  </a:cubicBezTo>
                  <a:cubicBezTo>
                    <a:pt x="32" y="29"/>
                    <a:pt x="32" y="29"/>
                    <a:pt x="33" y="29"/>
                  </a:cubicBezTo>
                  <a:cubicBezTo>
                    <a:pt x="33" y="29"/>
                    <a:pt x="33" y="29"/>
                    <a:pt x="33" y="28"/>
                  </a:cubicBezTo>
                  <a:cubicBezTo>
                    <a:pt x="33" y="28"/>
                    <a:pt x="33" y="28"/>
                    <a:pt x="33" y="28"/>
                  </a:cubicBezTo>
                  <a:cubicBezTo>
                    <a:pt x="33" y="28"/>
                    <a:pt x="33" y="28"/>
                    <a:pt x="34" y="27"/>
                  </a:cubicBezTo>
                  <a:cubicBezTo>
                    <a:pt x="34" y="27"/>
                    <a:pt x="34" y="27"/>
                    <a:pt x="34" y="26"/>
                  </a:cubicBezTo>
                  <a:cubicBezTo>
                    <a:pt x="34" y="26"/>
                    <a:pt x="34" y="25"/>
                    <a:pt x="34" y="25"/>
                  </a:cubicBezTo>
                  <a:cubicBezTo>
                    <a:pt x="34" y="24"/>
                    <a:pt x="34" y="24"/>
                    <a:pt x="35" y="23"/>
                  </a:cubicBezTo>
                  <a:cubicBezTo>
                    <a:pt x="35" y="23"/>
                    <a:pt x="35" y="23"/>
                    <a:pt x="35" y="23"/>
                  </a:cubicBezTo>
                  <a:cubicBezTo>
                    <a:pt x="36" y="23"/>
                    <a:pt x="36" y="22"/>
                    <a:pt x="36" y="22"/>
                  </a:cubicBezTo>
                  <a:cubicBezTo>
                    <a:pt x="36" y="22"/>
                    <a:pt x="36" y="21"/>
                    <a:pt x="36" y="21"/>
                  </a:cubicBezTo>
                  <a:cubicBezTo>
                    <a:pt x="36" y="21"/>
                    <a:pt x="37" y="21"/>
                    <a:pt x="37" y="21"/>
                  </a:cubicBezTo>
                  <a:cubicBezTo>
                    <a:pt x="37" y="20"/>
                    <a:pt x="37" y="20"/>
                    <a:pt x="38" y="20"/>
                  </a:cubicBezTo>
                  <a:cubicBezTo>
                    <a:pt x="38" y="20"/>
                    <a:pt x="38" y="20"/>
                    <a:pt x="38" y="19"/>
                  </a:cubicBezTo>
                  <a:cubicBezTo>
                    <a:pt x="39" y="18"/>
                    <a:pt x="39" y="18"/>
                    <a:pt x="39" y="17"/>
                  </a:cubicBezTo>
                  <a:cubicBezTo>
                    <a:pt x="39" y="16"/>
                    <a:pt x="38" y="14"/>
                    <a:pt x="38" y="13"/>
                  </a:cubicBezTo>
                  <a:cubicBezTo>
                    <a:pt x="38" y="12"/>
                    <a:pt x="38" y="12"/>
                    <a:pt x="39" y="11"/>
                  </a:cubicBezTo>
                  <a:cubicBezTo>
                    <a:pt x="39" y="10"/>
                    <a:pt x="39" y="10"/>
                    <a:pt x="39" y="9"/>
                  </a:cubicBezTo>
                  <a:cubicBezTo>
                    <a:pt x="39" y="9"/>
                    <a:pt x="39" y="9"/>
                    <a:pt x="39" y="9"/>
                  </a:cubicBezTo>
                  <a:cubicBezTo>
                    <a:pt x="39" y="8"/>
                    <a:pt x="38" y="8"/>
                    <a:pt x="38" y="8"/>
                  </a:cubicBezTo>
                  <a:cubicBezTo>
                    <a:pt x="38" y="8"/>
                    <a:pt x="38" y="8"/>
                    <a:pt x="38" y="7"/>
                  </a:cubicBezTo>
                  <a:cubicBezTo>
                    <a:pt x="38" y="7"/>
                    <a:pt x="38" y="7"/>
                    <a:pt x="37" y="7"/>
                  </a:cubicBezTo>
                  <a:cubicBezTo>
                    <a:pt x="37" y="6"/>
                    <a:pt x="37" y="6"/>
                    <a:pt x="37" y="5"/>
                  </a:cubicBezTo>
                  <a:cubicBezTo>
                    <a:pt x="37" y="5"/>
                    <a:pt x="37" y="5"/>
                    <a:pt x="37" y="4"/>
                  </a:cubicBezTo>
                  <a:cubicBezTo>
                    <a:pt x="37" y="4"/>
                    <a:pt x="37" y="3"/>
                    <a:pt x="37" y="3"/>
                  </a:cubicBezTo>
                  <a:cubicBezTo>
                    <a:pt x="37" y="3"/>
                    <a:pt x="37" y="3"/>
                    <a:pt x="37" y="2"/>
                  </a:cubicBezTo>
                  <a:cubicBezTo>
                    <a:pt x="37" y="2"/>
                    <a:pt x="37" y="2"/>
                    <a:pt x="37" y="2"/>
                  </a:cubicBezTo>
                  <a:cubicBezTo>
                    <a:pt x="36" y="2"/>
                    <a:pt x="36" y="2"/>
                    <a:pt x="36" y="2"/>
                  </a:cubicBezTo>
                  <a:cubicBezTo>
                    <a:pt x="36" y="3"/>
                    <a:pt x="35" y="3"/>
                    <a:pt x="35" y="3"/>
                  </a:cubicBezTo>
                  <a:cubicBezTo>
                    <a:pt x="35" y="3"/>
                    <a:pt x="35" y="2"/>
                    <a:pt x="34" y="2"/>
                  </a:cubicBezTo>
                  <a:cubicBezTo>
                    <a:pt x="34" y="2"/>
                    <a:pt x="34" y="2"/>
                    <a:pt x="34" y="1"/>
                  </a:cubicBezTo>
                  <a:cubicBezTo>
                    <a:pt x="33" y="1"/>
                    <a:pt x="33" y="1"/>
                    <a:pt x="32" y="1"/>
                  </a:cubicBezTo>
                  <a:cubicBezTo>
                    <a:pt x="32" y="1"/>
                    <a:pt x="32" y="1"/>
                    <a:pt x="31" y="1"/>
                  </a:cubicBezTo>
                  <a:cubicBezTo>
                    <a:pt x="31" y="1"/>
                    <a:pt x="31" y="0"/>
                    <a:pt x="31" y="0"/>
                  </a:cubicBezTo>
                  <a:cubicBezTo>
                    <a:pt x="30" y="0"/>
                    <a:pt x="30" y="0"/>
                    <a:pt x="29" y="0"/>
                  </a:cubicBezTo>
                  <a:cubicBezTo>
                    <a:pt x="29" y="0"/>
                    <a:pt x="29" y="1"/>
                    <a:pt x="28" y="1"/>
                  </a:cubicBezTo>
                  <a:cubicBezTo>
                    <a:pt x="28" y="1"/>
                    <a:pt x="28" y="1"/>
                    <a:pt x="28" y="1"/>
                  </a:cubicBezTo>
                  <a:cubicBezTo>
                    <a:pt x="27" y="2"/>
                    <a:pt x="27" y="2"/>
                    <a:pt x="27" y="2"/>
                  </a:cubicBezTo>
                  <a:cubicBezTo>
                    <a:pt x="26" y="2"/>
                    <a:pt x="26" y="2"/>
                    <a:pt x="26" y="3"/>
                  </a:cubicBezTo>
                  <a:cubicBezTo>
                    <a:pt x="25" y="3"/>
                    <a:pt x="25" y="3"/>
                    <a:pt x="25" y="4"/>
                  </a:cubicBezTo>
                  <a:cubicBezTo>
                    <a:pt x="24" y="5"/>
                    <a:pt x="23" y="4"/>
                    <a:pt x="22" y="5"/>
                  </a:cubicBezTo>
                  <a:cubicBezTo>
                    <a:pt x="21" y="5"/>
                    <a:pt x="21" y="6"/>
                    <a:pt x="21" y="7"/>
                  </a:cubicBezTo>
                  <a:cubicBezTo>
                    <a:pt x="20" y="7"/>
                    <a:pt x="19" y="8"/>
                    <a:pt x="18" y="8"/>
                  </a:cubicBezTo>
                  <a:cubicBezTo>
                    <a:pt x="18" y="9"/>
                    <a:pt x="17" y="9"/>
                    <a:pt x="17" y="10"/>
                  </a:cubicBezTo>
                  <a:cubicBezTo>
                    <a:pt x="16" y="10"/>
                    <a:pt x="15" y="11"/>
                    <a:pt x="15" y="11"/>
                  </a:cubicBezTo>
                  <a:cubicBezTo>
                    <a:pt x="14" y="11"/>
                    <a:pt x="14" y="12"/>
                    <a:pt x="14" y="12"/>
                  </a:cubicBezTo>
                  <a:cubicBezTo>
                    <a:pt x="13" y="12"/>
                    <a:pt x="13" y="12"/>
                    <a:pt x="12" y="12"/>
                  </a:cubicBezTo>
                  <a:cubicBezTo>
                    <a:pt x="11" y="12"/>
                    <a:pt x="10" y="13"/>
                    <a:pt x="9" y="13"/>
                  </a:cubicBezTo>
                  <a:cubicBezTo>
                    <a:pt x="10" y="13"/>
                    <a:pt x="10" y="13"/>
                    <a:pt x="10" y="13"/>
                  </a:cubicBezTo>
                  <a:cubicBezTo>
                    <a:pt x="10" y="14"/>
                    <a:pt x="10" y="14"/>
                    <a:pt x="10" y="14"/>
                  </a:cubicBezTo>
                  <a:cubicBezTo>
                    <a:pt x="10" y="15"/>
                    <a:pt x="10" y="16"/>
                    <a:pt x="10" y="17"/>
                  </a:cubicBezTo>
                  <a:cubicBezTo>
                    <a:pt x="10" y="17"/>
                    <a:pt x="10" y="17"/>
                    <a:pt x="10" y="17"/>
                  </a:cubicBezTo>
                  <a:cubicBezTo>
                    <a:pt x="10" y="18"/>
                    <a:pt x="10" y="19"/>
                    <a:pt x="10" y="20"/>
                  </a:cubicBezTo>
                  <a:cubicBezTo>
                    <a:pt x="10" y="20"/>
                    <a:pt x="10" y="21"/>
                    <a:pt x="10" y="21"/>
                  </a:cubicBezTo>
                  <a:cubicBezTo>
                    <a:pt x="10" y="22"/>
                    <a:pt x="10" y="22"/>
                    <a:pt x="9" y="22"/>
                  </a:cubicBezTo>
                  <a:cubicBezTo>
                    <a:pt x="9" y="23"/>
                    <a:pt x="9" y="23"/>
                    <a:pt x="9" y="23"/>
                  </a:cubicBezTo>
                  <a:cubicBezTo>
                    <a:pt x="9" y="23"/>
                    <a:pt x="8" y="23"/>
                    <a:pt x="8" y="24"/>
                  </a:cubicBezTo>
                  <a:cubicBezTo>
                    <a:pt x="8" y="24"/>
                    <a:pt x="7" y="23"/>
                    <a:pt x="7" y="23"/>
                  </a:cubicBezTo>
                  <a:cubicBezTo>
                    <a:pt x="6" y="23"/>
                    <a:pt x="6" y="24"/>
                    <a:pt x="6" y="24"/>
                  </a:cubicBezTo>
                  <a:cubicBezTo>
                    <a:pt x="5" y="24"/>
                    <a:pt x="5" y="24"/>
                    <a:pt x="4" y="24"/>
                  </a:cubicBezTo>
                  <a:cubicBezTo>
                    <a:pt x="4" y="24"/>
                    <a:pt x="3" y="24"/>
                    <a:pt x="3" y="24"/>
                  </a:cubicBezTo>
                  <a:cubicBezTo>
                    <a:pt x="3" y="24"/>
                    <a:pt x="3" y="24"/>
                    <a:pt x="2" y="24"/>
                  </a:cubicBezTo>
                  <a:cubicBezTo>
                    <a:pt x="2" y="25"/>
                    <a:pt x="2" y="25"/>
                    <a:pt x="1" y="25"/>
                  </a:cubicBezTo>
                  <a:cubicBezTo>
                    <a:pt x="1" y="25"/>
                    <a:pt x="1" y="25"/>
                    <a:pt x="0" y="25"/>
                  </a:cubicBezTo>
                  <a:cubicBezTo>
                    <a:pt x="0" y="25"/>
                    <a:pt x="0" y="25"/>
                    <a:pt x="0" y="25"/>
                  </a:cubicBezTo>
                  <a:cubicBezTo>
                    <a:pt x="0" y="25"/>
                    <a:pt x="0" y="26"/>
                    <a:pt x="0" y="26"/>
                  </a:cubicBezTo>
                  <a:cubicBezTo>
                    <a:pt x="0" y="26"/>
                    <a:pt x="0" y="27"/>
                    <a:pt x="1" y="27"/>
                  </a:cubicBezTo>
                  <a:cubicBezTo>
                    <a:pt x="1" y="28"/>
                    <a:pt x="1" y="28"/>
                    <a:pt x="2" y="28"/>
                  </a:cubicBezTo>
                  <a:cubicBezTo>
                    <a:pt x="2" y="28"/>
                    <a:pt x="2" y="28"/>
                    <a:pt x="2" y="29"/>
                  </a:cubicBezTo>
                  <a:cubicBezTo>
                    <a:pt x="3" y="29"/>
                    <a:pt x="2" y="29"/>
                    <a:pt x="2" y="30"/>
                  </a:cubicBezTo>
                  <a:cubicBezTo>
                    <a:pt x="2" y="30"/>
                    <a:pt x="2" y="31"/>
                    <a:pt x="2" y="31"/>
                  </a:cubicBezTo>
                  <a:cubicBezTo>
                    <a:pt x="3" y="31"/>
                    <a:pt x="3" y="31"/>
                    <a:pt x="4" y="31"/>
                  </a:cubicBezTo>
                  <a:cubicBezTo>
                    <a:pt x="4" y="31"/>
                    <a:pt x="4" y="31"/>
                    <a:pt x="5" y="31"/>
                  </a:cubicBezTo>
                  <a:cubicBezTo>
                    <a:pt x="5" y="31"/>
                    <a:pt x="5" y="31"/>
                    <a:pt x="5" y="31"/>
                  </a:cubicBezTo>
                  <a:cubicBezTo>
                    <a:pt x="5" y="32"/>
                    <a:pt x="5" y="32"/>
                    <a:pt x="5" y="32"/>
                  </a:cubicBezTo>
                  <a:cubicBezTo>
                    <a:pt x="5" y="33"/>
                    <a:pt x="5" y="33"/>
                    <a:pt x="5" y="33"/>
                  </a:cubicBezTo>
                  <a:cubicBezTo>
                    <a:pt x="5" y="32"/>
                    <a:pt x="6" y="32"/>
                    <a:pt x="6" y="32"/>
                  </a:cubicBezTo>
                  <a:cubicBezTo>
                    <a:pt x="6" y="32"/>
                    <a:pt x="6" y="32"/>
                    <a:pt x="7" y="32"/>
                  </a:cubicBezTo>
                  <a:cubicBezTo>
                    <a:pt x="7" y="32"/>
                    <a:pt x="7" y="33"/>
                    <a:pt x="7" y="33"/>
                  </a:cubicBezTo>
                  <a:cubicBezTo>
                    <a:pt x="8" y="33"/>
                    <a:pt x="8" y="33"/>
                    <a:pt x="8" y="33"/>
                  </a:cubicBezTo>
                  <a:cubicBezTo>
                    <a:pt x="8" y="33"/>
                    <a:pt x="8" y="33"/>
                    <a:pt x="8" y="33"/>
                  </a:cubicBezTo>
                  <a:cubicBezTo>
                    <a:pt x="8" y="32"/>
                    <a:pt x="8" y="32"/>
                    <a:pt x="8" y="32"/>
                  </a:cubicBezTo>
                  <a:cubicBezTo>
                    <a:pt x="8" y="31"/>
                    <a:pt x="9" y="31"/>
                    <a:pt x="9" y="31"/>
                  </a:cubicBezTo>
                  <a:cubicBezTo>
                    <a:pt x="10" y="31"/>
                    <a:pt x="9" y="30"/>
                    <a:pt x="10" y="30"/>
                  </a:cubicBezTo>
                  <a:cubicBezTo>
                    <a:pt x="10" y="29"/>
                    <a:pt x="10" y="29"/>
                    <a:pt x="10" y="29"/>
                  </a:cubicBezTo>
                  <a:cubicBezTo>
                    <a:pt x="10" y="29"/>
                    <a:pt x="11" y="28"/>
                    <a:pt x="11" y="28"/>
                  </a:cubicBezTo>
                  <a:cubicBezTo>
                    <a:pt x="11" y="28"/>
                    <a:pt x="12" y="28"/>
                    <a:pt x="12" y="28"/>
                  </a:cubicBezTo>
                  <a:cubicBezTo>
                    <a:pt x="12" y="28"/>
                    <a:pt x="12" y="28"/>
                    <a:pt x="13" y="28"/>
                  </a:cubicBezTo>
                  <a:cubicBezTo>
                    <a:pt x="13" y="28"/>
                    <a:pt x="13" y="27"/>
                    <a:pt x="13" y="28"/>
                  </a:cubicBezTo>
                  <a:cubicBezTo>
                    <a:pt x="14" y="28"/>
                    <a:pt x="14" y="28"/>
                    <a:pt x="14" y="28"/>
                  </a:cubicBezTo>
                  <a:cubicBezTo>
                    <a:pt x="14" y="28"/>
                    <a:pt x="14" y="29"/>
                    <a:pt x="15" y="29"/>
                  </a:cubicBezTo>
                  <a:cubicBezTo>
                    <a:pt x="15" y="29"/>
                    <a:pt x="15" y="29"/>
                    <a:pt x="16" y="29"/>
                  </a:cubicBezTo>
                  <a:cubicBezTo>
                    <a:pt x="16" y="29"/>
                    <a:pt x="16" y="30"/>
                    <a:pt x="16" y="30"/>
                  </a:cubicBezTo>
                  <a:cubicBezTo>
                    <a:pt x="17" y="30"/>
                    <a:pt x="17" y="30"/>
                    <a:pt x="18" y="30"/>
                  </a:cubicBezTo>
                  <a:cubicBezTo>
                    <a:pt x="18" y="30"/>
                    <a:pt x="18" y="29"/>
                    <a:pt x="19" y="29"/>
                  </a:cubicBezTo>
                  <a:cubicBezTo>
                    <a:pt x="19" y="29"/>
                    <a:pt x="19" y="29"/>
                    <a:pt x="20" y="29"/>
                  </a:cubicBezTo>
                  <a:cubicBezTo>
                    <a:pt x="20" y="29"/>
                    <a:pt x="20" y="30"/>
                    <a:pt x="21" y="30"/>
                  </a:cubicBezTo>
                  <a:cubicBezTo>
                    <a:pt x="21" y="30"/>
                    <a:pt x="21" y="30"/>
                    <a:pt x="22" y="31"/>
                  </a:cubicBezTo>
                  <a:cubicBezTo>
                    <a:pt x="22" y="31"/>
                    <a:pt x="22" y="31"/>
                    <a:pt x="23" y="31"/>
                  </a:cubicBezTo>
                  <a:cubicBezTo>
                    <a:pt x="23" y="31"/>
                    <a:pt x="23" y="31"/>
                    <a:pt x="24" y="30"/>
                  </a:cubicBezTo>
                  <a:cubicBezTo>
                    <a:pt x="24" y="30"/>
                    <a:pt x="24" y="30"/>
                    <a:pt x="25" y="30"/>
                  </a:cubicBezTo>
                  <a:cubicBezTo>
                    <a:pt x="25" y="29"/>
                    <a:pt x="25" y="29"/>
                    <a:pt x="26" y="29"/>
                  </a:cubicBezTo>
                  <a:cubicBezTo>
                    <a:pt x="26" y="29"/>
                    <a:pt x="27" y="29"/>
                    <a:pt x="27" y="29"/>
                  </a:cubicBezTo>
                  <a:cubicBezTo>
                    <a:pt x="27" y="29"/>
                    <a:pt x="28" y="29"/>
                    <a:pt x="28" y="2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0" name="Freeform 244"/>
            <p:cNvSpPr>
              <a:spLocks/>
            </p:cNvSpPr>
            <p:nvPr/>
          </p:nvSpPr>
          <p:spPr bwMode="auto">
            <a:xfrm>
              <a:off x="4992689" y="3151189"/>
              <a:ext cx="42863" cy="65088"/>
            </a:xfrm>
            <a:custGeom>
              <a:avLst/>
              <a:gdLst>
                <a:gd name="T0" fmla="*/ 3 w 4"/>
                <a:gd name="T1" fmla="*/ 1 h 6"/>
                <a:gd name="T2" fmla="*/ 3 w 4"/>
                <a:gd name="T3" fmla="*/ 0 h 6"/>
                <a:gd name="T4" fmla="*/ 2 w 4"/>
                <a:gd name="T5" fmla="*/ 1 h 6"/>
                <a:gd name="T6" fmla="*/ 2 w 4"/>
                <a:gd name="T7" fmla="*/ 1 h 6"/>
                <a:gd name="T8" fmla="*/ 1 w 4"/>
                <a:gd name="T9" fmla="*/ 2 h 6"/>
                <a:gd name="T10" fmla="*/ 0 w 4"/>
                <a:gd name="T11" fmla="*/ 1 h 6"/>
                <a:gd name="T12" fmla="*/ 0 w 4"/>
                <a:gd name="T13" fmla="*/ 2 h 6"/>
                <a:gd name="T14" fmla="*/ 0 w 4"/>
                <a:gd name="T15" fmla="*/ 2 h 6"/>
                <a:gd name="T16" fmla="*/ 0 w 4"/>
                <a:gd name="T17" fmla="*/ 3 h 6"/>
                <a:gd name="T18" fmla="*/ 0 w 4"/>
                <a:gd name="T19" fmla="*/ 4 h 6"/>
                <a:gd name="T20" fmla="*/ 0 w 4"/>
                <a:gd name="T21" fmla="*/ 4 h 6"/>
                <a:gd name="T22" fmla="*/ 0 w 4"/>
                <a:gd name="T23" fmla="*/ 4 h 6"/>
                <a:gd name="T24" fmla="*/ 1 w 4"/>
                <a:gd name="T25" fmla="*/ 5 h 6"/>
                <a:gd name="T26" fmla="*/ 1 w 4"/>
                <a:gd name="T27" fmla="*/ 6 h 6"/>
                <a:gd name="T28" fmla="*/ 2 w 4"/>
                <a:gd name="T29" fmla="*/ 6 h 6"/>
                <a:gd name="T30" fmla="*/ 2 w 4"/>
                <a:gd name="T31" fmla="*/ 6 h 6"/>
                <a:gd name="T32" fmla="*/ 3 w 4"/>
                <a:gd name="T33" fmla="*/ 5 h 6"/>
                <a:gd name="T34" fmla="*/ 3 w 4"/>
                <a:gd name="T35" fmla="*/ 4 h 6"/>
                <a:gd name="T36" fmla="*/ 3 w 4"/>
                <a:gd name="T37" fmla="*/ 3 h 6"/>
                <a:gd name="T38" fmla="*/ 4 w 4"/>
                <a:gd name="T39" fmla="*/ 2 h 6"/>
                <a:gd name="T40" fmla="*/ 4 w 4"/>
                <a:gd name="T41" fmla="*/ 2 h 6"/>
                <a:gd name="T42" fmla="*/ 3 w 4"/>
                <a:gd name="T4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3" y="1"/>
                  </a:moveTo>
                  <a:cubicBezTo>
                    <a:pt x="3" y="0"/>
                    <a:pt x="3" y="0"/>
                    <a:pt x="3" y="0"/>
                  </a:cubicBezTo>
                  <a:cubicBezTo>
                    <a:pt x="3" y="0"/>
                    <a:pt x="3" y="0"/>
                    <a:pt x="2" y="1"/>
                  </a:cubicBezTo>
                  <a:cubicBezTo>
                    <a:pt x="2" y="1"/>
                    <a:pt x="2" y="1"/>
                    <a:pt x="2" y="1"/>
                  </a:cubicBezTo>
                  <a:cubicBezTo>
                    <a:pt x="2" y="1"/>
                    <a:pt x="1" y="2"/>
                    <a:pt x="1" y="2"/>
                  </a:cubicBezTo>
                  <a:cubicBezTo>
                    <a:pt x="1" y="2"/>
                    <a:pt x="1"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0" y="4"/>
                    <a:pt x="0" y="4"/>
                  </a:cubicBezTo>
                  <a:cubicBezTo>
                    <a:pt x="1" y="4"/>
                    <a:pt x="1" y="4"/>
                    <a:pt x="1" y="5"/>
                  </a:cubicBezTo>
                  <a:cubicBezTo>
                    <a:pt x="1" y="5"/>
                    <a:pt x="1" y="5"/>
                    <a:pt x="1" y="6"/>
                  </a:cubicBezTo>
                  <a:cubicBezTo>
                    <a:pt x="1" y="6"/>
                    <a:pt x="1" y="6"/>
                    <a:pt x="2" y="6"/>
                  </a:cubicBezTo>
                  <a:cubicBezTo>
                    <a:pt x="2" y="6"/>
                    <a:pt x="2" y="6"/>
                    <a:pt x="2" y="6"/>
                  </a:cubicBezTo>
                  <a:cubicBezTo>
                    <a:pt x="3" y="6"/>
                    <a:pt x="3" y="6"/>
                    <a:pt x="3" y="5"/>
                  </a:cubicBezTo>
                  <a:cubicBezTo>
                    <a:pt x="3" y="5"/>
                    <a:pt x="3" y="5"/>
                    <a:pt x="3" y="4"/>
                  </a:cubicBezTo>
                  <a:cubicBezTo>
                    <a:pt x="3" y="4"/>
                    <a:pt x="3" y="4"/>
                    <a:pt x="3" y="3"/>
                  </a:cubicBezTo>
                  <a:cubicBezTo>
                    <a:pt x="4" y="3"/>
                    <a:pt x="4" y="3"/>
                    <a:pt x="4" y="2"/>
                  </a:cubicBezTo>
                  <a:cubicBezTo>
                    <a:pt x="4" y="2"/>
                    <a:pt x="4" y="2"/>
                    <a:pt x="4" y="2"/>
                  </a:cubicBezTo>
                  <a:cubicBezTo>
                    <a:pt x="3"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1" name="Freeform 245"/>
            <p:cNvSpPr>
              <a:spLocks/>
            </p:cNvSpPr>
            <p:nvPr/>
          </p:nvSpPr>
          <p:spPr bwMode="auto">
            <a:xfrm>
              <a:off x="5003801" y="3216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2" name="Freeform 246"/>
            <p:cNvSpPr>
              <a:spLocks/>
            </p:cNvSpPr>
            <p:nvPr/>
          </p:nvSpPr>
          <p:spPr bwMode="auto">
            <a:xfrm>
              <a:off x="4787901" y="3335339"/>
              <a:ext cx="323850" cy="312738"/>
            </a:xfrm>
            <a:custGeom>
              <a:avLst/>
              <a:gdLst>
                <a:gd name="T0" fmla="*/ 29 w 30"/>
                <a:gd name="T1" fmla="*/ 5 h 29"/>
                <a:gd name="T2" fmla="*/ 28 w 30"/>
                <a:gd name="T3" fmla="*/ 4 h 29"/>
                <a:gd name="T4" fmla="*/ 27 w 30"/>
                <a:gd name="T5" fmla="*/ 3 h 29"/>
                <a:gd name="T6" fmla="*/ 24 w 30"/>
                <a:gd name="T7" fmla="*/ 2 h 29"/>
                <a:gd name="T8" fmla="*/ 23 w 30"/>
                <a:gd name="T9" fmla="*/ 2 h 29"/>
                <a:gd name="T10" fmla="*/ 23 w 30"/>
                <a:gd name="T11" fmla="*/ 1 h 29"/>
                <a:gd name="T12" fmla="*/ 22 w 30"/>
                <a:gd name="T13" fmla="*/ 0 h 29"/>
                <a:gd name="T14" fmla="*/ 21 w 30"/>
                <a:gd name="T15" fmla="*/ 0 h 29"/>
                <a:gd name="T16" fmla="*/ 18 w 30"/>
                <a:gd name="T17" fmla="*/ 1 h 29"/>
                <a:gd name="T18" fmla="*/ 16 w 30"/>
                <a:gd name="T19" fmla="*/ 3 h 29"/>
                <a:gd name="T20" fmla="*/ 17 w 30"/>
                <a:gd name="T21" fmla="*/ 5 h 29"/>
                <a:gd name="T22" fmla="*/ 17 w 30"/>
                <a:gd name="T23" fmla="*/ 7 h 29"/>
                <a:gd name="T24" fmla="*/ 17 w 30"/>
                <a:gd name="T25" fmla="*/ 11 h 29"/>
                <a:gd name="T26" fmla="*/ 18 w 30"/>
                <a:gd name="T27" fmla="*/ 13 h 29"/>
                <a:gd name="T28" fmla="*/ 16 w 30"/>
                <a:gd name="T29" fmla="*/ 14 h 29"/>
                <a:gd name="T30" fmla="*/ 14 w 30"/>
                <a:gd name="T31" fmla="*/ 11 h 29"/>
                <a:gd name="T32" fmla="*/ 13 w 30"/>
                <a:gd name="T33" fmla="*/ 10 h 29"/>
                <a:gd name="T34" fmla="*/ 11 w 30"/>
                <a:gd name="T35" fmla="*/ 11 h 29"/>
                <a:gd name="T36" fmla="*/ 9 w 30"/>
                <a:gd name="T37" fmla="*/ 10 h 29"/>
                <a:gd name="T38" fmla="*/ 8 w 30"/>
                <a:gd name="T39" fmla="*/ 9 h 29"/>
                <a:gd name="T40" fmla="*/ 6 w 30"/>
                <a:gd name="T41" fmla="*/ 9 h 29"/>
                <a:gd name="T42" fmla="*/ 5 w 30"/>
                <a:gd name="T43" fmla="*/ 8 h 29"/>
                <a:gd name="T44" fmla="*/ 5 w 30"/>
                <a:gd name="T45" fmla="*/ 11 h 29"/>
                <a:gd name="T46" fmla="*/ 5 w 30"/>
                <a:gd name="T47" fmla="*/ 14 h 29"/>
                <a:gd name="T48" fmla="*/ 3 w 30"/>
                <a:gd name="T49" fmla="*/ 14 h 29"/>
                <a:gd name="T50" fmla="*/ 0 w 30"/>
                <a:gd name="T51" fmla="*/ 14 h 29"/>
                <a:gd name="T52" fmla="*/ 0 w 30"/>
                <a:gd name="T53" fmla="*/ 15 h 29"/>
                <a:gd name="T54" fmla="*/ 0 w 30"/>
                <a:gd name="T55" fmla="*/ 20 h 29"/>
                <a:gd name="T56" fmla="*/ 3 w 30"/>
                <a:gd name="T57" fmla="*/ 27 h 29"/>
                <a:gd name="T58" fmla="*/ 4 w 30"/>
                <a:gd name="T59" fmla="*/ 27 h 29"/>
                <a:gd name="T60" fmla="*/ 6 w 30"/>
                <a:gd name="T61" fmla="*/ 27 h 29"/>
                <a:gd name="T62" fmla="*/ 8 w 30"/>
                <a:gd name="T63" fmla="*/ 28 h 29"/>
                <a:gd name="T64" fmla="*/ 10 w 30"/>
                <a:gd name="T65" fmla="*/ 28 h 29"/>
                <a:gd name="T66" fmla="*/ 11 w 30"/>
                <a:gd name="T67" fmla="*/ 29 h 29"/>
                <a:gd name="T68" fmla="*/ 12 w 30"/>
                <a:gd name="T69" fmla="*/ 29 h 29"/>
                <a:gd name="T70" fmla="*/ 13 w 30"/>
                <a:gd name="T71" fmla="*/ 27 h 29"/>
                <a:gd name="T72" fmla="*/ 15 w 30"/>
                <a:gd name="T73" fmla="*/ 26 h 29"/>
                <a:gd name="T74" fmla="*/ 16 w 30"/>
                <a:gd name="T75" fmla="*/ 25 h 29"/>
                <a:gd name="T76" fmla="*/ 17 w 30"/>
                <a:gd name="T77" fmla="*/ 23 h 29"/>
                <a:gd name="T78" fmla="*/ 18 w 30"/>
                <a:gd name="T79" fmla="*/ 22 h 29"/>
                <a:gd name="T80" fmla="*/ 20 w 30"/>
                <a:gd name="T81" fmla="*/ 22 h 29"/>
                <a:gd name="T82" fmla="*/ 21 w 30"/>
                <a:gd name="T83" fmla="*/ 22 h 29"/>
                <a:gd name="T84" fmla="*/ 20 w 30"/>
                <a:gd name="T85" fmla="*/ 21 h 29"/>
                <a:gd name="T86" fmla="*/ 21 w 30"/>
                <a:gd name="T87" fmla="*/ 19 h 29"/>
                <a:gd name="T88" fmla="*/ 23 w 30"/>
                <a:gd name="T89" fmla="*/ 19 h 29"/>
                <a:gd name="T90" fmla="*/ 25 w 30"/>
                <a:gd name="T91" fmla="*/ 18 h 29"/>
                <a:gd name="T92" fmla="*/ 27 w 30"/>
                <a:gd name="T93" fmla="*/ 18 h 29"/>
                <a:gd name="T94" fmla="*/ 28 w 30"/>
                <a:gd name="T95" fmla="*/ 17 h 29"/>
                <a:gd name="T96" fmla="*/ 27 w 30"/>
                <a:gd name="T97" fmla="*/ 15 h 29"/>
                <a:gd name="T98" fmla="*/ 28 w 30"/>
                <a:gd name="T99" fmla="*/ 14 h 29"/>
                <a:gd name="T100" fmla="*/ 29 w 30"/>
                <a:gd name="T101" fmla="*/ 13 h 29"/>
                <a:gd name="T102" fmla="*/ 29 w 30"/>
                <a:gd name="T103" fmla="*/ 11 h 29"/>
                <a:gd name="T104" fmla="*/ 28 w 30"/>
                <a:gd name="T105" fmla="*/ 10 h 29"/>
                <a:gd name="T106" fmla="*/ 29 w 30"/>
                <a:gd name="T107" fmla="*/ 8 h 29"/>
                <a:gd name="T108" fmla="*/ 29 w 30"/>
                <a:gd name="T10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29">
                  <a:moveTo>
                    <a:pt x="29" y="6"/>
                  </a:moveTo>
                  <a:cubicBezTo>
                    <a:pt x="29" y="6"/>
                    <a:pt x="29" y="6"/>
                    <a:pt x="29" y="5"/>
                  </a:cubicBezTo>
                  <a:cubicBezTo>
                    <a:pt x="29" y="5"/>
                    <a:pt x="29" y="5"/>
                    <a:pt x="28" y="4"/>
                  </a:cubicBezTo>
                  <a:cubicBezTo>
                    <a:pt x="28" y="4"/>
                    <a:pt x="28" y="4"/>
                    <a:pt x="28" y="4"/>
                  </a:cubicBezTo>
                  <a:cubicBezTo>
                    <a:pt x="28" y="4"/>
                    <a:pt x="28" y="4"/>
                    <a:pt x="28" y="4"/>
                  </a:cubicBezTo>
                  <a:cubicBezTo>
                    <a:pt x="28" y="3"/>
                    <a:pt x="28" y="3"/>
                    <a:pt x="27" y="3"/>
                  </a:cubicBezTo>
                  <a:cubicBezTo>
                    <a:pt x="27" y="3"/>
                    <a:pt x="26" y="3"/>
                    <a:pt x="26" y="2"/>
                  </a:cubicBezTo>
                  <a:cubicBezTo>
                    <a:pt x="25" y="2"/>
                    <a:pt x="25" y="2"/>
                    <a:pt x="24" y="2"/>
                  </a:cubicBezTo>
                  <a:cubicBezTo>
                    <a:pt x="24" y="1"/>
                    <a:pt x="24" y="1"/>
                    <a:pt x="24" y="1"/>
                  </a:cubicBezTo>
                  <a:cubicBezTo>
                    <a:pt x="24" y="2"/>
                    <a:pt x="24" y="2"/>
                    <a:pt x="23" y="2"/>
                  </a:cubicBezTo>
                  <a:cubicBezTo>
                    <a:pt x="23" y="2"/>
                    <a:pt x="23" y="2"/>
                    <a:pt x="23" y="2"/>
                  </a:cubicBezTo>
                  <a:cubicBezTo>
                    <a:pt x="23" y="2"/>
                    <a:pt x="23" y="1"/>
                    <a:pt x="23" y="1"/>
                  </a:cubicBezTo>
                  <a:cubicBezTo>
                    <a:pt x="23" y="1"/>
                    <a:pt x="22" y="1"/>
                    <a:pt x="22" y="0"/>
                  </a:cubicBezTo>
                  <a:cubicBezTo>
                    <a:pt x="22" y="0"/>
                    <a:pt x="22" y="0"/>
                    <a:pt x="22" y="0"/>
                  </a:cubicBezTo>
                  <a:cubicBezTo>
                    <a:pt x="22" y="0"/>
                    <a:pt x="22" y="0"/>
                    <a:pt x="21" y="0"/>
                  </a:cubicBezTo>
                  <a:cubicBezTo>
                    <a:pt x="21" y="0"/>
                    <a:pt x="21" y="0"/>
                    <a:pt x="21" y="0"/>
                  </a:cubicBezTo>
                  <a:cubicBezTo>
                    <a:pt x="20" y="1"/>
                    <a:pt x="20" y="0"/>
                    <a:pt x="19" y="0"/>
                  </a:cubicBezTo>
                  <a:cubicBezTo>
                    <a:pt x="19" y="1"/>
                    <a:pt x="19" y="1"/>
                    <a:pt x="18" y="1"/>
                  </a:cubicBezTo>
                  <a:cubicBezTo>
                    <a:pt x="18" y="2"/>
                    <a:pt x="18" y="2"/>
                    <a:pt x="17" y="2"/>
                  </a:cubicBezTo>
                  <a:cubicBezTo>
                    <a:pt x="17" y="3"/>
                    <a:pt x="17" y="3"/>
                    <a:pt x="16" y="3"/>
                  </a:cubicBezTo>
                  <a:cubicBezTo>
                    <a:pt x="16" y="4"/>
                    <a:pt x="16" y="4"/>
                    <a:pt x="16" y="4"/>
                  </a:cubicBezTo>
                  <a:cubicBezTo>
                    <a:pt x="16" y="5"/>
                    <a:pt x="17" y="4"/>
                    <a:pt x="17" y="5"/>
                  </a:cubicBezTo>
                  <a:cubicBezTo>
                    <a:pt x="17" y="5"/>
                    <a:pt x="17" y="5"/>
                    <a:pt x="17" y="6"/>
                  </a:cubicBezTo>
                  <a:cubicBezTo>
                    <a:pt x="17" y="6"/>
                    <a:pt x="17" y="6"/>
                    <a:pt x="17" y="7"/>
                  </a:cubicBezTo>
                  <a:cubicBezTo>
                    <a:pt x="17" y="8"/>
                    <a:pt x="16" y="8"/>
                    <a:pt x="16" y="8"/>
                  </a:cubicBezTo>
                  <a:cubicBezTo>
                    <a:pt x="16" y="9"/>
                    <a:pt x="16" y="10"/>
                    <a:pt x="17" y="11"/>
                  </a:cubicBezTo>
                  <a:cubicBezTo>
                    <a:pt x="17" y="11"/>
                    <a:pt x="17" y="11"/>
                    <a:pt x="18" y="11"/>
                  </a:cubicBezTo>
                  <a:cubicBezTo>
                    <a:pt x="19" y="11"/>
                    <a:pt x="18" y="12"/>
                    <a:pt x="18" y="13"/>
                  </a:cubicBezTo>
                  <a:cubicBezTo>
                    <a:pt x="18" y="13"/>
                    <a:pt x="18" y="14"/>
                    <a:pt x="18" y="14"/>
                  </a:cubicBezTo>
                  <a:cubicBezTo>
                    <a:pt x="17" y="14"/>
                    <a:pt x="17" y="14"/>
                    <a:pt x="16" y="14"/>
                  </a:cubicBezTo>
                  <a:cubicBezTo>
                    <a:pt x="16" y="13"/>
                    <a:pt x="16" y="13"/>
                    <a:pt x="15" y="12"/>
                  </a:cubicBezTo>
                  <a:cubicBezTo>
                    <a:pt x="15" y="12"/>
                    <a:pt x="14" y="12"/>
                    <a:pt x="14" y="11"/>
                  </a:cubicBezTo>
                  <a:cubicBezTo>
                    <a:pt x="14" y="11"/>
                    <a:pt x="14" y="11"/>
                    <a:pt x="13" y="10"/>
                  </a:cubicBezTo>
                  <a:cubicBezTo>
                    <a:pt x="13" y="10"/>
                    <a:pt x="13" y="10"/>
                    <a:pt x="13" y="10"/>
                  </a:cubicBezTo>
                  <a:cubicBezTo>
                    <a:pt x="12" y="10"/>
                    <a:pt x="13" y="11"/>
                    <a:pt x="12" y="11"/>
                  </a:cubicBezTo>
                  <a:cubicBezTo>
                    <a:pt x="12" y="11"/>
                    <a:pt x="12" y="11"/>
                    <a:pt x="11" y="11"/>
                  </a:cubicBezTo>
                  <a:cubicBezTo>
                    <a:pt x="11" y="11"/>
                    <a:pt x="11" y="10"/>
                    <a:pt x="10" y="10"/>
                  </a:cubicBezTo>
                  <a:cubicBezTo>
                    <a:pt x="10" y="10"/>
                    <a:pt x="9" y="11"/>
                    <a:pt x="9" y="10"/>
                  </a:cubicBezTo>
                  <a:cubicBezTo>
                    <a:pt x="8" y="10"/>
                    <a:pt x="9" y="9"/>
                    <a:pt x="8" y="9"/>
                  </a:cubicBezTo>
                  <a:cubicBezTo>
                    <a:pt x="8" y="9"/>
                    <a:pt x="8" y="9"/>
                    <a:pt x="8" y="9"/>
                  </a:cubicBezTo>
                  <a:cubicBezTo>
                    <a:pt x="7" y="9"/>
                    <a:pt x="7" y="9"/>
                    <a:pt x="7" y="9"/>
                  </a:cubicBezTo>
                  <a:cubicBezTo>
                    <a:pt x="6" y="9"/>
                    <a:pt x="6" y="9"/>
                    <a:pt x="6" y="9"/>
                  </a:cubicBezTo>
                  <a:cubicBezTo>
                    <a:pt x="6" y="8"/>
                    <a:pt x="6" y="8"/>
                    <a:pt x="6" y="8"/>
                  </a:cubicBezTo>
                  <a:cubicBezTo>
                    <a:pt x="5" y="8"/>
                    <a:pt x="5" y="8"/>
                    <a:pt x="5" y="8"/>
                  </a:cubicBezTo>
                  <a:cubicBezTo>
                    <a:pt x="5" y="9"/>
                    <a:pt x="5" y="9"/>
                    <a:pt x="5" y="10"/>
                  </a:cubicBezTo>
                  <a:cubicBezTo>
                    <a:pt x="5" y="10"/>
                    <a:pt x="5" y="10"/>
                    <a:pt x="5" y="11"/>
                  </a:cubicBezTo>
                  <a:cubicBezTo>
                    <a:pt x="5" y="12"/>
                    <a:pt x="5" y="12"/>
                    <a:pt x="5" y="13"/>
                  </a:cubicBezTo>
                  <a:cubicBezTo>
                    <a:pt x="5" y="13"/>
                    <a:pt x="6" y="14"/>
                    <a:pt x="5" y="14"/>
                  </a:cubicBezTo>
                  <a:cubicBezTo>
                    <a:pt x="5" y="14"/>
                    <a:pt x="4" y="14"/>
                    <a:pt x="4" y="14"/>
                  </a:cubicBezTo>
                  <a:cubicBezTo>
                    <a:pt x="3" y="14"/>
                    <a:pt x="3" y="14"/>
                    <a:pt x="3" y="14"/>
                  </a:cubicBezTo>
                  <a:cubicBezTo>
                    <a:pt x="2" y="14"/>
                    <a:pt x="2" y="14"/>
                    <a:pt x="1" y="14"/>
                  </a:cubicBezTo>
                  <a:cubicBezTo>
                    <a:pt x="1" y="14"/>
                    <a:pt x="0" y="14"/>
                    <a:pt x="0" y="14"/>
                  </a:cubicBezTo>
                  <a:cubicBezTo>
                    <a:pt x="0" y="14"/>
                    <a:pt x="0" y="14"/>
                    <a:pt x="0" y="15"/>
                  </a:cubicBezTo>
                  <a:cubicBezTo>
                    <a:pt x="0" y="15"/>
                    <a:pt x="0" y="15"/>
                    <a:pt x="0" y="15"/>
                  </a:cubicBezTo>
                  <a:cubicBezTo>
                    <a:pt x="0" y="16"/>
                    <a:pt x="0" y="17"/>
                    <a:pt x="0" y="17"/>
                  </a:cubicBezTo>
                  <a:cubicBezTo>
                    <a:pt x="0" y="18"/>
                    <a:pt x="0" y="19"/>
                    <a:pt x="0" y="20"/>
                  </a:cubicBezTo>
                  <a:cubicBezTo>
                    <a:pt x="0" y="21"/>
                    <a:pt x="0" y="22"/>
                    <a:pt x="0" y="23"/>
                  </a:cubicBezTo>
                  <a:cubicBezTo>
                    <a:pt x="3" y="27"/>
                    <a:pt x="3" y="27"/>
                    <a:pt x="3" y="27"/>
                  </a:cubicBezTo>
                  <a:cubicBezTo>
                    <a:pt x="3" y="27"/>
                    <a:pt x="3" y="27"/>
                    <a:pt x="3" y="27"/>
                  </a:cubicBezTo>
                  <a:cubicBezTo>
                    <a:pt x="3" y="27"/>
                    <a:pt x="3" y="27"/>
                    <a:pt x="4" y="27"/>
                  </a:cubicBezTo>
                  <a:cubicBezTo>
                    <a:pt x="4" y="27"/>
                    <a:pt x="4" y="27"/>
                    <a:pt x="5" y="27"/>
                  </a:cubicBezTo>
                  <a:cubicBezTo>
                    <a:pt x="5" y="27"/>
                    <a:pt x="6" y="27"/>
                    <a:pt x="6" y="27"/>
                  </a:cubicBezTo>
                  <a:cubicBezTo>
                    <a:pt x="7" y="27"/>
                    <a:pt x="7" y="28"/>
                    <a:pt x="7" y="28"/>
                  </a:cubicBezTo>
                  <a:cubicBezTo>
                    <a:pt x="8" y="28"/>
                    <a:pt x="8" y="28"/>
                    <a:pt x="8" y="28"/>
                  </a:cubicBezTo>
                  <a:cubicBezTo>
                    <a:pt x="8" y="28"/>
                    <a:pt x="9" y="28"/>
                    <a:pt x="9" y="28"/>
                  </a:cubicBezTo>
                  <a:cubicBezTo>
                    <a:pt x="9" y="28"/>
                    <a:pt x="9" y="28"/>
                    <a:pt x="10" y="28"/>
                  </a:cubicBezTo>
                  <a:cubicBezTo>
                    <a:pt x="10" y="29"/>
                    <a:pt x="10" y="29"/>
                    <a:pt x="10" y="29"/>
                  </a:cubicBezTo>
                  <a:cubicBezTo>
                    <a:pt x="11" y="29"/>
                    <a:pt x="11" y="29"/>
                    <a:pt x="11" y="29"/>
                  </a:cubicBezTo>
                  <a:cubicBezTo>
                    <a:pt x="11" y="29"/>
                    <a:pt x="11" y="29"/>
                    <a:pt x="12" y="29"/>
                  </a:cubicBezTo>
                  <a:cubicBezTo>
                    <a:pt x="12" y="29"/>
                    <a:pt x="12" y="29"/>
                    <a:pt x="12" y="29"/>
                  </a:cubicBezTo>
                  <a:cubicBezTo>
                    <a:pt x="13" y="29"/>
                    <a:pt x="12" y="28"/>
                    <a:pt x="12" y="28"/>
                  </a:cubicBezTo>
                  <a:cubicBezTo>
                    <a:pt x="13" y="28"/>
                    <a:pt x="13" y="28"/>
                    <a:pt x="13" y="27"/>
                  </a:cubicBezTo>
                  <a:cubicBezTo>
                    <a:pt x="14" y="27"/>
                    <a:pt x="14" y="27"/>
                    <a:pt x="14" y="26"/>
                  </a:cubicBezTo>
                  <a:cubicBezTo>
                    <a:pt x="14" y="26"/>
                    <a:pt x="14" y="26"/>
                    <a:pt x="15" y="26"/>
                  </a:cubicBezTo>
                  <a:cubicBezTo>
                    <a:pt x="15" y="25"/>
                    <a:pt x="15" y="25"/>
                    <a:pt x="16" y="25"/>
                  </a:cubicBezTo>
                  <a:cubicBezTo>
                    <a:pt x="16" y="25"/>
                    <a:pt x="16" y="25"/>
                    <a:pt x="16" y="25"/>
                  </a:cubicBezTo>
                  <a:cubicBezTo>
                    <a:pt x="16" y="25"/>
                    <a:pt x="16" y="24"/>
                    <a:pt x="16" y="24"/>
                  </a:cubicBezTo>
                  <a:cubicBezTo>
                    <a:pt x="16" y="24"/>
                    <a:pt x="16" y="23"/>
                    <a:pt x="17" y="23"/>
                  </a:cubicBezTo>
                  <a:cubicBezTo>
                    <a:pt x="17" y="23"/>
                    <a:pt x="17" y="22"/>
                    <a:pt x="18" y="22"/>
                  </a:cubicBezTo>
                  <a:cubicBezTo>
                    <a:pt x="18" y="22"/>
                    <a:pt x="18" y="22"/>
                    <a:pt x="18" y="22"/>
                  </a:cubicBezTo>
                  <a:cubicBezTo>
                    <a:pt x="19" y="22"/>
                    <a:pt x="19" y="22"/>
                    <a:pt x="19" y="22"/>
                  </a:cubicBezTo>
                  <a:cubicBezTo>
                    <a:pt x="19" y="22"/>
                    <a:pt x="20" y="22"/>
                    <a:pt x="20" y="22"/>
                  </a:cubicBezTo>
                  <a:cubicBezTo>
                    <a:pt x="20" y="22"/>
                    <a:pt x="20" y="22"/>
                    <a:pt x="21" y="22"/>
                  </a:cubicBezTo>
                  <a:cubicBezTo>
                    <a:pt x="21" y="22"/>
                    <a:pt x="21" y="22"/>
                    <a:pt x="21" y="22"/>
                  </a:cubicBezTo>
                  <a:cubicBezTo>
                    <a:pt x="21" y="21"/>
                    <a:pt x="21" y="21"/>
                    <a:pt x="21" y="21"/>
                  </a:cubicBezTo>
                  <a:cubicBezTo>
                    <a:pt x="21" y="21"/>
                    <a:pt x="21" y="21"/>
                    <a:pt x="20" y="21"/>
                  </a:cubicBezTo>
                  <a:cubicBezTo>
                    <a:pt x="20" y="20"/>
                    <a:pt x="20" y="20"/>
                    <a:pt x="21" y="20"/>
                  </a:cubicBezTo>
                  <a:cubicBezTo>
                    <a:pt x="21" y="20"/>
                    <a:pt x="21" y="20"/>
                    <a:pt x="21" y="19"/>
                  </a:cubicBezTo>
                  <a:cubicBezTo>
                    <a:pt x="22" y="19"/>
                    <a:pt x="22" y="19"/>
                    <a:pt x="22" y="19"/>
                  </a:cubicBezTo>
                  <a:cubicBezTo>
                    <a:pt x="23" y="19"/>
                    <a:pt x="23" y="19"/>
                    <a:pt x="23" y="19"/>
                  </a:cubicBezTo>
                  <a:cubicBezTo>
                    <a:pt x="24" y="19"/>
                    <a:pt x="24" y="19"/>
                    <a:pt x="24" y="18"/>
                  </a:cubicBezTo>
                  <a:cubicBezTo>
                    <a:pt x="25" y="18"/>
                    <a:pt x="25" y="18"/>
                    <a:pt x="25" y="18"/>
                  </a:cubicBezTo>
                  <a:cubicBezTo>
                    <a:pt x="26" y="18"/>
                    <a:pt x="26" y="18"/>
                    <a:pt x="26" y="18"/>
                  </a:cubicBezTo>
                  <a:cubicBezTo>
                    <a:pt x="27" y="18"/>
                    <a:pt x="27" y="18"/>
                    <a:pt x="27" y="18"/>
                  </a:cubicBezTo>
                  <a:cubicBezTo>
                    <a:pt x="27" y="18"/>
                    <a:pt x="27" y="17"/>
                    <a:pt x="27" y="17"/>
                  </a:cubicBezTo>
                  <a:cubicBezTo>
                    <a:pt x="28" y="17"/>
                    <a:pt x="28" y="17"/>
                    <a:pt x="28" y="17"/>
                  </a:cubicBezTo>
                  <a:cubicBezTo>
                    <a:pt x="28" y="17"/>
                    <a:pt x="27" y="17"/>
                    <a:pt x="27" y="16"/>
                  </a:cubicBezTo>
                  <a:cubicBezTo>
                    <a:pt x="27" y="16"/>
                    <a:pt x="27" y="16"/>
                    <a:pt x="27" y="15"/>
                  </a:cubicBezTo>
                  <a:cubicBezTo>
                    <a:pt x="28" y="15"/>
                    <a:pt x="28" y="15"/>
                    <a:pt x="28" y="15"/>
                  </a:cubicBezTo>
                  <a:cubicBezTo>
                    <a:pt x="28" y="14"/>
                    <a:pt x="28" y="14"/>
                    <a:pt x="28" y="14"/>
                  </a:cubicBezTo>
                  <a:cubicBezTo>
                    <a:pt x="28" y="14"/>
                    <a:pt x="28" y="13"/>
                    <a:pt x="28" y="13"/>
                  </a:cubicBezTo>
                  <a:cubicBezTo>
                    <a:pt x="28" y="13"/>
                    <a:pt x="29" y="13"/>
                    <a:pt x="29" y="13"/>
                  </a:cubicBezTo>
                  <a:cubicBezTo>
                    <a:pt x="29" y="13"/>
                    <a:pt x="29" y="12"/>
                    <a:pt x="29" y="12"/>
                  </a:cubicBezTo>
                  <a:cubicBezTo>
                    <a:pt x="29" y="11"/>
                    <a:pt x="29" y="11"/>
                    <a:pt x="29" y="11"/>
                  </a:cubicBezTo>
                  <a:cubicBezTo>
                    <a:pt x="29" y="11"/>
                    <a:pt x="29" y="10"/>
                    <a:pt x="29" y="10"/>
                  </a:cubicBezTo>
                  <a:cubicBezTo>
                    <a:pt x="29" y="10"/>
                    <a:pt x="28" y="10"/>
                    <a:pt x="28" y="10"/>
                  </a:cubicBezTo>
                  <a:cubicBezTo>
                    <a:pt x="29" y="9"/>
                    <a:pt x="29" y="9"/>
                    <a:pt x="29" y="9"/>
                  </a:cubicBezTo>
                  <a:cubicBezTo>
                    <a:pt x="29" y="8"/>
                    <a:pt x="29" y="8"/>
                    <a:pt x="29" y="8"/>
                  </a:cubicBezTo>
                  <a:cubicBezTo>
                    <a:pt x="29" y="7"/>
                    <a:pt x="30" y="8"/>
                    <a:pt x="30" y="7"/>
                  </a:cubicBezTo>
                  <a:cubicBezTo>
                    <a:pt x="30" y="7"/>
                    <a:pt x="29" y="7"/>
                    <a:pt x="29"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3" name="Freeform 247"/>
            <p:cNvSpPr>
              <a:spLocks/>
            </p:cNvSpPr>
            <p:nvPr/>
          </p:nvSpPr>
          <p:spPr bwMode="auto">
            <a:xfrm>
              <a:off x="5024439" y="37893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4" name="Freeform 248"/>
            <p:cNvSpPr>
              <a:spLocks/>
            </p:cNvSpPr>
            <p:nvPr/>
          </p:nvSpPr>
          <p:spPr bwMode="auto">
            <a:xfrm>
              <a:off x="4625976" y="3778251"/>
              <a:ext cx="442913" cy="388938"/>
            </a:xfrm>
            <a:custGeom>
              <a:avLst/>
              <a:gdLst>
                <a:gd name="T0" fmla="*/ 38 w 41"/>
                <a:gd name="T1" fmla="*/ 10 h 36"/>
                <a:gd name="T2" fmla="*/ 39 w 41"/>
                <a:gd name="T3" fmla="*/ 7 h 36"/>
                <a:gd name="T4" fmla="*/ 38 w 41"/>
                <a:gd name="T5" fmla="*/ 5 h 36"/>
                <a:gd name="T6" fmla="*/ 37 w 41"/>
                <a:gd name="T7" fmla="*/ 2 h 36"/>
                <a:gd name="T8" fmla="*/ 36 w 41"/>
                <a:gd name="T9" fmla="*/ 1 h 36"/>
                <a:gd name="T10" fmla="*/ 33 w 41"/>
                <a:gd name="T11" fmla="*/ 0 h 36"/>
                <a:gd name="T12" fmla="*/ 32 w 41"/>
                <a:gd name="T13" fmla="*/ 1 h 36"/>
                <a:gd name="T14" fmla="*/ 28 w 41"/>
                <a:gd name="T15" fmla="*/ 3 h 36"/>
                <a:gd name="T16" fmla="*/ 25 w 41"/>
                <a:gd name="T17" fmla="*/ 5 h 36"/>
                <a:gd name="T18" fmla="*/ 23 w 41"/>
                <a:gd name="T19" fmla="*/ 7 h 36"/>
                <a:gd name="T20" fmla="*/ 23 w 41"/>
                <a:gd name="T21" fmla="*/ 9 h 36"/>
                <a:gd name="T22" fmla="*/ 20 w 41"/>
                <a:gd name="T23" fmla="*/ 10 h 36"/>
                <a:gd name="T24" fmla="*/ 17 w 41"/>
                <a:gd name="T25" fmla="*/ 9 h 36"/>
                <a:gd name="T26" fmla="*/ 16 w 41"/>
                <a:gd name="T27" fmla="*/ 9 h 36"/>
                <a:gd name="T28" fmla="*/ 14 w 41"/>
                <a:gd name="T29" fmla="*/ 11 h 36"/>
                <a:gd name="T30" fmla="*/ 12 w 41"/>
                <a:gd name="T31" fmla="*/ 13 h 36"/>
                <a:gd name="T32" fmla="*/ 10 w 41"/>
                <a:gd name="T33" fmla="*/ 12 h 36"/>
                <a:gd name="T34" fmla="*/ 11 w 41"/>
                <a:gd name="T35" fmla="*/ 10 h 36"/>
                <a:gd name="T36" fmla="*/ 10 w 41"/>
                <a:gd name="T37" fmla="*/ 7 h 36"/>
                <a:gd name="T38" fmla="*/ 9 w 41"/>
                <a:gd name="T39" fmla="*/ 18 h 36"/>
                <a:gd name="T40" fmla="*/ 7 w 41"/>
                <a:gd name="T41" fmla="*/ 18 h 36"/>
                <a:gd name="T42" fmla="*/ 6 w 41"/>
                <a:gd name="T43" fmla="*/ 19 h 36"/>
                <a:gd name="T44" fmla="*/ 4 w 41"/>
                <a:gd name="T45" fmla="*/ 19 h 36"/>
                <a:gd name="T46" fmla="*/ 2 w 41"/>
                <a:gd name="T47" fmla="*/ 18 h 36"/>
                <a:gd name="T48" fmla="*/ 2 w 41"/>
                <a:gd name="T49" fmla="*/ 17 h 36"/>
                <a:gd name="T50" fmla="*/ 1 w 41"/>
                <a:gd name="T51" fmla="*/ 17 h 36"/>
                <a:gd name="T52" fmla="*/ 0 w 41"/>
                <a:gd name="T53" fmla="*/ 18 h 36"/>
                <a:gd name="T54" fmla="*/ 1 w 41"/>
                <a:gd name="T55" fmla="*/ 19 h 36"/>
                <a:gd name="T56" fmla="*/ 1 w 41"/>
                <a:gd name="T57" fmla="*/ 21 h 36"/>
                <a:gd name="T58" fmla="*/ 2 w 41"/>
                <a:gd name="T59" fmla="*/ 24 h 36"/>
                <a:gd name="T60" fmla="*/ 3 w 41"/>
                <a:gd name="T61" fmla="*/ 26 h 36"/>
                <a:gd name="T62" fmla="*/ 4 w 41"/>
                <a:gd name="T63" fmla="*/ 28 h 36"/>
                <a:gd name="T64" fmla="*/ 4 w 41"/>
                <a:gd name="T65" fmla="*/ 30 h 36"/>
                <a:gd name="T66" fmla="*/ 3 w 41"/>
                <a:gd name="T67" fmla="*/ 31 h 36"/>
                <a:gd name="T68" fmla="*/ 4 w 41"/>
                <a:gd name="T69" fmla="*/ 33 h 36"/>
                <a:gd name="T70" fmla="*/ 5 w 41"/>
                <a:gd name="T71" fmla="*/ 34 h 36"/>
                <a:gd name="T72" fmla="*/ 6 w 41"/>
                <a:gd name="T73" fmla="*/ 35 h 36"/>
                <a:gd name="T74" fmla="*/ 8 w 41"/>
                <a:gd name="T75" fmla="*/ 36 h 36"/>
                <a:gd name="T76" fmla="*/ 10 w 41"/>
                <a:gd name="T77" fmla="*/ 35 h 36"/>
                <a:gd name="T78" fmla="*/ 12 w 41"/>
                <a:gd name="T79" fmla="*/ 35 h 36"/>
                <a:gd name="T80" fmla="*/ 14 w 41"/>
                <a:gd name="T81" fmla="*/ 34 h 36"/>
                <a:gd name="T82" fmla="*/ 16 w 41"/>
                <a:gd name="T83" fmla="*/ 34 h 36"/>
                <a:gd name="T84" fmla="*/ 17 w 41"/>
                <a:gd name="T85" fmla="*/ 34 h 36"/>
                <a:gd name="T86" fmla="*/ 19 w 41"/>
                <a:gd name="T87" fmla="*/ 34 h 36"/>
                <a:gd name="T88" fmla="*/ 21 w 41"/>
                <a:gd name="T89" fmla="*/ 33 h 36"/>
                <a:gd name="T90" fmla="*/ 24 w 41"/>
                <a:gd name="T91" fmla="*/ 33 h 36"/>
                <a:gd name="T92" fmla="*/ 26 w 41"/>
                <a:gd name="T93" fmla="*/ 32 h 36"/>
                <a:gd name="T94" fmla="*/ 28 w 41"/>
                <a:gd name="T95" fmla="*/ 31 h 36"/>
                <a:gd name="T96" fmla="*/ 31 w 41"/>
                <a:gd name="T97" fmla="*/ 28 h 36"/>
                <a:gd name="T98" fmla="*/ 33 w 41"/>
                <a:gd name="T99" fmla="*/ 26 h 36"/>
                <a:gd name="T100" fmla="*/ 34 w 41"/>
                <a:gd name="T101" fmla="*/ 24 h 36"/>
                <a:gd name="T102" fmla="*/ 36 w 41"/>
                <a:gd name="T103" fmla="*/ 21 h 36"/>
                <a:gd name="T104" fmla="*/ 38 w 41"/>
                <a:gd name="T105" fmla="*/ 19 h 36"/>
                <a:gd name="T106" fmla="*/ 39 w 41"/>
                <a:gd name="T107" fmla="*/ 18 h 36"/>
                <a:gd name="T108" fmla="*/ 40 w 41"/>
                <a:gd name="T109" fmla="*/ 15 h 36"/>
                <a:gd name="T110" fmla="*/ 41 w 41"/>
                <a:gd name="T111" fmla="*/ 13 h 36"/>
                <a:gd name="T112" fmla="*/ 38 w 41"/>
                <a:gd name="T11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36">
                  <a:moveTo>
                    <a:pt x="38" y="11"/>
                  </a:moveTo>
                  <a:cubicBezTo>
                    <a:pt x="38" y="11"/>
                    <a:pt x="38" y="10"/>
                    <a:pt x="38" y="10"/>
                  </a:cubicBezTo>
                  <a:cubicBezTo>
                    <a:pt x="38" y="9"/>
                    <a:pt x="38" y="9"/>
                    <a:pt x="39" y="8"/>
                  </a:cubicBezTo>
                  <a:cubicBezTo>
                    <a:pt x="39" y="8"/>
                    <a:pt x="38" y="7"/>
                    <a:pt x="39" y="7"/>
                  </a:cubicBezTo>
                  <a:cubicBezTo>
                    <a:pt x="39" y="7"/>
                    <a:pt x="39" y="6"/>
                    <a:pt x="39" y="6"/>
                  </a:cubicBezTo>
                  <a:cubicBezTo>
                    <a:pt x="39" y="5"/>
                    <a:pt x="38" y="5"/>
                    <a:pt x="38" y="5"/>
                  </a:cubicBezTo>
                  <a:cubicBezTo>
                    <a:pt x="38" y="4"/>
                    <a:pt x="37" y="4"/>
                    <a:pt x="37" y="3"/>
                  </a:cubicBezTo>
                  <a:cubicBezTo>
                    <a:pt x="37" y="2"/>
                    <a:pt x="38" y="2"/>
                    <a:pt x="37" y="2"/>
                  </a:cubicBezTo>
                  <a:cubicBezTo>
                    <a:pt x="37" y="1"/>
                    <a:pt x="37" y="1"/>
                    <a:pt x="37" y="1"/>
                  </a:cubicBezTo>
                  <a:cubicBezTo>
                    <a:pt x="37" y="1"/>
                    <a:pt x="36" y="1"/>
                    <a:pt x="36" y="1"/>
                  </a:cubicBezTo>
                  <a:cubicBezTo>
                    <a:pt x="35" y="0"/>
                    <a:pt x="35" y="0"/>
                    <a:pt x="34" y="0"/>
                  </a:cubicBezTo>
                  <a:cubicBezTo>
                    <a:pt x="34" y="0"/>
                    <a:pt x="33" y="1"/>
                    <a:pt x="33" y="0"/>
                  </a:cubicBezTo>
                  <a:cubicBezTo>
                    <a:pt x="33" y="0"/>
                    <a:pt x="33" y="0"/>
                    <a:pt x="33" y="0"/>
                  </a:cubicBezTo>
                  <a:cubicBezTo>
                    <a:pt x="32" y="1"/>
                    <a:pt x="32" y="1"/>
                    <a:pt x="32" y="1"/>
                  </a:cubicBezTo>
                  <a:cubicBezTo>
                    <a:pt x="31" y="1"/>
                    <a:pt x="31" y="2"/>
                    <a:pt x="30" y="2"/>
                  </a:cubicBezTo>
                  <a:cubicBezTo>
                    <a:pt x="30" y="3"/>
                    <a:pt x="29" y="3"/>
                    <a:pt x="28" y="3"/>
                  </a:cubicBezTo>
                  <a:cubicBezTo>
                    <a:pt x="28" y="4"/>
                    <a:pt x="27" y="4"/>
                    <a:pt x="27" y="5"/>
                  </a:cubicBezTo>
                  <a:cubicBezTo>
                    <a:pt x="26" y="5"/>
                    <a:pt x="26" y="5"/>
                    <a:pt x="25" y="5"/>
                  </a:cubicBezTo>
                  <a:cubicBezTo>
                    <a:pt x="25" y="5"/>
                    <a:pt x="25" y="6"/>
                    <a:pt x="24" y="6"/>
                  </a:cubicBezTo>
                  <a:cubicBezTo>
                    <a:pt x="24" y="7"/>
                    <a:pt x="23" y="7"/>
                    <a:pt x="23" y="7"/>
                  </a:cubicBezTo>
                  <a:cubicBezTo>
                    <a:pt x="23" y="8"/>
                    <a:pt x="23" y="8"/>
                    <a:pt x="23" y="8"/>
                  </a:cubicBezTo>
                  <a:cubicBezTo>
                    <a:pt x="23" y="9"/>
                    <a:pt x="23" y="9"/>
                    <a:pt x="23" y="9"/>
                  </a:cubicBezTo>
                  <a:cubicBezTo>
                    <a:pt x="22" y="10"/>
                    <a:pt x="22" y="10"/>
                    <a:pt x="21" y="10"/>
                  </a:cubicBezTo>
                  <a:cubicBezTo>
                    <a:pt x="21" y="10"/>
                    <a:pt x="20" y="10"/>
                    <a:pt x="20" y="10"/>
                  </a:cubicBezTo>
                  <a:cubicBezTo>
                    <a:pt x="19" y="10"/>
                    <a:pt x="19" y="10"/>
                    <a:pt x="19" y="9"/>
                  </a:cubicBezTo>
                  <a:cubicBezTo>
                    <a:pt x="18" y="9"/>
                    <a:pt x="18" y="9"/>
                    <a:pt x="17" y="9"/>
                  </a:cubicBezTo>
                  <a:cubicBezTo>
                    <a:pt x="17" y="8"/>
                    <a:pt x="17" y="8"/>
                    <a:pt x="16" y="8"/>
                  </a:cubicBezTo>
                  <a:cubicBezTo>
                    <a:pt x="16" y="9"/>
                    <a:pt x="16" y="9"/>
                    <a:pt x="16" y="9"/>
                  </a:cubicBezTo>
                  <a:cubicBezTo>
                    <a:pt x="15" y="10"/>
                    <a:pt x="15" y="10"/>
                    <a:pt x="15" y="11"/>
                  </a:cubicBezTo>
                  <a:cubicBezTo>
                    <a:pt x="15" y="11"/>
                    <a:pt x="14" y="11"/>
                    <a:pt x="14" y="11"/>
                  </a:cubicBezTo>
                  <a:cubicBezTo>
                    <a:pt x="13" y="12"/>
                    <a:pt x="13" y="12"/>
                    <a:pt x="13" y="13"/>
                  </a:cubicBezTo>
                  <a:cubicBezTo>
                    <a:pt x="12" y="13"/>
                    <a:pt x="12" y="13"/>
                    <a:pt x="12" y="13"/>
                  </a:cubicBezTo>
                  <a:cubicBezTo>
                    <a:pt x="11" y="13"/>
                    <a:pt x="10" y="13"/>
                    <a:pt x="10" y="12"/>
                  </a:cubicBezTo>
                  <a:cubicBezTo>
                    <a:pt x="10" y="12"/>
                    <a:pt x="10" y="12"/>
                    <a:pt x="10" y="12"/>
                  </a:cubicBezTo>
                  <a:cubicBezTo>
                    <a:pt x="10" y="11"/>
                    <a:pt x="10" y="11"/>
                    <a:pt x="11" y="11"/>
                  </a:cubicBezTo>
                  <a:cubicBezTo>
                    <a:pt x="11" y="11"/>
                    <a:pt x="11" y="10"/>
                    <a:pt x="11" y="10"/>
                  </a:cubicBezTo>
                  <a:cubicBezTo>
                    <a:pt x="11" y="9"/>
                    <a:pt x="10" y="9"/>
                    <a:pt x="10" y="9"/>
                  </a:cubicBezTo>
                  <a:cubicBezTo>
                    <a:pt x="10" y="8"/>
                    <a:pt x="10" y="8"/>
                    <a:pt x="10" y="7"/>
                  </a:cubicBezTo>
                  <a:cubicBezTo>
                    <a:pt x="9" y="7"/>
                    <a:pt x="9" y="7"/>
                    <a:pt x="9" y="7"/>
                  </a:cubicBezTo>
                  <a:cubicBezTo>
                    <a:pt x="9" y="11"/>
                    <a:pt x="9" y="14"/>
                    <a:pt x="9" y="18"/>
                  </a:cubicBezTo>
                  <a:cubicBezTo>
                    <a:pt x="8" y="18"/>
                    <a:pt x="8" y="18"/>
                    <a:pt x="8" y="18"/>
                  </a:cubicBezTo>
                  <a:cubicBezTo>
                    <a:pt x="7" y="18"/>
                    <a:pt x="7" y="18"/>
                    <a:pt x="7" y="18"/>
                  </a:cubicBezTo>
                  <a:cubicBezTo>
                    <a:pt x="7" y="18"/>
                    <a:pt x="7" y="18"/>
                    <a:pt x="7" y="18"/>
                  </a:cubicBezTo>
                  <a:cubicBezTo>
                    <a:pt x="6" y="19"/>
                    <a:pt x="6" y="19"/>
                    <a:pt x="6" y="19"/>
                  </a:cubicBezTo>
                  <a:cubicBezTo>
                    <a:pt x="6" y="19"/>
                    <a:pt x="5" y="19"/>
                    <a:pt x="5" y="19"/>
                  </a:cubicBezTo>
                  <a:cubicBezTo>
                    <a:pt x="5" y="19"/>
                    <a:pt x="4" y="19"/>
                    <a:pt x="4" y="19"/>
                  </a:cubicBezTo>
                  <a:cubicBezTo>
                    <a:pt x="3" y="19"/>
                    <a:pt x="3" y="19"/>
                    <a:pt x="3" y="19"/>
                  </a:cubicBezTo>
                  <a:cubicBezTo>
                    <a:pt x="2" y="18"/>
                    <a:pt x="2" y="18"/>
                    <a:pt x="2" y="18"/>
                  </a:cubicBezTo>
                  <a:cubicBezTo>
                    <a:pt x="2" y="18"/>
                    <a:pt x="2" y="18"/>
                    <a:pt x="2" y="18"/>
                  </a:cubicBezTo>
                  <a:cubicBezTo>
                    <a:pt x="2" y="17"/>
                    <a:pt x="2" y="17"/>
                    <a:pt x="2" y="17"/>
                  </a:cubicBezTo>
                  <a:cubicBezTo>
                    <a:pt x="2" y="17"/>
                    <a:pt x="1" y="17"/>
                    <a:pt x="1" y="17"/>
                  </a:cubicBezTo>
                  <a:cubicBezTo>
                    <a:pt x="1" y="17"/>
                    <a:pt x="1" y="17"/>
                    <a:pt x="1" y="17"/>
                  </a:cubicBezTo>
                  <a:cubicBezTo>
                    <a:pt x="1" y="18"/>
                    <a:pt x="0" y="18"/>
                    <a:pt x="0" y="18"/>
                  </a:cubicBezTo>
                  <a:cubicBezTo>
                    <a:pt x="0" y="18"/>
                    <a:pt x="0" y="18"/>
                    <a:pt x="0" y="18"/>
                  </a:cubicBezTo>
                  <a:cubicBezTo>
                    <a:pt x="0" y="18"/>
                    <a:pt x="0" y="19"/>
                    <a:pt x="0" y="19"/>
                  </a:cubicBezTo>
                  <a:cubicBezTo>
                    <a:pt x="0" y="19"/>
                    <a:pt x="0" y="19"/>
                    <a:pt x="1" y="19"/>
                  </a:cubicBezTo>
                  <a:cubicBezTo>
                    <a:pt x="1" y="20"/>
                    <a:pt x="1" y="20"/>
                    <a:pt x="1" y="21"/>
                  </a:cubicBezTo>
                  <a:cubicBezTo>
                    <a:pt x="1" y="21"/>
                    <a:pt x="1" y="21"/>
                    <a:pt x="1" y="21"/>
                  </a:cubicBezTo>
                  <a:cubicBezTo>
                    <a:pt x="1" y="22"/>
                    <a:pt x="1" y="22"/>
                    <a:pt x="1" y="23"/>
                  </a:cubicBezTo>
                  <a:cubicBezTo>
                    <a:pt x="1" y="23"/>
                    <a:pt x="1" y="24"/>
                    <a:pt x="2" y="24"/>
                  </a:cubicBezTo>
                  <a:cubicBezTo>
                    <a:pt x="2" y="24"/>
                    <a:pt x="2" y="25"/>
                    <a:pt x="3" y="25"/>
                  </a:cubicBezTo>
                  <a:cubicBezTo>
                    <a:pt x="3" y="25"/>
                    <a:pt x="3" y="26"/>
                    <a:pt x="3" y="26"/>
                  </a:cubicBezTo>
                  <a:cubicBezTo>
                    <a:pt x="3" y="27"/>
                    <a:pt x="4" y="27"/>
                    <a:pt x="4" y="27"/>
                  </a:cubicBezTo>
                  <a:cubicBezTo>
                    <a:pt x="4" y="27"/>
                    <a:pt x="4" y="28"/>
                    <a:pt x="4" y="28"/>
                  </a:cubicBezTo>
                  <a:cubicBezTo>
                    <a:pt x="4" y="28"/>
                    <a:pt x="4" y="29"/>
                    <a:pt x="4" y="29"/>
                  </a:cubicBezTo>
                  <a:cubicBezTo>
                    <a:pt x="4" y="29"/>
                    <a:pt x="4" y="30"/>
                    <a:pt x="4" y="30"/>
                  </a:cubicBezTo>
                  <a:cubicBezTo>
                    <a:pt x="4" y="30"/>
                    <a:pt x="3" y="30"/>
                    <a:pt x="3" y="30"/>
                  </a:cubicBezTo>
                  <a:cubicBezTo>
                    <a:pt x="3" y="30"/>
                    <a:pt x="3" y="31"/>
                    <a:pt x="3" y="31"/>
                  </a:cubicBezTo>
                  <a:cubicBezTo>
                    <a:pt x="3" y="32"/>
                    <a:pt x="3" y="32"/>
                    <a:pt x="4" y="32"/>
                  </a:cubicBezTo>
                  <a:cubicBezTo>
                    <a:pt x="4" y="33"/>
                    <a:pt x="4" y="33"/>
                    <a:pt x="4" y="33"/>
                  </a:cubicBezTo>
                  <a:cubicBezTo>
                    <a:pt x="4" y="33"/>
                    <a:pt x="3" y="33"/>
                    <a:pt x="4" y="34"/>
                  </a:cubicBezTo>
                  <a:cubicBezTo>
                    <a:pt x="4" y="34"/>
                    <a:pt x="4" y="34"/>
                    <a:pt x="5" y="34"/>
                  </a:cubicBezTo>
                  <a:cubicBezTo>
                    <a:pt x="5" y="34"/>
                    <a:pt x="5" y="34"/>
                    <a:pt x="6" y="35"/>
                  </a:cubicBezTo>
                  <a:cubicBezTo>
                    <a:pt x="6" y="35"/>
                    <a:pt x="6" y="35"/>
                    <a:pt x="6" y="35"/>
                  </a:cubicBezTo>
                  <a:cubicBezTo>
                    <a:pt x="7" y="36"/>
                    <a:pt x="7" y="36"/>
                    <a:pt x="7" y="36"/>
                  </a:cubicBezTo>
                  <a:cubicBezTo>
                    <a:pt x="8" y="36"/>
                    <a:pt x="8" y="36"/>
                    <a:pt x="8" y="36"/>
                  </a:cubicBezTo>
                  <a:cubicBezTo>
                    <a:pt x="8" y="35"/>
                    <a:pt x="9" y="35"/>
                    <a:pt x="9" y="35"/>
                  </a:cubicBezTo>
                  <a:cubicBezTo>
                    <a:pt x="10" y="35"/>
                    <a:pt x="10" y="35"/>
                    <a:pt x="10" y="35"/>
                  </a:cubicBezTo>
                  <a:cubicBezTo>
                    <a:pt x="11" y="35"/>
                    <a:pt x="11" y="35"/>
                    <a:pt x="11" y="35"/>
                  </a:cubicBezTo>
                  <a:cubicBezTo>
                    <a:pt x="12" y="35"/>
                    <a:pt x="12" y="35"/>
                    <a:pt x="12" y="35"/>
                  </a:cubicBezTo>
                  <a:cubicBezTo>
                    <a:pt x="13" y="34"/>
                    <a:pt x="13" y="34"/>
                    <a:pt x="13" y="34"/>
                  </a:cubicBezTo>
                  <a:cubicBezTo>
                    <a:pt x="13" y="34"/>
                    <a:pt x="14" y="34"/>
                    <a:pt x="14" y="34"/>
                  </a:cubicBezTo>
                  <a:cubicBezTo>
                    <a:pt x="14" y="34"/>
                    <a:pt x="14" y="34"/>
                    <a:pt x="15" y="34"/>
                  </a:cubicBezTo>
                  <a:cubicBezTo>
                    <a:pt x="15" y="34"/>
                    <a:pt x="15" y="34"/>
                    <a:pt x="16" y="34"/>
                  </a:cubicBezTo>
                  <a:cubicBezTo>
                    <a:pt x="16" y="34"/>
                    <a:pt x="16" y="34"/>
                    <a:pt x="16" y="34"/>
                  </a:cubicBezTo>
                  <a:cubicBezTo>
                    <a:pt x="17" y="34"/>
                    <a:pt x="17" y="34"/>
                    <a:pt x="17" y="34"/>
                  </a:cubicBezTo>
                  <a:cubicBezTo>
                    <a:pt x="18" y="34"/>
                    <a:pt x="18" y="34"/>
                    <a:pt x="18" y="34"/>
                  </a:cubicBezTo>
                  <a:cubicBezTo>
                    <a:pt x="19" y="34"/>
                    <a:pt x="19" y="34"/>
                    <a:pt x="19" y="34"/>
                  </a:cubicBezTo>
                  <a:cubicBezTo>
                    <a:pt x="20" y="34"/>
                    <a:pt x="20" y="34"/>
                    <a:pt x="20" y="34"/>
                  </a:cubicBezTo>
                  <a:cubicBezTo>
                    <a:pt x="21" y="34"/>
                    <a:pt x="21" y="34"/>
                    <a:pt x="21" y="33"/>
                  </a:cubicBezTo>
                  <a:cubicBezTo>
                    <a:pt x="22" y="33"/>
                    <a:pt x="22" y="33"/>
                    <a:pt x="22" y="33"/>
                  </a:cubicBezTo>
                  <a:cubicBezTo>
                    <a:pt x="23" y="33"/>
                    <a:pt x="23" y="33"/>
                    <a:pt x="24" y="33"/>
                  </a:cubicBezTo>
                  <a:cubicBezTo>
                    <a:pt x="24" y="33"/>
                    <a:pt x="24" y="32"/>
                    <a:pt x="25" y="32"/>
                  </a:cubicBezTo>
                  <a:cubicBezTo>
                    <a:pt x="25" y="32"/>
                    <a:pt x="25" y="32"/>
                    <a:pt x="26" y="32"/>
                  </a:cubicBezTo>
                  <a:cubicBezTo>
                    <a:pt x="26" y="32"/>
                    <a:pt x="26" y="32"/>
                    <a:pt x="27" y="31"/>
                  </a:cubicBezTo>
                  <a:cubicBezTo>
                    <a:pt x="27" y="31"/>
                    <a:pt x="27" y="31"/>
                    <a:pt x="28" y="31"/>
                  </a:cubicBezTo>
                  <a:cubicBezTo>
                    <a:pt x="28" y="30"/>
                    <a:pt x="29" y="30"/>
                    <a:pt x="29" y="30"/>
                  </a:cubicBezTo>
                  <a:cubicBezTo>
                    <a:pt x="30" y="29"/>
                    <a:pt x="30" y="29"/>
                    <a:pt x="31" y="28"/>
                  </a:cubicBezTo>
                  <a:cubicBezTo>
                    <a:pt x="31" y="27"/>
                    <a:pt x="31" y="27"/>
                    <a:pt x="31" y="27"/>
                  </a:cubicBezTo>
                  <a:cubicBezTo>
                    <a:pt x="32" y="26"/>
                    <a:pt x="32" y="27"/>
                    <a:pt x="33" y="26"/>
                  </a:cubicBezTo>
                  <a:cubicBezTo>
                    <a:pt x="33" y="26"/>
                    <a:pt x="33" y="26"/>
                    <a:pt x="34" y="25"/>
                  </a:cubicBezTo>
                  <a:cubicBezTo>
                    <a:pt x="34" y="25"/>
                    <a:pt x="34" y="25"/>
                    <a:pt x="34" y="24"/>
                  </a:cubicBezTo>
                  <a:cubicBezTo>
                    <a:pt x="35" y="24"/>
                    <a:pt x="35" y="23"/>
                    <a:pt x="35" y="23"/>
                  </a:cubicBezTo>
                  <a:cubicBezTo>
                    <a:pt x="36" y="22"/>
                    <a:pt x="36" y="22"/>
                    <a:pt x="36" y="21"/>
                  </a:cubicBezTo>
                  <a:cubicBezTo>
                    <a:pt x="36" y="21"/>
                    <a:pt x="37" y="21"/>
                    <a:pt x="37" y="20"/>
                  </a:cubicBezTo>
                  <a:cubicBezTo>
                    <a:pt x="37" y="19"/>
                    <a:pt x="37" y="19"/>
                    <a:pt x="38" y="19"/>
                  </a:cubicBezTo>
                  <a:cubicBezTo>
                    <a:pt x="38" y="18"/>
                    <a:pt x="39" y="19"/>
                    <a:pt x="39" y="18"/>
                  </a:cubicBezTo>
                  <a:cubicBezTo>
                    <a:pt x="39" y="18"/>
                    <a:pt x="39" y="18"/>
                    <a:pt x="39" y="18"/>
                  </a:cubicBezTo>
                  <a:cubicBezTo>
                    <a:pt x="39" y="18"/>
                    <a:pt x="39" y="18"/>
                    <a:pt x="39" y="17"/>
                  </a:cubicBezTo>
                  <a:cubicBezTo>
                    <a:pt x="39" y="16"/>
                    <a:pt x="40" y="16"/>
                    <a:pt x="40" y="15"/>
                  </a:cubicBezTo>
                  <a:cubicBezTo>
                    <a:pt x="40" y="15"/>
                    <a:pt x="40" y="15"/>
                    <a:pt x="40" y="14"/>
                  </a:cubicBezTo>
                  <a:cubicBezTo>
                    <a:pt x="40" y="14"/>
                    <a:pt x="41" y="13"/>
                    <a:pt x="41" y="13"/>
                  </a:cubicBezTo>
                  <a:cubicBezTo>
                    <a:pt x="38" y="12"/>
                    <a:pt x="38" y="12"/>
                    <a:pt x="38" y="12"/>
                  </a:cubicBezTo>
                  <a:cubicBezTo>
                    <a:pt x="38" y="12"/>
                    <a:pt x="38" y="12"/>
                    <a:pt x="38"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5" name="Freeform 249"/>
            <p:cNvSpPr>
              <a:spLocks/>
            </p:cNvSpPr>
            <p:nvPr/>
          </p:nvSpPr>
          <p:spPr bwMode="auto">
            <a:xfrm>
              <a:off x="5154614" y="2362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6" name="Freeform 250"/>
            <p:cNvSpPr>
              <a:spLocks/>
            </p:cNvSpPr>
            <p:nvPr/>
          </p:nvSpPr>
          <p:spPr bwMode="auto">
            <a:xfrm>
              <a:off x="4799014" y="2362201"/>
              <a:ext cx="452438" cy="604838"/>
            </a:xfrm>
            <a:custGeom>
              <a:avLst/>
              <a:gdLst>
                <a:gd name="T0" fmla="*/ 40 w 42"/>
                <a:gd name="T1" fmla="*/ 13 h 56"/>
                <a:gd name="T2" fmla="*/ 38 w 42"/>
                <a:gd name="T3" fmla="*/ 11 h 56"/>
                <a:gd name="T4" fmla="*/ 37 w 42"/>
                <a:gd name="T5" fmla="*/ 5 h 56"/>
                <a:gd name="T6" fmla="*/ 35 w 42"/>
                <a:gd name="T7" fmla="*/ 1 h 56"/>
                <a:gd name="T8" fmla="*/ 32 w 42"/>
                <a:gd name="T9" fmla="*/ 1 h 56"/>
                <a:gd name="T10" fmla="*/ 30 w 42"/>
                <a:gd name="T11" fmla="*/ 3 h 56"/>
                <a:gd name="T12" fmla="*/ 29 w 42"/>
                <a:gd name="T13" fmla="*/ 5 h 56"/>
                <a:gd name="T14" fmla="*/ 27 w 42"/>
                <a:gd name="T15" fmla="*/ 4 h 56"/>
                <a:gd name="T16" fmla="*/ 7 w 42"/>
                <a:gd name="T17" fmla="*/ 9 h 56"/>
                <a:gd name="T18" fmla="*/ 4 w 42"/>
                <a:gd name="T19" fmla="*/ 11 h 56"/>
                <a:gd name="T20" fmla="*/ 2 w 42"/>
                <a:gd name="T21" fmla="*/ 22 h 56"/>
                <a:gd name="T22" fmla="*/ 1 w 42"/>
                <a:gd name="T23" fmla="*/ 25 h 56"/>
                <a:gd name="T24" fmla="*/ 1 w 42"/>
                <a:gd name="T25" fmla="*/ 28 h 56"/>
                <a:gd name="T26" fmla="*/ 1 w 42"/>
                <a:gd name="T27" fmla="*/ 30 h 56"/>
                <a:gd name="T28" fmla="*/ 1 w 42"/>
                <a:gd name="T29" fmla="*/ 33 h 56"/>
                <a:gd name="T30" fmla="*/ 2 w 42"/>
                <a:gd name="T31" fmla="*/ 35 h 56"/>
                <a:gd name="T32" fmla="*/ 3 w 42"/>
                <a:gd name="T33" fmla="*/ 37 h 56"/>
                <a:gd name="T34" fmla="*/ 4 w 42"/>
                <a:gd name="T35" fmla="*/ 41 h 56"/>
                <a:gd name="T36" fmla="*/ 8 w 42"/>
                <a:gd name="T37" fmla="*/ 44 h 56"/>
                <a:gd name="T38" fmla="*/ 10 w 42"/>
                <a:gd name="T39" fmla="*/ 47 h 56"/>
                <a:gd name="T40" fmla="*/ 12 w 42"/>
                <a:gd name="T41" fmla="*/ 50 h 56"/>
                <a:gd name="T42" fmla="*/ 13 w 42"/>
                <a:gd name="T43" fmla="*/ 52 h 56"/>
                <a:gd name="T44" fmla="*/ 16 w 42"/>
                <a:gd name="T45" fmla="*/ 54 h 56"/>
                <a:gd name="T46" fmla="*/ 18 w 42"/>
                <a:gd name="T47" fmla="*/ 54 h 56"/>
                <a:gd name="T48" fmla="*/ 20 w 42"/>
                <a:gd name="T49" fmla="*/ 55 h 56"/>
                <a:gd name="T50" fmla="*/ 22 w 42"/>
                <a:gd name="T51" fmla="*/ 56 h 56"/>
                <a:gd name="T52" fmla="*/ 26 w 42"/>
                <a:gd name="T53" fmla="*/ 56 h 56"/>
                <a:gd name="T54" fmla="*/ 28 w 42"/>
                <a:gd name="T55" fmla="*/ 56 h 56"/>
                <a:gd name="T56" fmla="*/ 30 w 42"/>
                <a:gd name="T57" fmla="*/ 55 h 56"/>
                <a:gd name="T58" fmla="*/ 34 w 42"/>
                <a:gd name="T59" fmla="*/ 53 h 56"/>
                <a:gd name="T60" fmla="*/ 35 w 42"/>
                <a:gd name="T61" fmla="*/ 52 h 56"/>
                <a:gd name="T62" fmla="*/ 33 w 42"/>
                <a:gd name="T63" fmla="*/ 50 h 56"/>
                <a:gd name="T64" fmla="*/ 32 w 42"/>
                <a:gd name="T65" fmla="*/ 47 h 56"/>
                <a:gd name="T66" fmla="*/ 29 w 42"/>
                <a:gd name="T67" fmla="*/ 45 h 56"/>
                <a:gd name="T68" fmla="*/ 28 w 42"/>
                <a:gd name="T69" fmla="*/ 42 h 56"/>
                <a:gd name="T70" fmla="*/ 30 w 42"/>
                <a:gd name="T71" fmla="*/ 42 h 56"/>
                <a:gd name="T72" fmla="*/ 30 w 42"/>
                <a:gd name="T73" fmla="*/ 38 h 56"/>
                <a:gd name="T74" fmla="*/ 32 w 42"/>
                <a:gd name="T75" fmla="*/ 35 h 56"/>
                <a:gd name="T76" fmla="*/ 33 w 42"/>
                <a:gd name="T77" fmla="*/ 33 h 56"/>
                <a:gd name="T78" fmla="*/ 34 w 42"/>
                <a:gd name="T79" fmla="*/ 31 h 56"/>
                <a:gd name="T80" fmla="*/ 36 w 42"/>
                <a:gd name="T81" fmla="*/ 29 h 56"/>
                <a:gd name="T82" fmla="*/ 36 w 42"/>
                <a:gd name="T83" fmla="*/ 27 h 56"/>
                <a:gd name="T84" fmla="*/ 36 w 42"/>
                <a:gd name="T85" fmla="*/ 24 h 56"/>
                <a:gd name="T86" fmla="*/ 37 w 42"/>
                <a:gd name="T87" fmla="*/ 20 h 56"/>
                <a:gd name="T88" fmla="*/ 37 w 42"/>
                <a:gd name="T89" fmla="*/ 18 h 56"/>
                <a:gd name="T90" fmla="*/ 39 w 42"/>
                <a:gd name="T91" fmla="*/ 17 h 56"/>
                <a:gd name="T92" fmla="*/ 41 w 42"/>
                <a:gd name="T93" fmla="*/ 15 h 56"/>
                <a:gd name="T94" fmla="*/ 41 w 42"/>
                <a:gd name="T95"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56">
                  <a:moveTo>
                    <a:pt x="41" y="14"/>
                  </a:moveTo>
                  <a:cubicBezTo>
                    <a:pt x="41" y="14"/>
                    <a:pt x="40" y="14"/>
                    <a:pt x="40" y="14"/>
                  </a:cubicBezTo>
                  <a:cubicBezTo>
                    <a:pt x="40" y="13"/>
                    <a:pt x="40" y="13"/>
                    <a:pt x="40" y="13"/>
                  </a:cubicBezTo>
                  <a:cubicBezTo>
                    <a:pt x="39" y="12"/>
                    <a:pt x="39" y="13"/>
                    <a:pt x="39" y="12"/>
                  </a:cubicBezTo>
                  <a:cubicBezTo>
                    <a:pt x="38" y="12"/>
                    <a:pt x="38" y="12"/>
                    <a:pt x="38" y="12"/>
                  </a:cubicBezTo>
                  <a:cubicBezTo>
                    <a:pt x="38" y="11"/>
                    <a:pt x="38" y="11"/>
                    <a:pt x="38" y="11"/>
                  </a:cubicBezTo>
                  <a:cubicBezTo>
                    <a:pt x="37" y="10"/>
                    <a:pt x="38" y="9"/>
                    <a:pt x="38" y="9"/>
                  </a:cubicBezTo>
                  <a:cubicBezTo>
                    <a:pt x="37" y="8"/>
                    <a:pt x="38" y="8"/>
                    <a:pt x="38" y="7"/>
                  </a:cubicBezTo>
                  <a:cubicBezTo>
                    <a:pt x="37" y="6"/>
                    <a:pt x="37" y="6"/>
                    <a:pt x="37" y="5"/>
                  </a:cubicBezTo>
                  <a:cubicBezTo>
                    <a:pt x="37" y="5"/>
                    <a:pt x="37" y="5"/>
                    <a:pt x="37" y="4"/>
                  </a:cubicBezTo>
                  <a:cubicBezTo>
                    <a:pt x="36" y="4"/>
                    <a:pt x="36" y="3"/>
                    <a:pt x="36" y="3"/>
                  </a:cubicBezTo>
                  <a:cubicBezTo>
                    <a:pt x="35" y="1"/>
                    <a:pt x="35" y="1"/>
                    <a:pt x="35" y="1"/>
                  </a:cubicBezTo>
                  <a:cubicBezTo>
                    <a:pt x="35" y="1"/>
                    <a:pt x="34" y="1"/>
                    <a:pt x="34" y="1"/>
                  </a:cubicBezTo>
                  <a:cubicBezTo>
                    <a:pt x="34" y="1"/>
                    <a:pt x="33" y="1"/>
                    <a:pt x="33" y="0"/>
                  </a:cubicBezTo>
                  <a:cubicBezTo>
                    <a:pt x="33" y="1"/>
                    <a:pt x="33" y="1"/>
                    <a:pt x="32" y="1"/>
                  </a:cubicBezTo>
                  <a:cubicBezTo>
                    <a:pt x="32" y="1"/>
                    <a:pt x="32" y="1"/>
                    <a:pt x="32" y="1"/>
                  </a:cubicBezTo>
                  <a:cubicBezTo>
                    <a:pt x="31" y="1"/>
                    <a:pt x="31" y="1"/>
                    <a:pt x="31" y="2"/>
                  </a:cubicBezTo>
                  <a:cubicBezTo>
                    <a:pt x="30" y="2"/>
                    <a:pt x="31" y="2"/>
                    <a:pt x="30" y="3"/>
                  </a:cubicBezTo>
                  <a:cubicBezTo>
                    <a:pt x="30" y="3"/>
                    <a:pt x="30" y="3"/>
                    <a:pt x="30" y="3"/>
                  </a:cubicBezTo>
                  <a:cubicBezTo>
                    <a:pt x="30" y="3"/>
                    <a:pt x="30" y="3"/>
                    <a:pt x="29" y="3"/>
                  </a:cubicBezTo>
                  <a:cubicBezTo>
                    <a:pt x="29" y="4"/>
                    <a:pt x="29" y="4"/>
                    <a:pt x="29" y="5"/>
                  </a:cubicBezTo>
                  <a:cubicBezTo>
                    <a:pt x="28" y="5"/>
                    <a:pt x="28" y="5"/>
                    <a:pt x="28" y="5"/>
                  </a:cubicBezTo>
                  <a:cubicBezTo>
                    <a:pt x="28" y="5"/>
                    <a:pt x="28" y="5"/>
                    <a:pt x="28" y="4"/>
                  </a:cubicBezTo>
                  <a:cubicBezTo>
                    <a:pt x="28" y="4"/>
                    <a:pt x="27" y="4"/>
                    <a:pt x="27" y="4"/>
                  </a:cubicBezTo>
                  <a:cubicBezTo>
                    <a:pt x="7" y="4"/>
                    <a:pt x="7" y="4"/>
                    <a:pt x="7" y="4"/>
                  </a:cubicBezTo>
                  <a:cubicBezTo>
                    <a:pt x="7" y="3"/>
                    <a:pt x="7" y="3"/>
                    <a:pt x="7" y="3"/>
                  </a:cubicBezTo>
                  <a:cubicBezTo>
                    <a:pt x="7" y="9"/>
                    <a:pt x="7" y="9"/>
                    <a:pt x="7" y="9"/>
                  </a:cubicBezTo>
                  <a:cubicBezTo>
                    <a:pt x="4" y="9"/>
                    <a:pt x="4" y="9"/>
                    <a:pt x="4" y="9"/>
                  </a:cubicBezTo>
                  <a:cubicBezTo>
                    <a:pt x="4" y="12"/>
                    <a:pt x="4" y="12"/>
                    <a:pt x="4" y="12"/>
                  </a:cubicBezTo>
                  <a:cubicBezTo>
                    <a:pt x="4" y="11"/>
                    <a:pt x="4" y="11"/>
                    <a:pt x="4" y="11"/>
                  </a:cubicBezTo>
                  <a:cubicBezTo>
                    <a:pt x="5" y="22"/>
                    <a:pt x="5" y="22"/>
                    <a:pt x="5" y="22"/>
                  </a:cubicBezTo>
                  <a:cubicBezTo>
                    <a:pt x="3" y="22"/>
                    <a:pt x="3" y="22"/>
                    <a:pt x="3" y="22"/>
                  </a:cubicBezTo>
                  <a:cubicBezTo>
                    <a:pt x="2" y="22"/>
                    <a:pt x="2" y="22"/>
                    <a:pt x="2" y="22"/>
                  </a:cubicBezTo>
                  <a:cubicBezTo>
                    <a:pt x="2" y="22"/>
                    <a:pt x="2" y="23"/>
                    <a:pt x="2" y="23"/>
                  </a:cubicBezTo>
                  <a:cubicBezTo>
                    <a:pt x="2" y="24"/>
                    <a:pt x="2" y="24"/>
                    <a:pt x="2" y="24"/>
                  </a:cubicBezTo>
                  <a:cubicBezTo>
                    <a:pt x="1" y="24"/>
                    <a:pt x="1" y="24"/>
                    <a:pt x="1" y="25"/>
                  </a:cubicBezTo>
                  <a:cubicBezTo>
                    <a:pt x="1" y="25"/>
                    <a:pt x="0" y="25"/>
                    <a:pt x="0" y="26"/>
                  </a:cubicBezTo>
                  <a:cubicBezTo>
                    <a:pt x="0" y="26"/>
                    <a:pt x="1" y="26"/>
                    <a:pt x="1" y="26"/>
                  </a:cubicBezTo>
                  <a:cubicBezTo>
                    <a:pt x="1" y="27"/>
                    <a:pt x="1" y="27"/>
                    <a:pt x="1" y="28"/>
                  </a:cubicBezTo>
                  <a:cubicBezTo>
                    <a:pt x="1" y="28"/>
                    <a:pt x="1" y="28"/>
                    <a:pt x="1" y="28"/>
                  </a:cubicBezTo>
                  <a:cubicBezTo>
                    <a:pt x="1" y="28"/>
                    <a:pt x="1" y="29"/>
                    <a:pt x="1" y="29"/>
                  </a:cubicBezTo>
                  <a:cubicBezTo>
                    <a:pt x="1" y="29"/>
                    <a:pt x="1" y="30"/>
                    <a:pt x="1" y="30"/>
                  </a:cubicBezTo>
                  <a:cubicBezTo>
                    <a:pt x="1" y="31"/>
                    <a:pt x="1" y="31"/>
                    <a:pt x="1" y="32"/>
                  </a:cubicBezTo>
                  <a:cubicBezTo>
                    <a:pt x="1" y="32"/>
                    <a:pt x="1" y="32"/>
                    <a:pt x="1" y="32"/>
                  </a:cubicBezTo>
                  <a:cubicBezTo>
                    <a:pt x="1" y="33"/>
                    <a:pt x="1" y="33"/>
                    <a:pt x="1" y="33"/>
                  </a:cubicBezTo>
                  <a:cubicBezTo>
                    <a:pt x="1" y="33"/>
                    <a:pt x="1" y="33"/>
                    <a:pt x="1" y="34"/>
                  </a:cubicBezTo>
                  <a:cubicBezTo>
                    <a:pt x="1" y="34"/>
                    <a:pt x="2" y="34"/>
                    <a:pt x="2" y="34"/>
                  </a:cubicBezTo>
                  <a:cubicBezTo>
                    <a:pt x="2" y="34"/>
                    <a:pt x="2" y="34"/>
                    <a:pt x="2" y="35"/>
                  </a:cubicBezTo>
                  <a:cubicBezTo>
                    <a:pt x="2" y="35"/>
                    <a:pt x="2" y="35"/>
                    <a:pt x="2" y="35"/>
                  </a:cubicBezTo>
                  <a:cubicBezTo>
                    <a:pt x="2" y="35"/>
                    <a:pt x="2" y="35"/>
                    <a:pt x="2" y="35"/>
                  </a:cubicBezTo>
                  <a:cubicBezTo>
                    <a:pt x="2" y="36"/>
                    <a:pt x="3" y="36"/>
                    <a:pt x="3" y="37"/>
                  </a:cubicBezTo>
                  <a:cubicBezTo>
                    <a:pt x="3" y="37"/>
                    <a:pt x="4" y="37"/>
                    <a:pt x="4" y="38"/>
                  </a:cubicBezTo>
                  <a:cubicBezTo>
                    <a:pt x="4" y="38"/>
                    <a:pt x="4" y="39"/>
                    <a:pt x="4" y="39"/>
                  </a:cubicBezTo>
                  <a:cubicBezTo>
                    <a:pt x="4" y="40"/>
                    <a:pt x="3" y="40"/>
                    <a:pt x="4" y="41"/>
                  </a:cubicBezTo>
                  <a:cubicBezTo>
                    <a:pt x="4" y="41"/>
                    <a:pt x="4" y="41"/>
                    <a:pt x="4" y="41"/>
                  </a:cubicBezTo>
                  <a:cubicBezTo>
                    <a:pt x="5" y="42"/>
                    <a:pt x="5" y="42"/>
                    <a:pt x="6" y="42"/>
                  </a:cubicBezTo>
                  <a:cubicBezTo>
                    <a:pt x="7" y="43"/>
                    <a:pt x="7" y="43"/>
                    <a:pt x="8" y="44"/>
                  </a:cubicBezTo>
                  <a:cubicBezTo>
                    <a:pt x="8" y="44"/>
                    <a:pt x="8" y="44"/>
                    <a:pt x="8" y="44"/>
                  </a:cubicBezTo>
                  <a:cubicBezTo>
                    <a:pt x="9" y="45"/>
                    <a:pt x="8" y="45"/>
                    <a:pt x="8" y="46"/>
                  </a:cubicBezTo>
                  <a:cubicBezTo>
                    <a:pt x="8" y="47"/>
                    <a:pt x="9" y="46"/>
                    <a:pt x="10" y="47"/>
                  </a:cubicBezTo>
                  <a:cubicBezTo>
                    <a:pt x="10" y="47"/>
                    <a:pt x="10" y="47"/>
                    <a:pt x="10" y="48"/>
                  </a:cubicBezTo>
                  <a:cubicBezTo>
                    <a:pt x="11" y="49"/>
                    <a:pt x="11" y="49"/>
                    <a:pt x="11" y="49"/>
                  </a:cubicBezTo>
                  <a:cubicBezTo>
                    <a:pt x="12" y="49"/>
                    <a:pt x="12" y="49"/>
                    <a:pt x="12" y="50"/>
                  </a:cubicBezTo>
                  <a:cubicBezTo>
                    <a:pt x="13" y="50"/>
                    <a:pt x="13" y="50"/>
                    <a:pt x="13" y="50"/>
                  </a:cubicBezTo>
                  <a:cubicBezTo>
                    <a:pt x="13" y="51"/>
                    <a:pt x="13" y="51"/>
                    <a:pt x="13" y="51"/>
                  </a:cubicBezTo>
                  <a:cubicBezTo>
                    <a:pt x="13" y="52"/>
                    <a:pt x="13" y="52"/>
                    <a:pt x="13" y="52"/>
                  </a:cubicBezTo>
                  <a:cubicBezTo>
                    <a:pt x="13" y="52"/>
                    <a:pt x="14" y="52"/>
                    <a:pt x="14" y="52"/>
                  </a:cubicBezTo>
                  <a:cubicBezTo>
                    <a:pt x="14" y="53"/>
                    <a:pt x="14" y="53"/>
                    <a:pt x="15" y="53"/>
                  </a:cubicBezTo>
                  <a:cubicBezTo>
                    <a:pt x="15" y="54"/>
                    <a:pt x="15" y="54"/>
                    <a:pt x="16" y="54"/>
                  </a:cubicBezTo>
                  <a:cubicBezTo>
                    <a:pt x="16" y="54"/>
                    <a:pt x="16" y="54"/>
                    <a:pt x="16" y="54"/>
                  </a:cubicBezTo>
                  <a:cubicBezTo>
                    <a:pt x="17" y="54"/>
                    <a:pt x="17" y="54"/>
                    <a:pt x="18" y="54"/>
                  </a:cubicBezTo>
                  <a:cubicBezTo>
                    <a:pt x="18" y="54"/>
                    <a:pt x="18" y="54"/>
                    <a:pt x="18" y="54"/>
                  </a:cubicBezTo>
                  <a:cubicBezTo>
                    <a:pt x="19" y="54"/>
                    <a:pt x="19" y="53"/>
                    <a:pt x="19" y="53"/>
                  </a:cubicBezTo>
                  <a:cubicBezTo>
                    <a:pt x="20" y="54"/>
                    <a:pt x="20" y="54"/>
                    <a:pt x="20" y="54"/>
                  </a:cubicBezTo>
                  <a:cubicBezTo>
                    <a:pt x="20" y="54"/>
                    <a:pt x="20" y="55"/>
                    <a:pt x="20" y="55"/>
                  </a:cubicBezTo>
                  <a:cubicBezTo>
                    <a:pt x="21" y="55"/>
                    <a:pt x="21" y="55"/>
                    <a:pt x="21" y="55"/>
                  </a:cubicBezTo>
                  <a:cubicBezTo>
                    <a:pt x="21" y="56"/>
                    <a:pt x="21" y="56"/>
                    <a:pt x="22" y="56"/>
                  </a:cubicBezTo>
                  <a:cubicBezTo>
                    <a:pt x="22" y="56"/>
                    <a:pt x="22" y="56"/>
                    <a:pt x="22" y="56"/>
                  </a:cubicBezTo>
                  <a:cubicBezTo>
                    <a:pt x="22" y="56"/>
                    <a:pt x="23" y="56"/>
                    <a:pt x="23" y="56"/>
                  </a:cubicBezTo>
                  <a:cubicBezTo>
                    <a:pt x="23" y="56"/>
                    <a:pt x="24" y="56"/>
                    <a:pt x="24" y="56"/>
                  </a:cubicBezTo>
                  <a:cubicBezTo>
                    <a:pt x="25" y="56"/>
                    <a:pt x="25" y="56"/>
                    <a:pt x="26" y="56"/>
                  </a:cubicBezTo>
                  <a:cubicBezTo>
                    <a:pt x="26" y="56"/>
                    <a:pt x="26" y="56"/>
                    <a:pt x="26" y="56"/>
                  </a:cubicBezTo>
                  <a:cubicBezTo>
                    <a:pt x="27" y="56"/>
                    <a:pt x="27" y="56"/>
                    <a:pt x="27" y="56"/>
                  </a:cubicBezTo>
                  <a:cubicBezTo>
                    <a:pt x="28" y="56"/>
                    <a:pt x="28" y="56"/>
                    <a:pt x="28" y="56"/>
                  </a:cubicBezTo>
                  <a:cubicBezTo>
                    <a:pt x="29" y="56"/>
                    <a:pt x="29" y="55"/>
                    <a:pt x="29" y="55"/>
                  </a:cubicBezTo>
                  <a:cubicBezTo>
                    <a:pt x="30" y="55"/>
                    <a:pt x="30" y="55"/>
                    <a:pt x="30" y="55"/>
                  </a:cubicBezTo>
                  <a:cubicBezTo>
                    <a:pt x="30" y="55"/>
                    <a:pt x="30" y="55"/>
                    <a:pt x="30" y="55"/>
                  </a:cubicBezTo>
                  <a:cubicBezTo>
                    <a:pt x="30" y="55"/>
                    <a:pt x="31" y="54"/>
                    <a:pt x="31" y="53"/>
                  </a:cubicBezTo>
                  <a:cubicBezTo>
                    <a:pt x="31" y="53"/>
                    <a:pt x="33" y="53"/>
                    <a:pt x="33" y="53"/>
                  </a:cubicBezTo>
                  <a:cubicBezTo>
                    <a:pt x="34" y="53"/>
                    <a:pt x="34" y="53"/>
                    <a:pt x="34" y="53"/>
                  </a:cubicBezTo>
                  <a:cubicBezTo>
                    <a:pt x="35" y="53"/>
                    <a:pt x="35" y="53"/>
                    <a:pt x="35" y="53"/>
                  </a:cubicBezTo>
                  <a:cubicBezTo>
                    <a:pt x="35" y="53"/>
                    <a:pt x="35" y="53"/>
                    <a:pt x="35" y="52"/>
                  </a:cubicBezTo>
                  <a:cubicBezTo>
                    <a:pt x="35" y="52"/>
                    <a:pt x="35" y="52"/>
                    <a:pt x="35" y="52"/>
                  </a:cubicBezTo>
                  <a:cubicBezTo>
                    <a:pt x="35" y="51"/>
                    <a:pt x="35" y="51"/>
                    <a:pt x="34" y="51"/>
                  </a:cubicBezTo>
                  <a:cubicBezTo>
                    <a:pt x="34" y="51"/>
                    <a:pt x="34" y="51"/>
                    <a:pt x="34" y="51"/>
                  </a:cubicBezTo>
                  <a:cubicBezTo>
                    <a:pt x="33" y="51"/>
                    <a:pt x="33" y="50"/>
                    <a:pt x="33" y="50"/>
                  </a:cubicBezTo>
                  <a:cubicBezTo>
                    <a:pt x="33" y="50"/>
                    <a:pt x="33" y="49"/>
                    <a:pt x="33" y="49"/>
                  </a:cubicBezTo>
                  <a:cubicBezTo>
                    <a:pt x="32" y="48"/>
                    <a:pt x="33" y="48"/>
                    <a:pt x="32" y="48"/>
                  </a:cubicBezTo>
                  <a:cubicBezTo>
                    <a:pt x="32" y="47"/>
                    <a:pt x="32" y="47"/>
                    <a:pt x="32" y="47"/>
                  </a:cubicBezTo>
                  <a:cubicBezTo>
                    <a:pt x="31" y="47"/>
                    <a:pt x="31" y="47"/>
                    <a:pt x="31" y="46"/>
                  </a:cubicBezTo>
                  <a:cubicBezTo>
                    <a:pt x="31" y="46"/>
                    <a:pt x="30" y="46"/>
                    <a:pt x="30" y="45"/>
                  </a:cubicBezTo>
                  <a:cubicBezTo>
                    <a:pt x="30" y="45"/>
                    <a:pt x="29" y="45"/>
                    <a:pt x="29" y="45"/>
                  </a:cubicBezTo>
                  <a:cubicBezTo>
                    <a:pt x="29" y="44"/>
                    <a:pt x="28" y="45"/>
                    <a:pt x="28" y="44"/>
                  </a:cubicBezTo>
                  <a:cubicBezTo>
                    <a:pt x="28" y="44"/>
                    <a:pt x="28" y="44"/>
                    <a:pt x="28" y="44"/>
                  </a:cubicBezTo>
                  <a:cubicBezTo>
                    <a:pt x="28" y="43"/>
                    <a:pt x="28" y="43"/>
                    <a:pt x="28" y="42"/>
                  </a:cubicBezTo>
                  <a:cubicBezTo>
                    <a:pt x="28" y="42"/>
                    <a:pt x="29" y="42"/>
                    <a:pt x="29" y="42"/>
                  </a:cubicBezTo>
                  <a:cubicBezTo>
                    <a:pt x="29" y="42"/>
                    <a:pt x="29" y="43"/>
                    <a:pt x="30" y="43"/>
                  </a:cubicBezTo>
                  <a:cubicBezTo>
                    <a:pt x="30" y="43"/>
                    <a:pt x="30" y="43"/>
                    <a:pt x="30" y="42"/>
                  </a:cubicBezTo>
                  <a:cubicBezTo>
                    <a:pt x="31" y="42"/>
                    <a:pt x="30" y="42"/>
                    <a:pt x="30" y="41"/>
                  </a:cubicBezTo>
                  <a:cubicBezTo>
                    <a:pt x="30" y="41"/>
                    <a:pt x="30" y="40"/>
                    <a:pt x="30" y="40"/>
                  </a:cubicBezTo>
                  <a:cubicBezTo>
                    <a:pt x="30" y="39"/>
                    <a:pt x="30" y="39"/>
                    <a:pt x="30" y="38"/>
                  </a:cubicBezTo>
                  <a:cubicBezTo>
                    <a:pt x="30" y="38"/>
                    <a:pt x="30" y="37"/>
                    <a:pt x="31" y="37"/>
                  </a:cubicBezTo>
                  <a:cubicBezTo>
                    <a:pt x="31" y="37"/>
                    <a:pt x="31" y="36"/>
                    <a:pt x="31" y="36"/>
                  </a:cubicBezTo>
                  <a:cubicBezTo>
                    <a:pt x="31" y="36"/>
                    <a:pt x="32" y="36"/>
                    <a:pt x="32" y="35"/>
                  </a:cubicBezTo>
                  <a:cubicBezTo>
                    <a:pt x="32" y="35"/>
                    <a:pt x="32" y="35"/>
                    <a:pt x="33" y="35"/>
                  </a:cubicBezTo>
                  <a:cubicBezTo>
                    <a:pt x="33" y="34"/>
                    <a:pt x="33" y="34"/>
                    <a:pt x="33" y="34"/>
                  </a:cubicBezTo>
                  <a:cubicBezTo>
                    <a:pt x="33" y="33"/>
                    <a:pt x="32" y="33"/>
                    <a:pt x="33" y="33"/>
                  </a:cubicBezTo>
                  <a:cubicBezTo>
                    <a:pt x="33" y="32"/>
                    <a:pt x="33" y="33"/>
                    <a:pt x="33" y="32"/>
                  </a:cubicBezTo>
                  <a:cubicBezTo>
                    <a:pt x="33" y="32"/>
                    <a:pt x="33" y="32"/>
                    <a:pt x="33" y="32"/>
                  </a:cubicBezTo>
                  <a:cubicBezTo>
                    <a:pt x="33" y="31"/>
                    <a:pt x="34" y="31"/>
                    <a:pt x="34" y="31"/>
                  </a:cubicBezTo>
                  <a:cubicBezTo>
                    <a:pt x="34" y="31"/>
                    <a:pt x="34" y="30"/>
                    <a:pt x="34" y="30"/>
                  </a:cubicBezTo>
                  <a:cubicBezTo>
                    <a:pt x="35" y="30"/>
                    <a:pt x="35" y="30"/>
                    <a:pt x="35" y="30"/>
                  </a:cubicBezTo>
                  <a:cubicBezTo>
                    <a:pt x="36" y="30"/>
                    <a:pt x="36" y="29"/>
                    <a:pt x="36" y="29"/>
                  </a:cubicBezTo>
                  <a:cubicBezTo>
                    <a:pt x="36" y="29"/>
                    <a:pt x="36" y="28"/>
                    <a:pt x="36" y="28"/>
                  </a:cubicBezTo>
                  <a:cubicBezTo>
                    <a:pt x="36" y="28"/>
                    <a:pt x="36" y="28"/>
                    <a:pt x="36" y="27"/>
                  </a:cubicBezTo>
                  <a:cubicBezTo>
                    <a:pt x="36" y="27"/>
                    <a:pt x="36" y="27"/>
                    <a:pt x="36" y="27"/>
                  </a:cubicBezTo>
                  <a:cubicBezTo>
                    <a:pt x="36" y="26"/>
                    <a:pt x="36" y="26"/>
                    <a:pt x="36" y="26"/>
                  </a:cubicBezTo>
                  <a:cubicBezTo>
                    <a:pt x="36" y="25"/>
                    <a:pt x="36" y="25"/>
                    <a:pt x="36" y="25"/>
                  </a:cubicBezTo>
                  <a:cubicBezTo>
                    <a:pt x="36" y="24"/>
                    <a:pt x="36" y="24"/>
                    <a:pt x="36" y="24"/>
                  </a:cubicBezTo>
                  <a:cubicBezTo>
                    <a:pt x="36" y="24"/>
                    <a:pt x="36" y="23"/>
                    <a:pt x="36" y="23"/>
                  </a:cubicBezTo>
                  <a:cubicBezTo>
                    <a:pt x="36" y="22"/>
                    <a:pt x="36" y="22"/>
                    <a:pt x="37" y="21"/>
                  </a:cubicBezTo>
                  <a:cubicBezTo>
                    <a:pt x="37" y="21"/>
                    <a:pt x="37" y="21"/>
                    <a:pt x="37" y="20"/>
                  </a:cubicBezTo>
                  <a:cubicBezTo>
                    <a:pt x="37" y="20"/>
                    <a:pt x="36" y="19"/>
                    <a:pt x="37" y="19"/>
                  </a:cubicBezTo>
                  <a:cubicBezTo>
                    <a:pt x="37" y="19"/>
                    <a:pt x="37" y="19"/>
                    <a:pt x="37" y="19"/>
                  </a:cubicBezTo>
                  <a:cubicBezTo>
                    <a:pt x="37" y="18"/>
                    <a:pt x="37" y="18"/>
                    <a:pt x="37" y="18"/>
                  </a:cubicBezTo>
                  <a:cubicBezTo>
                    <a:pt x="37" y="18"/>
                    <a:pt x="38" y="18"/>
                    <a:pt x="38" y="18"/>
                  </a:cubicBezTo>
                  <a:cubicBezTo>
                    <a:pt x="38" y="18"/>
                    <a:pt x="38" y="17"/>
                    <a:pt x="38" y="17"/>
                  </a:cubicBezTo>
                  <a:cubicBezTo>
                    <a:pt x="39" y="17"/>
                    <a:pt x="39" y="17"/>
                    <a:pt x="39" y="17"/>
                  </a:cubicBezTo>
                  <a:cubicBezTo>
                    <a:pt x="39" y="17"/>
                    <a:pt x="39" y="17"/>
                    <a:pt x="40" y="17"/>
                  </a:cubicBezTo>
                  <a:cubicBezTo>
                    <a:pt x="40" y="16"/>
                    <a:pt x="40" y="16"/>
                    <a:pt x="41" y="16"/>
                  </a:cubicBezTo>
                  <a:cubicBezTo>
                    <a:pt x="41" y="16"/>
                    <a:pt x="41" y="16"/>
                    <a:pt x="41" y="15"/>
                  </a:cubicBezTo>
                  <a:cubicBezTo>
                    <a:pt x="41" y="15"/>
                    <a:pt x="41" y="15"/>
                    <a:pt x="41" y="15"/>
                  </a:cubicBezTo>
                  <a:cubicBezTo>
                    <a:pt x="42" y="15"/>
                    <a:pt x="42" y="15"/>
                    <a:pt x="42" y="15"/>
                  </a:cubicBezTo>
                  <a:cubicBezTo>
                    <a:pt x="41" y="14"/>
                    <a:pt x="41" y="14"/>
                    <a:pt x="41"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7" name="Freeform 251"/>
            <p:cNvSpPr>
              <a:spLocks/>
            </p:cNvSpPr>
            <p:nvPr/>
          </p:nvSpPr>
          <p:spPr bwMode="auto">
            <a:xfrm>
              <a:off x="5370514" y="3443289"/>
              <a:ext cx="0" cy="1111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8" name="Freeform 252"/>
            <p:cNvSpPr>
              <a:spLocks/>
            </p:cNvSpPr>
            <p:nvPr/>
          </p:nvSpPr>
          <p:spPr bwMode="auto">
            <a:xfrm>
              <a:off x="5726114" y="3713164"/>
              <a:ext cx="22225" cy="22225"/>
            </a:xfrm>
            <a:custGeom>
              <a:avLst/>
              <a:gdLst>
                <a:gd name="T0" fmla="*/ 1 w 2"/>
                <a:gd name="T1" fmla="*/ 0 h 2"/>
                <a:gd name="T2" fmla="*/ 0 w 2"/>
                <a:gd name="T3" fmla="*/ 0 h 2"/>
                <a:gd name="T4" fmla="*/ 0 w 2"/>
                <a:gd name="T5" fmla="*/ 1 h 2"/>
                <a:gd name="T6" fmla="*/ 0 w 2"/>
                <a:gd name="T7" fmla="*/ 2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0" y="0"/>
                  </a:cubicBezTo>
                  <a:cubicBezTo>
                    <a:pt x="0" y="1"/>
                    <a:pt x="0" y="1"/>
                    <a:pt x="0" y="1"/>
                  </a:cubicBezTo>
                  <a:cubicBezTo>
                    <a:pt x="0" y="1"/>
                    <a:pt x="0" y="1"/>
                    <a:pt x="0" y="2"/>
                  </a:cubicBezTo>
                  <a:cubicBezTo>
                    <a:pt x="0" y="2"/>
                    <a:pt x="1" y="2"/>
                    <a:pt x="1" y="1"/>
                  </a:cubicBezTo>
                  <a:cubicBezTo>
                    <a:pt x="1" y="1"/>
                    <a:pt x="1" y="1"/>
                    <a:pt x="2" y="1"/>
                  </a:cubicBezTo>
                  <a:cubicBezTo>
                    <a:pt x="2" y="0"/>
                    <a:pt x="2" y="0"/>
                    <a:pt x="2" y="0"/>
                  </a:cubicBezTo>
                  <a:cubicBezTo>
                    <a:pt x="2" y="0"/>
                    <a:pt x="2" y="0"/>
                    <a:pt x="1" y="0"/>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9" name="Freeform 253"/>
            <p:cNvSpPr>
              <a:spLocks/>
            </p:cNvSpPr>
            <p:nvPr/>
          </p:nvSpPr>
          <p:spPr bwMode="auto">
            <a:xfrm>
              <a:off x="5672139" y="3735389"/>
              <a:ext cx="11113" cy="22225"/>
            </a:xfrm>
            <a:custGeom>
              <a:avLst/>
              <a:gdLst>
                <a:gd name="T0" fmla="*/ 0 w 1"/>
                <a:gd name="T1" fmla="*/ 1 h 2"/>
                <a:gd name="T2" fmla="*/ 0 w 1"/>
                <a:gd name="T3" fmla="*/ 1 h 2"/>
                <a:gd name="T4" fmla="*/ 1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2"/>
                    <a:pt x="0" y="2"/>
                    <a:pt x="1" y="1"/>
                  </a:cubicBezTo>
                  <a:cubicBezTo>
                    <a:pt x="1" y="1"/>
                    <a:pt x="1" y="1"/>
                    <a:pt x="1" y="1"/>
                  </a:cubicBezTo>
                  <a:cubicBezTo>
                    <a:pt x="1" y="1"/>
                    <a:pt x="1" y="1"/>
                    <a:pt x="1" y="1"/>
                  </a:cubicBezTo>
                  <a:cubicBezTo>
                    <a:pt x="1" y="0"/>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0" name="Freeform 254"/>
            <p:cNvSpPr>
              <a:spLocks/>
            </p:cNvSpPr>
            <p:nvPr/>
          </p:nvSpPr>
          <p:spPr bwMode="auto">
            <a:xfrm>
              <a:off x="5219701" y="2081214"/>
              <a:ext cx="1111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1" name="Freeform 255"/>
            <p:cNvSpPr>
              <a:spLocks/>
            </p:cNvSpPr>
            <p:nvPr/>
          </p:nvSpPr>
          <p:spPr bwMode="auto">
            <a:xfrm>
              <a:off x="5111751" y="2081214"/>
              <a:ext cx="560388" cy="508000"/>
            </a:xfrm>
            <a:custGeom>
              <a:avLst/>
              <a:gdLst>
                <a:gd name="T0" fmla="*/ 50 w 52"/>
                <a:gd name="T1" fmla="*/ 27 h 47"/>
                <a:gd name="T2" fmla="*/ 45 w 52"/>
                <a:gd name="T3" fmla="*/ 26 h 47"/>
                <a:gd name="T4" fmla="*/ 42 w 52"/>
                <a:gd name="T5" fmla="*/ 23 h 47"/>
                <a:gd name="T6" fmla="*/ 41 w 52"/>
                <a:gd name="T7" fmla="*/ 21 h 47"/>
                <a:gd name="T8" fmla="*/ 40 w 52"/>
                <a:gd name="T9" fmla="*/ 19 h 47"/>
                <a:gd name="T10" fmla="*/ 39 w 52"/>
                <a:gd name="T11" fmla="*/ 17 h 47"/>
                <a:gd name="T12" fmla="*/ 38 w 52"/>
                <a:gd name="T13" fmla="*/ 15 h 47"/>
                <a:gd name="T14" fmla="*/ 37 w 52"/>
                <a:gd name="T15" fmla="*/ 14 h 47"/>
                <a:gd name="T16" fmla="*/ 35 w 52"/>
                <a:gd name="T17" fmla="*/ 11 h 47"/>
                <a:gd name="T18" fmla="*/ 34 w 52"/>
                <a:gd name="T19" fmla="*/ 10 h 47"/>
                <a:gd name="T20" fmla="*/ 32 w 52"/>
                <a:gd name="T21" fmla="*/ 10 h 47"/>
                <a:gd name="T22" fmla="*/ 30 w 52"/>
                <a:gd name="T23" fmla="*/ 9 h 47"/>
                <a:gd name="T24" fmla="*/ 29 w 52"/>
                <a:gd name="T25" fmla="*/ 9 h 47"/>
                <a:gd name="T26" fmla="*/ 23 w 52"/>
                <a:gd name="T27" fmla="*/ 8 h 47"/>
                <a:gd name="T28" fmla="*/ 21 w 52"/>
                <a:gd name="T29" fmla="*/ 4 h 47"/>
                <a:gd name="T30" fmla="*/ 15 w 52"/>
                <a:gd name="T31" fmla="*/ 2 h 47"/>
                <a:gd name="T32" fmla="*/ 11 w 52"/>
                <a:gd name="T33" fmla="*/ 0 h 47"/>
                <a:gd name="T34" fmla="*/ 9 w 52"/>
                <a:gd name="T35" fmla="*/ 1 h 47"/>
                <a:gd name="T36" fmla="*/ 5 w 52"/>
                <a:gd name="T37" fmla="*/ 3 h 47"/>
                <a:gd name="T38" fmla="*/ 7 w 52"/>
                <a:gd name="T39" fmla="*/ 5 h 47"/>
                <a:gd name="T40" fmla="*/ 5 w 52"/>
                <a:gd name="T41" fmla="*/ 7 h 47"/>
                <a:gd name="T42" fmla="*/ 2 w 52"/>
                <a:gd name="T43" fmla="*/ 8 h 47"/>
                <a:gd name="T44" fmla="*/ 1 w 52"/>
                <a:gd name="T45" fmla="*/ 9 h 47"/>
                <a:gd name="T46" fmla="*/ 1 w 52"/>
                <a:gd name="T47" fmla="*/ 13 h 47"/>
                <a:gd name="T48" fmla="*/ 5 w 52"/>
                <a:gd name="T49" fmla="*/ 16 h 47"/>
                <a:gd name="T50" fmla="*/ 7 w 52"/>
                <a:gd name="T51" fmla="*/ 19 h 47"/>
                <a:gd name="T52" fmla="*/ 9 w 52"/>
                <a:gd name="T53" fmla="*/ 23 h 47"/>
                <a:gd name="T54" fmla="*/ 12 w 52"/>
                <a:gd name="T55" fmla="*/ 25 h 47"/>
                <a:gd name="T56" fmla="*/ 13 w 52"/>
                <a:gd name="T57" fmla="*/ 29 h 47"/>
                <a:gd name="T58" fmla="*/ 13 w 52"/>
                <a:gd name="T59" fmla="*/ 32 h 47"/>
                <a:gd name="T60" fmla="*/ 16 w 52"/>
                <a:gd name="T61" fmla="*/ 35 h 47"/>
                <a:gd name="T62" fmla="*/ 18 w 52"/>
                <a:gd name="T63" fmla="*/ 37 h 47"/>
                <a:gd name="T64" fmla="*/ 18 w 52"/>
                <a:gd name="T65" fmla="*/ 39 h 47"/>
                <a:gd name="T66" fmla="*/ 20 w 52"/>
                <a:gd name="T67" fmla="*/ 41 h 47"/>
                <a:gd name="T68" fmla="*/ 22 w 52"/>
                <a:gd name="T69" fmla="*/ 43 h 47"/>
                <a:gd name="T70" fmla="*/ 26 w 52"/>
                <a:gd name="T71" fmla="*/ 43 h 47"/>
                <a:gd name="T72" fmla="*/ 29 w 52"/>
                <a:gd name="T73" fmla="*/ 45 h 47"/>
                <a:gd name="T74" fmla="*/ 31 w 52"/>
                <a:gd name="T75" fmla="*/ 46 h 47"/>
                <a:gd name="T76" fmla="*/ 33 w 52"/>
                <a:gd name="T77" fmla="*/ 42 h 47"/>
                <a:gd name="T78" fmla="*/ 40 w 52"/>
                <a:gd name="T79" fmla="*/ 40 h 47"/>
                <a:gd name="T80" fmla="*/ 44 w 52"/>
                <a:gd name="T81" fmla="*/ 38 h 47"/>
                <a:gd name="T82" fmla="*/ 50 w 52"/>
                <a:gd name="T83" fmla="*/ 34 h 47"/>
                <a:gd name="T84" fmla="*/ 52 w 52"/>
                <a:gd name="T8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47">
                  <a:moveTo>
                    <a:pt x="52" y="28"/>
                  </a:moveTo>
                  <a:cubicBezTo>
                    <a:pt x="52" y="28"/>
                    <a:pt x="52" y="28"/>
                    <a:pt x="52" y="28"/>
                  </a:cubicBezTo>
                  <a:cubicBezTo>
                    <a:pt x="51" y="27"/>
                    <a:pt x="51" y="27"/>
                    <a:pt x="50" y="27"/>
                  </a:cubicBezTo>
                  <a:cubicBezTo>
                    <a:pt x="50" y="26"/>
                    <a:pt x="49" y="26"/>
                    <a:pt x="48" y="26"/>
                  </a:cubicBezTo>
                  <a:cubicBezTo>
                    <a:pt x="47" y="26"/>
                    <a:pt x="47" y="26"/>
                    <a:pt x="46" y="26"/>
                  </a:cubicBezTo>
                  <a:cubicBezTo>
                    <a:pt x="46" y="26"/>
                    <a:pt x="45" y="26"/>
                    <a:pt x="45" y="26"/>
                  </a:cubicBezTo>
                  <a:cubicBezTo>
                    <a:pt x="44" y="26"/>
                    <a:pt x="44" y="26"/>
                    <a:pt x="44" y="25"/>
                  </a:cubicBezTo>
                  <a:cubicBezTo>
                    <a:pt x="43" y="25"/>
                    <a:pt x="43" y="25"/>
                    <a:pt x="43" y="25"/>
                  </a:cubicBezTo>
                  <a:cubicBezTo>
                    <a:pt x="42" y="24"/>
                    <a:pt x="42" y="24"/>
                    <a:pt x="42" y="23"/>
                  </a:cubicBezTo>
                  <a:cubicBezTo>
                    <a:pt x="42" y="23"/>
                    <a:pt x="42" y="23"/>
                    <a:pt x="42" y="23"/>
                  </a:cubicBezTo>
                  <a:cubicBezTo>
                    <a:pt x="41" y="22"/>
                    <a:pt x="41" y="22"/>
                    <a:pt x="41" y="22"/>
                  </a:cubicBezTo>
                  <a:cubicBezTo>
                    <a:pt x="41" y="21"/>
                    <a:pt x="41" y="21"/>
                    <a:pt x="41" y="21"/>
                  </a:cubicBezTo>
                  <a:cubicBezTo>
                    <a:pt x="40" y="21"/>
                    <a:pt x="40" y="21"/>
                    <a:pt x="40" y="21"/>
                  </a:cubicBezTo>
                  <a:cubicBezTo>
                    <a:pt x="40" y="20"/>
                    <a:pt x="40" y="20"/>
                    <a:pt x="40" y="20"/>
                  </a:cubicBezTo>
                  <a:cubicBezTo>
                    <a:pt x="40" y="20"/>
                    <a:pt x="40" y="20"/>
                    <a:pt x="40" y="19"/>
                  </a:cubicBezTo>
                  <a:cubicBezTo>
                    <a:pt x="40" y="19"/>
                    <a:pt x="40" y="19"/>
                    <a:pt x="39" y="19"/>
                  </a:cubicBezTo>
                  <a:cubicBezTo>
                    <a:pt x="39" y="18"/>
                    <a:pt x="39" y="18"/>
                    <a:pt x="39" y="18"/>
                  </a:cubicBezTo>
                  <a:cubicBezTo>
                    <a:pt x="39" y="18"/>
                    <a:pt x="39" y="18"/>
                    <a:pt x="39" y="17"/>
                  </a:cubicBezTo>
                  <a:cubicBezTo>
                    <a:pt x="39" y="17"/>
                    <a:pt x="39" y="17"/>
                    <a:pt x="39" y="17"/>
                  </a:cubicBezTo>
                  <a:cubicBezTo>
                    <a:pt x="38" y="16"/>
                    <a:pt x="39" y="16"/>
                    <a:pt x="39" y="16"/>
                  </a:cubicBezTo>
                  <a:cubicBezTo>
                    <a:pt x="39" y="16"/>
                    <a:pt x="38" y="16"/>
                    <a:pt x="38" y="15"/>
                  </a:cubicBezTo>
                  <a:cubicBezTo>
                    <a:pt x="38" y="15"/>
                    <a:pt x="38" y="15"/>
                    <a:pt x="38" y="15"/>
                  </a:cubicBezTo>
                  <a:cubicBezTo>
                    <a:pt x="37" y="15"/>
                    <a:pt x="37" y="15"/>
                    <a:pt x="37" y="14"/>
                  </a:cubicBezTo>
                  <a:cubicBezTo>
                    <a:pt x="37" y="14"/>
                    <a:pt x="37" y="14"/>
                    <a:pt x="37" y="14"/>
                  </a:cubicBezTo>
                  <a:cubicBezTo>
                    <a:pt x="36" y="13"/>
                    <a:pt x="36" y="13"/>
                    <a:pt x="36" y="13"/>
                  </a:cubicBezTo>
                  <a:cubicBezTo>
                    <a:pt x="36" y="13"/>
                    <a:pt x="36" y="13"/>
                    <a:pt x="35" y="12"/>
                  </a:cubicBezTo>
                  <a:cubicBezTo>
                    <a:pt x="35" y="12"/>
                    <a:pt x="35" y="12"/>
                    <a:pt x="35" y="11"/>
                  </a:cubicBezTo>
                  <a:cubicBezTo>
                    <a:pt x="35" y="11"/>
                    <a:pt x="35" y="11"/>
                    <a:pt x="35" y="11"/>
                  </a:cubicBezTo>
                  <a:cubicBezTo>
                    <a:pt x="34" y="11"/>
                    <a:pt x="34" y="11"/>
                    <a:pt x="34" y="10"/>
                  </a:cubicBezTo>
                  <a:cubicBezTo>
                    <a:pt x="34" y="10"/>
                    <a:pt x="34" y="10"/>
                    <a:pt x="34" y="10"/>
                  </a:cubicBezTo>
                  <a:cubicBezTo>
                    <a:pt x="34" y="10"/>
                    <a:pt x="34" y="10"/>
                    <a:pt x="34" y="10"/>
                  </a:cubicBezTo>
                  <a:cubicBezTo>
                    <a:pt x="33" y="10"/>
                    <a:pt x="33" y="10"/>
                    <a:pt x="33" y="10"/>
                  </a:cubicBezTo>
                  <a:cubicBezTo>
                    <a:pt x="33" y="10"/>
                    <a:pt x="32" y="10"/>
                    <a:pt x="32" y="10"/>
                  </a:cubicBezTo>
                  <a:cubicBezTo>
                    <a:pt x="32" y="10"/>
                    <a:pt x="32" y="10"/>
                    <a:pt x="31" y="10"/>
                  </a:cubicBezTo>
                  <a:cubicBezTo>
                    <a:pt x="31" y="9"/>
                    <a:pt x="31" y="9"/>
                    <a:pt x="31" y="9"/>
                  </a:cubicBezTo>
                  <a:cubicBezTo>
                    <a:pt x="31" y="8"/>
                    <a:pt x="30" y="9"/>
                    <a:pt x="30" y="9"/>
                  </a:cubicBezTo>
                  <a:cubicBezTo>
                    <a:pt x="30" y="9"/>
                    <a:pt x="30" y="9"/>
                    <a:pt x="29" y="8"/>
                  </a:cubicBezTo>
                  <a:cubicBezTo>
                    <a:pt x="29" y="9"/>
                    <a:pt x="29" y="9"/>
                    <a:pt x="29" y="9"/>
                  </a:cubicBezTo>
                  <a:cubicBezTo>
                    <a:pt x="29" y="9"/>
                    <a:pt x="29" y="9"/>
                    <a:pt x="29" y="9"/>
                  </a:cubicBezTo>
                  <a:cubicBezTo>
                    <a:pt x="28" y="9"/>
                    <a:pt x="28" y="9"/>
                    <a:pt x="28" y="9"/>
                  </a:cubicBezTo>
                  <a:cubicBezTo>
                    <a:pt x="27" y="9"/>
                    <a:pt x="27" y="8"/>
                    <a:pt x="27" y="8"/>
                  </a:cubicBezTo>
                  <a:cubicBezTo>
                    <a:pt x="25" y="8"/>
                    <a:pt x="24" y="8"/>
                    <a:pt x="23" y="8"/>
                  </a:cubicBezTo>
                  <a:cubicBezTo>
                    <a:pt x="22" y="7"/>
                    <a:pt x="22" y="7"/>
                    <a:pt x="22" y="7"/>
                  </a:cubicBezTo>
                  <a:cubicBezTo>
                    <a:pt x="21" y="6"/>
                    <a:pt x="22" y="6"/>
                    <a:pt x="22" y="6"/>
                  </a:cubicBezTo>
                  <a:cubicBezTo>
                    <a:pt x="22" y="5"/>
                    <a:pt x="21" y="5"/>
                    <a:pt x="21" y="4"/>
                  </a:cubicBezTo>
                  <a:cubicBezTo>
                    <a:pt x="20" y="4"/>
                    <a:pt x="20" y="4"/>
                    <a:pt x="19" y="4"/>
                  </a:cubicBezTo>
                  <a:cubicBezTo>
                    <a:pt x="18" y="3"/>
                    <a:pt x="18" y="3"/>
                    <a:pt x="17" y="3"/>
                  </a:cubicBezTo>
                  <a:cubicBezTo>
                    <a:pt x="16" y="3"/>
                    <a:pt x="16" y="3"/>
                    <a:pt x="15" y="2"/>
                  </a:cubicBezTo>
                  <a:cubicBezTo>
                    <a:pt x="14" y="2"/>
                    <a:pt x="14" y="2"/>
                    <a:pt x="13" y="1"/>
                  </a:cubicBezTo>
                  <a:cubicBezTo>
                    <a:pt x="13" y="1"/>
                    <a:pt x="12" y="1"/>
                    <a:pt x="12" y="1"/>
                  </a:cubicBezTo>
                  <a:cubicBezTo>
                    <a:pt x="12" y="0"/>
                    <a:pt x="12" y="0"/>
                    <a:pt x="11" y="0"/>
                  </a:cubicBezTo>
                  <a:cubicBezTo>
                    <a:pt x="11" y="0"/>
                    <a:pt x="11" y="0"/>
                    <a:pt x="10" y="0"/>
                  </a:cubicBezTo>
                  <a:cubicBezTo>
                    <a:pt x="10" y="0"/>
                    <a:pt x="10" y="0"/>
                    <a:pt x="10" y="0"/>
                  </a:cubicBezTo>
                  <a:cubicBezTo>
                    <a:pt x="10" y="1"/>
                    <a:pt x="9" y="1"/>
                    <a:pt x="9" y="1"/>
                  </a:cubicBezTo>
                  <a:cubicBezTo>
                    <a:pt x="9" y="1"/>
                    <a:pt x="8" y="1"/>
                    <a:pt x="8" y="1"/>
                  </a:cubicBezTo>
                  <a:cubicBezTo>
                    <a:pt x="7" y="1"/>
                    <a:pt x="7" y="1"/>
                    <a:pt x="6" y="2"/>
                  </a:cubicBezTo>
                  <a:cubicBezTo>
                    <a:pt x="6" y="2"/>
                    <a:pt x="5" y="2"/>
                    <a:pt x="5" y="3"/>
                  </a:cubicBezTo>
                  <a:cubicBezTo>
                    <a:pt x="5" y="3"/>
                    <a:pt x="6" y="3"/>
                    <a:pt x="6" y="4"/>
                  </a:cubicBezTo>
                  <a:cubicBezTo>
                    <a:pt x="6" y="4"/>
                    <a:pt x="7" y="3"/>
                    <a:pt x="7" y="4"/>
                  </a:cubicBezTo>
                  <a:cubicBezTo>
                    <a:pt x="7" y="4"/>
                    <a:pt x="7" y="4"/>
                    <a:pt x="7" y="5"/>
                  </a:cubicBezTo>
                  <a:cubicBezTo>
                    <a:pt x="7" y="5"/>
                    <a:pt x="8" y="6"/>
                    <a:pt x="7" y="6"/>
                  </a:cubicBezTo>
                  <a:cubicBezTo>
                    <a:pt x="7" y="7"/>
                    <a:pt x="6" y="6"/>
                    <a:pt x="5" y="6"/>
                  </a:cubicBezTo>
                  <a:cubicBezTo>
                    <a:pt x="5" y="7"/>
                    <a:pt x="5" y="7"/>
                    <a:pt x="5" y="7"/>
                  </a:cubicBezTo>
                  <a:cubicBezTo>
                    <a:pt x="4" y="7"/>
                    <a:pt x="4" y="8"/>
                    <a:pt x="4" y="8"/>
                  </a:cubicBezTo>
                  <a:cubicBezTo>
                    <a:pt x="4" y="8"/>
                    <a:pt x="4" y="8"/>
                    <a:pt x="3" y="8"/>
                  </a:cubicBezTo>
                  <a:cubicBezTo>
                    <a:pt x="3" y="8"/>
                    <a:pt x="2" y="8"/>
                    <a:pt x="2" y="8"/>
                  </a:cubicBezTo>
                  <a:cubicBezTo>
                    <a:pt x="1" y="8"/>
                    <a:pt x="1" y="8"/>
                    <a:pt x="1" y="8"/>
                  </a:cubicBezTo>
                  <a:cubicBezTo>
                    <a:pt x="1" y="8"/>
                    <a:pt x="1" y="8"/>
                    <a:pt x="1" y="8"/>
                  </a:cubicBezTo>
                  <a:cubicBezTo>
                    <a:pt x="1" y="8"/>
                    <a:pt x="1" y="9"/>
                    <a:pt x="1" y="9"/>
                  </a:cubicBezTo>
                  <a:cubicBezTo>
                    <a:pt x="1" y="9"/>
                    <a:pt x="1" y="10"/>
                    <a:pt x="1" y="10"/>
                  </a:cubicBezTo>
                  <a:cubicBezTo>
                    <a:pt x="1" y="11"/>
                    <a:pt x="0" y="11"/>
                    <a:pt x="1" y="12"/>
                  </a:cubicBezTo>
                  <a:cubicBezTo>
                    <a:pt x="1" y="12"/>
                    <a:pt x="1" y="13"/>
                    <a:pt x="1" y="13"/>
                  </a:cubicBezTo>
                  <a:cubicBezTo>
                    <a:pt x="1" y="13"/>
                    <a:pt x="2" y="13"/>
                    <a:pt x="2" y="13"/>
                  </a:cubicBezTo>
                  <a:cubicBezTo>
                    <a:pt x="3" y="13"/>
                    <a:pt x="3" y="14"/>
                    <a:pt x="4" y="14"/>
                  </a:cubicBezTo>
                  <a:cubicBezTo>
                    <a:pt x="4" y="15"/>
                    <a:pt x="4" y="15"/>
                    <a:pt x="5" y="16"/>
                  </a:cubicBezTo>
                  <a:cubicBezTo>
                    <a:pt x="5" y="16"/>
                    <a:pt x="5" y="16"/>
                    <a:pt x="5" y="17"/>
                  </a:cubicBezTo>
                  <a:cubicBezTo>
                    <a:pt x="6" y="17"/>
                    <a:pt x="6" y="18"/>
                    <a:pt x="6" y="18"/>
                  </a:cubicBezTo>
                  <a:cubicBezTo>
                    <a:pt x="7" y="19"/>
                    <a:pt x="7" y="19"/>
                    <a:pt x="7" y="19"/>
                  </a:cubicBezTo>
                  <a:cubicBezTo>
                    <a:pt x="8" y="20"/>
                    <a:pt x="7" y="21"/>
                    <a:pt x="8" y="21"/>
                  </a:cubicBezTo>
                  <a:cubicBezTo>
                    <a:pt x="8" y="22"/>
                    <a:pt x="8" y="22"/>
                    <a:pt x="8" y="22"/>
                  </a:cubicBezTo>
                  <a:cubicBezTo>
                    <a:pt x="9" y="22"/>
                    <a:pt x="8" y="23"/>
                    <a:pt x="9" y="23"/>
                  </a:cubicBezTo>
                  <a:cubicBezTo>
                    <a:pt x="9" y="23"/>
                    <a:pt x="9" y="23"/>
                    <a:pt x="10" y="23"/>
                  </a:cubicBezTo>
                  <a:cubicBezTo>
                    <a:pt x="10" y="24"/>
                    <a:pt x="10" y="24"/>
                    <a:pt x="11" y="24"/>
                  </a:cubicBezTo>
                  <a:cubicBezTo>
                    <a:pt x="11" y="25"/>
                    <a:pt x="11" y="25"/>
                    <a:pt x="12" y="25"/>
                  </a:cubicBezTo>
                  <a:cubicBezTo>
                    <a:pt x="12" y="26"/>
                    <a:pt x="12" y="26"/>
                    <a:pt x="12" y="26"/>
                  </a:cubicBezTo>
                  <a:cubicBezTo>
                    <a:pt x="13" y="27"/>
                    <a:pt x="13" y="27"/>
                    <a:pt x="13" y="28"/>
                  </a:cubicBezTo>
                  <a:cubicBezTo>
                    <a:pt x="13" y="28"/>
                    <a:pt x="12" y="28"/>
                    <a:pt x="13" y="29"/>
                  </a:cubicBezTo>
                  <a:cubicBezTo>
                    <a:pt x="13" y="29"/>
                    <a:pt x="13" y="30"/>
                    <a:pt x="13" y="30"/>
                  </a:cubicBezTo>
                  <a:cubicBezTo>
                    <a:pt x="13" y="31"/>
                    <a:pt x="13" y="31"/>
                    <a:pt x="13" y="32"/>
                  </a:cubicBezTo>
                  <a:cubicBezTo>
                    <a:pt x="13" y="32"/>
                    <a:pt x="13" y="32"/>
                    <a:pt x="13" y="32"/>
                  </a:cubicBezTo>
                  <a:cubicBezTo>
                    <a:pt x="14" y="33"/>
                    <a:pt x="14" y="33"/>
                    <a:pt x="14" y="34"/>
                  </a:cubicBezTo>
                  <a:cubicBezTo>
                    <a:pt x="15" y="34"/>
                    <a:pt x="15" y="34"/>
                    <a:pt x="15" y="35"/>
                  </a:cubicBezTo>
                  <a:cubicBezTo>
                    <a:pt x="16" y="35"/>
                    <a:pt x="16" y="34"/>
                    <a:pt x="16" y="35"/>
                  </a:cubicBezTo>
                  <a:cubicBezTo>
                    <a:pt x="17" y="35"/>
                    <a:pt x="17" y="35"/>
                    <a:pt x="17" y="35"/>
                  </a:cubicBezTo>
                  <a:cubicBezTo>
                    <a:pt x="17" y="36"/>
                    <a:pt x="18" y="36"/>
                    <a:pt x="18" y="36"/>
                  </a:cubicBezTo>
                  <a:cubicBezTo>
                    <a:pt x="18" y="36"/>
                    <a:pt x="18" y="37"/>
                    <a:pt x="18" y="37"/>
                  </a:cubicBezTo>
                  <a:cubicBezTo>
                    <a:pt x="18" y="37"/>
                    <a:pt x="18" y="37"/>
                    <a:pt x="18" y="37"/>
                  </a:cubicBezTo>
                  <a:cubicBezTo>
                    <a:pt x="18" y="38"/>
                    <a:pt x="18" y="38"/>
                    <a:pt x="18" y="38"/>
                  </a:cubicBezTo>
                  <a:cubicBezTo>
                    <a:pt x="18" y="38"/>
                    <a:pt x="18" y="39"/>
                    <a:pt x="18" y="39"/>
                  </a:cubicBezTo>
                  <a:cubicBezTo>
                    <a:pt x="19" y="39"/>
                    <a:pt x="19" y="39"/>
                    <a:pt x="19" y="40"/>
                  </a:cubicBezTo>
                  <a:cubicBezTo>
                    <a:pt x="20" y="40"/>
                    <a:pt x="20" y="40"/>
                    <a:pt x="20" y="41"/>
                  </a:cubicBezTo>
                  <a:cubicBezTo>
                    <a:pt x="20" y="41"/>
                    <a:pt x="20" y="41"/>
                    <a:pt x="20" y="41"/>
                  </a:cubicBezTo>
                  <a:cubicBezTo>
                    <a:pt x="21" y="42"/>
                    <a:pt x="21" y="42"/>
                    <a:pt x="21" y="42"/>
                  </a:cubicBezTo>
                  <a:cubicBezTo>
                    <a:pt x="21" y="42"/>
                    <a:pt x="21" y="43"/>
                    <a:pt x="22" y="43"/>
                  </a:cubicBezTo>
                  <a:cubicBezTo>
                    <a:pt x="22" y="43"/>
                    <a:pt x="22" y="43"/>
                    <a:pt x="22" y="43"/>
                  </a:cubicBezTo>
                  <a:cubicBezTo>
                    <a:pt x="22" y="43"/>
                    <a:pt x="22" y="43"/>
                    <a:pt x="22" y="43"/>
                  </a:cubicBezTo>
                  <a:cubicBezTo>
                    <a:pt x="23" y="43"/>
                    <a:pt x="23" y="43"/>
                    <a:pt x="24" y="43"/>
                  </a:cubicBezTo>
                  <a:cubicBezTo>
                    <a:pt x="25" y="43"/>
                    <a:pt x="26" y="43"/>
                    <a:pt x="26" y="43"/>
                  </a:cubicBezTo>
                  <a:cubicBezTo>
                    <a:pt x="27" y="43"/>
                    <a:pt x="27" y="44"/>
                    <a:pt x="27" y="44"/>
                  </a:cubicBezTo>
                  <a:cubicBezTo>
                    <a:pt x="28" y="44"/>
                    <a:pt x="28" y="44"/>
                    <a:pt x="28" y="44"/>
                  </a:cubicBezTo>
                  <a:cubicBezTo>
                    <a:pt x="29" y="44"/>
                    <a:pt x="29" y="45"/>
                    <a:pt x="29" y="45"/>
                  </a:cubicBezTo>
                  <a:cubicBezTo>
                    <a:pt x="30" y="46"/>
                    <a:pt x="30" y="46"/>
                    <a:pt x="30" y="47"/>
                  </a:cubicBezTo>
                  <a:cubicBezTo>
                    <a:pt x="30" y="47"/>
                    <a:pt x="30" y="47"/>
                    <a:pt x="30" y="47"/>
                  </a:cubicBezTo>
                  <a:cubicBezTo>
                    <a:pt x="31" y="47"/>
                    <a:pt x="31" y="47"/>
                    <a:pt x="31" y="46"/>
                  </a:cubicBezTo>
                  <a:cubicBezTo>
                    <a:pt x="32" y="46"/>
                    <a:pt x="32" y="45"/>
                    <a:pt x="32" y="45"/>
                  </a:cubicBezTo>
                  <a:cubicBezTo>
                    <a:pt x="32" y="44"/>
                    <a:pt x="32" y="44"/>
                    <a:pt x="33" y="43"/>
                  </a:cubicBezTo>
                  <a:cubicBezTo>
                    <a:pt x="33" y="43"/>
                    <a:pt x="33" y="42"/>
                    <a:pt x="33" y="42"/>
                  </a:cubicBezTo>
                  <a:cubicBezTo>
                    <a:pt x="34" y="41"/>
                    <a:pt x="34" y="42"/>
                    <a:pt x="35" y="41"/>
                  </a:cubicBezTo>
                  <a:cubicBezTo>
                    <a:pt x="36" y="41"/>
                    <a:pt x="37" y="41"/>
                    <a:pt x="38" y="40"/>
                  </a:cubicBezTo>
                  <a:cubicBezTo>
                    <a:pt x="39" y="40"/>
                    <a:pt x="39" y="40"/>
                    <a:pt x="40" y="40"/>
                  </a:cubicBezTo>
                  <a:cubicBezTo>
                    <a:pt x="41" y="39"/>
                    <a:pt x="42" y="39"/>
                    <a:pt x="43" y="39"/>
                  </a:cubicBezTo>
                  <a:cubicBezTo>
                    <a:pt x="43" y="39"/>
                    <a:pt x="43" y="39"/>
                    <a:pt x="44" y="38"/>
                  </a:cubicBezTo>
                  <a:cubicBezTo>
                    <a:pt x="44" y="38"/>
                    <a:pt x="44" y="38"/>
                    <a:pt x="44" y="38"/>
                  </a:cubicBezTo>
                  <a:cubicBezTo>
                    <a:pt x="45" y="38"/>
                    <a:pt x="45" y="38"/>
                    <a:pt x="45" y="38"/>
                  </a:cubicBezTo>
                  <a:cubicBezTo>
                    <a:pt x="47" y="37"/>
                    <a:pt x="47" y="37"/>
                    <a:pt x="49" y="36"/>
                  </a:cubicBezTo>
                  <a:cubicBezTo>
                    <a:pt x="50" y="36"/>
                    <a:pt x="50" y="35"/>
                    <a:pt x="50" y="34"/>
                  </a:cubicBezTo>
                  <a:cubicBezTo>
                    <a:pt x="51" y="33"/>
                    <a:pt x="51" y="33"/>
                    <a:pt x="51" y="32"/>
                  </a:cubicBezTo>
                  <a:cubicBezTo>
                    <a:pt x="52" y="31"/>
                    <a:pt x="52" y="31"/>
                    <a:pt x="52" y="30"/>
                  </a:cubicBezTo>
                  <a:cubicBezTo>
                    <a:pt x="52" y="29"/>
                    <a:pt x="52" y="29"/>
                    <a:pt x="52" y="2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2" name="Freeform 256"/>
            <p:cNvSpPr>
              <a:spLocks/>
            </p:cNvSpPr>
            <p:nvPr/>
          </p:nvSpPr>
          <p:spPr bwMode="auto">
            <a:xfrm>
              <a:off x="5165726" y="977901"/>
              <a:ext cx="42863" cy="22225"/>
            </a:xfrm>
            <a:custGeom>
              <a:avLst/>
              <a:gdLst>
                <a:gd name="T0" fmla="*/ 1 w 4"/>
                <a:gd name="T1" fmla="*/ 0 h 2"/>
                <a:gd name="T2" fmla="*/ 1 w 4"/>
                <a:gd name="T3" fmla="*/ 1 h 2"/>
                <a:gd name="T4" fmla="*/ 1 w 4"/>
                <a:gd name="T5" fmla="*/ 2 h 2"/>
                <a:gd name="T6" fmla="*/ 3 w 4"/>
                <a:gd name="T7" fmla="*/ 2 h 2"/>
                <a:gd name="T8" fmla="*/ 4 w 4"/>
                <a:gd name="T9" fmla="*/ 1 h 2"/>
                <a:gd name="T10" fmla="*/ 4 w 4"/>
                <a:gd name="T11" fmla="*/ 1 h 2"/>
                <a:gd name="T12" fmla="*/ 4 w 4"/>
                <a:gd name="T13" fmla="*/ 1 h 2"/>
                <a:gd name="T14" fmla="*/ 3 w 4"/>
                <a:gd name="T15" fmla="*/ 0 h 2"/>
                <a:gd name="T16" fmla="*/ 2 w 4"/>
                <a:gd name="T17" fmla="*/ 0 h 2"/>
                <a:gd name="T18" fmla="*/ 1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1" y="0"/>
                  </a:moveTo>
                  <a:cubicBezTo>
                    <a:pt x="1" y="0"/>
                    <a:pt x="0" y="1"/>
                    <a:pt x="1" y="1"/>
                  </a:cubicBezTo>
                  <a:cubicBezTo>
                    <a:pt x="1" y="1"/>
                    <a:pt x="1" y="1"/>
                    <a:pt x="1" y="2"/>
                  </a:cubicBezTo>
                  <a:cubicBezTo>
                    <a:pt x="2" y="2"/>
                    <a:pt x="2" y="2"/>
                    <a:pt x="3" y="2"/>
                  </a:cubicBezTo>
                  <a:cubicBezTo>
                    <a:pt x="3" y="2"/>
                    <a:pt x="3" y="2"/>
                    <a:pt x="4" y="1"/>
                  </a:cubicBezTo>
                  <a:cubicBezTo>
                    <a:pt x="4" y="1"/>
                    <a:pt x="4" y="1"/>
                    <a:pt x="4" y="1"/>
                  </a:cubicBezTo>
                  <a:cubicBezTo>
                    <a:pt x="4" y="1"/>
                    <a:pt x="4" y="1"/>
                    <a:pt x="4" y="1"/>
                  </a:cubicBezTo>
                  <a:cubicBezTo>
                    <a:pt x="4" y="0"/>
                    <a:pt x="3" y="0"/>
                    <a:pt x="3" y="0"/>
                  </a:cubicBezTo>
                  <a:cubicBezTo>
                    <a:pt x="2" y="0"/>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3" name="Freeform 257"/>
            <p:cNvSpPr>
              <a:spLocks/>
            </p:cNvSpPr>
            <p:nvPr/>
          </p:nvSpPr>
          <p:spPr bwMode="auto">
            <a:xfrm>
              <a:off x="5359401" y="957264"/>
              <a:ext cx="42863" cy="20638"/>
            </a:xfrm>
            <a:custGeom>
              <a:avLst/>
              <a:gdLst>
                <a:gd name="T0" fmla="*/ 2 w 4"/>
                <a:gd name="T1" fmla="*/ 1 h 2"/>
                <a:gd name="T2" fmla="*/ 2 w 4"/>
                <a:gd name="T3" fmla="*/ 0 h 2"/>
                <a:gd name="T4" fmla="*/ 1 w 4"/>
                <a:gd name="T5" fmla="*/ 0 h 2"/>
                <a:gd name="T6" fmla="*/ 0 w 4"/>
                <a:gd name="T7" fmla="*/ 0 h 2"/>
                <a:gd name="T8" fmla="*/ 0 w 4"/>
                <a:gd name="T9" fmla="*/ 1 h 2"/>
                <a:gd name="T10" fmla="*/ 1 w 4"/>
                <a:gd name="T11" fmla="*/ 1 h 2"/>
                <a:gd name="T12" fmla="*/ 2 w 4"/>
                <a:gd name="T13" fmla="*/ 1 h 2"/>
                <a:gd name="T14" fmla="*/ 3 w 4"/>
                <a:gd name="T15" fmla="*/ 1 h 2"/>
                <a:gd name="T16" fmla="*/ 3 w 4"/>
                <a:gd name="T17" fmla="*/ 1 h 2"/>
                <a:gd name="T18" fmla="*/ 2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1"/>
                  </a:moveTo>
                  <a:cubicBezTo>
                    <a:pt x="2" y="0"/>
                    <a:pt x="2" y="0"/>
                    <a:pt x="2" y="0"/>
                  </a:cubicBezTo>
                  <a:cubicBezTo>
                    <a:pt x="1" y="0"/>
                    <a:pt x="1" y="0"/>
                    <a:pt x="1" y="0"/>
                  </a:cubicBezTo>
                  <a:cubicBezTo>
                    <a:pt x="0" y="0"/>
                    <a:pt x="0" y="0"/>
                    <a:pt x="0" y="0"/>
                  </a:cubicBezTo>
                  <a:cubicBezTo>
                    <a:pt x="0" y="0"/>
                    <a:pt x="0" y="0"/>
                    <a:pt x="0" y="1"/>
                  </a:cubicBezTo>
                  <a:cubicBezTo>
                    <a:pt x="0" y="1"/>
                    <a:pt x="1" y="1"/>
                    <a:pt x="1" y="1"/>
                  </a:cubicBezTo>
                  <a:cubicBezTo>
                    <a:pt x="1" y="1"/>
                    <a:pt x="2" y="1"/>
                    <a:pt x="2" y="1"/>
                  </a:cubicBezTo>
                  <a:cubicBezTo>
                    <a:pt x="3" y="1"/>
                    <a:pt x="3" y="2"/>
                    <a:pt x="3" y="1"/>
                  </a:cubicBezTo>
                  <a:cubicBezTo>
                    <a:pt x="4" y="1"/>
                    <a:pt x="3" y="1"/>
                    <a:pt x="3" y="1"/>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4" name="Freeform 258"/>
            <p:cNvSpPr>
              <a:spLocks/>
            </p:cNvSpPr>
            <p:nvPr/>
          </p:nvSpPr>
          <p:spPr bwMode="auto">
            <a:xfrm>
              <a:off x="5197476" y="784226"/>
              <a:ext cx="249238" cy="173038"/>
            </a:xfrm>
            <a:custGeom>
              <a:avLst/>
              <a:gdLst>
                <a:gd name="T0" fmla="*/ 2 w 23"/>
                <a:gd name="T1" fmla="*/ 13 h 16"/>
                <a:gd name="T2" fmla="*/ 4 w 23"/>
                <a:gd name="T3" fmla="*/ 14 h 16"/>
                <a:gd name="T4" fmla="*/ 5 w 23"/>
                <a:gd name="T5" fmla="*/ 14 h 16"/>
                <a:gd name="T6" fmla="*/ 6 w 23"/>
                <a:gd name="T7" fmla="*/ 15 h 16"/>
                <a:gd name="T8" fmla="*/ 8 w 23"/>
                <a:gd name="T9" fmla="*/ 15 h 16"/>
                <a:gd name="T10" fmla="*/ 10 w 23"/>
                <a:gd name="T11" fmla="*/ 15 h 16"/>
                <a:gd name="T12" fmla="*/ 12 w 23"/>
                <a:gd name="T13" fmla="*/ 15 h 16"/>
                <a:gd name="T14" fmla="*/ 11 w 23"/>
                <a:gd name="T15" fmla="*/ 14 h 16"/>
                <a:gd name="T16" fmla="*/ 9 w 23"/>
                <a:gd name="T17" fmla="*/ 13 h 16"/>
                <a:gd name="T18" fmla="*/ 7 w 23"/>
                <a:gd name="T19" fmla="*/ 12 h 16"/>
                <a:gd name="T20" fmla="*/ 7 w 23"/>
                <a:gd name="T21" fmla="*/ 10 h 16"/>
                <a:gd name="T22" fmla="*/ 7 w 23"/>
                <a:gd name="T23" fmla="*/ 9 h 16"/>
                <a:gd name="T24" fmla="*/ 8 w 23"/>
                <a:gd name="T25" fmla="*/ 9 h 16"/>
                <a:gd name="T26" fmla="*/ 9 w 23"/>
                <a:gd name="T27" fmla="*/ 7 h 16"/>
                <a:gd name="T28" fmla="*/ 11 w 23"/>
                <a:gd name="T29" fmla="*/ 6 h 16"/>
                <a:gd name="T30" fmla="*/ 12 w 23"/>
                <a:gd name="T31" fmla="*/ 5 h 16"/>
                <a:gd name="T32" fmla="*/ 15 w 23"/>
                <a:gd name="T33" fmla="*/ 4 h 16"/>
                <a:gd name="T34" fmla="*/ 17 w 23"/>
                <a:gd name="T35" fmla="*/ 4 h 16"/>
                <a:gd name="T36" fmla="*/ 20 w 23"/>
                <a:gd name="T37" fmla="*/ 3 h 16"/>
                <a:gd name="T38" fmla="*/ 23 w 23"/>
                <a:gd name="T39" fmla="*/ 2 h 16"/>
                <a:gd name="T40" fmla="*/ 23 w 23"/>
                <a:gd name="T41" fmla="*/ 1 h 16"/>
                <a:gd name="T42" fmla="*/ 21 w 23"/>
                <a:gd name="T43" fmla="*/ 0 h 16"/>
                <a:gd name="T44" fmla="*/ 19 w 23"/>
                <a:gd name="T45" fmla="*/ 1 h 16"/>
                <a:gd name="T46" fmla="*/ 18 w 23"/>
                <a:gd name="T47" fmla="*/ 2 h 16"/>
                <a:gd name="T48" fmla="*/ 15 w 23"/>
                <a:gd name="T49" fmla="*/ 2 h 16"/>
                <a:gd name="T50" fmla="*/ 13 w 23"/>
                <a:gd name="T51" fmla="*/ 2 h 16"/>
                <a:gd name="T52" fmla="*/ 11 w 23"/>
                <a:gd name="T53" fmla="*/ 3 h 16"/>
                <a:gd name="T54" fmla="*/ 9 w 23"/>
                <a:gd name="T55" fmla="*/ 3 h 16"/>
                <a:gd name="T56" fmla="*/ 7 w 23"/>
                <a:gd name="T57" fmla="*/ 4 h 16"/>
                <a:gd name="T58" fmla="*/ 6 w 23"/>
                <a:gd name="T59" fmla="*/ 5 h 16"/>
                <a:gd name="T60" fmla="*/ 4 w 23"/>
                <a:gd name="T61" fmla="*/ 6 h 16"/>
                <a:gd name="T62" fmla="*/ 4 w 23"/>
                <a:gd name="T63" fmla="*/ 7 h 16"/>
                <a:gd name="T64" fmla="*/ 3 w 23"/>
                <a:gd name="T65" fmla="*/ 8 h 16"/>
                <a:gd name="T66" fmla="*/ 3 w 23"/>
                <a:gd name="T67" fmla="*/ 9 h 16"/>
                <a:gd name="T68" fmla="*/ 1 w 23"/>
                <a:gd name="T69" fmla="*/ 10 h 16"/>
                <a:gd name="T70" fmla="*/ 2 w 23"/>
                <a:gd name="T71" fmla="*/ 11 h 16"/>
                <a:gd name="T72" fmla="*/ 0 w 23"/>
                <a:gd name="T73" fmla="*/ 11 h 16"/>
                <a:gd name="T74" fmla="*/ 0 w 23"/>
                <a:gd name="T7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16">
                  <a:moveTo>
                    <a:pt x="1" y="13"/>
                  </a:moveTo>
                  <a:cubicBezTo>
                    <a:pt x="2" y="13"/>
                    <a:pt x="2" y="13"/>
                    <a:pt x="2" y="13"/>
                  </a:cubicBezTo>
                  <a:cubicBezTo>
                    <a:pt x="3" y="13"/>
                    <a:pt x="3" y="14"/>
                    <a:pt x="3" y="14"/>
                  </a:cubicBezTo>
                  <a:cubicBezTo>
                    <a:pt x="3" y="14"/>
                    <a:pt x="4" y="14"/>
                    <a:pt x="4" y="14"/>
                  </a:cubicBezTo>
                  <a:cubicBezTo>
                    <a:pt x="4" y="14"/>
                    <a:pt x="4" y="13"/>
                    <a:pt x="4" y="13"/>
                  </a:cubicBezTo>
                  <a:cubicBezTo>
                    <a:pt x="5" y="13"/>
                    <a:pt x="5" y="14"/>
                    <a:pt x="5" y="14"/>
                  </a:cubicBezTo>
                  <a:cubicBezTo>
                    <a:pt x="5" y="14"/>
                    <a:pt x="5" y="14"/>
                    <a:pt x="5" y="15"/>
                  </a:cubicBezTo>
                  <a:cubicBezTo>
                    <a:pt x="6" y="15"/>
                    <a:pt x="6" y="15"/>
                    <a:pt x="6" y="15"/>
                  </a:cubicBezTo>
                  <a:cubicBezTo>
                    <a:pt x="7" y="15"/>
                    <a:pt x="7" y="15"/>
                    <a:pt x="8" y="15"/>
                  </a:cubicBezTo>
                  <a:cubicBezTo>
                    <a:pt x="8" y="15"/>
                    <a:pt x="8" y="15"/>
                    <a:pt x="8" y="15"/>
                  </a:cubicBezTo>
                  <a:cubicBezTo>
                    <a:pt x="9" y="15"/>
                    <a:pt x="9" y="15"/>
                    <a:pt x="9" y="15"/>
                  </a:cubicBezTo>
                  <a:cubicBezTo>
                    <a:pt x="10" y="15"/>
                    <a:pt x="10" y="15"/>
                    <a:pt x="10" y="15"/>
                  </a:cubicBezTo>
                  <a:cubicBezTo>
                    <a:pt x="10" y="15"/>
                    <a:pt x="11" y="15"/>
                    <a:pt x="11" y="15"/>
                  </a:cubicBezTo>
                  <a:cubicBezTo>
                    <a:pt x="11" y="15"/>
                    <a:pt x="12" y="16"/>
                    <a:pt x="12" y="15"/>
                  </a:cubicBezTo>
                  <a:cubicBezTo>
                    <a:pt x="12" y="15"/>
                    <a:pt x="12" y="15"/>
                    <a:pt x="12" y="14"/>
                  </a:cubicBezTo>
                  <a:cubicBezTo>
                    <a:pt x="11" y="14"/>
                    <a:pt x="11" y="14"/>
                    <a:pt x="11" y="14"/>
                  </a:cubicBezTo>
                  <a:cubicBezTo>
                    <a:pt x="10" y="14"/>
                    <a:pt x="10" y="14"/>
                    <a:pt x="9" y="14"/>
                  </a:cubicBezTo>
                  <a:cubicBezTo>
                    <a:pt x="9" y="14"/>
                    <a:pt x="9" y="14"/>
                    <a:pt x="9" y="13"/>
                  </a:cubicBezTo>
                  <a:cubicBezTo>
                    <a:pt x="9" y="13"/>
                    <a:pt x="8" y="13"/>
                    <a:pt x="8" y="13"/>
                  </a:cubicBezTo>
                  <a:cubicBezTo>
                    <a:pt x="8" y="13"/>
                    <a:pt x="8" y="12"/>
                    <a:pt x="7" y="12"/>
                  </a:cubicBezTo>
                  <a:cubicBezTo>
                    <a:pt x="7" y="12"/>
                    <a:pt x="7" y="12"/>
                    <a:pt x="7" y="11"/>
                  </a:cubicBezTo>
                  <a:cubicBezTo>
                    <a:pt x="6" y="11"/>
                    <a:pt x="6" y="11"/>
                    <a:pt x="7" y="10"/>
                  </a:cubicBezTo>
                  <a:cubicBezTo>
                    <a:pt x="7" y="10"/>
                    <a:pt x="7" y="10"/>
                    <a:pt x="7" y="10"/>
                  </a:cubicBezTo>
                  <a:cubicBezTo>
                    <a:pt x="7" y="9"/>
                    <a:pt x="7" y="10"/>
                    <a:pt x="7" y="9"/>
                  </a:cubicBezTo>
                  <a:cubicBezTo>
                    <a:pt x="7" y="9"/>
                    <a:pt x="7" y="9"/>
                    <a:pt x="7" y="9"/>
                  </a:cubicBezTo>
                  <a:cubicBezTo>
                    <a:pt x="7" y="8"/>
                    <a:pt x="8" y="9"/>
                    <a:pt x="8" y="9"/>
                  </a:cubicBezTo>
                  <a:cubicBezTo>
                    <a:pt x="8" y="9"/>
                    <a:pt x="8" y="8"/>
                    <a:pt x="9" y="8"/>
                  </a:cubicBezTo>
                  <a:cubicBezTo>
                    <a:pt x="9" y="8"/>
                    <a:pt x="9" y="7"/>
                    <a:pt x="9" y="7"/>
                  </a:cubicBezTo>
                  <a:cubicBezTo>
                    <a:pt x="10" y="7"/>
                    <a:pt x="10" y="6"/>
                    <a:pt x="10" y="6"/>
                  </a:cubicBezTo>
                  <a:cubicBezTo>
                    <a:pt x="10" y="6"/>
                    <a:pt x="11" y="6"/>
                    <a:pt x="11" y="6"/>
                  </a:cubicBezTo>
                  <a:cubicBezTo>
                    <a:pt x="11" y="6"/>
                    <a:pt x="11" y="6"/>
                    <a:pt x="12" y="6"/>
                  </a:cubicBezTo>
                  <a:cubicBezTo>
                    <a:pt x="12" y="6"/>
                    <a:pt x="12" y="5"/>
                    <a:pt x="12" y="5"/>
                  </a:cubicBezTo>
                  <a:cubicBezTo>
                    <a:pt x="13" y="5"/>
                    <a:pt x="13" y="5"/>
                    <a:pt x="13" y="5"/>
                  </a:cubicBezTo>
                  <a:cubicBezTo>
                    <a:pt x="14" y="4"/>
                    <a:pt x="14" y="4"/>
                    <a:pt x="15" y="4"/>
                  </a:cubicBezTo>
                  <a:cubicBezTo>
                    <a:pt x="15" y="4"/>
                    <a:pt x="16" y="4"/>
                    <a:pt x="16" y="4"/>
                  </a:cubicBezTo>
                  <a:cubicBezTo>
                    <a:pt x="17" y="4"/>
                    <a:pt x="17" y="4"/>
                    <a:pt x="17" y="4"/>
                  </a:cubicBezTo>
                  <a:cubicBezTo>
                    <a:pt x="18" y="3"/>
                    <a:pt x="18" y="3"/>
                    <a:pt x="19" y="3"/>
                  </a:cubicBezTo>
                  <a:cubicBezTo>
                    <a:pt x="19" y="3"/>
                    <a:pt x="19" y="3"/>
                    <a:pt x="20" y="3"/>
                  </a:cubicBezTo>
                  <a:cubicBezTo>
                    <a:pt x="20" y="3"/>
                    <a:pt x="21" y="3"/>
                    <a:pt x="21" y="3"/>
                  </a:cubicBezTo>
                  <a:cubicBezTo>
                    <a:pt x="22" y="3"/>
                    <a:pt x="22" y="3"/>
                    <a:pt x="23" y="2"/>
                  </a:cubicBezTo>
                  <a:cubicBezTo>
                    <a:pt x="23" y="2"/>
                    <a:pt x="23" y="2"/>
                    <a:pt x="23" y="2"/>
                  </a:cubicBezTo>
                  <a:cubicBezTo>
                    <a:pt x="23" y="1"/>
                    <a:pt x="23" y="1"/>
                    <a:pt x="23" y="1"/>
                  </a:cubicBezTo>
                  <a:cubicBezTo>
                    <a:pt x="23" y="1"/>
                    <a:pt x="22" y="1"/>
                    <a:pt x="22" y="1"/>
                  </a:cubicBezTo>
                  <a:cubicBezTo>
                    <a:pt x="22" y="1"/>
                    <a:pt x="21" y="0"/>
                    <a:pt x="21" y="0"/>
                  </a:cubicBezTo>
                  <a:cubicBezTo>
                    <a:pt x="21" y="0"/>
                    <a:pt x="21" y="1"/>
                    <a:pt x="20" y="1"/>
                  </a:cubicBezTo>
                  <a:cubicBezTo>
                    <a:pt x="20" y="1"/>
                    <a:pt x="20" y="0"/>
                    <a:pt x="19" y="1"/>
                  </a:cubicBezTo>
                  <a:cubicBezTo>
                    <a:pt x="19" y="1"/>
                    <a:pt x="19" y="1"/>
                    <a:pt x="19" y="1"/>
                  </a:cubicBezTo>
                  <a:cubicBezTo>
                    <a:pt x="19" y="1"/>
                    <a:pt x="19" y="2"/>
                    <a:pt x="18" y="2"/>
                  </a:cubicBezTo>
                  <a:cubicBezTo>
                    <a:pt x="18" y="2"/>
                    <a:pt x="17" y="2"/>
                    <a:pt x="16" y="2"/>
                  </a:cubicBezTo>
                  <a:cubicBezTo>
                    <a:pt x="16" y="2"/>
                    <a:pt x="15" y="2"/>
                    <a:pt x="15" y="2"/>
                  </a:cubicBezTo>
                  <a:cubicBezTo>
                    <a:pt x="14" y="2"/>
                    <a:pt x="14" y="2"/>
                    <a:pt x="14" y="2"/>
                  </a:cubicBezTo>
                  <a:cubicBezTo>
                    <a:pt x="13" y="2"/>
                    <a:pt x="13" y="2"/>
                    <a:pt x="13" y="2"/>
                  </a:cubicBezTo>
                  <a:cubicBezTo>
                    <a:pt x="12" y="2"/>
                    <a:pt x="12" y="2"/>
                    <a:pt x="12" y="2"/>
                  </a:cubicBezTo>
                  <a:cubicBezTo>
                    <a:pt x="11" y="2"/>
                    <a:pt x="11" y="3"/>
                    <a:pt x="11" y="3"/>
                  </a:cubicBezTo>
                  <a:cubicBezTo>
                    <a:pt x="10" y="3"/>
                    <a:pt x="10" y="3"/>
                    <a:pt x="10" y="3"/>
                  </a:cubicBezTo>
                  <a:cubicBezTo>
                    <a:pt x="9" y="3"/>
                    <a:pt x="9" y="3"/>
                    <a:pt x="9" y="3"/>
                  </a:cubicBezTo>
                  <a:cubicBezTo>
                    <a:pt x="8" y="3"/>
                    <a:pt x="8" y="3"/>
                    <a:pt x="7" y="3"/>
                  </a:cubicBezTo>
                  <a:cubicBezTo>
                    <a:pt x="7" y="3"/>
                    <a:pt x="7" y="4"/>
                    <a:pt x="7" y="4"/>
                  </a:cubicBezTo>
                  <a:cubicBezTo>
                    <a:pt x="7" y="4"/>
                    <a:pt x="7" y="5"/>
                    <a:pt x="6" y="5"/>
                  </a:cubicBezTo>
                  <a:cubicBezTo>
                    <a:pt x="6" y="5"/>
                    <a:pt x="6" y="5"/>
                    <a:pt x="6" y="5"/>
                  </a:cubicBezTo>
                  <a:cubicBezTo>
                    <a:pt x="5" y="5"/>
                    <a:pt x="5" y="5"/>
                    <a:pt x="5" y="5"/>
                  </a:cubicBezTo>
                  <a:cubicBezTo>
                    <a:pt x="4" y="5"/>
                    <a:pt x="4" y="5"/>
                    <a:pt x="4" y="6"/>
                  </a:cubicBezTo>
                  <a:cubicBezTo>
                    <a:pt x="4" y="6"/>
                    <a:pt x="4" y="6"/>
                    <a:pt x="4" y="7"/>
                  </a:cubicBezTo>
                  <a:cubicBezTo>
                    <a:pt x="4" y="7"/>
                    <a:pt x="4" y="7"/>
                    <a:pt x="4" y="7"/>
                  </a:cubicBezTo>
                  <a:cubicBezTo>
                    <a:pt x="3" y="7"/>
                    <a:pt x="3" y="7"/>
                    <a:pt x="3" y="8"/>
                  </a:cubicBezTo>
                  <a:cubicBezTo>
                    <a:pt x="2" y="8"/>
                    <a:pt x="2" y="8"/>
                    <a:pt x="3" y="8"/>
                  </a:cubicBezTo>
                  <a:cubicBezTo>
                    <a:pt x="3" y="9"/>
                    <a:pt x="4" y="8"/>
                    <a:pt x="4" y="8"/>
                  </a:cubicBezTo>
                  <a:cubicBezTo>
                    <a:pt x="4" y="9"/>
                    <a:pt x="3" y="9"/>
                    <a:pt x="3" y="9"/>
                  </a:cubicBezTo>
                  <a:cubicBezTo>
                    <a:pt x="3" y="9"/>
                    <a:pt x="2" y="9"/>
                    <a:pt x="2" y="9"/>
                  </a:cubicBezTo>
                  <a:cubicBezTo>
                    <a:pt x="2" y="9"/>
                    <a:pt x="2" y="9"/>
                    <a:pt x="1" y="10"/>
                  </a:cubicBezTo>
                  <a:cubicBezTo>
                    <a:pt x="1" y="10"/>
                    <a:pt x="1" y="10"/>
                    <a:pt x="1" y="10"/>
                  </a:cubicBezTo>
                  <a:cubicBezTo>
                    <a:pt x="2" y="11"/>
                    <a:pt x="2" y="11"/>
                    <a:pt x="2" y="11"/>
                  </a:cubicBezTo>
                  <a:cubicBezTo>
                    <a:pt x="2" y="11"/>
                    <a:pt x="2" y="11"/>
                    <a:pt x="1" y="12"/>
                  </a:cubicBezTo>
                  <a:cubicBezTo>
                    <a:pt x="1" y="12"/>
                    <a:pt x="1" y="11"/>
                    <a:pt x="0" y="11"/>
                  </a:cubicBezTo>
                  <a:cubicBezTo>
                    <a:pt x="0" y="12"/>
                    <a:pt x="0" y="12"/>
                    <a:pt x="0" y="12"/>
                  </a:cubicBezTo>
                  <a:cubicBezTo>
                    <a:pt x="0" y="12"/>
                    <a:pt x="0" y="12"/>
                    <a:pt x="0" y="13"/>
                  </a:cubicBezTo>
                  <a:cubicBezTo>
                    <a:pt x="0" y="13"/>
                    <a:pt x="1" y="13"/>
                    <a:pt x="1"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5" name="Freeform 259"/>
            <p:cNvSpPr>
              <a:spLocks/>
            </p:cNvSpPr>
            <p:nvPr/>
          </p:nvSpPr>
          <p:spPr bwMode="auto">
            <a:xfrm>
              <a:off x="4711701" y="1573214"/>
              <a:ext cx="227013" cy="150813"/>
            </a:xfrm>
            <a:custGeom>
              <a:avLst/>
              <a:gdLst>
                <a:gd name="T0" fmla="*/ 1 w 21"/>
                <a:gd name="T1" fmla="*/ 7 h 14"/>
                <a:gd name="T2" fmla="*/ 0 w 21"/>
                <a:gd name="T3" fmla="*/ 8 h 14"/>
                <a:gd name="T4" fmla="*/ 0 w 21"/>
                <a:gd name="T5" fmla="*/ 8 h 14"/>
                <a:gd name="T6" fmla="*/ 1 w 21"/>
                <a:gd name="T7" fmla="*/ 8 h 14"/>
                <a:gd name="T8" fmla="*/ 2 w 21"/>
                <a:gd name="T9" fmla="*/ 9 h 14"/>
                <a:gd name="T10" fmla="*/ 2 w 21"/>
                <a:gd name="T11" fmla="*/ 10 h 14"/>
                <a:gd name="T12" fmla="*/ 2 w 21"/>
                <a:gd name="T13" fmla="*/ 11 h 14"/>
                <a:gd name="T14" fmla="*/ 3 w 21"/>
                <a:gd name="T15" fmla="*/ 11 h 14"/>
                <a:gd name="T16" fmla="*/ 4 w 21"/>
                <a:gd name="T17" fmla="*/ 11 h 14"/>
                <a:gd name="T18" fmla="*/ 5 w 21"/>
                <a:gd name="T19" fmla="*/ 11 h 14"/>
                <a:gd name="T20" fmla="*/ 5 w 21"/>
                <a:gd name="T21" fmla="*/ 12 h 14"/>
                <a:gd name="T22" fmla="*/ 5 w 21"/>
                <a:gd name="T23" fmla="*/ 13 h 14"/>
                <a:gd name="T24" fmla="*/ 7 w 21"/>
                <a:gd name="T25" fmla="*/ 13 h 14"/>
                <a:gd name="T26" fmla="*/ 8 w 21"/>
                <a:gd name="T27" fmla="*/ 14 h 14"/>
                <a:gd name="T28" fmla="*/ 9 w 21"/>
                <a:gd name="T29" fmla="*/ 14 h 14"/>
                <a:gd name="T30" fmla="*/ 9 w 21"/>
                <a:gd name="T31" fmla="*/ 14 h 14"/>
                <a:gd name="T32" fmla="*/ 11 w 21"/>
                <a:gd name="T33" fmla="*/ 14 h 14"/>
                <a:gd name="T34" fmla="*/ 11 w 21"/>
                <a:gd name="T35" fmla="*/ 14 h 14"/>
                <a:gd name="T36" fmla="*/ 12 w 21"/>
                <a:gd name="T37" fmla="*/ 13 h 14"/>
                <a:gd name="T38" fmla="*/ 13 w 21"/>
                <a:gd name="T39" fmla="*/ 13 h 14"/>
                <a:gd name="T40" fmla="*/ 15 w 21"/>
                <a:gd name="T41" fmla="*/ 13 h 14"/>
                <a:gd name="T42" fmla="*/ 16 w 21"/>
                <a:gd name="T43" fmla="*/ 13 h 14"/>
                <a:gd name="T44" fmla="*/ 17 w 21"/>
                <a:gd name="T45" fmla="*/ 13 h 14"/>
                <a:gd name="T46" fmla="*/ 18 w 21"/>
                <a:gd name="T47" fmla="*/ 14 h 14"/>
                <a:gd name="T48" fmla="*/ 18 w 21"/>
                <a:gd name="T49" fmla="*/ 13 h 14"/>
                <a:gd name="T50" fmla="*/ 19 w 21"/>
                <a:gd name="T51" fmla="*/ 13 h 14"/>
                <a:gd name="T52" fmla="*/ 19 w 21"/>
                <a:gd name="T53" fmla="*/ 12 h 14"/>
                <a:gd name="T54" fmla="*/ 19 w 21"/>
                <a:gd name="T55" fmla="*/ 11 h 14"/>
                <a:gd name="T56" fmla="*/ 20 w 21"/>
                <a:gd name="T57" fmla="*/ 10 h 14"/>
                <a:gd name="T58" fmla="*/ 21 w 21"/>
                <a:gd name="T59" fmla="*/ 10 h 14"/>
                <a:gd name="T60" fmla="*/ 21 w 21"/>
                <a:gd name="T61" fmla="*/ 9 h 14"/>
                <a:gd name="T62" fmla="*/ 20 w 21"/>
                <a:gd name="T63" fmla="*/ 9 h 14"/>
                <a:gd name="T64" fmla="*/ 20 w 21"/>
                <a:gd name="T65" fmla="*/ 8 h 14"/>
                <a:gd name="T66" fmla="*/ 19 w 21"/>
                <a:gd name="T67" fmla="*/ 9 h 14"/>
                <a:gd name="T68" fmla="*/ 18 w 21"/>
                <a:gd name="T69" fmla="*/ 9 h 14"/>
                <a:gd name="T70" fmla="*/ 17 w 21"/>
                <a:gd name="T71" fmla="*/ 9 h 14"/>
                <a:gd name="T72" fmla="*/ 17 w 21"/>
                <a:gd name="T73" fmla="*/ 8 h 14"/>
                <a:gd name="T74" fmla="*/ 17 w 21"/>
                <a:gd name="T75" fmla="*/ 7 h 14"/>
                <a:gd name="T76" fmla="*/ 16 w 21"/>
                <a:gd name="T77" fmla="*/ 5 h 14"/>
                <a:gd name="T78" fmla="*/ 15 w 21"/>
                <a:gd name="T79" fmla="*/ 4 h 14"/>
                <a:gd name="T80" fmla="*/ 14 w 21"/>
                <a:gd name="T81" fmla="*/ 3 h 14"/>
                <a:gd name="T82" fmla="*/ 14 w 21"/>
                <a:gd name="T83" fmla="*/ 2 h 14"/>
                <a:gd name="T84" fmla="*/ 12 w 21"/>
                <a:gd name="T85" fmla="*/ 0 h 14"/>
                <a:gd name="T86" fmla="*/ 13 w 21"/>
                <a:gd name="T87" fmla="*/ 1 h 14"/>
                <a:gd name="T88" fmla="*/ 12 w 21"/>
                <a:gd name="T89" fmla="*/ 1 h 14"/>
                <a:gd name="T90" fmla="*/ 12 w 21"/>
                <a:gd name="T91" fmla="*/ 1 h 14"/>
                <a:gd name="T92" fmla="*/ 11 w 21"/>
                <a:gd name="T93" fmla="*/ 2 h 14"/>
                <a:gd name="T94" fmla="*/ 10 w 21"/>
                <a:gd name="T95" fmla="*/ 1 h 14"/>
                <a:gd name="T96" fmla="*/ 9 w 21"/>
                <a:gd name="T97" fmla="*/ 2 h 14"/>
                <a:gd name="T98" fmla="*/ 8 w 21"/>
                <a:gd name="T99" fmla="*/ 2 h 14"/>
                <a:gd name="T100" fmla="*/ 7 w 21"/>
                <a:gd name="T101" fmla="*/ 2 h 14"/>
                <a:gd name="T102" fmla="*/ 6 w 21"/>
                <a:gd name="T103" fmla="*/ 2 h 14"/>
                <a:gd name="T104" fmla="*/ 6 w 21"/>
                <a:gd name="T105" fmla="*/ 1 h 14"/>
                <a:gd name="T106" fmla="*/ 5 w 21"/>
                <a:gd name="T107" fmla="*/ 1 h 14"/>
                <a:gd name="T108" fmla="*/ 4 w 21"/>
                <a:gd name="T109" fmla="*/ 2 h 14"/>
                <a:gd name="T110" fmla="*/ 4 w 21"/>
                <a:gd name="T111" fmla="*/ 2 h 14"/>
                <a:gd name="T112" fmla="*/ 3 w 21"/>
                <a:gd name="T113" fmla="*/ 2 h 14"/>
                <a:gd name="T114" fmla="*/ 3 w 21"/>
                <a:gd name="T115" fmla="*/ 3 h 14"/>
                <a:gd name="T116" fmla="*/ 2 w 21"/>
                <a:gd name="T117" fmla="*/ 4 h 14"/>
                <a:gd name="T118" fmla="*/ 1 w 21"/>
                <a:gd name="T119" fmla="*/ 4 h 14"/>
                <a:gd name="T120" fmla="*/ 1 w 21"/>
                <a:gd name="T121" fmla="*/ 6 h 14"/>
                <a:gd name="T122" fmla="*/ 1 w 21"/>
                <a:gd name="T1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14">
                  <a:moveTo>
                    <a:pt x="1" y="7"/>
                  </a:moveTo>
                  <a:cubicBezTo>
                    <a:pt x="1" y="7"/>
                    <a:pt x="1" y="8"/>
                    <a:pt x="0" y="8"/>
                  </a:cubicBezTo>
                  <a:cubicBezTo>
                    <a:pt x="0" y="8"/>
                    <a:pt x="0" y="8"/>
                    <a:pt x="0" y="8"/>
                  </a:cubicBezTo>
                  <a:cubicBezTo>
                    <a:pt x="0" y="8"/>
                    <a:pt x="1" y="8"/>
                    <a:pt x="1" y="8"/>
                  </a:cubicBezTo>
                  <a:cubicBezTo>
                    <a:pt x="1" y="9"/>
                    <a:pt x="1" y="9"/>
                    <a:pt x="2" y="9"/>
                  </a:cubicBezTo>
                  <a:cubicBezTo>
                    <a:pt x="2" y="9"/>
                    <a:pt x="2" y="10"/>
                    <a:pt x="2" y="10"/>
                  </a:cubicBezTo>
                  <a:cubicBezTo>
                    <a:pt x="2" y="10"/>
                    <a:pt x="2" y="10"/>
                    <a:pt x="2" y="11"/>
                  </a:cubicBezTo>
                  <a:cubicBezTo>
                    <a:pt x="2" y="11"/>
                    <a:pt x="3" y="11"/>
                    <a:pt x="3" y="11"/>
                  </a:cubicBezTo>
                  <a:cubicBezTo>
                    <a:pt x="3" y="11"/>
                    <a:pt x="3" y="11"/>
                    <a:pt x="4" y="11"/>
                  </a:cubicBezTo>
                  <a:cubicBezTo>
                    <a:pt x="4" y="11"/>
                    <a:pt x="4" y="11"/>
                    <a:pt x="5" y="11"/>
                  </a:cubicBezTo>
                  <a:cubicBezTo>
                    <a:pt x="5" y="11"/>
                    <a:pt x="5" y="12"/>
                    <a:pt x="5" y="12"/>
                  </a:cubicBezTo>
                  <a:cubicBezTo>
                    <a:pt x="5" y="12"/>
                    <a:pt x="5" y="13"/>
                    <a:pt x="5" y="13"/>
                  </a:cubicBezTo>
                  <a:cubicBezTo>
                    <a:pt x="6" y="13"/>
                    <a:pt x="6" y="13"/>
                    <a:pt x="7" y="13"/>
                  </a:cubicBezTo>
                  <a:cubicBezTo>
                    <a:pt x="7" y="13"/>
                    <a:pt x="7" y="13"/>
                    <a:pt x="8" y="14"/>
                  </a:cubicBezTo>
                  <a:cubicBezTo>
                    <a:pt x="8" y="14"/>
                    <a:pt x="8" y="14"/>
                    <a:pt x="9" y="14"/>
                  </a:cubicBezTo>
                  <a:cubicBezTo>
                    <a:pt x="9" y="14"/>
                    <a:pt x="9" y="14"/>
                    <a:pt x="9" y="14"/>
                  </a:cubicBezTo>
                  <a:cubicBezTo>
                    <a:pt x="10" y="14"/>
                    <a:pt x="10" y="14"/>
                    <a:pt x="11" y="14"/>
                  </a:cubicBezTo>
                  <a:cubicBezTo>
                    <a:pt x="11" y="14"/>
                    <a:pt x="11" y="14"/>
                    <a:pt x="11" y="14"/>
                  </a:cubicBezTo>
                  <a:cubicBezTo>
                    <a:pt x="12" y="14"/>
                    <a:pt x="12" y="14"/>
                    <a:pt x="12" y="13"/>
                  </a:cubicBezTo>
                  <a:cubicBezTo>
                    <a:pt x="13" y="13"/>
                    <a:pt x="13" y="13"/>
                    <a:pt x="13" y="13"/>
                  </a:cubicBezTo>
                  <a:cubicBezTo>
                    <a:pt x="14" y="13"/>
                    <a:pt x="14" y="13"/>
                    <a:pt x="15" y="13"/>
                  </a:cubicBezTo>
                  <a:cubicBezTo>
                    <a:pt x="15" y="13"/>
                    <a:pt x="15" y="13"/>
                    <a:pt x="16" y="13"/>
                  </a:cubicBezTo>
                  <a:cubicBezTo>
                    <a:pt x="16" y="13"/>
                    <a:pt x="17" y="13"/>
                    <a:pt x="17" y="13"/>
                  </a:cubicBezTo>
                  <a:cubicBezTo>
                    <a:pt x="17" y="13"/>
                    <a:pt x="17" y="14"/>
                    <a:pt x="18" y="14"/>
                  </a:cubicBezTo>
                  <a:cubicBezTo>
                    <a:pt x="18" y="14"/>
                    <a:pt x="18" y="14"/>
                    <a:pt x="18" y="13"/>
                  </a:cubicBezTo>
                  <a:cubicBezTo>
                    <a:pt x="19" y="13"/>
                    <a:pt x="19" y="13"/>
                    <a:pt x="19" y="13"/>
                  </a:cubicBezTo>
                  <a:cubicBezTo>
                    <a:pt x="19" y="13"/>
                    <a:pt x="19" y="12"/>
                    <a:pt x="19" y="12"/>
                  </a:cubicBezTo>
                  <a:cubicBezTo>
                    <a:pt x="19" y="11"/>
                    <a:pt x="18" y="11"/>
                    <a:pt x="19" y="11"/>
                  </a:cubicBezTo>
                  <a:cubicBezTo>
                    <a:pt x="19" y="10"/>
                    <a:pt x="19" y="11"/>
                    <a:pt x="20" y="10"/>
                  </a:cubicBezTo>
                  <a:cubicBezTo>
                    <a:pt x="20" y="10"/>
                    <a:pt x="21" y="10"/>
                    <a:pt x="21" y="10"/>
                  </a:cubicBezTo>
                  <a:cubicBezTo>
                    <a:pt x="21" y="10"/>
                    <a:pt x="21" y="10"/>
                    <a:pt x="21" y="9"/>
                  </a:cubicBezTo>
                  <a:cubicBezTo>
                    <a:pt x="20" y="9"/>
                    <a:pt x="20" y="9"/>
                    <a:pt x="20" y="9"/>
                  </a:cubicBezTo>
                  <a:cubicBezTo>
                    <a:pt x="20" y="9"/>
                    <a:pt x="20" y="9"/>
                    <a:pt x="20" y="8"/>
                  </a:cubicBezTo>
                  <a:cubicBezTo>
                    <a:pt x="19" y="8"/>
                    <a:pt x="19" y="9"/>
                    <a:pt x="19" y="9"/>
                  </a:cubicBezTo>
                  <a:cubicBezTo>
                    <a:pt x="18" y="9"/>
                    <a:pt x="18" y="9"/>
                    <a:pt x="18" y="9"/>
                  </a:cubicBezTo>
                  <a:cubicBezTo>
                    <a:pt x="18" y="9"/>
                    <a:pt x="17" y="9"/>
                    <a:pt x="17" y="9"/>
                  </a:cubicBezTo>
                  <a:cubicBezTo>
                    <a:pt x="17" y="9"/>
                    <a:pt x="17" y="8"/>
                    <a:pt x="17" y="8"/>
                  </a:cubicBezTo>
                  <a:cubicBezTo>
                    <a:pt x="17" y="7"/>
                    <a:pt x="17" y="7"/>
                    <a:pt x="17" y="7"/>
                  </a:cubicBezTo>
                  <a:cubicBezTo>
                    <a:pt x="17" y="6"/>
                    <a:pt x="17" y="6"/>
                    <a:pt x="16" y="5"/>
                  </a:cubicBezTo>
                  <a:cubicBezTo>
                    <a:pt x="16" y="4"/>
                    <a:pt x="15" y="4"/>
                    <a:pt x="15" y="4"/>
                  </a:cubicBezTo>
                  <a:cubicBezTo>
                    <a:pt x="15" y="3"/>
                    <a:pt x="14" y="3"/>
                    <a:pt x="14" y="3"/>
                  </a:cubicBezTo>
                  <a:cubicBezTo>
                    <a:pt x="14" y="2"/>
                    <a:pt x="14" y="2"/>
                    <a:pt x="14" y="2"/>
                  </a:cubicBezTo>
                  <a:cubicBezTo>
                    <a:pt x="13" y="1"/>
                    <a:pt x="13" y="1"/>
                    <a:pt x="12" y="0"/>
                  </a:cubicBezTo>
                  <a:cubicBezTo>
                    <a:pt x="13" y="1"/>
                    <a:pt x="13" y="1"/>
                    <a:pt x="13" y="1"/>
                  </a:cubicBezTo>
                  <a:cubicBezTo>
                    <a:pt x="12" y="1"/>
                    <a:pt x="12" y="1"/>
                    <a:pt x="12" y="1"/>
                  </a:cubicBezTo>
                  <a:cubicBezTo>
                    <a:pt x="12" y="1"/>
                    <a:pt x="12" y="1"/>
                    <a:pt x="12" y="1"/>
                  </a:cubicBezTo>
                  <a:cubicBezTo>
                    <a:pt x="11" y="2"/>
                    <a:pt x="11" y="2"/>
                    <a:pt x="11" y="2"/>
                  </a:cubicBezTo>
                  <a:cubicBezTo>
                    <a:pt x="11" y="2"/>
                    <a:pt x="10" y="1"/>
                    <a:pt x="10" y="1"/>
                  </a:cubicBezTo>
                  <a:cubicBezTo>
                    <a:pt x="10" y="1"/>
                    <a:pt x="10" y="2"/>
                    <a:pt x="9" y="2"/>
                  </a:cubicBezTo>
                  <a:cubicBezTo>
                    <a:pt x="9" y="2"/>
                    <a:pt x="9" y="2"/>
                    <a:pt x="8" y="2"/>
                  </a:cubicBezTo>
                  <a:cubicBezTo>
                    <a:pt x="8" y="2"/>
                    <a:pt x="7" y="2"/>
                    <a:pt x="7" y="2"/>
                  </a:cubicBezTo>
                  <a:cubicBezTo>
                    <a:pt x="7" y="2"/>
                    <a:pt x="7" y="2"/>
                    <a:pt x="6" y="2"/>
                  </a:cubicBezTo>
                  <a:cubicBezTo>
                    <a:pt x="6" y="2"/>
                    <a:pt x="6" y="2"/>
                    <a:pt x="6" y="1"/>
                  </a:cubicBezTo>
                  <a:cubicBezTo>
                    <a:pt x="5" y="1"/>
                    <a:pt x="5" y="1"/>
                    <a:pt x="5" y="1"/>
                  </a:cubicBezTo>
                  <a:cubicBezTo>
                    <a:pt x="4" y="2"/>
                    <a:pt x="4" y="2"/>
                    <a:pt x="4" y="2"/>
                  </a:cubicBezTo>
                  <a:cubicBezTo>
                    <a:pt x="4" y="2"/>
                    <a:pt x="4" y="2"/>
                    <a:pt x="4" y="2"/>
                  </a:cubicBezTo>
                  <a:cubicBezTo>
                    <a:pt x="3" y="2"/>
                    <a:pt x="3" y="2"/>
                    <a:pt x="3" y="2"/>
                  </a:cubicBezTo>
                  <a:cubicBezTo>
                    <a:pt x="3" y="2"/>
                    <a:pt x="3" y="2"/>
                    <a:pt x="3" y="3"/>
                  </a:cubicBezTo>
                  <a:cubicBezTo>
                    <a:pt x="2" y="3"/>
                    <a:pt x="2" y="4"/>
                    <a:pt x="2" y="4"/>
                  </a:cubicBezTo>
                  <a:cubicBezTo>
                    <a:pt x="2" y="4"/>
                    <a:pt x="2" y="4"/>
                    <a:pt x="1" y="4"/>
                  </a:cubicBezTo>
                  <a:cubicBezTo>
                    <a:pt x="1" y="5"/>
                    <a:pt x="1" y="5"/>
                    <a:pt x="1" y="6"/>
                  </a:cubicBezTo>
                  <a:cubicBezTo>
                    <a:pt x="1" y="6"/>
                    <a:pt x="2" y="6"/>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6" name="Freeform 260"/>
            <p:cNvSpPr>
              <a:spLocks/>
            </p:cNvSpPr>
            <p:nvPr/>
          </p:nvSpPr>
          <p:spPr bwMode="auto">
            <a:xfrm>
              <a:off x="4938714" y="1670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7" name="Freeform 261"/>
            <p:cNvSpPr>
              <a:spLocks/>
            </p:cNvSpPr>
            <p:nvPr/>
          </p:nvSpPr>
          <p:spPr bwMode="auto">
            <a:xfrm>
              <a:off x="4452939" y="1562101"/>
              <a:ext cx="173038" cy="76200"/>
            </a:xfrm>
            <a:custGeom>
              <a:avLst/>
              <a:gdLst>
                <a:gd name="T0" fmla="*/ 1 w 16"/>
                <a:gd name="T1" fmla="*/ 6 h 7"/>
                <a:gd name="T2" fmla="*/ 3 w 16"/>
                <a:gd name="T3" fmla="*/ 5 h 7"/>
                <a:gd name="T4" fmla="*/ 4 w 16"/>
                <a:gd name="T5" fmla="*/ 6 h 7"/>
                <a:gd name="T6" fmla="*/ 5 w 16"/>
                <a:gd name="T7" fmla="*/ 6 h 7"/>
                <a:gd name="T8" fmla="*/ 7 w 16"/>
                <a:gd name="T9" fmla="*/ 6 h 7"/>
                <a:gd name="T10" fmla="*/ 7 w 16"/>
                <a:gd name="T11" fmla="*/ 7 h 7"/>
                <a:gd name="T12" fmla="*/ 8 w 16"/>
                <a:gd name="T13" fmla="*/ 7 h 7"/>
                <a:gd name="T14" fmla="*/ 9 w 16"/>
                <a:gd name="T15" fmla="*/ 7 h 7"/>
                <a:gd name="T16" fmla="*/ 9 w 16"/>
                <a:gd name="T17" fmla="*/ 7 h 7"/>
                <a:gd name="T18" fmla="*/ 10 w 16"/>
                <a:gd name="T19" fmla="*/ 7 h 7"/>
                <a:gd name="T20" fmla="*/ 11 w 16"/>
                <a:gd name="T21" fmla="*/ 7 h 7"/>
                <a:gd name="T22" fmla="*/ 12 w 16"/>
                <a:gd name="T23" fmla="*/ 6 h 7"/>
                <a:gd name="T24" fmla="*/ 12 w 16"/>
                <a:gd name="T25" fmla="*/ 6 h 7"/>
                <a:gd name="T26" fmla="*/ 13 w 16"/>
                <a:gd name="T27" fmla="*/ 7 h 7"/>
                <a:gd name="T28" fmla="*/ 13 w 16"/>
                <a:gd name="T29" fmla="*/ 6 h 7"/>
                <a:gd name="T30" fmla="*/ 14 w 16"/>
                <a:gd name="T31" fmla="*/ 6 h 7"/>
                <a:gd name="T32" fmla="*/ 14 w 16"/>
                <a:gd name="T33" fmla="*/ 5 h 7"/>
                <a:gd name="T34" fmla="*/ 14 w 16"/>
                <a:gd name="T35" fmla="*/ 5 h 7"/>
                <a:gd name="T36" fmla="*/ 15 w 16"/>
                <a:gd name="T37" fmla="*/ 3 h 7"/>
                <a:gd name="T38" fmla="*/ 15 w 16"/>
                <a:gd name="T39" fmla="*/ 3 h 7"/>
                <a:gd name="T40" fmla="*/ 15 w 16"/>
                <a:gd name="T41" fmla="*/ 2 h 7"/>
                <a:gd name="T42" fmla="*/ 15 w 16"/>
                <a:gd name="T43" fmla="*/ 1 h 7"/>
                <a:gd name="T44" fmla="*/ 15 w 16"/>
                <a:gd name="T45" fmla="*/ 1 h 7"/>
                <a:gd name="T46" fmla="*/ 16 w 16"/>
                <a:gd name="T47" fmla="*/ 0 h 7"/>
                <a:gd name="T48" fmla="*/ 15 w 16"/>
                <a:gd name="T49" fmla="*/ 0 h 7"/>
                <a:gd name="T50" fmla="*/ 14 w 16"/>
                <a:gd name="T51" fmla="*/ 0 h 7"/>
                <a:gd name="T52" fmla="*/ 13 w 16"/>
                <a:gd name="T53" fmla="*/ 0 h 7"/>
                <a:gd name="T54" fmla="*/ 12 w 16"/>
                <a:gd name="T55" fmla="*/ 0 h 7"/>
                <a:gd name="T56" fmla="*/ 10 w 16"/>
                <a:gd name="T57" fmla="*/ 0 h 7"/>
                <a:gd name="T58" fmla="*/ 9 w 16"/>
                <a:gd name="T59" fmla="*/ 0 h 7"/>
                <a:gd name="T60" fmla="*/ 8 w 16"/>
                <a:gd name="T61" fmla="*/ 0 h 7"/>
                <a:gd name="T62" fmla="*/ 7 w 16"/>
                <a:gd name="T63" fmla="*/ 2 h 7"/>
                <a:gd name="T64" fmla="*/ 6 w 16"/>
                <a:gd name="T65" fmla="*/ 2 h 7"/>
                <a:gd name="T66" fmla="*/ 6 w 16"/>
                <a:gd name="T67" fmla="*/ 3 h 7"/>
                <a:gd name="T68" fmla="*/ 6 w 16"/>
                <a:gd name="T69" fmla="*/ 4 h 7"/>
                <a:gd name="T70" fmla="*/ 5 w 16"/>
                <a:gd name="T71" fmla="*/ 4 h 7"/>
                <a:gd name="T72" fmla="*/ 4 w 16"/>
                <a:gd name="T73" fmla="*/ 3 h 7"/>
                <a:gd name="T74" fmla="*/ 3 w 16"/>
                <a:gd name="T75" fmla="*/ 4 h 7"/>
                <a:gd name="T76" fmla="*/ 2 w 16"/>
                <a:gd name="T77" fmla="*/ 4 h 7"/>
                <a:gd name="T78" fmla="*/ 0 w 16"/>
                <a:gd name="T79" fmla="*/ 5 h 7"/>
                <a:gd name="T80" fmla="*/ 0 w 16"/>
                <a:gd name="T81" fmla="*/ 5 h 7"/>
                <a:gd name="T82" fmla="*/ 1 w 16"/>
                <a:gd name="T8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7">
                  <a:moveTo>
                    <a:pt x="1" y="6"/>
                  </a:moveTo>
                  <a:cubicBezTo>
                    <a:pt x="2" y="6"/>
                    <a:pt x="2" y="5"/>
                    <a:pt x="3" y="5"/>
                  </a:cubicBezTo>
                  <a:cubicBezTo>
                    <a:pt x="3" y="5"/>
                    <a:pt x="4" y="6"/>
                    <a:pt x="4" y="6"/>
                  </a:cubicBezTo>
                  <a:cubicBezTo>
                    <a:pt x="5" y="6"/>
                    <a:pt x="5" y="6"/>
                    <a:pt x="5" y="6"/>
                  </a:cubicBezTo>
                  <a:cubicBezTo>
                    <a:pt x="6" y="6"/>
                    <a:pt x="6" y="6"/>
                    <a:pt x="7" y="6"/>
                  </a:cubicBezTo>
                  <a:cubicBezTo>
                    <a:pt x="7" y="6"/>
                    <a:pt x="7" y="7"/>
                    <a:pt x="7" y="7"/>
                  </a:cubicBezTo>
                  <a:cubicBezTo>
                    <a:pt x="8" y="7"/>
                    <a:pt x="8" y="7"/>
                    <a:pt x="8" y="7"/>
                  </a:cubicBezTo>
                  <a:cubicBezTo>
                    <a:pt x="8" y="7"/>
                    <a:pt x="8" y="7"/>
                    <a:pt x="9" y="7"/>
                  </a:cubicBezTo>
                  <a:cubicBezTo>
                    <a:pt x="9" y="7"/>
                    <a:pt x="9" y="7"/>
                    <a:pt x="9" y="7"/>
                  </a:cubicBezTo>
                  <a:cubicBezTo>
                    <a:pt x="10" y="7"/>
                    <a:pt x="10" y="7"/>
                    <a:pt x="10" y="7"/>
                  </a:cubicBezTo>
                  <a:cubicBezTo>
                    <a:pt x="10" y="7"/>
                    <a:pt x="11" y="7"/>
                    <a:pt x="11" y="7"/>
                  </a:cubicBezTo>
                  <a:cubicBezTo>
                    <a:pt x="11" y="7"/>
                    <a:pt x="11" y="6"/>
                    <a:pt x="12" y="6"/>
                  </a:cubicBezTo>
                  <a:cubicBezTo>
                    <a:pt x="12" y="6"/>
                    <a:pt x="12" y="6"/>
                    <a:pt x="12" y="6"/>
                  </a:cubicBezTo>
                  <a:cubicBezTo>
                    <a:pt x="13" y="6"/>
                    <a:pt x="13" y="7"/>
                    <a:pt x="13" y="7"/>
                  </a:cubicBezTo>
                  <a:cubicBezTo>
                    <a:pt x="13" y="7"/>
                    <a:pt x="13" y="6"/>
                    <a:pt x="13" y="6"/>
                  </a:cubicBezTo>
                  <a:cubicBezTo>
                    <a:pt x="14" y="6"/>
                    <a:pt x="14" y="6"/>
                    <a:pt x="14" y="6"/>
                  </a:cubicBezTo>
                  <a:cubicBezTo>
                    <a:pt x="14" y="5"/>
                    <a:pt x="14" y="5"/>
                    <a:pt x="14" y="5"/>
                  </a:cubicBezTo>
                  <a:cubicBezTo>
                    <a:pt x="14" y="5"/>
                    <a:pt x="14" y="5"/>
                    <a:pt x="14" y="5"/>
                  </a:cubicBezTo>
                  <a:cubicBezTo>
                    <a:pt x="14" y="4"/>
                    <a:pt x="15" y="4"/>
                    <a:pt x="15" y="3"/>
                  </a:cubicBezTo>
                  <a:cubicBezTo>
                    <a:pt x="15" y="3"/>
                    <a:pt x="15" y="3"/>
                    <a:pt x="15" y="3"/>
                  </a:cubicBezTo>
                  <a:cubicBezTo>
                    <a:pt x="15" y="2"/>
                    <a:pt x="15" y="2"/>
                    <a:pt x="15" y="2"/>
                  </a:cubicBezTo>
                  <a:cubicBezTo>
                    <a:pt x="15" y="2"/>
                    <a:pt x="15" y="2"/>
                    <a:pt x="15" y="1"/>
                  </a:cubicBezTo>
                  <a:cubicBezTo>
                    <a:pt x="15" y="1"/>
                    <a:pt x="15" y="1"/>
                    <a:pt x="15" y="1"/>
                  </a:cubicBezTo>
                  <a:cubicBezTo>
                    <a:pt x="15" y="0"/>
                    <a:pt x="15" y="0"/>
                    <a:pt x="16" y="0"/>
                  </a:cubicBezTo>
                  <a:cubicBezTo>
                    <a:pt x="15" y="0"/>
                    <a:pt x="15" y="0"/>
                    <a:pt x="15" y="0"/>
                  </a:cubicBezTo>
                  <a:cubicBezTo>
                    <a:pt x="15" y="0"/>
                    <a:pt x="14" y="0"/>
                    <a:pt x="14" y="0"/>
                  </a:cubicBezTo>
                  <a:cubicBezTo>
                    <a:pt x="14" y="0"/>
                    <a:pt x="13" y="0"/>
                    <a:pt x="13" y="0"/>
                  </a:cubicBezTo>
                  <a:cubicBezTo>
                    <a:pt x="13" y="0"/>
                    <a:pt x="12" y="0"/>
                    <a:pt x="12" y="0"/>
                  </a:cubicBezTo>
                  <a:cubicBezTo>
                    <a:pt x="11" y="0"/>
                    <a:pt x="11" y="0"/>
                    <a:pt x="10" y="0"/>
                  </a:cubicBezTo>
                  <a:cubicBezTo>
                    <a:pt x="10" y="0"/>
                    <a:pt x="10" y="0"/>
                    <a:pt x="9" y="0"/>
                  </a:cubicBezTo>
                  <a:cubicBezTo>
                    <a:pt x="9" y="0"/>
                    <a:pt x="8" y="0"/>
                    <a:pt x="8" y="0"/>
                  </a:cubicBezTo>
                  <a:cubicBezTo>
                    <a:pt x="7" y="1"/>
                    <a:pt x="8" y="1"/>
                    <a:pt x="7" y="2"/>
                  </a:cubicBezTo>
                  <a:cubicBezTo>
                    <a:pt x="7" y="2"/>
                    <a:pt x="6" y="1"/>
                    <a:pt x="6" y="2"/>
                  </a:cubicBezTo>
                  <a:cubicBezTo>
                    <a:pt x="6" y="2"/>
                    <a:pt x="6" y="2"/>
                    <a:pt x="6" y="3"/>
                  </a:cubicBezTo>
                  <a:cubicBezTo>
                    <a:pt x="6" y="3"/>
                    <a:pt x="6" y="3"/>
                    <a:pt x="6" y="4"/>
                  </a:cubicBezTo>
                  <a:cubicBezTo>
                    <a:pt x="6" y="4"/>
                    <a:pt x="5" y="4"/>
                    <a:pt x="5" y="4"/>
                  </a:cubicBezTo>
                  <a:cubicBezTo>
                    <a:pt x="4" y="4"/>
                    <a:pt x="4" y="3"/>
                    <a:pt x="4" y="3"/>
                  </a:cubicBezTo>
                  <a:cubicBezTo>
                    <a:pt x="3" y="3"/>
                    <a:pt x="3" y="4"/>
                    <a:pt x="3" y="4"/>
                  </a:cubicBezTo>
                  <a:cubicBezTo>
                    <a:pt x="2" y="4"/>
                    <a:pt x="2" y="4"/>
                    <a:pt x="2" y="4"/>
                  </a:cubicBezTo>
                  <a:cubicBezTo>
                    <a:pt x="1" y="5"/>
                    <a:pt x="1" y="5"/>
                    <a:pt x="0" y="5"/>
                  </a:cubicBezTo>
                  <a:cubicBezTo>
                    <a:pt x="0" y="5"/>
                    <a:pt x="0" y="5"/>
                    <a:pt x="0" y="5"/>
                  </a:cubicBezTo>
                  <a:cubicBezTo>
                    <a:pt x="1" y="5"/>
                    <a:pt x="1" y="6"/>
                    <a:pt x="1" y="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8" name="Freeform 262"/>
            <p:cNvSpPr>
              <a:spLocks/>
            </p:cNvSpPr>
            <p:nvPr/>
          </p:nvSpPr>
          <p:spPr bwMode="auto">
            <a:xfrm>
              <a:off x="4549776" y="1368426"/>
              <a:ext cx="11113" cy="952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1" y="0"/>
                    <a:pt x="0"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9" name="Freeform 263"/>
            <p:cNvSpPr>
              <a:spLocks/>
            </p:cNvSpPr>
            <p:nvPr/>
          </p:nvSpPr>
          <p:spPr bwMode="auto">
            <a:xfrm>
              <a:off x="4421189" y="1746251"/>
              <a:ext cx="20638" cy="42863"/>
            </a:xfrm>
            <a:custGeom>
              <a:avLst/>
              <a:gdLst>
                <a:gd name="T0" fmla="*/ 1 w 2"/>
                <a:gd name="T1" fmla="*/ 3 h 4"/>
                <a:gd name="T2" fmla="*/ 1 w 2"/>
                <a:gd name="T3" fmla="*/ 4 h 4"/>
                <a:gd name="T4" fmla="*/ 1 w 2"/>
                <a:gd name="T5" fmla="*/ 4 h 4"/>
                <a:gd name="T6" fmla="*/ 2 w 2"/>
                <a:gd name="T7" fmla="*/ 4 h 4"/>
                <a:gd name="T8" fmla="*/ 2 w 2"/>
                <a:gd name="T9" fmla="*/ 3 h 4"/>
                <a:gd name="T10" fmla="*/ 2 w 2"/>
                <a:gd name="T11" fmla="*/ 1 h 4"/>
                <a:gd name="T12" fmla="*/ 2 w 2"/>
                <a:gd name="T13" fmla="*/ 1 h 4"/>
                <a:gd name="T14" fmla="*/ 2 w 2"/>
                <a:gd name="T15" fmla="*/ 0 h 4"/>
                <a:gd name="T16" fmla="*/ 1 w 2"/>
                <a:gd name="T17" fmla="*/ 1 h 4"/>
                <a:gd name="T18" fmla="*/ 0 w 2"/>
                <a:gd name="T19" fmla="*/ 1 h 4"/>
                <a:gd name="T20" fmla="*/ 0 w 2"/>
                <a:gd name="T21" fmla="*/ 2 h 4"/>
                <a:gd name="T22" fmla="*/ 0 w 2"/>
                <a:gd name="T23" fmla="*/ 3 h 4"/>
                <a:gd name="T24" fmla="*/ 1 w 2"/>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1" y="3"/>
                  </a:moveTo>
                  <a:cubicBezTo>
                    <a:pt x="1" y="3"/>
                    <a:pt x="0" y="4"/>
                    <a:pt x="1" y="4"/>
                  </a:cubicBezTo>
                  <a:cubicBezTo>
                    <a:pt x="1" y="4"/>
                    <a:pt x="1" y="4"/>
                    <a:pt x="1" y="4"/>
                  </a:cubicBezTo>
                  <a:cubicBezTo>
                    <a:pt x="1" y="4"/>
                    <a:pt x="2" y="4"/>
                    <a:pt x="2" y="4"/>
                  </a:cubicBezTo>
                  <a:cubicBezTo>
                    <a:pt x="2" y="3"/>
                    <a:pt x="2" y="3"/>
                    <a:pt x="2" y="3"/>
                  </a:cubicBezTo>
                  <a:cubicBezTo>
                    <a:pt x="2" y="2"/>
                    <a:pt x="2" y="2"/>
                    <a:pt x="2" y="1"/>
                  </a:cubicBezTo>
                  <a:cubicBezTo>
                    <a:pt x="2" y="1"/>
                    <a:pt x="2" y="1"/>
                    <a:pt x="2" y="1"/>
                  </a:cubicBezTo>
                  <a:cubicBezTo>
                    <a:pt x="2" y="0"/>
                    <a:pt x="2" y="0"/>
                    <a:pt x="2" y="0"/>
                  </a:cubicBezTo>
                  <a:cubicBezTo>
                    <a:pt x="1" y="0"/>
                    <a:pt x="1" y="0"/>
                    <a:pt x="1" y="1"/>
                  </a:cubicBezTo>
                  <a:cubicBezTo>
                    <a:pt x="1" y="1"/>
                    <a:pt x="1" y="1"/>
                    <a:pt x="0" y="1"/>
                  </a:cubicBezTo>
                  <a:cubicBezTo>
                    <a:pt x="0" y="1"/>
                    <a:pt x="0" y="1"/>
                    <a:pt x="0" y="2"/>
                  </a:cubicBezTo>
                  <a:cubicBezTo>
                    <a:pt x="0" y="2"/>
                    <a:pt x="0" y="2"/>
                    <a:pt x="0" y="3"/>
                  </a:cubicBezTo>
                  <a:cubicBezTo>
                    <a:pt x="0" y="3"/>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0" name="Freeform 264"/>
            <p:cNvSpPr>
              <a:spLocks/>
            </p:cNvSpPr>
            <p:nvPr/>
          </p:nvSpPr>
          <p:spPr bwMode="auto">
            <a:xfrm>
              <a:off x="4657726" y="1368426"/>
              <a:ext cx="65088" cy="53975"/>
            </a:xfrm>
            <a:custGeom>
              <a:avLst/>
              <a:gdLst>
                <a:gd name="T0" fmla="*/ 2 w 6"/>
                <a:gd name="T1" fmla="*/ 3 h 5"/>
                <a:gd name="T2" fmla="*/ 3 w 6"/>
                <a:gd name="T3" fmla="*/ 3 h 5"/>
                <a:gd name="T4" fmla="*/ 3 w 6"/>
                <a:gd name="T5" fmla="*/ 3 h 5"/>
                <a:gd name="T6" fmla="*/ 4 w 6"/>
                <a:gd name="T7" fmla="*/ 4 h 5"/>
                <a:gd name="T8" fmla="*/ 6 w 6"/>
                <a:gd name="T9" fmla="*/ 4 h 5"/>
                <a:gd name="T10" fmla="*/ 6 w 6"/>
                <a:gd name="T11" fmla="*/ 4 h 5"/>
                <a:gd name="T12" fmla="*/ 5 w 6"/>
                <a:gd name="T13" fmla="*/ 3 h 5"/>
                <a:gd name="T14" fmla="*/ 5 w 6"/>
                <a:gd name="T15" fmla="*/ 2 h 5"/>
                <a:gd name="T16" fmla="*/ 5 w 6"/>
                <a:gd name="T17" fmla="*/ 1 h 5"/>
                <a:gd name="T18" fmla="*/ 4 w 6"/>
                <a:gd name="T19" fmla="*/ 1 h 5"/>
                <a:gd name="T20" fmla="*/ 3 w 6"/>
                <a:gd name="T21" fmla="*/ 0 h 5"/>
                <a:gd name="T22" fmla="*/ 3 w 6"/>
                <a:gd name="T23" fmla="*/ 0 h 5"/>
                <a:gd name="T24" fmla="*/ 2 w 6"/>
                <a:gd name="T25" fmla="*/ 1 h 5"/>
                <a:gd name="T26" fmla="*/ 1 w 6"/>
                <a:gd name="T27" fmla="*/ 1 h 5"/>
                <a:gd name="T28" fmla="*/ 0 w 6"/>
                <a:gd name="T29" fmla="*/ 2 h 5"/>
                <a:gd name="T30" fmla="*/ 0 w 6"/>
                <a:gd name="T31" fmla="*/ 3 h 5"/>
                <a:gd name="T32" fmla="*/ 1 w 6"/>
                <a:gd name="T33" fmla="*/ 3 h 5"/>
                <a:gd name="T34" fmla="*/ 2 w 6"/>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2" y="3"/>
                  </a:moveTo>
                  <a:cubicBezTo>
                    <a:pt x="2" y="3"/>
                    <a:pt x="3" y="3"/>
                    <a:pt x="3" y="3"/>
                  </a:cubicBezTo>
                  <a:cubicBezTo>
                    <a:pt x="3" y="3"/>
                    <a:pt x="3" y="3"/>
                    <a:pt x="3" y="3"/>
                  </a:cubicBezTo>
                  <a:cubicBezTo>
                    <a:pt x="4" y="4"/>
                    <a:pt x="4" y="4"/>
                    <a:pt x="4" y="4"/>
                  </a:cubicBezTo>
                  <a:cubicBezTo>
                    <a:pt x="4" y="5"/>
                    <a:pt x="5" y="4"/>
                    <a:pt x="6" y="4"/>
                  </a:cubicBezTo>
                  <a:cubicBezTo>
                    <a:pt x="6" y="4"/>
                    <a:pt x="6" y="4"/>
                    <a:pt x="6" y="4"/>
                  </a:cubicBezTo>
                  <a:cubicBezTo>
                    <a:pt x="5" y="4"/>
                    <a:pt x="5" y="4"/>
                    <a:pt x="5" y="3"/>
                  </a:cubicBezTo>
                  <a:cubicBezTo>
                    <a:pt x="5" y="3"/>
                    <a:pt x="5" y="3"/>
                    <a:pt x="5" y="2"/>
                  </a:cubicBezTo>
                  <a:cubicBezTo>
                    <a:pt x="5" y="2"/>
                    <a:pt x="5" y="1"/>
                    <a:pt x="5" y="1"/>
                  </a:cubicBezTo>
                  <a:cubicBezTo>
                    <a:pt x="5" y="1"/>
                    <a:pt x="4" y="1"/>
                    <a:pt x="4" y="1"/>
                  </a:cubicBezTo>
                  <a:cubicBezTo>
                    <a:pt x="3" y="1"/>
                    <a:pt x="3" y="1"/>
                    <a:pt x="3" y="0"/>
                  </a:cubicBezTo>
                  <a:cubicBezTo>
                    <a:pt x="3" y="0"/>
                    <a:pt x="3" y="0"/>
                    <a:pt x="3" y="0"/>
                  </a:cubicBezTo>
                  <a:cubicBezTo>
                    <a:pt x="2" y="1"/>
                    <a:pt x="2" y="1"/>
                    <a:pt x="2" y="1"/>
                  </a:cubicBezTo>
                  <a:cubicBezTo>
                    <a:pt x="1" y="1"/>
                    <a:pt x="1" y="1"/>
                    <a:pt x="1" y="1"/>
                  </a:cubicBezTo>
                  <a:cubicBezTo>
                    <a:pt x="0" y="2"/>
                    <a:pt x="1" y="2"/>
                    <a:pt x="0" y="2"/>
                  </a:cubicBezTo>
                  <a:cubicBezTo>
                    <a:pt x="0" y="3"/>
                    <a:pt x="0" y="3"/>
                    <a:pt x="0" y="3"/>
                  </a:cubicBezTo>
                  <a:cubicBezTo>
                    <a:pt x="1" y="3"/>
                    <a:pt x="1" y="3"/>
                    <a:pt x="1" y="3"/>
                  </a:cubicBezTo>
                  <a:cubicBezTo>
                    <a:pt x="1"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1" name="Freeform 265"/>
            <p:cNvSpPr>
              <a:spLocks/>
            </p:cNvSpPr>
            <p:nvPr/>
          </p:nvSpPr>
          <p:spPr bwMode="auto">
            <a:xfrm>
              <a:off x="4700589" y="1778001"/>
              <a:ext cx="173038" cy="130175"/>
            </a:xfrm>
            <a:custGeom>
              <a:avLst/>
              <a:gdLst>
                <a:gd name="T0" fmla="*/ 11 w 16"/>
                <a:gd name="T1" fmla="*/ 12 h 12"/>
                <a:gd name="T2" fmla="*/ 11 w 16"/>
                <a:gd name="T3" fmla="*/ 11 h 12"/>
                <a:gd name="T4" fmla="*/ 9 w 16"/>
                <a:gd name="T5" fmla="*/ 10 h 12"/>
                <a:gd name="T6" fmla="*/ 11 w 16"/>
                <a:gd name="T7" fmla="*/ 10 h 12"/>
                <a:gd name="T8" fmla="*/ 10 w 16"/>
                <a:gd name="T9" fmla="*/ 8 h 12"/>
                <a:gd name="T10" fmla="*/ 9 w 16"/>
                <a:gd name="T11" fmla="*/ 8 h 12"/>
                <a:gd name="T12" fmla="*/ 8 w 16"/>
                <a:gd name="T13" fmla="*/ 7 h 12"/>
                <a:gd name="T14" fmla="*/ 7 w 16"/>
                <a:gd name="T15" fmla="*/ 6 h 12"/>
                <a:gd name="T16" fmla="*/ 7 w 16"/>
                <a:gd name="T17" fmla="*/ 4 h 12"/>
                <a:gd name="T18" fmla="*/ 9 w 16"/>
                <a:gd name="T19" fmla="*/ 5 h 12"/>
                <a:gd name="T20" fmla="*/ 9 w 16"/>
                <a:gd name="T21" fmla="*/ 5 h 12"/>
                <a:gd name="T22" fmla="*/ 10 w 16"/>
                <a:gd name="T23" fmla="*/ 4 h 12"/>
                <a:gd name="T24" fmla="*/ 11 w 16"/>
                <a:gd name="T25" fmla="*/ 3 h 12"/>
                <a:gd name="T26" fmla="*/ 13 w 16"/>
                <a:gd name="T27" fmla="*/ 3 h 12"/>
                <a:gd name="T28" fmla="*/ 15 w 16"/>
                <a:gd name="T29" fmla="*/ 4 h 12"/>
                <a:gd name="T30" fmla="*/ 15 w 16"/>
                <a:gd name="T31" fmla="*/ 2 h 12"/>
                <a:gd name="T32" fmla="*/ 15 w 16"/>
                <a:gd name="T33" fmla="*/ 1 h 12"/>
                <a:gd name="T34" fmla="*/ 15 w 16"/>
                <a:gd name="T35" fmla="*/ 0 h 12"/>
                <a:gd name="T36" fmla="*/ 14 w 16"/>
                <a:gd name="T37" fmla="*/ 1 h 12"/>
                <a:gd name="T38" fmla="*/ 13 w 16"/>
                <a:gd name="T39" fmla="*/ 2 h 12"/>
                <a:gd name="T40" fmla="*/ 11 w 16"/>
                <a:gd name="T41" fmla="*/ 1 h 12"/>
                <a:gd name="T42" fmla="*/ 9 w 16"/>
                <a:gd name="T43" fmla="*/ 1 h 12"/>
                <a:gd name="T44" fmla="*/ 7 w 16"/>
                <a:gd name="T45" fmla="*/ 2 h 12"/>
                <a:gd name="T46" fmla="*/ 6 w 16"/>
                <a:gd name="T47" fmla="*/ 2 h 12"/>
                <a:gd name="T48" fmla="*/ 3 w 16"/>
                <a:gd name="T49" fmla="*/ 3 h 12"/>
                <a:gd name="T50" fmla="*/ 2 w 16"/>
                <a:gd name="T51" fmla="*/ 5 h 12"/>
                <a:gd name="T52" fmla="*/ 0 w 16"/>
                <a:gd name="T53" fmla="*/ 7 h 12"/>
                <a:gd name="T54" fmla="*/ 1 w 16"/>
                <a:gd name="T55" fmla="*/ 7 h 12"/>
                <a:gd name="T56" fmla="*/ 2 w 16"/>
                <a:gd name="T57" fmla="*/ 8 h 12"/>
                <a:gd name="T58" fmla="*/ 4 w 16"/>
                <a:gd name="T59" fmla="*/ 10 h 12"/>
                <a:gd name="T60" fmla="*/ 5 w 16"/>
                <a:gd name="T61" fmla="*/ 10 h 12"/>
                <a:gd name="T62" fmla="*/ 7 w 16"/>
                <a:gd name="T63" fmla="*/ 10 h 12"/>
                <a:gd name="T64" fmla="*/ 8 w 16"/>
                <a:gd name="T65" fmla="*/ 11 h 12"/>
                <a:gd name="T66" fmla="*/ 9 w 16"/>
                <a:gd name="T6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2">
                  <a:moveTo>
                    <a:pt x="10" y="12"/>
                  </a:moveTo>
                  <a:cubicBezTo>
                    <a:pt x="10" y="12"/>
                    <a:pt x="11" y="12"/>
                    <a:pt x="11" y="12"/>
                  </a:cubicBezTo>
                  <a:cubicBezTo>
                    <a:pt x="11" y="12"/>
                    <a:pt x="11" y="12"/>
                    <a:pt x="11" y="11"/>
                  </a:cubicBezTo>
                  <a:cubicBezTo>
                    <a:pt x="11" y="11"/>
                    <a:pt x="11" y="11"/>
                    <a:pt x="11" y="11"/>
                  </a:cubicBezTo>
                  <a:cubicBezTo>
                    <a:pt x="11" y="10"/>
                    <a:pt x="11" y="10"/>
                    <a:pt x="10" y="10"/>
                  </a:cubicBezTo>
                  <a:cubicBezTo>
                    <a:pt x="10" y="10"/>
                    <a:pt x="10" y="10"/>
                    <a:pt x="9" y="10"/>
                  </a:cubicBezTo>
                  <a:cubicBezTo>
                    <a:pt x="11" y="10"/>
                    <a:pt x="11" y="10"/>
                    <a:pt x="11" y="10"/>
                  </a:cubicBezTo>
                  <a:cubicBezTo>
                    <a:pt x="11" y="10"/>
                    <a:pt x="11" y="10"/>
                    <a:pt x="11" y="10"/>
                  </a:cubicBezTo>
                  <a:cubicBezTo>
                    <a:pt x="11" y="9"/>
                    <a:pt x="11" y="9"/>
                    <a:pt x="11" y="9"/>
                  </a:cubicBezTo>
                  <a:cubicBezTo>
                    <a:pt x="11" y="9"/>
                    <a:pt x="10" y="9"/>
                    <a:pt x="10" y="8"/>
                  </a:cubicBezTo>
                  <a:cubicBezTo>
                    <a:pt x="10" y="8"/>
                    <a:pt x="10" y="8"/>
                    <a:pt x="9" y="8"/>
                  </a:cubicBezTo>
                  <a:cubicBezTo>
                    <a:pt x="9" y="8"/>
                    <a:pt x="9" y="8"/>
                    <a:pt x="9" y="8"/>
                  </a:cubicBezTo>
                  <a:cubicBezTo>
                    <a:pt x="8" y="8"/>
                    <a:pt x="8" y="8"/>
                    <a:pt x="8" y="8"/>
                  </a:cubicBezTo>
                  <a:cubicBezTo>
                    <a:pt x="8" y="7"/>
                    <a:pt x="8" y="7"/>
                    <a:pt x="8" y="7"/>
                  </a:cubicBezTo>
                  <a:cubicBezTo>
                    <a:pt x="8" y="7"/>
                    <a:pt x="8" y="6"/>
                    <a:pt x="8" y="6"/>
                  </a:cubicBezTo>
                  <a:cubicBezTo>
                    <a:pt x="7" y="6"/>
                    <a:pt x="7" y="6"/>
                    <a:pt x="7" y="6"/>
                  </a:cubicBezTo>
                  <a:cubicBezTo>
                    <a:pt x="7" y="5"/>
                    <a:pt x="7" y="5"/>
                    <a:pt x="7" y="5"/>
                  </a:cubicBezTo>
                  <a:cubicBezTo>
                    <a:pt x="7" y="4"/>
                    <a:pt x="7" y="4"/>
                    <a:pt x="7" y="4"/>
                  </a:cubicBezTo>
                  <a:cubicBezTo>
                    <a:pt x="8" y="3"/>
                    <a:pt x="8" y="4"/>
                    <a:pt x="8" y="4"/>
                  </a:cubicBezTo>
                  <a:cubicBezTo>
                    <a:pt x="8" y="5"/>
                    <a:pt x="8" y="5"/>
                    <a:pt x="9" y="5"/>
                  </a:cubicBezTo>
                  <a:cubicBezTo>
                    <a:pt x="9" y="5"/>
                    <a:pt x="9" y="5"/>
                    <a:pt x="9" y="5"/>
                  </a:cubicBezTo>
                  <a:cubicBezTo>
                    <a:pt x="9" y="5"/>
                    <a:pt x="9" y="5"/>
                    <a:pt x="9" y="5"/>
                  </a:cubicBezTo>
                  <a:cubicBezTo>
                    <a:pt x="10" y="5"/>
                    <a:pt x="10" y="5"/>
                    <a:pt x="10" y="4"/>
                  </a:cubicBezTo>
                  <a:cubicBezTo>
                    <a:pt x="10" y="4"/>
                    <a:pt x="10" y="4"/>
                    <a:pt x="10" y="4"/>
                  </a:cubicBezTo>
                  <a:cubicBezTo>
                    <a:pt x="10" y="3"/>
                    <a:pt x="10" y="3"/>
                    <a:pt x="10" y="3"/>
                  </a:cubicBezTo>
                  <a:cubicBezTo>
                    <a:pt x="11" y="3"/>
                    <a:pt x="11" y="3"/>
                    <a:pt x="11" y="3"/>
                  </a:cubicBezTo>
                  <a:cubicBezTo>
                    <a:pt x="12" y="3"/>
                    <a:pt x="12" y="3"/>
                    <a:pt x="12" y="3"/>
                  </a:cubicBezTo>
                  <a:cubicBezTo>
                    <a:pt x="13" y="3"/>
                    <a:pt x="13" y="3"/>
                    <a:pt x="13" y="3"/>
                  </a:cubicBezTo>
                  <a:cubicBezTo>
                    <a:pt x="14" y="3"/>
                    <a:pt x="14" y="3"/>
                    <a:pt x="14" y="3"/>
                  </a:cubicBezTo>
                  <a:cubicBezTo>
                    <a:pt x="14" y="3"/>
                    <a:pt x="14" y="4"/>
                    <a:pt x="15" y="4"/>
                  </a:cubicBezTo>
                  <a:cubicBezTo>
                    <a:pt x="15" y="4"/>
                    <a:pt x="15" y="4"/>
                    <a:pt x="15" y="4"/>
                  </a:cubicBezTo>
                  <a:cubicBezTo>
                    <a:pt x="15" y="3"/>
                    <a:pt x="15" y="3"/>
                    <a:pt x="15" y="2"/>
                  </a:cubicBezTo>
                  <a:cubicBezTo>
                    <a:pt x="15" y="2"/>
                    <a:pt x="16" y="2"/>
                    <a:pt x="16" y="1"/>
                  </a:cubicBezTo>
                  <a:cubicBezTo>
                    <a:pt x="16" y="1"/>
                    <a:pt x="15" y="1"/>
                    <a:pt x="15" y="1"/>
                  </a:cubicBezTo>
                  <a:cubicBezTo>
                    <a:pt x="15" y="0"/>
                    <a:pt x="15" y="0"/>
                    <a:pt x="15" y="0"/>
                  </a:cubicBezTo>
                  <a:cubicBezTo>
                    <a:pt x="15" y="0"/>
                    <a:pt x="15" y="0"/>
                    <a:pt x="15" y="0"/>
                  </a:cubicBezTo>
                  <a:cubicBezTo>
                    <a:pt x="15" y="0"/>
                    <a:pt x="15" y="0"/>
                    <a:pt x="14" y="0"/>
                  </a:cubicBezTo>
                  <a:cubicBezTo>
                    <a:pt x="14" y="0"/>
                    <a:pt x="15" y="1"/>
                    <a:pt x="14" y="1"/>
                  </a:cubicBezTo>
                  <a:cubicBezTo>
                    <a:pt x="14" y="1"/>
                    <a:pt x="14" y="1"/>
                    <a:pt x="14" y="2"/>
                  </a:cubicBezTo>
                  <a:cubicBezTo>
                    <a:pt x="14" y="2"/>
                    <a:pt x="13" y="2"/>
                    <a:pt x="13" y="2"/>
                  </a:cubicBezTo>
                  <a:cubicBezTo>
                    <a:pt x="13" y="2"/>
                    <a:pt x="12" y="2"/>
                    <a:pt x="12" y="1"/>
                  </a:cubicBezTo>
                  <a:cubicBezTo>
                    <a:pt x="11" y="1"/>
                    <a:pt x="11" y="1"/>
                    <a:pt x="11" y="1"/>
                  </a:cubicBezTo>
                  <a:cubicBezTo>
                    <a:pt x="11" y="1"/>
                    <a:pt x="10" y="1"/>
                    <a:pt x="10" y="1"/>
                  </a:cubicBezTo>
                  <a:cubicBezTo>
                    <a:pt x="9" y="1"/>
                    <a:pt x="9" y="1"/>
                    <a:pt x="9" y="1"/>
                  </a:cubicBezTo>
                  <a:cubicBezTo>
                    <a:pt x="8" y="1"/>
                    <a:pt x="8" y="2"/>
                    <a:pt x="7" y="2"/>
                  </a:cubicBezTo>
                  <a:cubicBezTo>
                    <a:pt x="7" y="2"/>
                    <a:pt x="7" y="2"/>
                    <a:pt x="7" y="2"/>
                  </a:cubicBezTo>
                  <a:cubicBezTo>
                    <a:pt x="7" y="2"/>
                    <a:pt x="7" y="2"/>
                    <a:pt x="7" y="2"/>
                  </a:cubicBezTo>
                  <a:cubicBezTo>
                    <a:pt x="6" y="2"/>
                    <a:pt x="6" y="2"/>
                    <a:pt x="6" y="2"/>
                  </a:cubicBezTo>
                  <a:cubicBezTo>
                    <a:pt x="5" y="3"/>
                    <a:pt x="5" y="2"/>
                    <a:pt x="4" y="3"/>
                  </a:cubicBezTo>
                  <a:cubicBezTo>
                    <a:pt x="4" y="3"/>
                    <a:pt x="4" y="3"/>
                    <a:pt x="3" y="3"/>
                  </a:cubicBezTo>
                  <a:cubicBezTo>
                    <a:pt x="3" y="3"/>
                    <a:pt x="3" y="3"/>
                    <a:pt x="3" y="4"/>
                  </a:cubicBezTo>
                  <a:cubicBezTo>
                    <a:pt x="3" y="4"/>
                    <a:pt x="3" y="4"/>
                    <a:pt x="2" y="5"/>
                  </a:cubicBezTo>
                  <a:cubicBezTo>
                    <a:pt x="2" y="5"/>
                    <a:pt x="2" y="5"/>
                    <a:pt x="1" y="6"/>
                  </a:cubicBezTo>
                  <a:cubicBezTo>
                    <a:pt x="0" y="7"/>
                    <a:pt x="0" y="7"/>
                    <a:pt x="0" y="7"/>
                  </a:cubicBezTo>
                  <a:cubicBezTo>
                    <a:pt x="0" y="7"/>
                    <a:pt x="0" y="7"/>
                    <a:pt x="0" y="7"/>
                  </a:cubicBezTo>
                  <a:cubicBezTo>
                    <a:pt x="1" y="7"/>
                    <a:pt x="1" y="7"/>
                    <a:pt x="1" y="7"/>
                  </a:cubicBezTo>
                  <a:cubicBezTo>
                    <a:pt x="1" y="7"/>
                    <a:pt x="2" y="8"/>
                    <a:pt x="2" y="8"/>
                  </a:cubicBezTo>
                  <a:cubicBezTo>
                    <a:pt x="2" y="8"/>
                    <a:pt x="2" y="8"/>
                    <a:pt x="2" y="8"/>
                  </a:cubicBezTo>
                  <a:cubicBezTo>
                    <a:pt x="2" y="9"/>
                    <a:pt x="2" y="9"/>
                    <a:pt x="3" y="9"/>
                  </a:cubicBezTo>
                  <a:cubicBezTo>
                    <a:pt x="3" y="10"/>
                    <a:pt x="3" y="10"/>
                    <a:pt x="4" y="10"/>
                  </a:cubicBezTo>
                  <a:cubicBezTo>
                    <a:pt x="4" y="10"/>
                    <a:pt x="4" y="10"/>
                    <a:pt x="4" y="10"/>
                  </a:cubicBezTo>
                  <a:cubicBezTo>
                    <a:pt x="5" y="10"/>
                    <a:pt x="5" y="10"/>
                    <a:pt x="5" y="10"/>
                  </a:cubicBezTo>
                  <a:cubicBezTo>
                    <a:pt x="6" y="10"/>
                    <a:pt x="6" y="10"/>
                    <a:pt x="6" y="10"/>
                  </a:cubicBezTo>
                  <a:cubicBezTo>
                    <a:pt x="7" y="10"/>
                    <a:pt x="7" y="10"/>
                    <a:pt x="7" y="10"/>
                  </a:cubicBezTo>
                  <a:cubicBezTo>
                    <a:pt x="8" y="10"/>
                    <a:pt x="8" y="10"/>
                    <a:pt x="8" y="11"/>
                  </a:cubicBezTo>
                  <a:cubicBezTo>
                    <a:pt x="8" y="11"/>
                    <a:pt x="8" y="11"/>
                    <a:pt x="8" y="11"/>
                  </a:cubicBezTo>
                  <a:cubicBezTo>
                    <a:pt x="9" y="12"/>
                    <a:pt x="9" y="12"/>
                    <a:pt x="9" y="12"/>
                  </a:cubicBezTo>
                  <a:cubicBezTo>
                    <a:pt x="9" y="12"/>
                    <a:pt x="9" y="11"/>
                    <a:pt x="9" y="11"/>
                  </a:cubicBezTo>
                  <a:cubicBezTo>
                    <a:pt x="10" y="11"/>
                    <a:pt x="10" y="12"/>
                    <a:pt x="10"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2" name="Freeform 266"/>
            <p:cNvSpPr>
              <a:spLocks/>
            </p:cNvSpPr>
            <p:nvPr/>
          </p:nvSpPr>
          <p:spPr bwMode="auto">
            <a:xfrm>
              <a:off x="4097339" y="1497014"/>
              <a:ext cx="301625" cy="271463"/>
            </a:xfrm>
            <a:custGeom>
              <a:avLst/>
              <a:gdLst>
                <a:gd name="T0" fmla="*/ 12 w 28"/>
                <a:gd name="T1" fmla="*/ 23 h 25"/>
                <a:gd name="T2" fmla="*/ 14 w 28"/>
                <a:gd name="T3" fmla="*/ 24 h 25"/>
                <a:gd name="T4" fmla="*/ 16 w 28"/>
                <a:gd name="T5" fmla="*/ 25 h 25"/>
                <a:gd name="T6" fmla="*/ 17 w 28"/>
                <a:gd name="T7" fmla="*/ 24 h 25"/>
                <a:gd name="T8" fmla="*/ 17 w 28"/>
                <a:gd name="T9" fmla="*/ 24 h 25"/>
                <a:gd name="T10" fmla="*/ 19 w 28"/>
                <a:gd name="T11" fmla="*/ 22 h 25"/>
                <a:gd name="T12" fmla="*/ 22 w 28"/>
                <a:gd name="T13" fmla="*/ 22 h 25"/>
                <a:gd name="T14" fmla="*/ 23 w 28"/>
                <a:gd name="T15" fmla="*/ 23 h 25"/>
                <a:gd name="T16" fmla="*/ 25 w 28"/>
                <a:gd name="T17" fmla="*/ 22 h 25"/>
                <a:gd name="T18" fmla="*/ 28 w 28"/>
                <a:gd name="T19" fmla="*/ 21 h 25"/>
                <a:gd name="T20" fmla="*/ 28 w 28"/>
                <a:gd name="T21" fmla="*/ 19 h 25"/>
                <a:gd name="T22" fmla="*/ 26 w 28"/>
                <a:gd name="T23" fmla="*/ 19 h 25"/>
                <a:gd name="T24" fmla="*/ 27 w 28"/>
                <a:gd name="T25" fmla="*/ 17 h 25"/>
                <a:gd name="T26" fmla="*/ 27 w 28"/>
                <a:gd name="T27" fmla="*/ 16 h 25"/>
                <a:gd name="T28" fmla="*/ 27 w 28"/>
                <a:gd name="T29" fmla="*/ 15 h 25"/>
                <a:gd name="T30" fmla="*/ 26 w 28"/>
                <a:gd name="T31" fmla="*/ 13 h 25"/>
                <a:gd name="T32" fmla="*/ 26 w 28"/>
                <a:gd name="T33" fmla="*/ 11 h 25"/>
                <a:gd name="T34" fmla="*/ 27 w 28"/>
                <a:gd name="T35" fmla="*/ 9 h 25"/>
                <a:gd name="T36" fmla="*/ 27 w 28"/>
                <a:gd name="T37" fmla="*/ 6 h 25"/>
                <a:gd name="T38" fmla="*/ 27 w 28"/>
                <a:gd name="T39" fmla="*/ 4 h 25"/>
                <a:gd name="T40" fmla="*/ 24 w 28"/>
                <a:gd name="T41" fmla="*/ 3 h 25"/>
                <a:gd name="T42" fmla="*/ 24 w 28"/>
                <a:gd name="T43" fmla="*/ 2 h 25"/>
                <a:gd name="T44" fmla="*/ 22 w 28"/>
                <a:gd name="T45" fmla="*/ 2 h 25"/>
                <a:gd name="T46" fmla="*/ 18 w 28"/>
                <a:gd name="T47" fmla="*/ 2 h 25"/>
                <a:gd name="T48" fmla="*/ 16 w 28"/>
                <a:gd name="T49" fmla="*/ 1 h 25"/>
                <a:gd name="T50" fmla="*/ 16 w 28"/>
                <a:gd name="T51" fmla="*/ 0 h 25"/>
                <a:gd name="T52" fmla="*/ 14 w 28"/>
                <a:gd name="T53" fmla="*/ 0 h 25"/>
                <a:gd name="T54" fmla="*/ 14 w 28"/>
                <a:gd name="T55" fmla="*/ 2 h 25"/>
                <a:gd name="T56" fmla="*/ 12 w 28"/>
                <a:gd name="T57" fmla="*/ 3 h 25"/>
                <a:gd name="T58" fmla="*/ 12 w 28"/>
                <a:gd name="T59" fmla="*/ 4 h 25"/>
                <a:gd name="T60" fmla="*/ 11 w 28"/>
                <a:gd name="T61" fmla="*/ 5 h 25"/>
                <a:gd name="T62" fmla="*/ 9 w 28"/>
                <a:gd name="T63" fmla="*/ 5 h 25"/>
                <a:gd name="T64" fmla="*/ 8 w 28"/>
                <a:gd name="T65" fmla="*/ 4 h 25"/>
                <a:gd name="T66" fmla="*/ 6 w 28"/>
                <a:gd name="T67" fmla="*/ 4 h 25"/>
                <a:gd name="T68" fmla="*/ 6 w 28"/>
                <a:gd name="T69" fmla="*/ 5 h 25"/>
                <a:gd name="T70" fmla="*/ 7 w 28"/>
                <a:gd name="T71" fmla="*/ 7 h 25"/>
                <a:gd name="T72" fmla="*/ 5 w 28"/>
                <a:gd name="T73" fmla="*/ 7 h 25"/>
                <a:gd name="T74" fmla="*/ 4 w 28"/>
                <a:gd name="T75" fmla="*/ 6 h 25"/>
                <a:gd name="T76" fmla="*/ 2 w 28"/>
                <a:gd name="T77" fmla="*/ 7 h 25"/>
                <a:gd name="T78" fmla="*/ 0 w 28"/>
                <a:gd name="T79" fmla="*/ 7 h 25"/>
                <a:gd name="T80" fmla="*/ 0 w 28"/>
                <a:gd name="T81" fmla="*/ 8 h 25"/>
                <a:gd name="T82" fmla="*/ 1 w 28"/>
                <a:gd name="T83" fmla="*/ 9 h 25"/>
                <a:gd name="T84" fmla="*/ 2 w 28"/>
                <a:gd name="T85" fmla="*/ 9 h 25"/>
                <a:gd name="T86" fmla="*/ 4 w 28"/>
                <a:gd name="T87" fmla="*/ 10 h 25"/>
                <a:gd name="T88" fmla="*/ 5 w 28"/>
                <a:gd name="T89" fmla="*/ 11 h 25"/>
                <a:gd name="T90" fmla="*/ 6 w 28"/>
                <a:gd name="T91" fmla="*/ 12 h 25"/>
                <a:gd name="T92" fmla="*/ 7 w 28"/>
                <a:gd name="T93" fmla="*/ 13 h 25"/>
                <a:gd name="T94" fmla="*/ 8 w 28"/>
                <a:gd name="T95" fmla="*/ 15 h 25"/>
                <a:gd name="T96" fmla="*/ 8 w 28"/>
                <a:gd name="T97" fmla="*/ 17 h 25"/>
                <a:gd name="T98" fmla="*/ 7 w 28"/>
                <a:gd name="T99" fmla="*/ 20 h 25"/>
                <a:gd name="T100" fmla="*/ 7 w 28"/>
                <a:gd name="T101" fmla="*/ 21 h 25"/>
                <a:gd name="T102" fmla="*/ 8 w 28"/>
                <a:gd name="T103" fmla="*/ 22 h 25"/>
                <a:gd name="T104" fmla="*/ 9 w 28"/>
                <a:gd name="T105" fmla="*/ 23 h 25"/>
                <a:gd name="T106" fmla="*/ 11 w 28"/>
                <a:gd name="T10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5">
                  <a:moveTo>
                    <a:pt x="11" y="23"/>
                  </a:moveTo>
                  <a:cubicBezTo>
                    <a:pt x="11" y="23"/>
                    <a:pt x="12" y="23"/>
                    <a:pt x="12" y="23"/>
                  </a:cubicBezTo>
                  <a:cubicBezTo>
                    <a:pt x="12" y="23"/>
                    <a:pt x="13" y="23"/>
                    <a:pt x="13" y="23"/>
                  </a:cubicBezTo>
                  <a:cubicBezTo>
                    <a:pt x="13" y="24"/>
                    <a:pt x="13" y="24"/>
                    <a:pt x="14" y="24"/>
                  </a:cubicBezTo>
                  <a:cubicBezTo>
                    <a:pt x="14" y="24"/>
                    <a:pt x="14" y="24"/>
                    <a:pt x="15" y="24"/>
                  </a:cubicBezTo>
                  <a:cubicBezTo>
                    <a:pt x="15" y="25"/>
                    <a:pt x="15" y="24"/>
                    <a:pt x="16" y="25"/>
                  </a:cubicBezTo>
                  <a:cubicBezTo>
                    <a:pt x="16" y="25"/>
                    <a:pt x="16" y="25"/>
                    <a:pt x="16" y="25"/>
                  </a:cubicBezTo>
                  <a:cubicBezTo>
                    <a:pt x="17" y="25"/>
                    <a:pt x="17" y="25"/>
                    <a:pt x="17" y="24"/>
                  </a:cubicBezTo>
                  <a:cubicBezTo>
                    <a:pt x="18" y="24"/>
                    <a:pt x="18" y="24"/>
                    <a:pt x="18" y="24"/>
                  </a:cubicBezTo>
                  <a:cubicBezTo>
                    <a:pt x="18" y="24"/>
                    <a:pt x="17" y="24"/>
                    <a:pt x="17" y="24"/>
                  </a:cubicBezTo>
                  <a:cubicBezTo>
                    <a:pt x="17" y="23"/>
                    <a:pt x="17" y="23"/>
                    <a:pt x="18" y="22"/>
                  </a:cubicBezTo>
                  <a:cubicBezTo>
                    <a:pt x="18" y="22"/>
                    <a:pt x="18" y="22"/>
                    <a:pt x="19" y="22"/>
                  </a:cubicBezTo>
                  <a:cubicBezTo>
                    <a:pt x="19" y="22"/>
                    <a:pt x="20" y="22"/>
                    <a:pt x="20" y="22"/>
                  </a:cubicBezTo>
                  <a:cubicBezTo>
                    <a:pt x="21" y="22"/>
                    <a:pt x="21" y="22"/>
                    <a:pt x="22" y="22"/>
                  </a:cubicBezTo>
                  <a:cubicBezTo>
                    <a:pt x="22" y="22"/>
                    <a:pt x="22" y="22"/>
                    <a:pt x="22" y="22"/>
                  </a:cubicBezTo>
                  <a:cubicBezTo>
                    <a:pt x="23" y="23"/>
                    <a:pt x="23" y="23"/>
                    <a:pt x="23" y="23"/>
                  </a:cubicBezTo>
                  <a:cubicBezTo>
                    <a:pt x="24" y="23"/>
                    <a:pt x="24" y="23"/>
                    <a:pt x="24" y="23"/>
                  </a:cubicBezTo>
                  <a:cubicBezTo>
                    <a:pt x="25" y="23"/>
                    <a:pt x="25" y="23"/>
                    <a:pt x="25" y="22"/>
                  </a:cubicBezTo>
                  <a:cubicBezTo>
                    <a:pt x="26" y="22"/>
                    <a:pt x="26" y="22"/>
                    <a:pt x="26" y="22"/>
                  </a:cubicBezTo>
                  <a:cubicBezTo>
                    <a:pt x="27" y="21"/>
                    <a:pt x="27" y="21"/>
                    <a:pt x="28" y="21"/>
                  </a:cubicBezTo>
                  <a:cubicBezTo>
                    <a:pt x="28" y="21"/>
                    <a:pt x="28" y="21"/>
                    <a:pt x="28" y="21"/>
                  </a:cubicBezTo>
                  <a:cubicBezTo>
                    <a:pt x="28" y="20"/>
                    <a:pt x="28" y="20"/>
                    <a:pt x="28" y="19"/>
                  </a:cubicBezTo>
                  <a:cubicBezTo>
                    <a:pt x="27" y="19"/>
                    <a:pt x="27" y="20"/>
                    <a:pt x="26" y="19"/>
                  </a:cubicBezTo>
                  <a:cubicBezTo>
                    <a:pt x="26" y="19"/>
                    <a:pt x="26" y="19"/>
                    <a:pt x="26" y="19"/>
                  </a:cubicBezTo>
                  <a:cubicBezTo>
                    <a:pt x="26" y="18"/>
                    <a:pt x="26" y="18"/>
                    <a:pt x="27" y="18"/>
                  </a:cubicBezTo>
                  <a:cubicBezTo>
                    <a:pt x="27" y="17"/>
                    <a:pt x="27" y="18"/>
                    <a:pt x="27" y="17"/>
                  </a:cubicBezTo>
                  <a:cubicBezTo>
                    <a:pt x="27" y="17"/>
                    <a:pt x="27" y="17"/>
                    <a:pt x="27" y="16"/>
                  </a:cubicBezTo>
                  <a:cubicBezTo>
                    <a:pt x="27" y="16"/>
                    <a:pt x="27" y="16"/>
                    <a:pt x="27" y="16"/>
                  </a:cubicBezTo>
                  <a:cubicBezTo>
                    <a:pt x="27" y="15"/>
                    <a:pt x="27" y="15"/>
                    <a:pt x="27" y="15"/>
                  </a:cubicBezTo>
                  <a:cubicBezTo>
                    <a:pt x="27" y="15"/>
                    <a:pt x="27" y="15"/>
                    <a:pt x="27" y="15"/>
                  </a:cubicBezTo>
                  <a:cubicBezTo>
                    <a:pt x="27" y="15"/>
                    <a:pt x="27" y="14"/>
                    <a:pt x="27" y="14"/>
                  </a:cubicBezTo>
                  <a:cubicBezTo>
                    <a:pt x="27" y="13"/>
                    <a:pt x="26" y="13"/>
                    <a:pt x="26" y="13"/>
                  </a:cubicBezTo>
                  <a:cubicBezTo>
                    <a:pt x="26" y="13"/>
                    <a:pt x="26" y="13"/>
                    <a:pt x="26" y="12"/>
                  </a:cubicBezTo>
                  <a:cubicBezTo>
                    <a:pt x="25" y="12"/>
                    <a:pt x="25" y="12"/>
                    <a:pt x="26" y="11"/>
                  </a:cubicBezTo>
                  <a:cubicBezTo>
                    <a:pt x="26" y="11"/>
                    <a:pt x="26" y="10"/>
                    <a:pt x="26" y="10"/>
                  </a:cubicBezTo>
                  <a:cubicBezTo>
                    <a:pt x="26" y="10"/>
                    <a:pt x="27" y="10"/>
                    <a:pt x="27" y="9"/>
                  </a:cubicBezTo>
                  <a:cubicBezTo>
                    <a:pt x="27" y="9"/>
                    <a:pt x="27" y="9"/>
                    <a:pt x="27" y="8"/>
                  </a:cubicBezTo>
                  <a:cubicBezTo>
                    <a:pt x="27" y="8"/>
                    <a:pt x="27" y="7"/>
                    <a:pt x="27" y="6"/>
                  </a:cubicBezTo>
                  <a:cubicBezTo>
                    <a:pt x="28" y="6"/>
                    <a:pt x="28" y="5"/>
                    <a:pt x="28" y="5"/>
                  </a:cubicBezTo>
                  <a:cubicBezTo>
                    <a:pt x="28" y="4"/>
                    <a:pt x="27" y="4"/>
                    <a:pt x="27" y="4"/>
                  </a:cubicBezTo>
                  <a:cubicBezTo>
                    <a:pt x="27" y="3"/>
                    <a:pt x="26" y="3"/>
                    <a:pt x="26" y="3"/>
                  </a:cubicBezTo>
                  <a:cubicBezTo>
                    <a:pt x="25" y="3"/>
                    <a:pt x="25" y="3"/>
                    <a:pt x="24" y="3"/>
                  </a:cubicBezTo>
                  <a:cubicBezTo>
                    <a:pt x="24" y="3"/>
                    <a:pt x="24" y="3"/>
                    <a:pt x="24" y="2"/>
                  </a:cubicBezTo>
                  <a:cubicBezTo>
                    <a:pt x="24" y="2"/>
                    <a:pt x="24" y="2"/>
                    <a:pt x="24" y="2"/>
                  </a:cubicBezTo>
                  <a:cubicBezTo>
                    <a:pt x="24" y="2"/>
                    <a:pt x="24" y="2"/>
                    <a:pt x="24" y="2"/>
                  </a:cubicBezTo>
                  <a:cubicBezTo>
                    <a:pt x="23" y="2"/>
                    <a:pt x="23" y="2"/>
                    <a:pt x="22" y="2"/>
                  </a:cubicBezTo>
                  <a:cubicBezTo>
                    <a:pt x="21" y="2"/>
                    <a:pt x="21" y="2"/>
                    <a:pt x="20" y="2"/>
                  </a:cubicBezTo>
                  <a:cubicBezTo>
                    <a:pt x="19" y="2"/>
                    <a:pt x="19" y="2"/>
                    <a:pt x="18" y="2"/>
                  </a:cubicBezTo>
                  <a:cubicBezTo>
                    <a:pt x="18" y="1"/>
                    <a:pt x="18" y="1"/>
                    <a:pt x="17" y="1"/>
                  </a:cubicBezTo>
                  <a:cubicBezTo>
                    <a:pt x="17" y="1"/>
                    <a:pt x="16" y="1"/>
                    <a:pt x="16" y="1"/>
                  </a:cubicBezTo>
                  <a:cubicBezTo>
                    <a:pt x="16" y="1"/>
                    <a:pt x="16" y="0"/>
                    <a:pt x="16" y="0"/>
                  </a:cubicBezTo>
                  <a:cubicBezTo>
                    <a:pt x="16" y="0"/>
                    <a:pt x="16" y="0"/>
                    <a:pt x="16" y="0"/>
                  </a:cubicBezTo>
                  <a:cubicBezTo>
                    <a:pt x="15" y="0"/>
                    <a:pt x="15" y="0"/>
                    <a:pt x="15" y="0"/>
                  </a:cubicBezTo>
                  <a:cubicBezTo>
                    <a:pt x="14" y="0"/>
                    <a:pt x="14" y="0"/>
                    <a:pt x="14" y="0"/>
                  </a:cubicBezTo>
                  <a:cubicBezTo>
                    <a:pt x="14" y="1"/>
                    <a:pt x="14" y="1"/>
                    <a:pt x="14" y="1"/>
                  </a:cubicBezTo>
                  <a:cubicBezTo>
                    <a:pt x="14" y="2"/>
                    <a:pt x="14" y="2"/>
                    <a:pt x="14" y="2"/>
                  </a:cubicBezTo>
                  <a:cubicBezTo>
                    <a:pt x="13" y="3"/>
                    <a:pt x="13" y="3"/>
                    <a:pt x="13" y="3"/>
                  </a:cubicBezTo>
                  <a:cubicBezTo>
                    <a:pt x="13" y="3"/>
                    <a:pt x="13" y="3"/>
                    <a:pt x="12" y="3"/>
                  </a:cubicBezTo>
                  <a:cubicBezTo>
                    <a:pt x="12" y="3"/>
                    <a:pt x="11" y="3"/>
                    <a:pt x="11" y="4"/>
                  </a:cubicBezTo>
                  <a:cubicBezTo>
                    <a:pt x="11" y="4"/>
                    <a:pt x="12" y="4"/>
                    <a:pt x="12" y="4"/>
                  </a:cubicBezTo>
                  <a:cubicBezTo>
                    <a:pt x="12" y="5"/>
                    <a:pt x="12" y="5"/>
                    <a:pt x="11" y="5"/>
                  </a:cubicBezTo>
                  <a:cubicBezTo>
                    <a:pt x="11" y="5"/>
                    <a:pt x="11" y="5"/>
                    <a:pt x="11" y="5"/>
                  </a:cubicBezTo>
                  <a:cubicBezTo>
                    <a:pt x="10" y="5"/>
                    <a:pt x="10" y="5"/>
                    <a:pt x="10" y="5"/>
                  </a:cubicBezTo>
                  <a:cubicBezTo>
                    <a:pt x="9" y="5"/>
                    <a:pt x="9" y="5"/>
                    <a:pt x="9" y="5"/>
                  </a:cubicBezTo>
                  <a:cubicBezTo>
                    <a:pt x="9" y="5"/>
                    <a:pt x="8" y="5"/>
                    <a:pt x="8" y="5"/>
                  </a:cubicBezTo>
                  <a:cubicBezTo>
                    <a:pt x="8" y="4"/>
                    <a:pt x="8" y="4"/>
                    <a:pt x="8" y="4"/>
                  </a:cubicBezTo>
                  <a:cubicBezTo>
                    <a:pt x="7" y="4"/>
                    <a:pt x="7" y="4"/>
                    <a:pt x="7" y="4"/>
                  </a:cubicBezTo>
                  <a:cubicBezTo>
                    <a:pt x="7" y="3"/>
                    <a:pt x="7" y="3"/>
                    <a:pt x="6" y="4"/>
                  </a:cubicBezTo>
                  <a:cubicBezTo>
                    <a:pt x="6" y="4"/>
                    <a:pt x="6" y="4"/>
                    <a:pt x="6" y="4"/>
                  </a:cubicBezTo>
                  <a:cubicBezTo>
                    <a:pt x="6" y="5"/>
                    <a:pt x="6" y="5"/>
                    <a:pt x="6" y="5"/>
                  </a:cubicBezTo>
                  <a:cubicBezTo>
                    <a:pt x="6" y="5"/>
                    <a:pt x="7" y="5"/>
                    <a:pt x="7" y="6"/>
                  </a:cubicBezTo>
                  <a:cubicBezTo>
                    <a:pt x="7" y="6"/>
                    <a:pt x="7" y="6"/>
                    <a:pt x="7" y="7"/>
                  </a:cubicBezTo>
                  <a:cubicBezTo>
                    <a:pt x="6" y="7"/>
                    <a:pt x="6" y="7"/>
                    <a:pt x="6" y="7"/>
                  </a:cubicBezTo>
                  <a:cubicBezTo>
                    <a:pt x="6" y="7"/>
                    <a:pt x="6" y="7"/>
                    <a:pt x="5" y="7"/>
                  </a:cubicBezTo>
                  <a:cubicBezTo>
                    <a:pt x="5" y="7"/>
                    <a:pt x="5" y="7"/>
                    <a:pt x="4" y="7"/>
                  </a:cubicBezTo>
                  <a:cubicBezTo>
                    <a:pt x="4" y="7"/>
                    <a:pt x="4" y="6"/>
                    <a:pt x="4" y="6"/>
                  </a:cubicBezTo>
                  <a:cubicBezTo>
                    <a:pt x="4" y="6"/>
                    <a:pt x="3" y="6"/>
                    <a:pt x="3" y="6"/>
                  </a:cubicBezTo>
                  <a:cubicBezTo>
                    <a:pt x="3" y="6"/>
                    <a:pt x="2" y="7"/>
                    <a:pt x="2" y="7"/>
                  </a:cubicBezTo>
                  <a:cubicBezTo>
                    <a:pt x="1" y="7"/>
                    <a:pt x="1" y="7"/>
                    <a:pt x="0" y="7"/>
                  </a:cubicBezTo>
                  <a:cubicBezTo>
                    <a:pt x="0" y="7"/>
                    <a:pt x="0" y="7"/>
                    <a:pt x="0" y="7"/>
                  </a:cubicBezTo>
                  <a:cubicBezTo>
                    <a:pt x="0" y="7"/>
                    <a:pt x="0" y="7"/>
                    <a:pt x="0" y="8"/>
                  </a:cubicBezTo>
                  <a:cubicBezTo>
                    <a:pt x="0" y="8"/>
                    <a:pt x="0" y="8"/>
                    <a:pt x="0" y="8"/>
                  </a:cubicBezTo>
                  <a:cubicBezTo>
                    <a:pt x="0" y="8"/>
                    <a:pt x="0" y="8"/>
                    <a:pt x="0" y="8"/>
                  </a:cubicBezTo>
                  <a:cubicBezTo>
                    <a:pt x="0" y="9"/>
                    <a:pt x="0" y="9"/>
                    <a:pt x="1" y="9"/>
                  </a:cubicBezTo>
                  <a:cubicBezTo>
                    <a:pt x="1" y="9"/>
                    <a:pt x="1" y="9"/>
                    <a:pt x="1" y="9"/>
                  </a:cubicBezTo>
                  <a:cubicBezTo>
                    <a:pt x="2" y="9"/>
                    <a:pt x="2" y="9"/>
                    <a:pt x="2" y="9"/>
                  </a:cubicBezTo>
                  <a:cubicBezTo>
                    <a:pt x="3" y="9"/>
                    <a:pt x="3" y="9"/>
                    <a:pt x="3" y="9"/>
                  </a:cubicBezTo>
                  <a:cubicBezTo>
                    <a:pt x="3" y="10"/>
                    <a:pt x="4" y="10"/>
                    <a:pt x="4" y="10"/>
                  </a:cubicBezTo>
                  <a:cubicBezTo>
                    <a:pt x="4" y="10"/>
                    <a:pt x="4" y="11"/>
                    <a:pt x="5" y="11"/>
                  </a:cubicBezTo>
                  <a:cubicBezTo>
                    <a:pt x="5" y="11"/>
                    <a:pt x="5" y="11"/>
                    <a:pt x="5" y="11"/>
                  </a:cubicBezTo>
                  <a:cubicBezTo>
                    <a:pt x="6" y="11"/>
                    <a:pt x="5" y="11"/>
                    <a:pt x="5" y="12"/>
                  </a:cubicBezTo>
                  <a:cubicBezTo>
                    <a:pt x="5" y="12"/>
                    <a:pt x="6" y="12"/>
                    <a:pt x="6" y="12"/>
                  </a:cubicBezTo>
                  <a:cubicBezTo>
                    <a:pt x="6" y="12"/>
                    <a:pt x="6" y="12"/>
                    <a:pt x="6" y="13"/>
                  </a:cubicBezTo>
                  <a:cubicBezTo>
                    <a:pt x="6" y="13"/>
                    <a:pt x="6" y="13"/>
                    <a:pt x="7" y="13"/>
                  </a:cubicBezTo>
                  <a:cubicBezTo>
                    <a:pt x="7" y="13"/>
                    <a:pt x="7" y="13"/>
                    <a:pt x="7" y="13"/>
                  </a:cubicBezTo>
                  <a:cubicBezTo>
                    <a:pt x="8" y="14"/>
                    <a:pt x="7" y="14"/>
                    <a:pt x="8" y="15"/>
                  </a:cubicBezTo>
                  <a:cubicBezTo>
                    <a:pt x="8" y="15"/>
                    <a:pt x="8" y="15"/>
                    <a:pt x="8" y="16"/>
                  </a:cubicBezTo>
                  <a:cubicBezTo>
                    <a:pt x="8" y="16"/>
                    <a:pt x="8" y="17"/>
                    <a:pt x="8" y="17"/>
                  </a:cubicBezTo>
                  <a:cubicBezTo>
                    <a:pt x="8" y="18"/>
                    <a:pt x="7" y="18"/>
                    <a:pt x="7" y="19"/>
                  </a:cubicBezTo>
                  <a:cubicBezTo>
                    <a:pt x="7" y="19"/>
                    <a:pt x="7" y="19"/>
                    <a:pt x="7" y="20"/>
                  </a:cubicBezTo>
                  <a:cubicBezTo>
                    <a:pt x="7" y="20"/>
                    <a:pt x="7" y="21"/>
                    <a:pt x="6" y="21"/>
                  </a:cubicBezTo>
                  <a:cubicBezTo>
                    <a:pt x="7" y="21"/>
                    <a:pt x="7" y="21"/>
                    <a:pt x="7" y="21"/>
                  </a:cubicBezTo>
                  <a:cubicBezTo>
                    <a:pt x="7" y="22"/>
                    <a:pt x="7" y="22"/>
                    <a:pt x="7" y="22"/>
                  </a:cubicBezTo>
                  <a:cubicBezTo>
                    <a:pt x="7" y="22"/>
                    <a:pt x="7" y="22"/>
                    <a:pt x="8" y="22"/>
                  </a:cubicBezTo>
                  <a:cubicBezTo>
                    <a:pt x="8" y="22"/>
                    <a:pt x="8" y="22"/>
                    <a:pt x="9" y="23"/>
                  </a:cubicBezTo>
                  <a:cubicBezTo>
                    <a:pt x="9" y="23"/>
                    <a:pt x="9" y="23"/>
                    <a:pt x="9" y="23"/>
                  </a:cubicBezTo>
                  <a:cubicBezTo>
                    <a:pt x="10" y="23"/>
                    <a:pt x="10" y="23"/>
                    <a:pt x="10" y="23"/>
                  </a:cubicBezTo>
                  <a:cubicBezTo>
                    <a:pt x="11" y="23"/>
                    <a:pt x="11" y="23"/>
                    <a:pt x="11" y="2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3" name="Freeform 267"/>
            <p:cNvSpPr>
              <a:spLocks/>
            </p:cNvSpPr>
            <p:nvPr/>
          </p:nvSpPr>
          <p:spPr bwMode="auto">
            <a:xfrm>
              <a:off x="4745039" y="1897064"/>
              <a:ext cx="53975" cy="53975"/>
            </a:xfrm>
            <a:custGeom>
              <a:avLst/>
              <a:gdLst>
                <a:gd name="T0" fmla="*/ 5 w 5"/>
                <a:gd name="T1" fmla="*/ 2 h 5"/>
                <a:gd name="T2" fmla="*/ 5 w 5"/>
                <a:gd name="T3" fmla="*/ 1 h 5"/>
                <a:gd name="T4" fmla="*/ 4 w 5"/>
                <a:gd name="T5" fmla="*/ 0 h 5"/>
                <a:gd name="T6" fmla="*/ 3 w 5"/>
                <a:gd name="T7" fmla="*/ 0 h 5"/>
                <a:gd name="T8" fmla="*/ 2 w 5"/>
                <a:gd name="T9" fmla="*/ 0 h 5"/>
                <a:gd name="T10" fmla="*/ 1 w 5"/>
                <a:gd name="T11" fmla="*/ 0 h 5"/>
                <a:gd name="T12" fmla="*/ 0 w 5"/>
                <a:gd name="T13" fmla="*/ 0 h 5"/>
                <a:gd name="T14" fmla="*/ 0 w 5"/>
                <a:gd name="T15" fmla="*/ 1 h 5"/>
                <a:gd name="T16" fmla="*/ 0 w 5"/>
                <a:gd name="T17" fmla="*/ 1 h 5"/>
                <a:gd name="T18" fmla="*/ 1 w 5"/>
                <a:gd name="T19" fmla="*/ 2 h 5"/>
                <a:gd name="T20" fmla="*/ 1 w 5"/>
                <a:gd name="T21" fmla="*/ 3 h 5"/>
                <a:gd name="T22" fmla="*/ 2 w 5"/>
                <a:gd name="T23" fmla="*/ 4 h 5"/>
                <a:gd name="T24" fmla="*/ 3 w 5"/>
                <a:gd name="T25" fmla="*/ 3 h 5"/>
                <a:gd name="T26" fmla="*/ 3 w 5"/>
                <a:gd name="T27" fmla="*/ 4 h 5"/>
                <a:gd name="T28" fmla="*/ 3 w 5"/>
                <a:gd name="T29" fmla="*/ 5 h 5"/>
                <a:gd name="T30" fmla="*/ 3 w 5"/>
                <a:gd name="T31" fmla="*/ 4 h 5"/>
                <a:gd name="T32" fmla="*/ 4 w 5"/>
                <a:gd name="T33" fmla="*/ 4 h 5"/>
                <a:gd name="T34" fmla="*/ 5 w 5"/>
                <a:gd name="T35" fmla="*/ 5 h 5"/>
                <a:gd name="T36" fmla="*/ 5 w 5"/>
                <a:gd name="T37" fmla="*/ 4 h 5"/>
                <a:gd name="T38" fmla="*/ 5 w 5"/>
                <a:gd name="T39" fmla="*/ 3 h 5"/>
                <a:gd name="T40" fmla="*/ 4 w 5"/>
                <a:gd name="T41" fmla="*/ 2 h 5"/>
                <a:gd name="T42" fmla="*/ 5 w 5"/>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2"/>
                  </a:moveTo>
                  <a:cubicBezTo>
                    <a:pt x="5" y="2"/>
                    <a:pt x="5" y="1"/>
                    <a:pt x="5" y="1"/>
                  </a:cubicBezTo>
                  <a:cubicBezTo>
                    <a:pt x="4" y="1"/>
                    <a:pt x="4" y="0"/>
                    <a:pt x="4" y="0"/>
                  </a:cubicBezTo>
                  <a:cubicBezTo>
                    <a:pt x="4" y="0"/>
                    <a:pt x="3" y="0"/>
                    <a:pt x="3" y="0"/>
                  </a:cubicBezTo>
                  <a:cubicBezTo>
                    <a:pt x="3" y="0"/>
                    <a:pt x="2" y="0"/>
                    <a:pt x="2" y="0"/>
                  </a:cubicBezTo>
                  <a:cubicBezTo>
                    <a:pt x="1" y="0"/>
                    <a:pt x="1" y="0"/>
                    <a:pt x="1" y="0"/>
                  </a:cubicBezTo>
                  <a:cubicBezTo>
                    <a:pt x="1" y="0"/>
                    <a:pt x="0" y="0"/>
                    <a:pt x="0" y="0"/>
                  </a:cubicBezTo>
                  <a:cubicBezTo>
                    <a:pt x="0" y="0"/>
                    <a:pt x="0" y="1"/>
                    <a:pt x="0" y="1"/>
                  </a:cubicBezTo>
                  <a:cubicBezTo>
                    <a:pt x="0" y="1"/>
                    <a:pt x="0" y="1"/>
                    <a:pt x="0" y="1"/>
                  </a:cubicBezTo>
                  <a:cubicBezTo>
                    <a:pt x="1" y="2"/>
                    <a:pt x="1" y="2"/>
                    <a:pt x="1" y="2"/>
                  </a:cubicBezTo>
                  <a:cubicBezTo>
                    <a:pt x="1" y="2"/>
                    <a:pt x="1" y="3"/>
                    <a:pt x="1" y="3"/>
                  </a:cubicBezTo>
                  <a:cubicBezTo>
                    <a:pt x="1" y="3"/>
                    <a:pt x="1" y="4"/>
                    <a:pt x="2" y="4"/>
                  </a:cubicBezTo>
                  <a:cubicBezTo>
                    <a:pt x="2" y="4"/>
                    <a:pt x="2" y="3"/>
                    <a:pt x="3" y="3"/>
                  </a:cubicBezTo>
                  <a:cubicBezTo>
                    <a:pt x="3" y="4"/>
                    <a:pt x="3" y="4"/>
                    <a:pt x="3" y="4"/>
                  </a:cubicBezTo>
                  <a:cubicBezTo>
                    <a:pt x="3" y="4"/>
                    <a:pt x="3" y="5"/>
                    <a:pt x="3" y="5"/>
                  </a:cubicBezTo>
                  <a:cubicBezTo>
                    <a:pt x="4" y="5"/>
                    <a:pt x="3" y="4"/>
                    <a:pt x="3" y="4"/>
                  </a:cubicBezTo>
                  <a:cubicBezTo>
                    <a:pt x="4" y="4"/>
                    <a:pt x="4" y="4"/>
                    <a:pt x="4" y="4"/>
                  </a:cubicBezTo>
                  <a:cubicBezTo>
                    <a:pt x="4" y="4"/>
                    <a:pt x="4" y="5"/>
                    <a:pt x="5" y="5"/>
                  </a:cubicBezTo>
                  <a:cubicBezTo>
                    <a:pt x="5" y="5"/>
                    <a:pt x="5" y="4"/>
                    <a:pt x="5" y="4"/>
                  </a:cubicBezTo>
                  <a:cubicBezTo>
                    <a:pt x="5" y="3"/>
                    <a:pt x="5" y="3"/>
                    <a:pt x="5" y="3"/>
                  </a:cubicBezTo>
                  <a:cubicBezTo>
                    <a:pt x="4" y="2"/>
                    <a:pt x="4" y="2"/>
                    <a:pt x="4" y="2"/>
                  </a:cubicBezTo>
                  <a:cubicBezTo>
                    <a:pt x="4" y="2"/>
                    <a:pt x="5"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4" name="Freeform 268"/>
            <p:cNvSpPr>
              <a:spLocks/>
            </p:cNvSpPr>
            <p:nvPr/>
          </p:nvSpPr>
          <p:spPr bwMode="auto">
            <a:xfrm>
              <a:off x="4830764" y="1897064"/>
              <a:ext cx="11113" cy="11113"/>
            </a:xfrm>
            <a:custGeom>
              <a:avLst/>
              <a:gdLst>
                <a:gd name="T0" fmla="*/ 1 w 1"/>
                <a:gd name="T1" fmla="*/ 1 h 1"/>
                <a:gd name="T2" fmla="*/ 1 w 1"/>
                <a:gd name="T3" fmla="*/ 0 h 1"/>
                <a:gd name="T4" fmla="*/ 0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0"/>
                  </a:cubicBezTo>
                  <a:cubicBezTo>
                    <a:pt x="1" y="0"/>
                    <a:pt x="1" y="0"/>
                    <a:pt x="0" y="0"/>
                  </a:cubicBezTo>
                  <a:cubicBezTo>
                    <a:pt x="0" y="0"/>
                    <a:pt x="0" y="0"/>
                    <a:pt x="0" y="0"/>
                  </a:cubicBezTo>
                  <a:cubicBezTo>
                    <a:pt x="0" y="0"/>
                    <a:pt x="0" y="0"/>
                    <a:pt x="0" y="0"/>
                  </a:cubicBezTo>
                  <a:cubicBezTo>
                    <a:pt x="0" y="1"/>
                    <a:pt x="0" y="0"/>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5" name="Freeform 269"/>
            <p:cNvSpPr>
              <a:spLocks/>
            </p:cNvSpPr>
            <p:nvPr/>
          </p:nvSpPr>
          <p:spPr bwMode="auto">
            <a:xfrm>
              <a:off x="4819651" y="1930401"/>
              <a:ext cx="22225" cy="11113"/>
            </a:xfrm>
            <a:custGeom>
              <a:avLst/>
              <a:gdLst>
                <a:gd name="T0" fmla="*/ 1 w 2"/>
                <a:gd name="T1" fmla="*/ 0 h 1"/>
                <a:gd name="T2" fmla="*/ 1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1" y="1"/>
                  </a:cubicBezTo>
                  <a:cubicBezTo>
                    <a:pt x="1" y="1"/>
                    <a:pt x="1" y="1"/>
                    <a:pt x="1" y="1"/>
                  </a:cubicBezTo>
                  <a:cubicBezTo>
                    <a:pt x="2" y="1"/>
                    <a:pt x="2"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6" name="Freeform 270"/>
            <p:cNvSpPr>
              <a:spLocks/>
            </p:cNvSpPr>
            <p:nvPr/>
          </p:nvSpPr>
          <p:spPr bwMode="auto">
            <a:xfrm>
              <a:off x="4852989" y="1941514"/>
              <a:ext cx="9525" cy="9525"/>
            </a:xfrm>
            <a:custGeom>
              <a:avLst/>
              <a:gdLst>
                <a:gd name="T0" fmla="*/ 0 w 1"/>
                <a:gd name="T1" fmla="*/ 0 h 1"/>
                <a:gd name="T2" fmla="*/ 0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1"/>
                    <a:pt x="1" y="1"/>
                    <a:pt x="1" y="1"/>
                  </a:cubicBezTo>
                  <a:cubicBezTo>
                    <a:pt x="1" y="1"/>
                    <a:pt x="1" y="1"/>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7" name="Freeform 271"/>
            <p:cNvSpPr>
              <a:spLocks/>
            </p:cNvSpPr>
            <p:nvPr/>
          </p:nvSpPr>
          <p:spPr bwMode="auto">
            <a:xfrm>
              <a:off x="4808539" y="1962151"/>
              <a:ext cx="65088" cy="42863"/>
            </a:xfrm>
            <a:custGeom>
              <a:avLst/>
              <a:gdLst>
                <a:gd name="T0" fmla="*/ 1 w 6"/>
                <a:gd name="T1" fmla="*/ 2 h 4"/>
                <a:gd name="T2" fmla="*/ 2 w 6"/>
                <a:gd name="T3" fmla="*/ 2 h 4"/>
                <a:gd name="T4" fmla="*/ 3 w 6"/>
                <a:gd name="T5" fmla="*/ 3 h 4"/>
                <a:gd name="T6" fmla="*/ 4 w 6"/>
                <a:gd name="T7" fmla="*/ 3 h 4"/>
                <a:gd name="T8" fmla="*/ 5 w 6"/>
                <a:gd name="T9" fmla="*/ 3 h 4"/>
                <a:gd name="T10" fmla="*/ 6 w 6"/>
                <a:gd name="T11" fmla="*/ 3 h 4"/>
                <a:gd name="T12" fmla="*/ 6 w 6"/>
                <a:gd name="T13" fmla="*/ 3 h 4"/>
                <a:gd name="T14" fmla="*/ 6 w 6"/>
                <a:gd name="T15" fmla="*/ 2 h 4"/>
                <a:gd name="T16" fmla="*/ 5 w 6"/>
                <a:gd name="T17" fmla="*/ 1 h 4"/>
                <a:gd name="T18" fmla="*/ 4 w 6"/>
                <a:gd name="T19" fmla="*/ 1 h 4"/>
                <a:gd name="T20" fmla="*/ 3 w 6"/>
                <a:gd name="T21" fmla="*/ 1 h 4"/>
                <a:gd name="T22" fmla="*/ 3 w 6"/>
                <a:gd name="T23" fmla="*/ 2 h 4"/>
                <a:gd name="T24" fmla="*/ 2 w 6"/>
                <a:gd name="T25" fmla="*/ 1 h 4"/>
                <a:gd name="T26" fmla="*/ 1 w 6"/>
                <a:gd name="T27" fmla="*/ 1 h 4"/>
                <a:gd name="T28" fmla="*/ 0 w 6"/>
                <a:gd name="T29" fmla="*/ 1 h 4"/>
                <a:gd name="T30" fmla="*/ 0 w 6"/>
                <a:gd name="T31" fmla="*/ 1 h 4"/>
                <a:gd name="T32" fmla="*/ 0 w 6"/>
                <a:gd name="T33" fmla="*/ 2 h 4"/>
                <a:gd name="T34" fmla="*/ 1 w 6"/>
                <a:gd name="T3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4">
                  <a:moveTo>
                    <a:pt x="1" y="2"/>
                  </a:moveTo>
                  <a:cubicBezTo>
                    <a:pt x="1" y="2"/>
                    <a:pt x="2" y="2"/>
                    <a:pt x="2" y="2"/>
                  </a:cubicBezTo>
                  <a:cubicBezTo>
                    <a:pt x="2" y="2"/>
                    <a:pt x="3" y="2"/>
                    <a:pt x="3" y="3"/>
                  </a:cubicBezTo>
                  <a:cubicBezTo>
                    <a:pt x="3" y="3"/>
                    <a:pt x="3" y="3"/>
                    <a:pt x="4" y="3"/>
                  </a:cubicBezTo>
                  <a:cubicBezTo>
                    <a:pt x="4" y="3"/>
                    <a:pt x="4" y="3"/>
                    <a:pt x="5" y="3"/>
                  </a:cubicBezTo>
                  <a:cubicBezTo>
                    <a:pt x="5" y="3"/>
                    <a:pt x="6" y="4"/>
                    <a:pt x="6" y="3"/>
                  </a:cubicBezTo>
                  <a:cubicBezTo>
                    <a:pt x="6" y="3"/>
                    <a:pt x="6" y="3"/>
                    <a:pt x="6" y="3"/>
                  </a:cubicBezTo>
                  <a:cubicBezTo>
                    <a:pt x="6" y="2"/>
                    <a:pt x="6" y="2"/>
                    <a:pt x="6" y="2"/>
                  </a:cubicBezTo>
                  <a:cubicBezTo>
                    <a:pt x="6" y="2"/>
                    <a:pt x="5" y="2"/>
                    <a:pt x="5" y="1"/>
                  </a:cubicBezTo>
                  <a:cubicBezTo>
                    <a:pt x="5" y="1"/>
                    <a:pt x="4" y="1"/>
                    <a:pt x="4" y="1"/>
                  </a:cubicBezTo>
                  <a:cubicBezTo>
                    <a:pt x="4" y="1"/>
                    <a:pt x="3" y="1"/>
                    <a:pt x="3" y="1"/>
                  </a:cubicBezTo>
                  <a:cubicBezTo>
                    <a:pt x="3" y="1"/>
                    <a:pt x="3" y="2"/>
                    <a:pt x="3" y="2"/>
                  </a:cubicBezTo>
                  <a:cubicBezTo>
                    <a:pt x="2" y="2"/>
                    <a:pt x="2" y="1"/>
                    <a:pt x="2" y="1"/>
                  </a:cubicBezTo>
                  <a:cubicBezTo>
                    <a:pt x="1" y="1"/>
                    <a:pt x="1" y="1"/>
                    <a:pt x="1" y="1"/>
                  </a:cubicBezTo>
                  <a:cubicBezTo>
                    <a:pt x="1" y="1"/>
                    <a:pt x="0" y="0"/>
                    <a:pt x="0" y="1"/>
                  </a:cubicBezTo>
                  <a:cubicBezTo>
                    <a:pt x="0" y="1"/>
                    <a:pt x="0" y="1"/>
                    <a:pt x="0" y="1"/>
                  </a:cubicBezTo>
                  <a:cubicBezTo>
                    <a:pt x="0" y="1"/>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8" name="Freeform 272"/>
            <p:cNvSpPr>
              <a:spLocks/>
            </p:cNvSpPr>
            <p:nvPr/>
          </p:nvSpPr>
          <p:spPr bwMode="auto">
            <a:xfrm>
              <a:off x="5122864" y="1919289"/>
              <a:ext cx="171450" cy="161925"/>
            </a:xfrm>
            <a:custGeom>
              <a:avLst/>
              <a:gdLst>
                <a:gd name="T0" fmla="*/ 0 w 16"/>
                <a:gd name="T1" fmla="*/ 11 h 15"/>
                <a:gd name="T2" fmla="*/ 0 w 16"/>
                <a:gd name="T3" fmla="*/ 12 h 15"/>
                <a:gd name="T4" fmla="*/ 0 w 16"/>
                <a:gd name="T5" fmla="*/ 12 h 15"/>
                <a:gd name="T6" fmla="*/ 1 w 16"/>
                <a:gd name="T7" fmla="*/ 13 h 15"/>
                <a:gd name="T8" fmla="*/ 1 w 16"/>
                <a:gd name="T9" fmla="*/ 13 h 15"/>
                <a:gd name="T10" fmla="*/ 2 w 16"/>
                <a:gd name="T11" fmla="*/ 13 h 15"/>
                <a:gd name="T12" fmla="*/ 3 w 16"/>
                <a:gd name="T13" fmla="*/ 14 h 15"/>
                <a:gd name="T14" fmla="*/ 4 w 16"/>
                <a:gd name="T15" fmla="*/ 15 h 15"/>
                <a:gd name="T16" fmla="*/ 5 w 16"/>
                <a:gd name="T17" fmla="*/ 14 h 15"/>
                <a:gd name="T18" fmla="*/ 6 w 16"/>
                <a:gd name="T19" fmla="*/ 13 h 15"/>
                <a:gd name="T20" fmla="*/ 8 w 16"/>
                <a:gd name="T21" fmla="*/ 12 h 15"/>
                <a:gd name="T22" fmla="*/ 9 w 16"/>
                <a:gd name="T23" fmla="*/ 11 h 15"/>
                <a:gd name="T24" fmla="*/ 9 w 16"/>
                <a:gd name="T25" fmla="*/ 11 h 15"/>
                <a:gd name="T26" fmla="*/ 10 w 16"/>
                <a:gd name="T27" fmla="*/ 10 h 15"/>
                <a:gd name="T28" fmla="*/ 11 w 16"/>
                <a:gd name="T29" fmla="*/ 10 h 15"/>
                <a:gd name="T30" fmla="*/ 11 w 16"/>
                <a:gd name="T31" fmla="*/ 9 h 15"/>
                <a:gd name="T32" fmla="*/ 13 w 16"/>
                <a:gd name="T33" fmla="*/ 9 h 15"/>
                <a:gd name="T34" fmla="*/ 13 w 16"/>
                <a:gd name="T35" fmla="*/ 8 h 15"/>
                <a:gd name="T36" fmla="*/ 13 w 16"/>
                <a:gd name="T37" fmla="*/ 6 h 15"/>
                <a:gd name="T38" fmla="*/ 13 w 16"/>
                <a:gd name="T39" fmla="*/ 5 h 15"/>
                <a:gd name="T40" fmla="*/ 13 w 16"/>
                <a:gd name="T41" fmla="*/ 3 h 15"/>
                <a:gd name="T42" fmla="*/ 14 w 16"/>
                <a:gd name="T43" fmla="*/ 2 h 15"/>
                <a:gd name="T44" fmla="*/ 15 w 16"/>
                <a:gd name="T45" fmla="*/ 1 h 15"/>
                <a:gd name="T46" fmla="*/ 16 w 16"/>
                <a:gd name="T47" fmla="*/ 1 h 15"/>
                <a:gd name="T48" fmla="*/ 16 w 16"/>
                <a:gd name="T49" fmla="*/ 1 h 15"/>
                <a:gd name="T50" fmla="*/ 16 w 16"/>
                <a:gd name="T51" fmla="*/ 0 h 15"/>
                <a:gd name="T52" fmla="*/ 15 w 16"/>
                <a:gd name="T53" fmla="*/ 0 h 15"/>
                <a:gd name="T54" fmla="*/ 14 w 16"/>
                <a:gd name="T55" fmla="*/ 1 h 15"/>
                <a:gd name="T56" fmla="*/ 13 w 16"/>
                <a:gd name="T57" fmla="*/ 1 h 15"/>
                <a:gd name="T58" fmla="*/ 11 w 16"/>
                <a:gd name="T59" fmla="*/ 1 h 15"/>
                <a:gd name="T60" fmla="*/ 11 w 16"/>
                <a:gd name="T61" fmla="*/ 1 h 15"/>
                <a:gd name="T62" fmla="*/ 10 w 16"/>
                <a:gd name="T63" fmla="*/ 1 h 15"/>
                <a:gd name="T64" fmla="*/ 9 w 16"/>
                <a:gd name="T65" fmla="*/ 2 h 15"/>
                <a:gd name="T66" fmla="*/ 8 w 16"/>
                <a:gd name="T67" fmla="*/ 2 h 15"/>
                <a:gd name="T68" fmla="*/ 7 w 16"/>
                <a:gd name="T69" fmla="*/ 2 h 15"/>
                <a:gd name="T70" fmla="*/ 6 w 16"/>
                <a:gd name="T71" fmla="*/ 1 h 15"/>
                <a:gd name="T72" fmla="*/ 4 w 16"/>
                <a:gd name="T73" fmla="*/ 2 h 15"/>
                <a:gd name="T74" fmla="*/ 3 w 16"/>
                <a:gd name="T75" fmla="*/ 2 h 15"/>
                <a:gd name="T76" fmla="*/ 2 w 16"/>
                <a:gd name="T77" fmla="*/ 1 h 15"/>
                <a:gd name="T78" fmla="*/ 2 w 16"/>
                <a:gd name="T79" fmla="*/ 2 h 15"/>
                <a:gd name="T80" fmla="*/ 2 w 16"/>
                <a:gd name="T81" fmla="*/ 3 h 15"/>
                <a:gd name="T82" fmla="*/ 1 w 16"/>
                <a:gd name="T83" fmla="*/ 4 h 15"/>
                <a:gd name="T84" fmla="*/ 0 w 16"/>
                <a:gd name="T85" fmla="*/ 4 h 15"/>
                <a:gd name="T86" fmla="*/ 0 w 16"/>
                <a:gd name="T87" fmla="*/ 4 h 15"/>
                <a:gd name="T88" fmla="*/ 0 w 16"/>
                <a:gd name="T89" fmla="*/ 5 h 15"/>
                <a:gd name="T90" fmla="*/ 0 w 16"/>
                <a:gd name="T91" fmla="*/ 6 h 15"/>
                <a:gd name="T92" fmla="*/ 0 w 16"/>
                <a:gd name="T93" fmla="*/ 7 h 15"/>
                <a:gd name="T94" fmla="*/ 0 w 16"/>
                <a:gd name="T95" fmla="*/ 8 h 15"/>
                <a:gd name="T96" fmla="*/ 0 w 16"/>
                <a:gd name="T97" fmla="*/ 10 h 15"/>
                <a:gd name="T98" fmla="*/ 0 w 16"/>
                <a:gd name="T9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 h="15">
                  <a:moveTo>
                    <a:pt x="0" y="11"/>
                  </a:moveTo>
                  <a:cubicBezTo>
                    <a:pt x="0" y="11"/>
                    <a:pt x="0" y="11"/>
                    <a:pt x="0" y="12"/>
                  </a:cubicBezTo>
                  <a:cubicBezTo>
                    <a:pt x="0" y="12"/>
                    <a:pt x="0" y="12"/>
                    <a:pt x="0" y="12"/>
                  </a:cubicBezTo>
                  <a:cubicBezTo>
                    <a:pt x="1" y="12"/>
                    <a:pt x="1" y="12"/>
                    <a:pt x="1" y="13"/>
                  </a:cubicBezTo>
                  <a:cubicBezTo>
                    <a:pt x="1" y="13"/>
                    <a:pt x="1" y="13"/>
                    <a:pt x="1" y="13"/>
                  </a:cubicBezTo>
                  <a:cubicBezTo>
                    <a:pt x="2" y="13"/>
                    <a:pt x="2" y="13"/>
                    <a:pt x="2" y="13"/>
                  </a:cubicBezTo>
                  <a:cubicBezTo>
                    <a:pt x="2" y="13"/>
                    <a:pt x="3" y="14"/>
                    <a:pt x="3" y="14"/>
                  </a:cubicBezTo>
                  <a:cubicBezTo>
                    <a:pt x="3" y="14"/>
                    <a:pt x="4" y="15"/>
                    <a:pt x="4" y="15"/>
                  </a:cubicBezTo>
                  <a:cubicBezTo>
                    <a:pt x="5" y="15"/>
                    <a:pt x="5" y="14"/>
                    <a:pt x="5" y="14"/>
                  </a:cubicBezTo>
                  <a:cubicBezTo>
                    <a:pt x="6" y="13"/>
                    <a:pt x="6" y="13"/>
                    <a:pt x="6" y="13"/>
                  </a:cubicBezTo>
                  <a:cubicBezTo>
                    <a:pt x="7" y="13"/>
                    <a:pt x="7" y="12"/>
                    <a:pt x="8" y="12"/>
                  </a:cubicBezTo>
                  <a:cubicBezTo>
                    <a:pt x="8" y="12"/>
                    <a:pt x="8" y="12"/>
                    <a:pt x="9" y="11"/>
                  </a:cubicBezTo>
                  <a:cubicBezTo>
                    <a:pt x="9" y="11"/>
                    <a:pt x="9" y="11"/>
                    <a:pt x="9" y="11"/>
                  </a:cubicBezTo>
                  <a:cubicBezTo>
                    <a:pt x="9" y="11"/>
                    <a:pt x="9" y="10"/>
                    <a:pt x="10" y="10"/>
                  </a:cubicBezTo>
                  <a:cubicBezTo>
                    <a:pt x="10" y="10"/>
                    <a:pt x="10" y="10"/>
                    <a:pt x="11" y="10"/>
                  </a:cubicBezTo>
                  <a:cubicBezTo>
                    <a:pt x="11" y="10"/>
                    <a:pt x="11" y="10"/>
                    <a:pt x="11" y="9"/>
                  </a:cubicBezTo>
                  <a:cubicBezTo>
                    <a:pt x="12" y="9"/>
                    <a:pt x="12" y="10"/>
                    <a:pt x="13" y="9"/>
                  </a:cubicBezTo>
                  <a:cubicBezTo>
                    <a:pt x="13" y="9"/>
                    <a:pt x="13" y="8"/>
                    <a:pt x="13" y="8"/>
                  </a:cubicBezTo>
                  <a:cubicBezTo>
                    <a:pt x="14" y="7"/>
                    <a:pt x="14" y="6"/>
                    <a:pt x="13" y="6"/>
                  </a:cubicBezTo>
                  <a:cubicBezTo>
                    <a:pt x="13" y="5"/>
                    <a:pt x="13" y="5"/>
                    <a:pt x="13" y="5"/>
                  </a:cubicBezTo>
                  <a:cubicBezTo>
                    <a:pt x="13" y="4"/>
                    <a:pt x="13" y="4"/>
                    <a:pt x="13" y="3"/>
                  </a:cubicBezTo>
                  <a:cubicBezTo>
                    <a:pt x="13" y="2"/>
                    <a:pt x="14" y="2"/>
                    <a:pt x="14" y="2"/>
                  </a:cubicBezTo>
                  <a:cubicBezTo>
                    <a:pt x="15" y="2"/>
                    <a:pt x="15" y="2"/>
                    <a:pt x="15" y="1"/>
                  </a:cubicBezTo>
                  <a:cubicBezTo>
                    <a:pt x="16" y="1"/>
                    <a:pt x="16" y="1"/>
                    <a:pt x="16" y="1"/>
                  </a:cubicBezTo>
                  <a:cubicBezTo>
                    <a:pt x="16" y="1"/>
                    <a:pt x="16" y="1"/>
                    <a:pt x="16" y="1"/>
                  </a:cubicBezTo>
                  <a:cubicBezTo>
                    <a:pt x="16" y="0"/>
                    <a:pt x="16" y="0"/>
                    <a:pt x="16" y="0"/>
                  </a:cubicBezTo>
                  <a:cubicBezTo>
                    <a:pt x="16" y="0"/>
                    <a:pt x="15" y="0"/>
                    <a:pt x="15" y="0"/>
                  </a:cubicBezTo>
                  <a:cubicBezTo>
                    <a:pt x="15" y="0"/>
                    <a:pt x="14" y="1"/>
                    <a:pt x="14" y="1"/>
                  </a:cubicBezTo>
                  <a:cubicBezTo>
                    <a:pt x="14" y="1"/>
                    <a:pt x="13" y="1"/>
                    <a:pt x="13" y="1"/>
                  </a:cubicBezTo>
                  <a:cubicBezTo>
                    <a:pt x="12" y="1"/>
                    <a:pt x="12" y="0"/>
                    <a:pt x="11" y="1"/>
                  </a:cubicBezTo>
                  <a:cubicBezTo>
                    <a:pt x="11" y="1"/>
                    <a:pt x="11" y="1"/>
                    <a:pt x="11" y="1"/>
                  </a:cubicBezTo>
                  <a:cubicBezTo>
                    <a:pt x="11" y="1"/>
                    <a:pt x="11" y="1"/>
                    <a:pt x="10" y="1"/>
                  </a:cubicBezTo>
                  <a:cubicBezTo>
                    <a:pt x="10" y="2"/>
                    <a:pt x="10" y="2"/>
                    <a:pt x="9" y="2"/>
                  </a:cubicBezTo>
                  <a:cubicBezTo>
                    <a:pt x="9" y="2"/>
                    <a:pt x="9" y="2"/>
                    <a:pt x="8" y="2"/>
                  </a:cubicBezTo>
                  <a:cubicBezTo>
                    <a:pt x="8" y="2"/>
                    <a:pt x="7" y="2"/>
                    <a:pt x="7" y="2"/>
                  </a:cubicBezTo>
                  <a:cubicBezTo>
                    <a:pt x="6" y="2"/>
                    <a:pt x="6" y="1"/>
                    <a:pt x="6" y="1"/>
                  </a:cubicBezTo>
                  <a:cubicBezTo>
                    <a:pt x="5" y="1"/>
                    <a:pt x="5" y="2"/>
                    <a:pt x="4" y="2"/>
                  </a:cubicBezTo>
                  <a:cubicBezTo>
                    <a:pt x="4" y="2"/>
                    <a:pt x="4" y="2"/>
                    <a:pt x="3" y="2"/>
                  </a:cubicBezTo>
                  <a:cubicBezTo>
                    <a:pt x="3" y="2"/>
                    <a:pt x="3" y="1"/>
                    <a:pt x="2" y="1"/>
                  </a:cubicBezTo>
                  <a:cubicBezTo>
                    <a:pt x="2" y="1"/>
                    <a:pt x="2" y="2"/>
                    <a:pt x="2" y="2"/>
                  </a:cubicBezTo>
                  <a:cubicBezTo>
                    <a:pt x="2" y="2"/>
                    <a:pt x="2" y="3"/>
                    <a:pt x="2" y="3"/>
                  </a:cubicBezTo>
                  <a:cubicBezTo>
                    <a:pt x="2" y="3"/>
                    <a:pt x="2" y="4"/>
                    <a:pt x="1" y="4"/>
                  </a:cubicBezTo>
                  <a:cubicBezTo>
                    <a:pt x="1" y="4"/>
                    <a:pt x="1" y="4"/>
                    <a:pt x="0" y="4"/>
                  </a:cubicBezTo>
                  <a:cubicBezTo>
                    <a:pt x="0" y="4"/>
                    <a:pt x="0" y="4"/>
                    <a:pt x="0" y="4"/>
                  </a:cubicBezTo>
                  <a:cubicBezTo>
                    <a:pt x="0" y="4"/>
                    <a:pt x="0" y="5"/>
                    <a:pt x="0" y="5"/>
                  </a:cubicBezTo>
                  <a:cubicBezTo>
                    <a:pt x="0" y="5"/>
                    <a:pt x="0" y="5"/>
                    <a:pt x="0" y="6"/>
                  </a:cubicBezTo>
                  <a:cubicBezTo>
                    <a:pt x="0" y="6"/>
                    <a:pt x="0" y="6"/>
                    <a:pt x="0" y="7"/>
                  </a:cubicBezTo>
                  <a:cubicBezTo>
                    <a:pt x="0" y="7"/>
                    <a:pt x="0" y="8"/>
                    <a:pt x="0" y="8"/>
                  </a:cubicBezTo>
                  <a:cubicBezTo>
                    <a:pt x="0" y="9"/>
                    <a:pt x="0" y="9"/>
                    <a:pt x="0" y="10"/>
                  </a:cubicBezTo>
                  <a:cubicBezTo>
                    <a:pt x="0" y="10"/>
                    <a:pt x="0" y="10"/>
                    <a:pt x="0"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9" name="Freeform 273"/>
            <p:cNvSpPr>
              <a:spLocks/>
            </p:cNvSpPr>
            <p:nvPr/>
          </p:nvSpPr>
          <p:spPr bwMode="auto">
            <a:xfrm>
              <a:off x="8824914" y="274002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1" y="1"/>
                    <a:pt x="1" y="1"/>
                  </a:cubicBezTo>
                  <a:cubicBezTo>
                    <a:pt x="1" y="0"/>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0" name="Freeform 274"/>
            <p:cNvSpPr>
              <a:spLocks/>
            </p:cNvSpPr>
            <p:nvPr/>
          </p:nvSpPr>
          <p:spPr bwMode="auto">
            <a:xfrm>
              <a:off x="8867776" y="2816226"/>
              <a:ext cx="22225" cy="11113"/>
            </a:xfrm>
            <a:custGeom>
              <a:avLst/>
              <a:gdLst>
                <a:gd name="T0" fmla="*/ 1 w 2"/>
                <a:gd name="T1" fmla="*/ 1 h 1"/>
                <a:gd name="T2" fmla="*/ 2 w 2"/>
                <a:gd name="T3" fmla="*/ 1 h 1"/>
                <a:gd name="T4" fmla="*/ 1 w 2"/>
                <a:gd name="T5" fmla="*/ 0 h 1"/>
                <a:gd name="T6" fmla="*/ 1 w 2"/>
                <a:gd name="T7" fmla="*/ 0 h 1"/>
                <a:gd name="T8" fmla="*/ 0 w 2"/>
                <a:gd name="T9" fmla="*/ 0 h 1"/>
                <a:gd name="T10" fmla="*/ 0 w 2"/>
                <a:gd name="T11" fmla="*/ 0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2" y="1"/>
                    <a:pt x="2" y="1"/>
                  </a:cubicBezTo>
                  <a:cubicBezTo>
                    <a:pt x="2" y="1"/>
                    <a:pt x="1" y="1"/>
                    <a:pt x="1" y="0"/>
                  </a:cubicBezTo>
                  <a:cubicBezTo>
                    <a:pt x="1" y="0"/>
                    <a:pt x="1" y="0"/>
                    <a:pt x="1" y="0"/>
                  </a:cubicBezTo>
                  <a:cubicBezTo>
                    <a:pt x="1" y="0"/>
                    <a:pt x="1" y="0"/>
                    <a:pt x="0" y="0"/>
                  </a:cubicBezTo>
                  <a:cubicBezTo>
                    <a:pt x="0"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1" name="Freeform 275"/>
            <p:cNvSpPr>
              <a:spLocks/>
            </p:cNvSpPr>
            <p:nvPr/>
          </p:nvSpPr>
          <p:spPr bwMode="auto">
            <a:xfrm>
              <a:off x="8836026" y="2795589"/>
              <a:ext cx="22225" cy="9525"/>
            </a:xfrm>
            <a:custGeom>
              <a:avLst/>
              <a:gdLst>
                <a:gd name="T0" fmla="*/ 1 w 2"/>
                <a:gd name="T1" fmla="*/ 0 h 1"/>
                <a:gd name="T2" fmla="*/ 2 w 2"/>
                <a:gd name="T3" fmla="*/ 0 h 1"/>
                <a:gd name="T4" fmla="*/ 1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0"/>
                    <a:pt x="2" y="0"/>
                  </a:cubicBezTo>
                  <a:cubicBezTo>
                    <a:pt x="2" y="0"/>
                    <a:pt x="2" y="0"/>
                    <a:pt x="1" y="0"/>
                  </a:cubicBezTo>
                  <a:cubicBezTo>
                    <a:pt x="1"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2" name="Freeform 276"/>
            <p:cNvSpPr>
              <a:spLocks/>
            </p:cNvSpPr>
            <p:nvPr/>
          </p:nvSpPr>
          <p:spPr bwMode="auto">
            <a:xfrm>
              <a:off x="7875589" y="2849564"/>
              <a:ext cx="11113" cy="20638"/>
            </a:xfrm>
            <a:custGeom>
              <a:avLst/>
              <a:gdLst>
                <a:gd name="T0" fmla="*/ 0 w 1"/>
                <a:gd name="T1" fmla="*/ 0 h 2"/>
                <a:gd name="T2" fmla="*/ 0 w 1"/>
                <a:gd name="T3" fmla="*/ 0 h 2"/>
                <a:gd name="T4" fmla="*/ 0 w 1"/>
                <a:gd name="T5" fmla="*/ 1 h 2"/>
                <a:gd name="T6" fmla="*/ 0 w 1"/>
                <a:gd name="T7" fmla="*/ 2 h 2"/>
                <a:gd name="T8" fmla="*/ 1 w 1"/>
                <a:gd name="T9" fmla="*/ 1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1"/>
                    <a:pt x="0" y="2"/>
                    <a:pt x="0" y="2"/>
                  </a:cubicBezTo>
                  <a:cubicBezTo>
                    <a:pt x="0" y="2"/>
                    <a:pt x="0" y="1"/>
                    <a:pt x="1" y="1"/>
                  </a:cubicBezTo>
                  <a:cubicBezTo>
                    <a:pt x="1" y="1"/>
                    <a:pt x="1" y="1"/>
                    <a:pt x="1"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3" name="Freeform 277"/>
            <p:cNvSpPr>
              <a:spLocks/>
            </p:cNvSpPr>
            <p:nvPr/>
          </p:nvSpPr>
          <p:spPr bwMode="auto">
            <a:xfrm>
              <a:off x="4981576" y="708026"/>
              <a:ext cx="42863" cy="22225"/>
            </a:xfrm>
            <a:custGeom>
              <a:avLst/>
              <a:gdLst>
                <a:gd name="T0" fmla="*/ 1 w 4"/>
                <a:gd name="T1" fmla="*/ 1 h 2"/>
                <a:gd name="T2" fmla="*/ 2 w 4"/>
                <a:gd name="T3" fmla="*/ 1 h 2"/>
                <a:gd name="T4" fmla="*/ 2 w 4"/>
                <a:gd name="T5" fmla="*/ 1 h 2"/>
                <a:gd name="T6" fmla="*/ 3 w 4"/>
                <a:gd name="T7" fmla="*/ 1 h 2"/>
                <a:gd name="T8" fmla="*/ 4 w 4"/>
                <a:gd name="T9" fmla="*/ 1 h 2"/>
                <a:gd name="T10" fmla="*/ 4 w 4"/>
                <a:gd name="T11" fmla="*/ 0 h 2"/>
                <a:gd name="T12" fmla="*/ 3 w 4"/>
                <a:gd name="T13" fmla="*/ 0 h 2"/>
                <a:gd name="T14" fmla="*/ 1 w 4"/>
                <a:gd name="T15" fmla="*/ 0 h 2"/>
                <a:gd name="T16" fmla="*/ 0 w 4"/>
                <a:gd name="T17" fmla="*/ 0 h 2"/>
                <a:gd name="T18" fmla="*/ 1 w 4"/>
                <a:gd name="T19" fmla="*/ 1 h 2"/>
                <a:gd name="T20" fmla="*/ 1 w 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1"/>
                  </a:moveTo>
                  <a:cubicBezTo>
                    <a:pt x="1" y="1"/>
                    <a:pt x="1" y="1"/>
                    <a:pt x="2" y="1"/>
                  </a:cubicBezTo>
                  <a:cubicBezTo>
                    <a:pt x="2" y="1"/>
                    <a:pt x="2" y="1"/>
                    <a:pt x="2" y="1"/>
                  </a:cubicBezTo>
                  <a:cubicBezTo>
                    <a:pt x="3" y="2"/>
                    <a:pt x="3" y="1"/>
                    <a:pt x="3" y="1"/>
                  </a:cubicBezTo>
                  <a:cubicBezTo>
                    <a:pt x="4" y="1"/>
                    <a:pt x="4" y="1"/>
                    <a:pt x="4" y="1"/>
                  </a:cubicBezTo>
                  <a:cubicBezTo>
                    <a:pt x="4" y="1"/>
                    <a:pt x="4" y="0"/>
                    <a:pt x="4" y="0"/>
                  </a:cubicBezTo>
                  <a:cubicBezTo>
                    <a:pt x="4" y="0"/>
                    <a:pt x="3" y="0"/>
                    <a:pt x="3" y="0"/>
                  </a:cubicBezTo>
                  <a:cubicBezTo>
                    <a:pt x="2" y="0"/>
                    <a:pt x="2" y="0"/>
                    <a:pt x="1" y="0"/>
                  </a:cubicBezTo>
                  <a:cubicBezTo>
                    <a:pt x="1" y="0"/>
                    <a:pt x="1" y="0"/>
                    <a:pt x="0" y="0"/>
                  </a:cubicBezTo>
                  <a:cubicBezTo>
                    <a:pt x="0" y="0"/>
                    <a:pt x="0"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4" name="Freeform 278"/>
            <p:cNvSpPr>
              <a:spLocks/>
            </p:cNvSpPr>
            <p:nvPr/>
          </p:nvSpPr>
          <p:spPr bwMode="auto">
            <a:xfrm>
              <a:off x="5046664" y="708026"/>
              <a:ext cx="22225" cy="11113"/>
            </a:xfrm>
            <a:custGeom>
              <a:avLst/>
              <a:gdLst>
                <a:gd name="T0" fmla="*/ 0 w 2"/>
                <a:gd name="T1" fmla="*/ 1 h 1"/>
                <a:gd name="T2" fmla="*/ 1 w 2"/>
                <a:gd name="T3" fmla="*/ 1 h 1"/>
                <a:gd name="T4" fmla="*/ 1 w 2"/>
                <a:gd name="T5" fmla="*/ 1 h 1"/>
                <a:gd name="T6" fmla="*/ 2 w 2"/>
                <a:gd name="T7" fmla="*/ 0 h 1"/>
                <a:gd name="T8" fmla="*/ 2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0" y="1"/>
                    <a:pt x="0" y="1"/>
                    <a:pt x="1" y="1"/>
                  </a:cubicBezTo>
                  <a:cubicBezTo>
                    <a:pt x="1" y="1"/>
                    <a:pt x="1" y="1"/>
                    <a:pt x="1" y="1"/>
                  </a:cubicBezTo>
                  <a:cubicBezTo>
                    <a:pt x="2" y="1"/>
                    <a:pt x="2" y="1"/>
                    <a:pt x="2" y="0"/>
                  </a:cubicBezTo>
                  <a:cubicBezTo>
                    <a:pt x="2" y="0"/>
                    <a:pt x="2" y="0"/>
                    <a:pt x="2" y="0"/>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5" name="Freeform 279"/>
            <p:cNvSpPr>
              <a:spLocks/>
            </p:cNvSpPr>
            <p:nvPr/>
          </p:nvSpPr>
          <p:spPr bwMode="auto">
            <a:xfrm>
              <a:off x="5100639" y="708026"/>
              <a:ext cx="11113" cy="11113"/>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1"/>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6" name="Freeform 280"/>
            <p:cNvSpPr>
              <a:spLocks/>
            </p:cNvSpPr>
            <p:nvPr/>
          </p:nvSpPr>
          <p:spPr bwMode="auto">
            <a:xfrm>
              <a:off x="5132389" y="696914"/>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1" y="1"/>
                    <a:pt x="1" y="1"/>
                  </a:cubicBezTo>
                  <a:cubicBezTo>
                    <a:pt x="1" y="0"/>
                    <a:pt x="2" y="1"/>
                    <a:pt x="2" y="0"/>
                  </a:cubicBezTo>
                  <a:cubicBezTo>
                    <a:pt x="2" y="0"/>
                    <a:pt x="1" y="0"/>
                    <a:pt x="1" y="0"/>
                  </a:cubicBezTo>
                  <a:cubicBezTo>
                    <a:pt x="0" y="0"/>
                    <a:pt x="0" y="0"/>
                    <a:pt x="0" y="0"/>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7" name="Freeform 281"/>
            <p:cNvSpPr>
              <a:spLocks/>
            </p:cNvSpPr>
            <p:nvPr/>
          </p:nvSpPr>
          <p:spPr bwMode="auto">
            <a:xfrm>
              <a:off x="5132389" y="708026"/>
              <a:ext cx="22225" cy="11113"/>
            </a:xfrm>
            <a:custGeom>
              <a:avLst/>
              <a:gdLst>
                <a:gd name="T0" fmla="*/ 0 w 2"/>
                <a:gd name="T1" fmla="*/ 1 h 1"/>
                <a:gd name="T2" fmla="*/ 1 w 2"/>
                <a:gd name="T3" fmla="*/ 1 h 1"/>
                <a:gd name="T4" fmla="*/ 1 w 2"/>
                <a:gd name="T5" fmla="*/ 1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0" y="1"/>
                    <a:pt x="1" y="1"/>
                  </a:cubicBezTo>
                  <a:cubicBezTo>
                    <a:pt x="1" y="1"/>
                    <a:pt x="1" y="1"/>
                    <a:pt x="1" y="1"/>
                  </a:cubicBezTo>
                  <a:cubicBezTo>
                    <a:pt x="1" y="1"/>
                    <a:pt x="2" y="1"/>
                    <a:pt x="2" y="1"/>
                  </a:cubicBezTo>
                  <a:cubicBezTo>
                    <a:pt x="2" y="0"/>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8" name="Freeform 282"/>
            <p:cNvSpPr>
              <a:spLocks/>
            </p:cNvSpPr>
            <p:nvPr/>
          </p:nvSpPr>
          <p:spPr bwMode="auto">
            <a:xfrm>
              <a:off x="5068889" y="719139"/>
              <a:ext cx="20638" cy="11113"/>
            </a:xfrm>
            <a:custGeom>
              <a:avLst/>
              <a:gdLst>
                <a:gd name="T0" fmla="*/ 1 w 2"/>
                <a:gd name="T1" fmla="*/ 1 h 1"/>
                <a:gd name="T2" fmla="*/ 2 w 2"/>
                <a:gd name="T3" fmla="*/ 1 h 1"/>
                <a:gd name="T4" fmla="*/ 2 w 2"/>
                <a:gd name="T5" fmla="*/ 1 h 1"/>
                <a:gd name="T6" fmla="*/ 1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2" y="1"/>
                    <a:pt x="2" y="1"/>
                    <a:pt x="2" y="1"/>
                  </a:cubicBezTo>
                  <a:cubicBezTo>
                    <a:pt x="2" y="1"/>
                    <a:pt x="2" y="1"/>
                    <a:pt x="2" y="1"/>
                  </a:cubicBezTo>
                  <a:cubicBezTo>
                    <a:pt x="2" y="1"/>
                    <a:pt x="2" y="0"/>
                    <a:pt x="1" y="0"/>
                  </a:cubicBezTo>
                  <a:cubicBezTo>
                    <a:pt x="1" y="0"/>
                    <a:pt x="0" y="0"/>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9" name="Freeform 283"/>
            <p:cNvSpPr>
              <a:spLocks/>
            </p:cNvSpPr>
            <p:nvPr/>
          </p:nvSpPr>
          <p:spPr bwMode="auto">
            <a:xfrm>
              <a:off x="5154614" y="708026"/>
              <a:ext cx="31750" cy="22225"/>
            </a:xfrm>
            <a:custGeom>
              <a:avLst/>
              <a:gdLst>
                <a:gd name="T0" fmla="*/ 1 w 3"/>
                <a:gd name="T1" fmla="*/ 2 h 2"/>
                <a:gd name="T2" fmla="*/ 2 w 3"/>
                <a:gd name="T3" fmla="*/ 2 h 2"/>
                <a:gd name="T4" fmla="*/ 2 w 3"/>
                <a:gd name="T5" fmla="*/ 2 h 2"/>
                <a:gd name="T6" fmla="*/ 3 w 3"/>
                <a:gd name="T7" fmla="*/ 1 h 2"/>
                <a:gd name="T8" fmla="*/ 3 w 3"/>
                <a:gd name="T9" fmla="*/ 1 h 2"/>
                <a:gd name="T10" fmla="*/ 3 w 3"/>
                <a:gd name="T11" fmla="*/ 1 h 2"/>
                <a:gd name="T12" fmla="*/ 2 w 3"/>
                <a:gd name="T13" fmla="*/ 1 h 2"/>
                <a:gd name="T14" fmla="*/ 1 w 3"/>
                <a:gd name="T15" fmla="*/ 1 h 2"/>
                <a:gd name="T16" fmla="*/ 0 w 3"/>
                <a:gd name="T17" fmla="*/ 1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1" y="2"/>
                    <a:pt x="2" y="2"/>
                    <a:pt x="2" y="2"/>
                  </a:cubicBezTo>
                  <a:cubicBezTo>
                    <a:pt x="2" y="2"/>
                    <a:pt x="2" y="2"/>
                    <a:pt x="2" y="2"/>
                  </a:cubicBezTo>
                  <a:cubicBezTo>
                    <a:pt x="2" y="1"/>
                    <a:pt x="3" y="2"/>
                    <a:pt x="3" y="1"/>
                  </a:cubicBezTo>
                  <a:cubicBezTo>
                    <a:pt x="3" y="1"/>
                    <a:pt x="3" y="1"/>
                    <a:pt x="3" y="1"/>
                  </a:cubicBezTo>
                  <a:cubicBezTo>
                    <a:pt x="3" y="1"/>
                    <a:pt x="3" y="1"/>
                    <a:pt x="3" y="1"/>
                  </a:cubicBezTo>
                  <a:cubicBezTo>
                    <a:pt x="3" y="0"/>
                    <a:pt x="2" y="1"/>
                    <a:pt x="2" y="1"/>
                  </a:cubicBezTo>
                  <a:cubicBezTo>
                    <a:pt x="2" y="1"/>
                    <a:pt x="1" y="1"/>
                    <a:pt x="1" y="1"/>
                  </a:cubicBezTo>
                  <a:cubicBezTo>
                    <a:pt x="1" y="1"/>
                    <a:pt x="0" y="1"/>
                    <a:pt x="0" y="1"/>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0" name="Freeform 284"/>
            <p:cNvSpPr>
              <a:spLocks/>
            </p:cNvSpPr>
            <p:nvPr/>
          </p:nvSpPr>
          <p:spPr bwMode="auto">
            <a:xfrm>
              <a:off x="5208589" y="708026"/>
              <a:ext cx="42863" cy="11113"/>
            </a:xfrm>
            <a:custGeom>
              <a:avLst/>
              <a:gdLst>
                <a:gd name="T0" fmla="*/ 1 w 4"/>
                <a:gd name="T1" fmla="*/ 1 h 1"/>
                <a:gd name="T2" fmla="*/ 2 w 4"/>
                <a:gd name="T3" fmla="*/ 1 h 1"/>
                <a:gd name="T4" fmla="*/ 3 w 4"/>
                <a:gd name="T5" fmla="*/ 1 h 1"/>
                <a:gd name="T6" fmla="*/ 4 w 4"/>
                <a:gd name="T7" fmla="*/ 1 h 1"/>
                <a:gd name="T8" fmla="*/ 3 w 4"/>
                <a:gd name="T9" fmla="*/ 0 h 1"/>
                <a:gd name="T10" fmla="*/ 2 w 4"/>
                <a:gd name="T11" fmla="*/ 0 h 1"/>
                <a:gd name="T12" fmla="*/ 0 w 4"/>
                <a:gd name="T13" fmla="*/ 0 h 1"/>
                <a:gd name="T14" fmla="*/ 0 w 4"/>
                <a:gd name="T15" fmla="*/ 1 h 1"/>
                <a:gd name="T16" fmla="*/ 1 w 4"/>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1" y="1"/>
                  </a:moveTo>
                  <a:cubicBezTo>
                    <a:pt x="1" y="1"/>
                    <a:pt x="2" y="1"/>
                    <a:pt x="2" y="1"/>
                  </a:cubicBezTo>
                  <a:cubicBezTo>
                    <a:pt x="2" y="1"/>
                    <a:pt x="3" y="1"/>
                    <a:pt x="3" y="1"/>
                  </a:cubicBezTo>
                  <a:cubicBezTo>
                    <a:pt x="3" y="1"/>
                    <a:pt x="4" y="1"/>
                    <a:pt x="4" y="1"/>
                  </a:cubicBezTo>
                  <a:cubicBezTo>
                    <a:pt x="4" y="0"/>
                    <a:pt x="3" y="0"/>
                    <a:pt x="3" y="0"/>
                  </a:cubicBezTo>
                  <a:cubicBezTo>
                    <a:pt x="2" y="0"/>
                    <a:pt x="2" y="0"/>
                    <a:pt x="2" y="0"/>
                  </a:cubicBezTo>
                  <a:cubicBezTo>
                    <a:pt x="1" y="0"/>
                    <a:pt x="1" y="0"/>
                    <a:pt x="0" y="0"/>
                  </a:cubicBezTo>
                  <a:cubicBezTo>
                    <a:pt x="0" y="0"/>
                    <a:pt x="0" y="1"/>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1" name="Freeform 285"/>
            <p:cNvSpPr>
              <a:spLocks/>
            </p:cNvSpPr>
            <p:nvPr/>
          </p:nvSpPr>
          <p:spPr bwMode="auto">
            <a:xfrm>
              <a:off x="5262564" y="696914"/>
              <a:ext cx="31750" cy="22225"/>
            </a:xfrm>
            <a:custGeom>
              <a:avLst/>
              <a:gdLst>
                <a:gd name="T0" fmla="*/ 2 w 3"/>
                <a:gd name="T1" fmla="*/ 1 h 2"/>
                <a:gd name="T2" fmla="*/ 3 w 3"/>
                <a:gd name="T3" fmla="*/ 1 h 2"/>
                <a:gd name="T4" fmla="*/ 3 w 3"/>
                <a:gd name="T5" fmla="*/ 1 h 2"/>
                <a:gd name="T6" fmla="*/ 2 w 3"/>
                <a:gd name="T7" fmla="*/ 0 h 2"/>
                <a:gd name="T8" fmla="*/ 1 w 3"/>
                <a:gd name="T9" fmla="*/ 0 h 2"/>
                <a:gd name="T10" fmla="*/ 1 w 3"/>
                <a:gd name="T11" fmla="*/ 1 h 2"/>
                <a:gd name="T12" fmla="*/ 0 w 3"/>
                <a:gd name="T13" fmla="*/ 1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2" y="1"/>
                    <a:pt x="3" y="2"/>
                    <a:pt x="3" y="1"/>
                  </a:cubicBezTo>
                  <a:cubicBezTo>
                    <a:pt x="3" y="1"/>
                    <a:pt x="3" y="1"/>
                    <a:pt x="3" y="1"/>
                  </a:cubicBezTo>
                  <a:cubicBezTo>
                    <a:pt x="3" y="0"/>
                    <a:pt x="3" y="0"/>
                    <a:pt x="2" y="0"/>
                  </a:cubicBezTo>
                  <a:cubicBezTo>
                    <a:pt x="2" y="0"/>
                    <a:pt x="2" y="0"/>
                    <a:pt x="1" y="0"/>
                  </a:cubicBezTo>
                  <a:cubicBezTo>
                    <a:pt x="1" y="0"/>
                    <a:pt x="1" y="0"/>
                    <a:pt x="1" y="1"/>
                  </a:cubicBezTo>
                  <a:cubicBezTo>
                    <a:pt x="0" y="1"/>
                    <a:pt x="0" y="1"/>
                    <a:pt x="0" y="1"/>
                  </a:cubicBezTo>
                  <a:cubicBezTo>
                    <a:pt x="0" y="2"/>
                    <a:pt x="1"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2" name="Freeform 286"/>
            <p:cNvSpPr>
              <a:spLocks/>
            </p:cNvSpPr>
            <p:nvPr/>
          </p:nvSpPr>
          <p:spPr bwMode="auto">
            <a:xfrm>
              <a:off x="5759451" y="696914"/>
              <a:ext cx="96838" cy="33338"/>
            </a:xfrm>
            <a:custGeom>
              <a:avLst/>
              <a:gdLst>
                <a:gd name="T0" fmla="*/ 2 w 9"/>
                <a:gd name="T1" fmla="*/ 2 h 3"/>
                <a:gd name="T2" fmla="*/ 4 w 9"/>
                <a:gd name="T3" fmla="*/ 2 h 3"/>
                <a:gd name="T4" fmla="*/ 5 w 9"/>
                <a:gd name="T5" fmla="*/ 2 h 3"/>
                <a:gd name="T6" fmla="*/ 6 w 9"/>
                <a:gd name="T7" fmla="*/ 2 h 3"/>
                <a:gd name="T8" fmla="*/ 8 w 9"/>
                <a:gd name="T9" fmla="*/ 2 h 3"/>
                <a:gd name="T10" fmla="*/ 9 w 9"/>
                <a:gd name="T11" fmla="*/ 2 h 3"/>
                <a:gd name="T12" fmla="*/ 9 w 9"/>
                <a:gd name="T13" fmla="*/ 1 h 3"/>
                <a:gd name="T14" fmla="*/ 8 w 9"/>
                <a:gd name="T15" fmla="*/ 0 h 3"/>
                <a:gd name="T16" fmla="*/ 6 w 9"/>
                <a:gd name="T17" fmla="*/ 0 h 3"/>
                <a:gd name="T18" fmla="*/ 5 w 9"/>
                <a:gd name="T19" fmla="*/ 0 h 3"/>
                <a:gd name="T20" fmla="*/ 3 w 9"/>
                <a:gd name="T21" fmla="*/ 0 h 3"/>
                <a:gd name="T22" fmla="*/ 2 w 9"/>
                <a:gd name="T23" fmla="*/ 1 h 3"/>
                <a:gd name="T24" fmla="*/ 1 w 9"/>
                <a:gd name="T25" fmla="*/ 1 h 3"/>
                <a:gd name="T26" fmla="*/ 0 w 9"/>
                <a:gd name="T27" fmla="*/ 1 h 3"/>
                <a:gd name="T28" fmla="*/ 1 w 9"/>
                <a:gd name="T29" fmla="*/ 2 h 3"/>
                <a:gd name="T30" fmla="*/ 2 w 9"/>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
                  <a:moveTo>
                    <a:pt x="2" y="2"/>
                  </a:moveTo>
                  <a:cubicBezTo>
                    <a:pt x="3" y="2"/>
                    <a:pt x="3" y="2"/>
                    <a:pt x="4" y="2"/>
                  </a:cubicBezTo>
                  <a:cubicBezTo>
                    <a:pt x="4" y="2"/>
                    <a:pt x="4" y="2"/>
                    <a:pt x="5" y="2"/>
                  </a:cubicBezTo>
                  <a:cubicBezTo>
                    <a:pt x="5" y="2"/>
                    <a:pt x="6" y="2"/>
                    <a:pt x="6" y="2"/>
                  </a:cubicBezTo>
                  <a:cubicBezTo>
                    <a:pt x="7" y="2"/>
                    <a:pt x="7" y="2"/>
                    <a:pt x="8" y="2"/>
                  </a:cubicBezTo>
                  <a:cubicBezTo>
                    <a:pt x="8" y="2"/>
                    <a:pt x="8" y="2"/>
                    <a:pt x="9" y="2"/>
                  </a:cubicBezTo>
                  <a:cubicBezTo>
                    <a:pt x="9" y="1"/>
                    <a:pt x="9" y="1"/>
                    <a:pt x="9" y="1"/>
                  </a:cubicBezTo>
                  <a:cubicBezTo>
                    <a:pt x="8" y="0"/>
                    <a:pt x="8" y="0"/>
                    <a:pt x="8" y="0"/>
                  </a:cubicBezTo>
                  <a:cubicBezTo>
                    <a:pt x="7" y="0"/>
                    <a:pt x="7" y="0"/>
                    <a:pt x="6" y="0"/>
                  </a:cubicBezTo>
                  <a:cubicBezTo>
                    <a:pt x="5" y="0"/>
                    <a:pt x="5" y="0"/>
                    <a:pt x="5" y="0"/>
                  </a:cubicBezTo>
                  <a:cubicBezTo>
                    <a:pt x="4" y="0"/>
                    <a:pt x="4" y="0"/>
                    <a:pt x="3" y="0"/>
                  </a:cubicBezTo>
                  <a:cubicBezTo>
                    <a:pt x="3" y="0"/>
                    <a:pt x="3" y="1"/>
                    <a:pt x="2" y="1"/>
                  </a:cubicBezTo>
                  <a:cubicBezTo>
                    <a:pt x="2" y="1"/>
                    <a:pt x="1" y="1"/>
                    <a:pt x="1" y="1"/>
                  </a:cubicBezTo>
                  <a:cubicBezTo>
                    <a:pt x="1" y="1"/>
                    <a:pt x="0" y="1"/>
                    <a:pt x="0" y="1"/>
                  </a:cubicBezTo>
                  <a:cubicBezTo>
                    <a:pt x="0" y="1"/>
                    <a:pt x="0" y="2"/>
                    <a:pt x="1"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3" name="Freeform 287"/>
            <p:cNvSpPr>
              <a:spLocks/>
            </p:cNvSpPr>
            <p:nvPr/>
          </p:nvSpPr>
          <p:spPr bwMode="auto">
            <a:xfrm>
              <a:off x="5802314" y="719139"/>
              <a:ext cx="130175" cy="42863"/>
            </a:xfrm>
            <a:custGeom>
              <a:avLst/>
              <a:gdLst>
                <a:gd name="T0" fmla="*/ 3 w 12"/>
                <a:gd name="T1" fmla="*/ 0 h 4"/>
                <a:gd name="T2" fmla="*/ 1 w 12"/>
                <a:gd name="T3" fmla="*/ 1 h 4"/>
                <a:gd name="T4" fmla="*/ 0 w 12"/>
                <a:gd name="T5" fmla="*/ 1 h 4"/>
                <a:gd name="T6" fmla="*/ 1 w 12"/>
                <a:gd name="T7" fmla="*/ 2 h 4"/>
                <a:gd name="T8" fmla="*/ 2 w 12"/>
                <a:gd name="T9" fmla="*/ 2 h 4"/>
                <a:gd name="T10" fmla="*/ 3 w 12"/>
                <a:gd name="T11" fmla="*/ 2 h 4"/>
                <a:gd name="T12" fmla="*/ 4 w 12"/>
                <a:gd name="T13" fmla="*/ 2 h 4"/>
                <a:gd name="T14" fmla="*/ 5 w 12"/>
                <a:gd name="T15" fmla="*/ 2 h 4"/>
                <a:gd name="T16" fmla="*/ 7 w 12"/>
                <a:gd name="T17" fmla="*/ 3 h 4"/>
                <a:gd name="T18" fmla="*/ 8 w 12"/>
                <a:gd name="T19" fmla="*/ 3 h 4"/>
                <a:gd name="T20" fmla="*/ 10 w 12"/>
                <a:gd name="T21" fmla="*/ 3 h 4"/>
                <a:gd name="T22" fmla="*/ 12 w 12"/>
                <a:gd name="T23" fmla="*/ 3 h 4"/>
                <a:gd name="T24" fmla="*/ 12 w 12"/>
                <a:gd name="T25" fmla="*/ 3 h 4"/>
                <a:gd name="T26" fmla="*/ 12 w 12"/>
                <a:gd name="T27" fmla="*/ 2 h 4"/>
                <a:gd name="T28" fmla="*/ 11 w 12"/>
                <a:gd name="T29" fmla="*/ 2 h 4"/>
                <a:gd name="T30" fmla="*/ 11 w 12"/>
                <a:gd name="T31" fmla="*/ 1 h 4"/>
                <a:gd name="T32" fmla="*/ 10 w 12"/>
                <a:gd name="T33" fmla="*/ 1 h 4"/>
                <a:gd name="T34" fmla="*/ 9 w 12"/>
                <a:gd name="T35" fmla="*/ 1 h 4"/>
                <a:gd name="T36" fmla="*/ 8 w 12"/>
                <a:gd name="T37" fmla="*/ 1 h 4"/>
                <a:gd name="T38" fmla="*/ 7 w 12"/>
                <a:gd name="T39" fmla="*/ 0 h 4"/>
                <a:gd name="T40" fmla="*/ 6 w 12"/>
                <a:gd name="T41" fmla="*/ 0 h 4"/>
                <a:gd name="T42" fmla="*/ 5 w 12"/>
                <a:gd name="T43" fmla="*/ 0 h 4"/>
                <a:gd name="T44" fmla="*/ 3 w 12"/>
                <a:gd name="T4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4">
                  <a:moveTo>
                    <a:pt x="3" y="0"/>
                  </a:moveTo>
                  <a:cubicBezTo>
                    <a:pt x="2" y="0"/>
                    <a:pt x="2" y="0"/>
                    <a:pt x="1" y="1"/>
                  </a:cubicBezTo>
                  <a:cubicBezTo>
                    <a:pt x="1" y="1"/>
                    <a:pt x="0" y="1"/>
                    <a:pt x="0" y="1"/>
                  </a:cubicBezTo>
                  <a:cubicBezTo>
                    <a:pt x="0" y="2"/>
                    <a:pt x="1" y="2"/>
                    <a:pt x="1" y="2"/>
                  </a:cubicBezTo>
                  <a:cubicBezTo>
                    <a:pt x="1" y="2"/>
                    <a:pt x="2" y="2"/>
                    <a:pt x="2" y="2"/>
                  </a:cubicBezTo>
                  <a:cubicBezTo>
                    <a:pt x="3" y="2"/>
                    <a:pt x="3" y="2"/>
                    <a:pt x="3" y="2"/>
                  </a:cubicBezTo>
                  <a:cubicBezTo>
                    <a:pt x="3" y="2"/>
                    <a:pt x="4" y="2"/>
                    <a:pt x="4" y="2"/>
                  </a:cubicBezTo>
                  <a:cubicBezTo>
                    <a:pt x="5" y="2"/>
                    <a:pt x="5" y="2"/>
                    <a:pt x="5" y="2"/>
                  </a:cubicBezTo>
                  <a:cubicBezTo>
                    <a:pt x="6" y="2"/>
                    <a:pt x="6" y="3"/>
                    <a:pt x="7" y="3"/>
                  </a:cubicBezTo>
                  <a:cubicBezTo>
                    <a:pt x="7" y="3"/>
                    <a:pt x="8" y="3"/>
                    <a:pt x="8" y="3"/>
                  </a:cubicBezTo>
                  <a:cubicBezTo>
                    <a:pt x="9" y="3"/>
                    <a:pt x="9" y="3"/>
                    <a:pt x="10" y="3"/>
                  </a:cubicBezTo>
                  <a:cubicBezTo>
                    <a:pt x="11" y="3"/>
                    <a:pt x="11" y="4"/>
                    <a:pt x="12" y="3"/>
                  </a:cubicBezTo>
                  <a:cubicBezTo>
                    <a:pt x="12" y="3"/>
                    <a:pt x="12" y="3"/>
                    <a:pt x="12" y="3"/>
                  </a:cubicBezTo>
                  <a:cubicBezTo>
                    <a:pt x="12" y="2"/>
                    <a:pt x="12" y="2"/>
                    <a:pt x="12" y="2"/>
                  </a:cubicBezTo>
                  <a:cubicBezTo>
                    <a:pt x="12" y="2"/>
                    <a:pt x="12" y="2"/>
                    <a:pt x="11" y="2"/>
                  </a:cubicBezTo>
                  <a:cubicBezTo>
                    <a:pt x="11" y="2"/>
                    <a:pt x="11" y="1"/>
                    <a:pt x="11" y="1"/>
                  </a:cubicBezTo>
                  <a:cubicBezTo>
                    <a:pt x="11" y="1"/>
                    <a:pt x="10" y="1"/>
                    <a:pt x="10" y="1"/>
                  </a:cubicBezTo>
                  <a:cubicBezTo>
                    <a:pt x="9" y="1"/>
                    <a:pt x="9" y="1"/>
                    <a:pt x="9" y="1"/>
                  </a:cubicBezTo>
                  <a:cubicBezTo>
                    <a:pt x="8" y="1"/>
                    <a:pt x="8" y="1"/>
                    <a:pt x="8" y="1"/>
                  </a:cubicBezTo>
                  <a:cubicBezTo>
                    <a:pt x="7" y="1"/>
                    <a:pt x="7" y="1"/>
                    <a:pt x="7" y="0"/>
                  </a:cubicBezTo>
                  <a:cubicBezTo>
                    <a:pt x="7" y="0"/>
                    <a:pt x="7" y="0"/>
                    <a:pt x="6" y="0"/>
                  </a:cubicBezTo>
                  <a:cubicBezTo>
                    <a:pt x="6" y="0"/>
                    <a:pt x="5" y="0"/>
                    <a:pt x="5" y="0"/>
                  </a:cubicBezTo>
                  <a:cubicBezTo>
                    <a:pt x="4" y="0"/>
                    <a:pt x="4"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4" name="Freeform 288"/>
            <p:cNvSpPr>
              <a:spLocks/>
            </p:cNvSpPr>
            <p:nvPr/>
          </p:nvSpPr>
          <p:spPr bwMode="auto">
            <a:xfrm>
              <a:off x="5953126" y="730251"/>
              <a:ext cx="87313" cy="42863"/>
            </a:xfrm>
            <a:custGeom>
              <a:avLst/>
              <a:gdLst>
                <a:gd name="T0" fmla="*/ 1 w 8"/>
                <a:gd name="T1" fmla="*/ 4 h 4"/>
                <a:gd name="T2" fmla="*/ 2 w 8"/>
                <a:gd name="T3" fmla="*/ 4 h 4"/>
                <a:gd name="T4" fmla="*/ 3 w 8"/>
                <a:gd name="T5" fmla="*/ 3 h 4"/>
                <a:gd name="T6" fmla="*/ 5 w 8"/>
                <a:gd name="T7" fmla="*/ 3 h 4"/>
                <a:gd name="T8" fmla="*/ 7 w 8"/>
                <a:gd name="T9" fmla="*/ 3 h 4"/>
                <a:gd name="T10" fmla="*/ 8 w 8"/>
                <a:gd name="T11" fmla="*/ 3 h 4"/>
                <a:gd name="T12" fmla="*/ 8 w 8"/>
                <a:gd name="T13" fmla="*/ 2 h 4"/>
                <a:gd name="T14" fmla="*/ 6 w 8"/>
                <a:gd name="T15" fmla="*/ 2 h 4"/>
                <a:gd name="T16" fmla="*/ 6 w 8"/>
                <a:gd name="T17" fmla="*/ 2 h 4"/>
                <a:gd name="T18" fmla="*/ 4 w 8"/>
                <a:gd name="T19" fmla="*/ 1 h 4"/>
                <a:gd name="T20" fmla="*/ 3 w 8"/>
                <a:gd name="T21" fmla="*/ 1 h 4"/>
                <a:gd name="T22" fmla="*/ 3 w 8"/>
                <a:gd name="T23" fmla="*/ 2 h 4"/>
                <a:gd name="T24" fmla="*/ 3 w 8"/>
                <a:gd name="T25" fmla="*/ 1 h 4"/>
                <a:gd name="T26" fmla="*/ 1 w 8"/>
                <a:gd name="T27" fmla="*/ 1 h 4"/>
                <a:gd name="T28" fmla="*/ 0 w 8"/>
                <a:gd name="T29" fmla="*/ 2 h 4"/>
                <a:gd name="T30" fmla="*/ 0 w 8"/>
                <a:gd name="T31" fmla="*/ 3 h 4"/>
                <a:gd name="T32" fmla="*/ 1 w 8"/>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1" y="4"/>
                  </a:moveTo>
                  <a:cubicBezTo>
                    <a:pt x="1" y="4"/>
                    <a:pt x="2" y="4"/>
                    <a:pt x="2" y="4"/>
                  </a:cubicBezTo>
                  <a:cubicBezTo>
                    <a:pt x="2" y="4"/>
                    <a:pt x="3" y="3"/>
                    <a:pt x="3" y="3"/>
                  </a:cubicBezTo>
                  <a:cubicBezTo>
                    <a:pt x="4" y="3"/>
                    <a:pt x="4" y="3"/>
                    <a:pt x="5" y="3"/>
                  </a:cubicBezTo>
                  <a:cubicBezTo>
                    <a:pt x="6" y="3"/>
                    <a:pt x="7" y="4"/>
                    <a:pt x="7" y="3"/>
                  </a:cubicBezTo>
                  <a:cubicBezTo>
                    <a:pt x="8" y="3"/>
                    <a:pt x="8" y="3"/>
                    <a:pt x="8" y="3"/>
                  </a:cubicBezTo>
                  <a:cubicBezTo>
                    <a:pt x="8" y="3"/>
                    <a:pt x="8" y="2"/>
                    <a:pt x="8" y="2"/>
                  </a:cubicBezTo>
                  <a:cubicBezTo>
                    <a:pt x="7" y="2"/>
                    <a:pt x="7" y="2"/>
                    <a:pt x="6" y="2"/>
                  </a:cubicBezTo>
                  <a:cubicBezTo>
                    <a:pt x="6" y="2"/>
                    <a:pt x="6" y="2"/>
                    <a:pt x="6" y="2"/>
                  </a:cubicBezTo>
                  <a:cubicBezTo>
                    <a:pt x="5" y="2"/>
                    <a:pt x="5" y="1"/>
                    <a:pt x="4" y="1"/>
                  </a:cubicBezTo>
                  <a:cubicBezTo>
                    <a:pt x="4" y="1"/>
                    <a:pt x="4" y="1"/>
                    <a:pt x="3" y="1"/>
                  </a:cubicBezTo>
                  <a:cubicBezTo>
                    <a:pt x="3" y="1"/>
                    <a:pt x="3" y="2"/>
                    <a:pt x="3" y="2"/>
                  </a:cubicBezTo>
                  <a:cubicBezTo>
                    <a:pt x="2" y="1"/>
                    <a:pt x="3" y="1"/>
                    <a:pt x="3" y="1"/>
                  </a:cubicBezTo>
                  <a:cubicBezTo>
                    <a:pt x="2" y="0"/>
                    <a:pt x="1" y="1"/>
                    <a:pt x="1" y="1"/>
                  </a:cubicBezTo>
                  <a:cubicBezTo>
                    <a:pt x="1" y="1"/>
                    <a:pt x="0" y="2"/>
                    <a:pt x="0" y="2"/>
                  </a:cubicBezTo>
                  <a:cubicBezTo>
                    <a:pt x="0" y="2"/>
                    <a:pt x="0" y="3"/>
                    <a:pt x="0" y="3"/>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5" name="Freeform 289"/>
            <p:cNvSpPr>
              <a:spLocks/>
            </p:cNvSpPr>
            <p:nvPr/>
          </p:nvSpPr>
          <p:spPr bwMode="auto">
            <a:xfrm>
              <a:off x="6708776" y="804864"/>
              <a:ext cx="161925" cy="44450"/>
            </a:xfrm>
            <a:custGeom>
              <a:avLst/>
              <a:gdLst>
                <a:gd name="T0" fmla="*/ 1 w 15"/>
                <a:gd name="T1" fmla="*/ 2 h 4"/>
                <a:gd name="T2" fmla="*/ 1 w 15"/>
                <a:gd name="T3" fmla="*/ 3 h 4"/>
                <a:gd name="T4" fmla="*/ 2 w 15"/>
                <a:gd name="T5" fmla="*/ 3 h 4"/>
                <a:gd name="T6" fmla="*/ 3 w 15"/>
                <a:gd name="T7" fmla="*/ 3 h 4"/>
                <a:gd name="T8" fmla="*/ 4 w 15"/>
                <a:gd name="T9" fmla="*/ 3 h 4"/>
                <a:gd name="T10" fmla="*/ 5 w 15"/>
                <a:gd name="T11" fmla="*/ 4 h 4"/>
                <a:gd name="T12" fmla="*/ 5 w 15"/>
                <a:gd name="T13" fmla="*/ 4 h 4"/>
                <a:gd name="T14" fmla="*/ 5 w 15"/>
                <a:gd name="T15" fmla="*/ 4 h 4"/>
                <a:gd name="T16" fmla="*/ 7 w 15"/>
                <a:gd name="T17" fmla="*/ 4 h 4"/>
                <a:gd name="T18" fmla="*/ 8 w 15"/>
                <a:gd name="T19" fmla="*/ 4 h 4"/>
                <a:gd name="T20" fmla="*/ 10 w 15"/>
                <a:gd name="T21" fmla="*/ 3 h 4"/>
                <a:gd name="T22" fmla="*/ 11 w 15"/>
                <a:gd name="T23" fmla="*/ 3 h 4"/>
                <a:gd name="T24" fmla="*/ 12 w 15"/>
                <a:gd name="T25" fmla="*/ 3 h 4"/>
                <a:gd name="T26" fmla="*/ 13 w 15"/>
                <a:gd name="T27" fmla="*/ 4 h 4"/>
                <a:gd name="T28" fmla="*/ 14 w 15"/>
                <a:gd name="T29" fmla="*/ 3 h 4"/>
                <a:gd name="T30" fmla="*/ 15 w 15"/>
                <a:gd name="T31" fmla="*/ 3 h 4"/>
                <a:gd name="T32" fmla="*/ 15 w 15"/>
                <a:gd name="T33" fmla="*/ 2 h 4"/>
                <a:gd name="T34" fmla="*/ 14 w 15"/>
                <a:gd name="T35" fmla="*/ 2 h 4"/>
                <a:gd name="T36" fmla="*/ 12 w 15"/>
                <a:gd name="T37" fmla="*/ 2 h 4"/>
                <a:gd name="T38" fmla="*/ 11 w 15"/>
                <a:gd name="T39" fmla="*/ 1 h 4"/>
                <a:gd name="T40" fmla="*/ 9 w 15"/>
                <a:gd name="T41" fmla="*/ 1 h 4"/>
                <a:gd name="T42" fmla="*/ 8 w 15"/>
                <a:gd name="T43" fmla="*/ 1 h 4"/>
                <a:gd name="T44" fmla="*/ 7 w 15"/>
                <a:gd name="T45" fmla="*/ 1 h 4"/>
                <a:gd name="T46" fmla="*/ 6 w 15"/>
                <a:gd name="T47" fmla="*/ 1 h 4"/>
                <a:gd name="T48" fmla="*/ 6 w 15"/>
                <a:gd name="T49" fmla="*/ 1 h 4"/>
                <a:gd name="T50" fmla="*/ 6 w 15"/>
                <a:gd name="T51" fmla="*/ 2 h 4"/>
                <a:gd name="T52" fmla="*/ 5 w 15"/>
                <a:gd name="T53" fmla="*/ 1 h 4"/>
                <a:gd name="T54" fmla="*/ 5 w 15"/>
                <a:gd name="T55" fmla="*/ 1 h 4"/>
                <a:gd name="T56" fmla="*/ 3 w 15"/>
                <a:gd name="T57" fmla="*/ 1 h 4"/>
                <a:gd name="T58" fmla="*/ 2 w 15"/>
                <a:gd name="T59" fmla="*/ 0 h 4"/>
                <a:gd name="T60" fmla="*/ 1 w 15"/>
                <a:gd name="T61" fmla="*/ 0 h 4"/>
                <a:gd name="T62" fmla="*/ 0 w 15"/>
                <a:gd name="T63" fmla="*/ 1 h 4"/>
                <a:gd name="T64" fmla="*/ 1 w 15"/>
                <a:gd name="T6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4">
                  <a:moveTo>
                    <a:pt x="1" y="2"/>
                  </a:moveTo>
                  <a:cubicBezTo>
                    <a:pt x="1" y="2"/>
                    <a:pt x="1" y="2"/>
                    <a:pt x="1" y="3"/>
                  </a:cubicBezTo>
                  <a:cubicBezTo>
                    <a:pt x="1" y="3"/>
                    <a:pt x="2" y="3"/>
                    <a:pt x="2" y="3"/>
                  </a:cubicBezTo>
                  <a:cubicBezTo>
                    <a:pt x="2" y="3"/>
                    <a:pt x="3" y="3"/>
                    <a:pt x="3" y="3"/>
                  </a:cubicBezTo>
                  <a:cubicBezTo>
                    <a:pt x="3" y="3"/>
                    <a:pt x="3" y="3"/>
                    <a:pt x="4" y="3"/>
                  </a:cubicBezTo>
                  <a:cubicBezTo>
                    <a:pt x="4" y="3"/>
                    <a:pt x="4" y="3"/>
                    <a:pt x="5" y="4"/>
                  </a:cubicBezTo>
                  <a:cubicBezTo>
                    <a:pt x="5" y="4"/>
                    <a:pt x="5" y="4"/>
                    <a:pt x="5" y="4"/>
                  </a:cubicBezTo>
                  <a:cubicBezTo>
                    <a:pt x="5" y="4"/>
                    <a:pt x="5" y="4"/>
                    <a:pt x="5" y="4"/>
                  </a:cubicBezTo>
                  <a:cubicBezTo>
                    <a:pt x="6" y="4"/>
                    <a:pt x="6" y="4"/>
                    <a:pt x="7" y="4"/>
                  </a:cubicBezTo>
                  <a:cubicBezTo>
                    <a:pt x="7" y="4"/>
                    <a:pt x="8" y="4"/>
                    <a:pt x="8" y="4"/>
                  </a:cubicBezTo>
                  <a:cubicBezTo>
                    <a:pt x="9" y="4"/>
                    <a:pt x="9" y="4"/>
                    <a:pt x="10" y="3"/>
                  </a:cubicBezTo>
                  <a:cubicBezTo>
                    <a:pt x="10" y="3"/>
                    <a:pt x="10" y="3"/>
                    <a:pt x="11" y="3"/>
                  </a:cubicBezTo>
                  <a:cubicBezTo>
                    <a:pt x="11" y="3"/>
                    <a:pt x="12" y="3"/>
                    <a:pt x="12" y="3"/>
                  </a:cubicBezTo>
                  <a:cubicBezTo>
                    <a:pt x="12" y="4"/>
                    <a:pt x="13" y="4"/>
                    <a:pt x="13" y="4"/>
                  </a:cubicBezTo>
                  <a:cubicBezTo>
                    <a:pt x="13" y="4"/>
                    <a:pt x="14" y="4"/>
                    <a:pt x="14" y="3"/>
                  </a:cubicBezTo>
                  <a:cubicBezTo>
                    <a:pt x="14" y="3"/>
                    <a:pt x="15" y="3"/>
                    <a:pt x="15" y="3"/>
                  </a:cubicBezTo>
                  <a:cubicBezTo>
                    <a:pt x="15" y="3"/>
                    <a:pt x="15" y="2"/>
                    <a:pt x="15" y="2"/>
                  </a:cubicBezTo>
                  <a:cubicBezTo>
                    <a:pt x="14" y="2"/>
                    <a:pt x="14" y="2"/>
                    <a:pt x="14" y="2"/>
                  </a:cubicBezTo>
                  <a:cubicBezTo>
                    <a:pt x="13" y="2"/>
                    <a:pt x="13" y="2"/>
                    <a:pt x="12" y="2"/>
                  </a:cubicBezTo>
                  <a:cubicBezTo>
                    <a:pt x="12" y="2"/>
                    <a:pt x="11" y="2"/>
                    <a:pt x="11" y="1"/>
                  </a:cubicBezTo>
                  <a:cubicBezTo>
                    <a:pt x="10" y="1"/>
                    <a:pt x="10" y="1"/>
                    <a:pt x="9" y="1"/>
                  </a:cubicBezTo>
                  <a:cubicBezTo>
                    <a:pt x="9" y="1"/>
                    <a:pt x="8" y="1"/>
                    <a:pt x="8" y="1"/>
                  </a:cubicBezTo>
                  <a:cubicBezTo>
                    <a:pt x="7" y="1"/>
                    <a:pt x="7" y="1"/>
                    <a:pt x="7" y="1"/>
                  </a:cubicBezTo>
                  <a:cubicBezTo>
                    <a:pt x="6" y="1"/>
                    <a:pt x="6" y="0"/>
                    <a:pt x="6" y="1"/>
                  </a:cubicBezTo>
                  <a:cubicBezTo>
                    <a:pt x="6" y="1"/>
                    <a:pt x="6" y="1"/>
                    <a:pt x="6" y="1"/>
                  </a:cubicBezTo>
                  <a:cubicBezTo>
                    <a:pt x="6" y="1"/>
                    <a:pt x="6" y="2"/>
                    <a:pt x="6" y="2"/>
                  </a:cubicBezTo>
                  <a:cubicBezTo>
                    <a:pt x="6" y="2"/>
                    <a:pt x="6" y="2"/>
                    <a:pt x="5" y="1"/>
                  </a:cubicBezTo>
                  <a:cubicBezTo>
                    <a:pt x="5" y="1"/>
                    <a:pt x="5" y="1"/>
                    <a:pt x="5" y="1"/>
                  </a:cubicBezTo>
                  <a:cubicBezTo>
                    <a:pt x="4" y="1"/>
                    <a:pt x="4" y="1"/>
                    <a:pt x="3" y="1"/>
                  </a:cubicBezTo>
                  <a:cubicBezTo>
                    <a:pt x="3" y="1"/>
                    <a:pt x="3" y="1"/>
                    <a:pt x="2" y="0"/>
                  </a:cubicBezTo>
                  <a:cubicBezTo>
                    <a:pt x="2" y="0"/>
                    <a:pt x="1" y="0"/>
                    <a:pt x="1" y="0"/>
                  </a:cubicBezTo>
                  <a:cubicBezTo>
                    <a:pt x="1" y="1"/>
                    <a:pt x="0"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6" name="Freeform 290"/>
            <p:cNvSpPr>
              <a:spLocks/>
            </p:cNvSpPr>
            <p:nvPr/>
          </p:nvSpPr>
          <p:spPr bwMode="auto">
            <a:xfrm>
              <a:off x="6892926" y="827089"/>
              <a:ext cx="96838" cy="33338"/>
            </a:xfrm>
            <a:custGeom>
              <a:avLst/>
              <a:gdLst>
                <a:gd name="T0" fmla="*/ 0 w 9"/>
                <a:gd name="T1" fmla="*/ 1 h 3"/>
                <a:gd name="T2" fmla="*/ 1 w 9"/>
                <a:gd name="T3" fmla="*/ 1 h 3"/>
                <a:gd name="T4" fmla="*/ 2 w 9"/>
                <a:gd name="T5" fmla="*/ 1 h 3"/>
                <a:gd name="T6" fmla="*/ 4 w 9"/>
                <a:gd name="T7" fmla="*/ 1 h 3"/>
                <a:gd name="T8" fmla="*/ 5 w 9"/>
                <a:gd name="T9" fmla="*/ 2 h 3"/>
                <a:gd name="T10" fmla="*/ 6 w 9"/>
                <a:gd name="T11" fmla="*/ 2 h 3"/>
                <a:gd name="T12" fmla="*/ 7 w 9"/>
                <a:gd name="T13" fmla="*/ 2 h 3"/>
                <a:gd name="T14" fmla="*/ 9 w 9"/>
                <a:gd name="T15" fmla="*/ 2 h 3"/>
                <a:gd name="T16" fmla="*/ 9 w 9"/>
                <a:gd name="T17" fmla="*/ 1 h 3"/>
                <a:gd name="T18" fmla="*/ 8 w 9"/>
                <a:gd name="T19" fmla="*/ 1 h 3"/>
                <a:gd name="T20" fmla="*/ 7 w 9"/>
                <a:gd name="T21" fmla="*/ 1 h 3"/>
                <a:gd name="T22" fmla="*/ 6 w 9"/>
                <a:gd name="T23" fmla="*/ 1 h 3"/>
                <a:gd name="T24" fmla="*/ 4 w 9"/>
                <a:gd name="T25" fmla="*/ 0 h 3"/>
                <a:gd name="T26" fmla="*/ 3 w 9"/>
                <a:gd name="T27" fmla="*/ 0 h 3"/>
                <a:gd name="T28" fmla="*/ 2 w 9"/>
                <a:gd name="T29" fmla="*/ 0 h 3"/>
                <a:gd name="T30" fmla="*/ 1 w 9"/>
                <a:gd name="T31" fmla="*/ 1 h 3"/>
                <a:gd name="T32" fmla="*/ 0 w 9"/>
                <a:gd name="T33" fmla="*/ 0 h 3"/>
                <a:gd name="T34" fmla="*/ 0 w 9"/>
                <a:gd name="T35" fmla="*/ 0 h 3"/>
                <a:gd name="T36" fmla="*/ 0 w 9"/>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
                  <a:moveTo>
                    <a:pt x="0" y="1"/>
                  </a:moveTo>
                  <a:cubicBezTo>
                    <a:pt x="0" y="1"/>
                    <a:pt x="1" y="1"/>
                    <a:pt x="1" y="1"/>
                  </a:cubicBezTo>
                  <a:cubicBezTo>
                    <a:pt x="2" y="1"/>
                    <a:pt x="2" y="1"/>
                    <a:pt x="2" y="1"/>
                  </a:cubicBezTo>
                  <a:cubicBezTo>
                    <a:pt x="3" y="1"/>
                    <a:pt x="3" y="1"/>
                    <a:pt x="4" y="1"/>
                  </a:cubicBezTo>
                  <a:cubicBezTo>
                    <a:pt x="4" y="2"/>
                    <a:pt x="5" y="2"/>
                    <a:pt x="5" y="2"/>
                  </a:cubicBezTo>
                  <a:cubicBezTo>
                    <a:pt x="5" y="2"/>
                    <a:pt x="6" y="2"/>
                    <a:pt x="6" y="2"/>
                  </a:cubicBezTo>
                  <a:cubicBezTo>
                    <a:pt x="7" y="2"/>
                    <a:pt x="7" y="2"/>
                    <a:pt x="7" y="2"/>
                  </a:cubicBezTo>
                  <a:cubicBezTo>
                    <a:pt x="8" y="2"/>
                    <a:pt x="9" y="3"/>
                    <a:pt x="9" y="2"/>
                  </a:cubicBezTo>
                  <a:cubicBezTo>
                    <a:pt x="9" y="2"/>
                    <a:pt x="9" y="1"/>
                    <a:pt x="9" y="1"/>
                  </a:cubicBezTo>
                  <a:cubicBezTo>
                    <a:pt x="9" y="1"/>
                    <a:pt x="8" y="1"/>
                    <a:pt x="8" y="1"/>
                  </a:cubicBezTo>
                  <a:cubicBezTo>
                    <a:pt x="7" y="1"/>
                    <a:pt x="7" y="1"/>
                    <a:pt x="7" y="1"/>
                  </a:cubicBezTo>
                  <a:cubicBezTo>
                    <a:pt x="6" y="1"/>
                    <a:pt x="6" y="1"/>
                    <a:pt x="6" y="1"/>
                  </a:cubicBezTo>
                  <a:cubicBezTo>
                    <a:pt x="5" y="1"/>
                    <a:pt x="5" y="0"/>
                    <a:pt x="4" y="0"/>
                  </a:cubicBezTo>
                  <a:cubicBezTo>
                    <a:pt x="4" y="0"/>
                    <a:pt x="4" y="0"/>
                    <a:pt x="3" y="0"/>
                  </a:cubicBezTo>
                  <a:cubicBezTo>
                    <a:pt x="3" y="0"/>
                    <a:pt x="3" y="0"/>
                    <a:pt x="2" y="0"/>
                  </a:cubicBezTo>
                  <a:cubicBezTo>
                    <a:pt x="2" y="0"/>
                    <a:pt x="2" y="1"/>
                    <a:pt x="1" y="1"/>
                  </a:cubicBezTo>
                  <a:cubicBezTo>
                    <a:pt x="1" y="1"/>
                    <a:pt x="1" y="0"/>
                    <a:pt x="0" y="0"/>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7" name="Freeform 291"/>
            <p:cNvSpPr>
              <a:spLocks/>
            </p:cNvSpPr>
            <p:nvPr/>
          </p:nvSpPr>
          <p:spPr bwMode="auto">
            <a:xfrm>
              <a:off x="5921376" y="7842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1" y="1"/>
                  </a:cubicBezTo>
                  <a:cubicBezTo>
                    <a:pt x="1" y="1"/>
                    <a:pt x="1" y="1"/>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8" name="Freeform 292"/>
            <p:cNvSpPr>
              <a:spLocks/>
            </p:cNvSpPr>
            <p:nvPr/>
          </p:nvSpPr>
          <p:spPr bwMode="auto">
            <a:xfrm>
              <a:off x="6688139" y="815976"/>
              <a:ext cx="11113" cy="22225"/>
            </a:xfrm>
            <a:custGeom>
              <a:avLst/>
              <a:gdLst>
                <a:gd name="T0" fmla="*/ 1 w 1"/>
                <a:gd name="T1" fmla="*/ 2 h 2"/>
                <a:gd name="T2" fmla="*/ 1 w 1"/>
                <a:gd name="T3" fmla="*/ 2 h 2"/>
                <a:gd name="T4" fmla="*/ 1 w 1"/>
                <a:gd name="T5" fmla="*/ 1 h 2"/>
                <a:gd name="T6" fmla="*/ 1 w 1"/>
                <a:gd name="T7" fmla="*/ 1 h 2"/>
                <a:gd name="T8" fmla="*/ 1 w 1"/>
                <a:gd name="T9" fmla="*/ 1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2"/>
                  </a:cubicBezTo>
                  <a:cubicBezTo>
                    <a:pt x="1" y="2"/>
                    <a:pt x="1" y="2"/>
                    <a:pt x="1" y="1"/>
                  </a:cubicBezTo>
                  <a:cubicBezTo>
                    <a:pt x="1" y="1"/>
                    <a:pt x="1" y="1"/>
                    <a:pt x="1" y="1"/>
                  </a:cubicBezTo>
                  <a:cubicBezTo>
                    <a:pt x="1" y="1"/>
                    <a:pt x="1" y="1"/>
                    <a:pt x="1" y="1"/>
                  </a:cubicBezTo>
                  <a:cubicBezTo>
                    <a:pt x="0" y="1"/>
                    <a:pt x="0" y="0"/>
                    <a:pt x="0" y="1"/>
                  </a:cubicBezTo>
                  <a:cubicBezTo>
                    <a:pt x="0" y="1"/>
                    <a:pt x="0" y="1"/>
                    <a:pt x="0" y="1"/>
                  </a:cubicBezTo>
                  <a:cubicBezTo>
                    <a:pt x="0" y="1"/>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9" name="Freeform 293"/>
            <p:cNvSpPr>
              <a:spLocks/>
            </p:cNvSpPr>
            <p:nvPr/>
          </p:nvSpPr>
          <p:spPr bwMode="auto">
            <a:xfrm>
              <a:off x="6827839" y="860426"/>
              <a:ext cx="22225" cy="9525"/>
            </a:xfrm>
            <a:custGeom>
              <a:avLst/>
              <a:gdLst>
                <a:gd name="T0" fmla="*/ 0 w 2"/>
                <a:gd name="T1" fmla="*/ 0 h 1"/>
                <a:gd name="T2" fmla="*/ 0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1"/>
                  </a:cubicBezTo>
                  <a:cubicBezTo>
                    <a:pt x="1" y="1"/>
                    <a:pt x="1" y="1"/>
                    <a:pt x="1" y="1"/>
                  </a:cubicBezTo>
                  <a:cubicBezTo>
                    <a:pt x="1" y="1"/>
                    <a:pt x="2" y="1"/>
                    <a:pt x="2" y="1"/>
                  </a:cubicBezTo>
                  <a:cubicBezTo>
                    <a:pt x="2"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0" name="Freeform 294"/>
            <p:cNvSpPr>
              <a:spLocks/>
            </p:cNvSpPr>
            <p:nvPr/>
          </p:nvSpPr>
          <p:spPr bwMode="auto">
            <a:xfrm>
              <a:off x="6850064" y="869951"/>
              <a:ext cx="74613" cy="22225"/>
            </a:xfrm>
            <a:custGeom>
              <a:avLst/>
              <a:gdLst>
                <a:gd name="T0" fmla="*/ 1 w 7"/>
                <a:gd name="T1" fmla="*/ 0 h 2"/>
                <a:gd name="T2" fmla="*/ 1 w 7"/>
                <a:gd name="T3" fmla="*/ 0 h 2"/>
                <a:gd name="T4" fmla="*/ 0 w 7"/>
                <a:gd name="T5" fmla="*/ 1 h 2"/>
                <a:gd name="T6" fmla="*/ 1 w 7"/>
                <a:gd name="T7" fmla="*/ 1 h 2"/>
                <a:gd name="T8" fmla="*/ 2 w 7"/>
                <a:gd name="T9" fmla="*/ 1 h 2"/>
                <a:gd name="T10" fmla="*/ 3 w 7"/>
                <a:gd name="T11" fmla="*/ 1 h 2"/>
                <a:gd name="T12" fmla="*/ 4 w 7"/>
                <a:gd name="T13" fmla="*/ 1 h 2"/>
                <a:gd name="T14" fmla="*/ 5 w 7"/>
                <a:gd name="T15" fmla="*/ 2 h 2"/>
                <a:gd name="T16" fmla="*/ 7 w 7"/>
                <a:gd name="T17" fmla="*/ 1 h 2"/>
                <a:gd name="T18" fmla="*/ 6 w 7"/>
                <a:gd name="T19" fmla="*/ 1 h 2"/>
                <a:gd name="T20" fmla="*/ 5 w 7"/>
                <a:gd name="T21" fmla="*/ 1 h 2"/>
                <a:gd name="T22" fmla="*/ 3 w 7"/>
                <a:gd name="T23" fmla="*/ 0 h 2"/>
                <a:gd name="T24" fmla="*/ 2 w 7"/>
                <a:gd name="T25" fmla="*/ 0 h 2"/>
                <a:gd name="T26" fmla="*/ 1 w 7"/>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1" y="0"/>
                  </a:moveTo>
                  <a:cubicBezTo>
                    <a:pt x="1" y="0"/>
                    <a:pt x="1" y="0"/>
                    <a:pt x="1" y="0"/>
                  </a:cubicBezTo>
                  <a:cubicBezTo>
                    <a:pt x="0" y="0"/>
                    <a:pt x="0" y="1"/>
                    <a:pt x="0" y="1"/>
                  </a:cubicBezTo>
                  <a:cubicBezTo>
                    <a:pt x="0" y="1"/>
                    <a:pt x="1" y="1"/>
                    <a:pt x="1" y="1"/>
                  </a:cubicBezTo>
                  <a:cubicBezTo>
                    <a:pt x="1" y="1"/>
                    <a:pt x="1" y="1"/>
                    <a:pt x="2" y="1"/>
                  </a:cubicBezTo>
                  <a:cubicBezTo>
                    <a:pt x="2" y="1"/>
                    <a:pt x="3" y="1"/>
                    <a:pt x="3" y="1"/>
                  </a:cubicBezTo>
                  <a:cubicBezTo>
                    <a:pt x="3" y="1"/>
                    <a:pt x="4" y="1"/>
                    <a:pt x="4" y="1"/>
                  </a:cubicBezTo>
                  <a:cubicBezTo>
                    <a:pt x="4" y="2"/>
                    <a:pt x="5" y="2"/>
                    <a:pt x="5" y="2"/>
                  </a:cubicBezTo>
                  <a:cubicBezTo>
                    <a:pt x="6" y="2"/>
                    <a:pt x="7" y="2"/>
                    <a:pt x="7" y="1"/>
                  </a:cubicBezTo>
                  <a:cubicBezTo>
                    <a:pt x="7" y="1"/>
                    <a:pt x="6" y="1"/>
                    <a:pt x="6" y="1"/>
                  </a:cubicBezTo>
                  <a:cubicBezTo>
                    <a:pt x="6" y="1"/>
                    <a:pt x="5" y="1"/>
                    <a:pt x="5" y="1"/>
                  </a:cubicBezTo>
                  <a:cubicBezTo>
                    <a:pt x="4" y="1"/>
                    <a:pt x="4" y="0"/>
                    <a:pt x="3" y="0"/>
                  </a:cubicBezTo>
                  <a:cubicBezTo>
                    <a:pt x="3" y="0"/>
                    <a:pt x="3"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1" name="Freeform 295"/>
            <p:cNvSpPr>
              <a:spLocks/>
            </p:cNvSpPr>
            <p:nvPr/>
          </p:nvSpPr>
          <p:spPr bwMode="auto">
            <a:xfrm>
              <a:off x="7551739" y="96837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2" name="Freeform 296"/>
            <p:cNvSpPr>
              <a:spLocks/>
            </p:cNvSpPr>
            <p:nvPr/>
          </p:nvSpPr>
          <p:spPr bwMode="auto">
            <a:xfrm>
              <a:off x="8004176" y="1377951"/>
              <a:ext cx="22225" cy="33338"/>
            </a:xfrm>
            <a:custGeom>
              <a:avLst/>
              <a:gdLst>
                <a:gd name="T0" fmla="*/ 0 w 2"/>
                <a:gd name="T1" fmla="*/ 1 h 3"/>
                <a:gd name="T2" fmla="*/ 1 w 2"/>
                <a:gd name="T3" fmla="*/ 1 h 3"/>
                <a:gd name="T4" fmla="*/ 1 w 2"/>
                <a:gd name="T5" fmla="*/ 2 h 3"/>
                <a:gd name="T6" fmla="*/ 2 w 2"/>
                <a:gd name="T7" fmla="*/ 2 h 3"/>
                <a:gd name="T8" fmla="*/ 2 w 2"/>
                <a:gd name="T9" fmla="*/ 1 h 3"/>
                <a:gd name="T10" fmla="*/ 1 w 2"/>
                <a:gd name="T11" fmla="*/ 1 h 3"/>
                <a:gd name="T12" fmla="*/ 0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1"/>
                  </a:moveTo>
                  <a:cubicBezTo>
                    <a:pt x="0" y="1"/>
                    <a:pt x="0" y="1"/>
                    <a:pt x="1" y="1"/>
                  </a:cubicBezTo>
                  <a:cubicBezTo>
                    <a:pt x="1" y="2"/>
                    <a:pt x="1" y="2"/>
                    <a:pt x="1" y="2"/>
                  </a:cubicBezTo>
                  <a:cubicBezTo>
                    <a:pt x="2" y="2"/>
                    <a:pt x="2" y="3"/>
                    <a:pt x="2" y="2"/>
                  </a:cubicBezTo>
                  <a:cubicBezTo>
                    <a:pt x="2" y="2"/>
                    <a:pt x="2" y="2"/>
                    <a:pt x="2" y="1"/>
                  </a:cubicBezTo>
                  <a:cubicBezTo>
                    <a:pt x="2" y="1"/>
                    <a:pt x="1" y="1"/>
                    <a:pt x="1" y="1"/>
                  </a:cubicBezTo>
                  <a:cubicBezTo>
                    <a:pt x="1" y="1"/>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3" name="Freeform 297"/>
            <p:cNvSpPr>
              <a:spLocks/>
            </p:cNvSpPr>
            <p:nvPr/>
          </p:nvSpPr>
          <p:spPr bwMode="auto">
            <a:xfrm>
              <a:off x="8048626" y="1389064"/>
              <a:ext cx="20638" cy="22225"/>
            </a:xfrm>
            <a:custGeom>
              <a:avLst/>
              <a:gdLst>
                <a:gd name="T0" fmla="*/ 0 w 2"/>
                <a:gd name="T1" fmla="*/ 0 h 2"/>
                <a:gd name="T2" fmla="*/ 0 w 2"/>
                <a:gd name="T3" fmla="*/ 1 h 2"/>
                <a:gd name="T4" fmla="*/ 1 w 2"/>
                <a:gd name="T5" fmla="*/ 1 h 2"/>
                <a:gd name="T6" fmla="*/ 1 w 2"/>
                <a:gd name="T7" fmla="*/ 1 h 2"/>
                <a:gd name="T8" fmla="*/ 2 w 2"/>
                <a:gd name="T9" fmla="*/ 2 h 2"/>
                <a:gd name="T10" fmla="*/ 1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1"/>
                    <a:pt x="0" y="1"/>
                  </a:cubicBezTo>
                  <a:cubicBezTo>
                    <a:pt x="1" y="1"/>
                    <a:pt x="1" y="1"/>
                    <a:pt x="1" y="1"/>
                  </a:cubicBezTo>
                  <a:cubicBezTo>
                    <a:pt x="1" y="1"/>
                    <a:pt x="1" y="1"/>
                    <a:pt x="1" y="1"/>
                  </a:cubicBezTo>
                  <a:cubicBezTo>
                    <a:pt x="1" y="2"/>
                    <a:pt x="1" y="2"/>
                    <a:pt x="2" y="2"/>
                  </a:cubicBezTo>
                  <a:cubicBezTo>
                    <a:pt x="2" y="2"/>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4" name="Freeform 298"/>
            <p:cNvSpPr>
              <a:spLocks/>
            </p:cNvSpPr>
            <p:nvPr/>
          </p:nvSpPr>
          <p:spPr bwMode="auto">
            <a:xfrm>
              <a:off x="8220076" y="1454151"/>
              <a:ext cx="33338" cy="11113"/>
            </a:xfrm>
            <a:custGeom>
              <a:avLst/>
              <a:gdLst>
                <a:gd name="T0" fmla="*/ 1 w 3"/>
                <a:gd name="T1" fmla="*/ 1 h 1"/>
                <a:gd name="T2" fmla="*/ 2 w 3"/>
                <a:gd name="T3" fmla="*/ 1 h 1"/>
                <a:gd name="T4" fmla="*/ 2 w 3"/>
                <a:gd name="T5" fmla="*/ 1 h 1"/>
                <a:gd name="T6" fmla="*/ 3 w 3"/>
                <a:gd name="T7" fmla="*/ 0 h 1"/>
                <a:gd name="T8" fmla="*/ 2 w 3"/>
                <a:gd name="T9" fmla="*/ 0 h 1"/>
                <a:gd name="T10" fmla="*/ 1 w 3"/>
                <a:gd name="T11" fmla="*/ 0 h 1"/>
                <a:gd name="T12" fmla="*/ 1 w 3"/>
                <a:gd name="T13" fmla="*/ 0 h 1"/>
                <a:gd name="T14" fmla="*/ 1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1" y="1"/>
                  </a:moveTo>
                  <a:cubicBezTo>
                    <a:pt x="1" y="1"/>
                    <a:pt x="2" y="1"/>
                    <a:pt x="2" y="1"/>
                  </a:cubicBezTo>
                  <a:cubicBezTo>
                    <a:pt x="2" y="1"/>
                    <a:pt x="2" y="1"/>
                    <a:pt x="2" y="1"/>
                  </a:cubicBezTo>
                  <a:cubicBezTo>
                    <a:pt x="2" y="0"/>
                    <a:pt x="3" y="0"/>
                    <a:pt x="3" y="0"/>
                  </a:cubicBezTo>
                  <a:cubicBezTo>
                    <a:pt x="3" y="0"/>
                    <a:pt x="2" y="0"/>
                    <a:pt x="2" y="0"/>
                  </a:cubicBezTo>
                  <a:cubicBezTo>
                    <a:pt x="2" y="0"/>
                    <a:pt x="1" y="0"/>
                    <a:pt x="1" y="0"/>
                  </a:cubicBezTo>
                  <a:cubicBezTo>
                    <a:pt x="1" y="0"/>
                    <a:pt x="1" y="0"/>
                    <a:pt x="1" y="0"/>
                  </a:cubicBezTo>
                  <a:cubicBezTo>
                    <a:pt x="0"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5" name="Freeform 299"/>
            <p:cNvSpPr>
              <a:spLocks/>
            </p:cNvSpPr>
            <p:nvPr/>
          </p:nvSpPr>
          <p:spPr bwMode="auto">
            <a:xfrm>
              <a:off x="8264526" y="1465264"/>
              <a:ext cx="9525" cy="11113"/>
            </a:xfrm>
            <a:custGeom>
              <a:avLst/>
              <a:gdLst>
                <a:gd name="T0" fmla="*/ 1 w 1"/>
                <a:gd name="T1" fmla="*/ 1 h 1"/>
                <a:gd name="T2" fmla="*/ 1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0"/>
                    <a:pt x="0" y="0"/>
                    <a:pt x="0" y="0"/>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6" name="Freeform 300"/>
            <p:cNvSpPr>
              <a:spLocks/>
            </p:cNvSpPr>
            <p:nvPr/>
          </p:nvSpPr>
          <p:spPr bwMode="auto">
            <a:xfrm>
              <a:off x="8372476" y="1476376"/>
              <a:ext cx="9525" cy="1111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7" name="Freeform 301"/>
            <p:cNvSpPr>
              <a:spLocks/>
            </p:cNvSpPr>
            <p:nvPr/>
          </p:nvSpPr>
          <p:spPr bwMode="auto">
            <a:xfrm>
              <a:off x="7886701" y="1508126"/>
              <a:ext cx="9525" cy="1111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1"/>
                  </a:cubicBezTo>
                  <a:cubicBezTo>
                    <a:pt x="0"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8" name="Freeform 302"/>
            <p:cNvSpPr>
              <a:spLocks/>
            </p:cNvSpPr>
            <p:nvPr/>
          </p:nvSpPr>
          <p:spPr bwMode="auto">
            <a:xfrm>
              <a:off x="7886701" y="1519239"/>
              <a:ext cx="31750" cy="22225"/>
            </a:xfrm>
            <a:custGeom>
              <a:avLst/>
              <a:gdLst>
                <a:gd name="T0" fmla="*/ 2 w 3"/>
                <a:gd name="T1" fmla="*/ 1 h 2"/>
                <a:gd name="T2" fmla="*/ 2 w 3"/>
                <a:gd name="T3" fmla="*/ 0 h 2"/>
                <a:gd name="T4" fmla="*/ 2 w 3"/>
                <a:gd name="T5" fmla="*/ 0 h 2"/>
                <a:gd name="T6" fmla="*/ 1 w 3"/>
                <a:gd name="T7" fmla="*/ 0 h 2"/>
                <a:gd name="T8" fmla="*/ 1 w 3"/>
                <a:gd name="T9" fmla="*/ 1 h 2"/>
                <a:gd name="T10" fmla="*/ 1 w 3"/>
                <a:gd name="T11" fmla="*/ 2 h 2"/>
                <a:gd name="T12" fmla="*/ 1 w 3"/>
                <a:gd name="T13" fmla="*/ 2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3" y="1"/>
                    <a:pt x="2" y="1"/>
                    <a:pt x="2" y="0"/>
                  </a:cubicBezTo>
                  <a:cubicBezTo>
                    <a:pt x="2" y="0"/>
                    <a:pt x="2" y="0"/>
                    <a:pt x="2" y="0"/>
                  </a:cubicBezTo>
                  <a:cubicBezTo>
                    <a:pt x="1" y="0"/>
                    <a:pt x="1" y="0"/>
                    <a:pt x="1" y="0"/>
                  </a:cubicBezTo>
                  <a:cubicBezTo>
                    <a:pt x="1" y="0"/>
                    <a:pt x="1" y="1"/>
                    <a:pt x="1" y="1"/>
                  </a:cubicBezTo>
                  <a:cubicBezTo>
                    <a:pt x="1" y="1"/>
                    <a:pt x="0" y="2"/>
                    <a:pt x="1" y="2"/>
                  </a:cubicBezTo>
                  <a:cubicBezTo>
                    <a:pt x="1" y="2"/>
                    <a:pt x="1" y="2"/>
                    <a:pt x="1" y="2"/>
                  </a:cubicBezTo>
                  <a:cubicBezTo>
                    <a:pt x="2" y="1"/>
                    <a:pt x="2" y="2"/>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9" name="Freeform 303"/>
            <p:cNvSpPr>
              <a:spLocks/>
            </p:cNvSpPr>
            <p:nvPr/>
          </p:nvSpPr>
          <p:spPr bwMode="auto">
            <a:xfrm>
              <a:off x="7896226" y="1550989"/>
              <a:ext cx="11113" cy="11113"/>
            </a:xfrm>
            <a:custGeom>
              <a:avLst/>
              <a:gdLst>
                <a:gd name="T0" fmla="*/ 0 w 1"/>
                <a:gd name="T1" fmla="*/ 0 h 1"/>
                <a:gd name="T2" fmla="*/ 0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0"/>
                    <a:pt x="1" y="0"/>
                    <a:pt x="1" y="0"/>
                  </a:cubicBezTo>
                  <a:cubicBezTo>
                    <a:pt x="1" y="1"/>
                    <a:pt x="1" y="0"/>
                    <a:pt x="1"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0" name="Freeform 305"/>
            <p:cNvSpPr>
              <a:spLocks/>
            </p:cNvSpPr>
            <p:nvPr/>
          </p:nvSpPr>
          <p:spPr bwMode="auto">
            <a:xfrm>
              <a:off x="5348289" y="1876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1" name="Freeform 306"/>
            <p:cNvSpPr>
              <a:spLocks/>
            </p:cNvSpPr>
            <p:nvPr/>
          </p:nvSpPr>
          <p:spPr bwMode="auto">
            <a:xfrm>
              <a:off x="5284789"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2" name="Freeform 307"/>
            <p:cNvSpPr>
              <a:spLocks/>
            </p:cNvSpPr>
            <p:nvPr/>
          </p:nvSpPr>
          <p:spPr bwMode="auto">
            <a:xfrm>
              <a:off x="6330951" y="1465264"/>
              <a:ext cx="788988" cy="334963"/>
            </a:xfrm>
            <a:custGeom>
              <a:avLst/>
              <a:gdLst>
                <a:gd name="T0" fmla="*/ 58 w 73"/>
                <a:gd name="T1" fmla="*/ 27 h 31"/>
                <a:gd name="T2" fmla="*/ 59 w 73"/>
                <a:gd name="T3" fmla="*/ 25 h 31"/>
                <a:gd name="T4" fmla="*/ 58 w 73"/>
                <a:gd name="T5" fmla="*/ 23 h 31"/>
                <a:gd name="T6" fmla="*/ 57 w 73"/>
                <a:gd name="T7" fmla="*/ 21 h 31"/>
                <a:gd name="T8" fmla="*/ 60 w 73"/>
                <a:gd name="T9" fmla="*/ 21 h 31"/>
                <a:gd name="T10" fmla="*/ 62 w 73"/>
                <a:gd name="T11" fmla="*/ 21 h 31"/>
                <a:gd name="T12" fmla="*/ 64 w 73"/>
                <a:gd name="T13" fmla="*/ 20 h 31"/>
                <a:gd name="T14" fmla="*/ 66 w 73"/>
                <a:gd name="T15" fmla="*/ 17 h 31"/>
                <a:gd name="T16" fmla="*/ 69 w 73"/>
                <a:gd name="T17" fmla="*/ 16 h 31"/>
                <a:gd name="T18" fmla="*/ 71 w 73"/>
                <a:gd name="T19" fmla="*/ 16 h 31"/>
                <a:gd name="T20" fmla="*/ 73 w 73"/>
                <a:gd name="T21" fmla="*/ 17 h 31"/>
                <a:gd name="T22" fmla="*/ 72 w 73"/>
                <a:gd name="T23" fmla="*/ 15 h 31"/>
                <a:gd name="T24" fmla="*/ 69 w 73"/>
                <a:gd name="T25" fmla="*/ 13 h 31"/>
                <a:gd name="T26" fmla="*/ 66 w 73"/>
                <a:gd name="T27" fmla="*/ 13 h 31"/>
                <a:gd name="T28" fmla="*/ 64 w 73"/>
                <a:gd name="T29" fmla="*/ 13 h 31"/>
                <a:gd name="T30" fmla="*/ 61 w 73"/>
                <a:gd name="T31" fmla="*/ 12 h 31"/>
                <a:gd name="T32" fmla="*/ 61 w 73"/>
                <a:gd name="T33" fmla="*/ 8 h 31"/>
                <a:gd name="T34" fmla="*/ 59 w 73"/>
                <a:gd name="T35" fmla="*/ 7 h 31"/>
                <a:gd name="T36" fmla="*/ 55 w 73"/>
                <a:gd name="T37" fmla="*/ 6 h 31"/>
                <a:gd name="T38" fmla="*/ 49 w 73"/>
                <a:gd name="T39" fmla="*/ 8 h 31"/>
                <a:gd name="T40" fmla="*/ 43 w 73"/>
                <a:gd name="T41" fmla="*/ 8 h 31"/>
                <a:gd name="T42" fmla="*/ 40 w 73"/>
                <a:gd name="T43" fmla="*/ 7 h 31"/>
                <a:gd name="T44" fmla="*/ 36 w 73"/>
                <a:gd name="T45" fmla="*/ 5 h 31"/>
                <a:gd name="T46" fmla="*/ 30 w 73"/>
                <a:gd name="T47" fmla="*/ 6 h 31"/>
                <a:gd name="T48" fmla="*/ 28 w 73"/>
                <a:gd name="T49" fmla="*/ 5 h 31"/>
                <a:gd name="T50" fmla="*/ 24 w 73"/>
                <a:gd name="T51" fmla="*/ 3 h 31"/>
                <a:gd name="T52" fmla="*/ 20 w 73"/>
                <a:gd name="T53" fmla="*/ 1 h 31"/>
                <a:gd name="T54" fmla="*/ 17 w 73"/>
                <a:gd name="T55" fmla="*/ 2 h 31"/>
                <a:gd name="T56" fmla="*/ 19 w 73"/>
                <a:gd name="T57" fmla="*/ 5 h 31"/>
                <a:gd name="T58" fmla="*/ 18 w 73"/>
                <a:gd name="T59" fmla="*/ 7 h 31"/>
                <a:gd name="T60" fmla="*/ 14 w 73"/>
                <a:gd name="T61" fmla="*/ 6 h 31"/>
                <a:gd name="T62" fmla="*/ 10 w 73"/>
                <a:gd name="T63" fmla="*/ 5 h 31"/>
                <a:gd name="T64" fmla="*/ 7 w 73"/>
                <a:gd name="T65" fmla="*/ 4 h 31"/>
                <a:gd name="T66" fmla="*/ 6 w 73"/>
                <a:gd name="T67" fmla="*/ 4 h 31"/>
                <a:gd name="T68" fmla="*/ 2 w 73"/>
                <a:gd name="T69" fmla="*/ 6 h 31"/>
                <a:gd name="T70" fmla="*/ 0 w 73"/>
                <a:gd name="T71" fmla="*/ 8 h 31"/>
                <a:gd name="T72" fmla="*/ 2 w 73"/>
                <a:gd name="T73" fmla="*/ 11 h 31"/>
                <a:gd name="T74" fmla="*/ 5 w 73"/>
                <a:gd name="T75" fmla="*/ 13 h 31"/>
                <a:gd name="T76" fmla="*/ 8 w 73"/>
                <a:gd name="T77" fmla="*/ 16 h 31"/>
                <a:gd name="T78" fmla="*/ 9 w 73"/>
                <a:gd name="T79" fmla="*/ 18 h 31"/>
                <a:gd name="T80" fmla="*/ 14 w 73"/>
                <a:gd name="T81" fmla="*/ 19 h 31"/>
                <a:gd name="T82" fmla="*/ 18 w 73"/>
                <a:gd name="T83" fmla="*/ 21 h 31"/>
                <a:gd name="T84" fmla="*/ 22 w 73"/>
                <a:gd name="T85" fmla="*/ 24 h 31"/>
                <a:gd name="T86" fmla="*/ 25 w 73"/>
                <a:gd name="T87" fmla="*/ 27 h 31"/>
                <a:gd name="T88" fmla="*/ 31 w 73"/>
                <a:gd name="T89" fmla="*/ 28 h 31"/>
                <a:gd name="T90" fmla="*/ 36 w 73"/>
                <a:gd name="T91" fmla="*/ 28 h 31"/>
                <a:gd name="T92" fmla="*/ 40 w 73"/>
                <a:gd name="T93" fmla="*/ 29 h 31"/>
                <a:gd name="T94" fmla="*/ 43 w 73"/>
                <a:gd name="T95" fmla="*/ 30 h 31"/>
                <a:gd name="T96" fmla="*/ 46 w 73"/>
                <a:gd name="T97" fmla="*/ 30 h 31"/>
                <a:gd name="T98" fmla="*/ 48 w 73"/>
                <a:gd name="T99" fmla="*/ 30 h 31"/>
                <a:gd name="T100" fmla="*/ 51 w 73"/>
                <a:gd name="T101" fmla="*/ 29 h 31"/>
                <a:gd name="T102" fmla="*/ 55 w 73"/>
                <a:gd name="T10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31">
                  <a:moveTo>
                    <a:pt x="56" y="29"/>
                  </a:moveTo>
                  <a:cubicBezTo>
                    <a:pt x="57" y="28"/>
                    <a:pt x="57" y="28"/>
                    <a:pt x="57" y="28"/>
                  </a:cubicBezTo>
                  <a:cubicBezTo>
                    <a:pt x="57" y="27"/>
                    <a:pt x="57" y="27"/>
                    <a:pt x="58" y="27"/>
                  </a:cubicBezTo>
                  <a:cubicBezTo>
                    <a:pt x="58" y="27"/>
                    <a:pt x="58" y="26"/>
                    <a:pt x="58" y="26"/>
                  </a:cubicBezTo>
                  <a:cubicBezTo>
                    <a:pt x="58" y="26"/>
                    <a:pt x="58" y="26"/>
                    <a:pt x="58" y="26"/>
                  </a:cubicBezTo>
                  <a:cubicBezTo>
                    <a:pt x="59" y="25"/>
                    <a:pt x="59" y="25"/>
                    <a:pt x="59" y="25"/>
                  </a:cubicBezTo>
                  <a:cubicBezTo>
                    <a:pt x="60" y="25"/>
                    <a:pt x="60" y="25"/>
                    <a:pt x="60" y="24"/>
                  </a:cubicBezTo>
                  <a:cubicBezTo>
                    <a:pt x="60" y="24"/>
                    <a:pt x="59" y="24"/>
                    <a:pt x="59" y="24"/>
                  </a:cubicBezTo>
                  <a:cubicBezTo>
                    <a:pt x="59" y="23"/>
                    <a:pt x="59" y="23"/>
                    <a:pt x="58" y="23"/>
                  </a:cubicBezTo>
                  <a:cubicBezTo>
                    <a:pt x="58" y="23"/>
                    <a:pt x="58" y="23"/>
                    <a:pt x="57" y="23"/>
                  </a:cubicBezTo>
                  <a:cubicBezTo>
                    <a:pt x="57" y="22"/>
                    <a:pt x="57" y="22"/>
                    <a:pt x="57" y="22"/>
                  </a:cubicBezTo>
                  <a:cubicBezTo>
                    <a:pt x="57" y="22"/>
                    <a:pt x="57" y="21"/>
                    <a:pt x="57" y="21"/>
                  </a:cubicBezTo>
                  <a:cubicBezTo>
                    <a:pt x="57" y="21"/>
                    <a:pt x="58" y="21"/>
                    <a:pt x="58" y="21"/>
                  </a:cubicBezTo>
                  <a:cubicBezTo>
                    <a:pt x="59" y="20"/>
                    <a:pt x="59" y="20"/>
                    <a:pt x="59" y="21"/>
                  </a:cubicBezTo>
                  <a:cubicBezTo>
                    <a:pt x="60" y="21"/>
                    <a:pt x="60" y="21"/>
                    <a:pt x="60" y="21"/>
                  </a:cubicBezTo>
                  <a:cubicBezTo>
                    <a:pt x="60" y="21"/>
                    <a:pt x="61" y="21"/>
                    <a:pt x="61" y="22"/>
                  </a:cubicBezTo>
                  <a:cubicBezTo>
                    <a:pt x="61" y="22"/>
                    <a:pt x="61" y="22"/>
                    <a:pt x="62" y="22"/>
                  </a:cubicBezTo>
                  <a:cubicBezTo>
                    <a:pt x="62" y="22"/>
                    <a:pt x="62" y="21"/>
                    <a:pt x="62" y="21"/>
                  </a:cubicBezTo>
                  <a:cubicBezTo>
                    <a:pt x="63" y="21"/>
                    <a:pt x="63" y="21"/>
                    <a:pt x="63" y="20"/>
                  </a:cubicBezTo>
                  <a:cubicBezTo>
                    <a:pt x="63" y="20"/>
                    <a:pt x="63" y="20"/>
                    <a:pt x="63" y="20"/>
                  </a:cubicBezTo>
                  <a:cubicBezTo>
                    <a:pt x="64" y="19"/>
                    <a:pt x="64" y="20"/>
                    <a:pt x="64" y="20"/>
                  </a:cubicBezTo>
                  <a:cubicBezTo>
                    <a:pt x="65" y="20"/>
                    <a:pt x="65" y="20"/>
                    <a:pt x="66" y="19"/>
                  </a:cubicBezTo>
                  <a:cubicBezTo>
                    <a:pt x="66" y="19"/>
                    <a:pt x="66" y="19"/>
                    <a:pt x="66" y="18"/>
                  </a:cubicBezTo>
                  <a:cubicBezTo>
                    <a:pt x="66" y="18"/>
                    <a:pt x="66" y="18"/>
                    <a:pt x="66" y="17"/>
                  </a:cubicBezTo>
                  <a:cubicBezTo>
                    <a:pt x="67" y="17"/>
                    <a:pt x="67" y="17"/>
                    <a:pt x="67" y="17"/>
                  </a:cubicBezTo>
                  <a:cubicBezTo>
                    <a:pt x="68" y="17"/>
                    <a:pt x="68" y="17"/>
                    <a:pt x="68" y="16"/>
                  </a:cubicBezTo>
                  <a:cubicBezTo>
                    <a:pt x="69" y="16"/>
                    <a:pt x="69" y="16"/>
                    <a:pt x="69" y="16"/>
                  </a:cubicBezTo>
                  <a:cubicBezTo>
                    <a:pt x="69" y="16"/>
                    <a:pt x="69" y="16"/>
                    <a:pt x="69" y="16"/>
                  </a:cubicBezTo>
                  <a:cubicBezTo>
                    <a:pt x="70" y="16"/>
                    <a:pt x="70" y="16"/>
                    <a:pt x="70" y="16"/>
                  </a:cubicBezTo>
                  <a:cubicBezTo>
                    <a:pt x="70" y="16"/>
                    <a:pt x="70" y="16"/>
                    <a:pt x="71" y="16"/>
                  </a:cubicBezTo>
                  <a:cubicBezTo>
                    <a:pt x="71" y="16"/>
                    <a:pt x="71" y="16"/>
                    <a:pt x="72" y="17"/>
                  </a:cubicBezTo>
                  <a:cubicBezTo>
                    <a:pt x="72" y="17"/>
                    <a:pt x="73" y="18"/>
                    <a:pt x="73" y="17"/>
                  </a:cubicBezTo>
                  <a:cubicBezTo>
                    <a:pt x="73" y="17"/>
                    <a:pt x="73" y="17"/>
                    <a:pt x="73" y="17"/>
                  </a:cubicBezTo>
                  <a:cubicBezTo>
                    <a:pt x="73" y="16"/>
                    <a:pt x="73" y="16"/>
                    <a:pt x="72" y="16"/>
                  </a:cubicBezTo>
                  <a:cubicBezTo>
                    <a:pt x="72" y="16"/>
                    <a:pt x="72" y="16"/>
                    <a:pt x="72" y="16"/>
                  </a:cubicBezTo>
                  <a:cubicBezTo>
                    <a:pt x="72" y="15"/>
                    <a:pt x="72" y="15"/>
                    <a:pt x="72" y="15"/>
                  </a:cubicBezTo>
                  <a:cubicBezTo>
                    <a:pt x="72" y="14"/>
                    <a:pt x="72" y="14"/>
                    <a:pt x="71" y="14"/>
                  </a:cubicBezTo>
                  <a:cubicBezTo>
                    <a:pt x="71" y="14"/>
                    <a:pt x="70" y="14"/>
                    <a:pt x="70" y="14"/>
                  </a:cubicBezTo>
                  <a:cubicBezTo>
                    <a:pt x="69" y="14"/>
                    <a:pt x="69" y="13"/>
                    <a:pt x="69" y="13"/>
                  </a:cubicBezTo>
                  <a:cubicBezTo>
                    <a:pt x="68" y="13"/>
                    <a:pt x="68" y="13"/>
                    <a:pt x="68" y="12"/>
                  </a:cubicBezTo>
                  <a:cubicBezTo>
                    <a:pt x="67" y="12"/>
                    <a:pt x="67" y="12"/>
                    <a:pt x="67" y="12"/>
                  </a:cubicBezTo>
                  <a:cubicBezTo>
                    <a:pt x="67" y="13"/>
                    <a:pt x="67" y="13"/>
                    <a:pt x="66" y="13"/>
                  </a:cubicBezTo>
                  <a:cubicBezTo>
                    <a:pt x="66" y="13"/>
                    <a:pt x="66" y="13"/>
                    <a:pt x="66" y="13"/>
                  </a:cubicBezTo>
                  <a:cubicBezTo>
                    <a:pt x="65" y="13"/>
                    <a:pt x="65" y="13"/>
                    <a:pt x="64" y="13"/>
                  </a:cubicBezTo>
                  <a:cubicBezTo>
                    <a:pt x="64" y="13"/>
                    <a:pt x="64" y="13"/>
                    <a:pt x="64" y="13"/>
                  </a:cubicBezTo>
                  <a:cubicBezTo>
                    <a:pt x="63" y="13"/>
                    <a:pt x="63" y="13"/>
                    <a:pt x="63" y="13"/>
                  </a:cubicBezTo>
                  <a:cubicBezTo>
                    <a:pt x="63" y="13"/>
                    <a:pt x="63" y="13"/>
                    <a:pt x="62" y="13"/>
                  </a:cubicBezTo>
                  <a:cubicBezTo>
                    <a:pt x="62" y="13"/>
                    <a:pt x="61" y="13"/>
                    <a:pt x="61" y="12"/>
                  </a:cubicBezTo>
                  <a:cubicBezTo>
                    <a:pt x="61" y="12"/>
                    <a:pt x="61" y="12"/>
                    <a:pt x="61" y="11"/>
                  </a:cubicBezTo>
                  <a:cubicBezTo>
                    <a:pt x="61" y="11"/>
                    <a:pt x="61" y="10"/>
                    <a:pt x="61" y="10"/>
                  </a:cubicBezTo>
                  <a:cubicBezTo>
                    <a:pt x="61" y="9"/>
                    <a:pt x="61" y="9"/>
                    <a:pt x="61" y="8"/>
                  </a:cubicBezTo>
                  <a:cubicBezTo>
                    <a:pt x="61" y="8"/>
                    <a:pt x="61" y="8"/>
                    <a:pt x="61" y="7"/>
                  </a:cubicBezTo>
                  <a:cubicBezTo>
                    <a:pt x="61" y="7"/>
                    <a:pt x="61" y="7"/>
                    <a:pt x="61" y="7"/>
                  </a:cubicBezTo>
                  <a:cubicBezTo>
                    <a:pt x="60" y="7"/>
                    <a:pt x="60" y="7"/>
                    <a:pt x="59" y="7"/>
                  </a:cubicBezTo>
                  <a:cubicBezTo>
                    <a:pt x="59" y="7"/>
                    <a:pt x="58" y="7"/>
                    <a:pt x="58" y="7"/>
                  </a:cubicBezTo>
                  <a:cubicBezTo>
                    <a:pt x="57" y="7"/>
                    <a:pt x="57" y="7"/>
                    <a:pt x="56" y="6"/>
                  </a:cubicBezTo>
                  <a:cubicBezTo>
                    <a:pt x="56" y="6"/>
                    <a:pt x="55" y="6"/>
                    <a:pt x="55" y="6"/>
                  </a:cubicBezTo>
                  <a:cubicBezTo>
                    <a:pt x="54" y="6"/>
                    <a:pt x="54" y="6"/>
                    <a:pt x="53" y="7"/>
                  </a:cubicBezTo>
                  <a:cubicBezTo>
                    <a:pt x="52" y="7"/>
                    <a:pt x="52" y="7"/>
                    <a:pt x="51" y="8"/>
                  </a:cubicBezTo>
                  <a:cubicBezTo>
                    <a:pt x="50" y="8"/>
                    <a:pt x="50" y="8"/>
                    <a:pt x="49" y="8"/>
                  </a:cubicBezTo>
                  <a:cubicBezTo>
                    <a:pt x="48" y="8"/>
                    <a:pt x="48" y="8"/>
                    <a:pt x="47" y="8"/>
                  </a:cubicBezTo>
                  <a:cubicBezTo>
                    <a:pt x="46" y="8"/>
                    <a:pt x="46" y="8"/>
                    <a:pt x="45" y="8"/>
                  </a:cubicBezTo>
                  <a:cubicBezTo>
                    <a:pt x="44" y="8"/>
                    <a:pt x="44" y="9"/>
                    <a:pt x="43" y="8"/>
                  </a:cubicBezTo>
                  <a:cubicBezTo>
                    <a:pt x="42" y="8"/>
                    <a:pt x="42" y="8"/>
                    <a:pt x="42" y="7"/>
                  </a:cubicBezTo>
                  <a:cubicBezTo>
                    <a:pt x="41" y="7"/>
                    <a:pt x="41" y="7"/>
                    <a:pt x="41" y="7"/>
                  </a:cubicBezTo>
                  <a:cubicBezTo>
                    <a:pt x="41" y="6"/>
                    <a:pt x="40" y="7"/>
                    <a:pt x="40" y="7"/>
                  </a:cubicBezTo>
                  <a:cubicBezTo>
                    <a:pt x="39" y="7"/>
                    <a:pt x="39" y="6"/>
                    <a:pt x="38" y="6"/>
                  </a:cubicBezTo>
                  <a:cubicBezTo>
                    <a:pt x="38" y="6"/>
                    <a:pt x="38" y="6"/>
                    <a:pt x="37" y="6"/>
                  </a:cubicBezTo>
                  <a:cubicBezTo>
                    <a:pt x="37" y="6"/>
                    <a:pt x="36" y="5"/>
                    <a:pt x="36" y="5"/>
                  </a:cubicBezTo>
                  <a:cubicBezTo>
                    <a:pt x="35" y="5"/>
                    <a:pt x="35" y="5"/>
                    <a:pt x="34" y="5"/>
                  </a:cubicBezTo>
                  <a:cubicBezTo>
                    <a:pt x="33" y="6"/>
                    <a:pt x="33" y="6"/>
                    <a:pt x="32" y="6"/>
                  </a:cubicBezTo>
                  <a:cubicBezTo>
                    <a:pt x="32" y="6"/>
                    <a:pt x="31" y="7"/>
                    <a:pt x="30" y="6"/>
                  </a:cubicBezTo>
                  <a:cubicBezTo>
                    <a:pt x="30" y="6"/>
                    <a:pt x="30" y="6"/>
                    <a:pt x="30" y="6"/>
                  </a:cubicBezTo>
                  <a:cubicBezTo>
                    <a:pt x="29" y="5"/>
                    <a:pt x="29" y="6"/>
                    <a:pt x="28" y="5"/>
                  </a:cubicBezTo>
                  <a:cubicBezTo>
                    <a:pt x="28" y="5"/>
                    <a:pt x="28" y="5"/>
                    <a:pt x="28" y="5"/>
                  </a:cubicBezTo>
                  <a:cubicBezTo>
                    <a:pt x="28" y="4"/>
                    <a:pt x="27" y="4"/>
                    <a:pt x="27" y="4"/>
                  </a:cubicBezTo>
                  <a:cubicBezTo>
                    <a:pt x="26" y="3"/>
                    <a:pt x="26" y="3"/>
                    <a:pt x="26" y="3"/>
                  </a:cubicBezTo>
                  <a:cubicBezTo>
                    <a:pt x="25" y="3"/>
                    <a:pt x="25" y="3"/>
                    <a:pt x="24" y="3"/>
                  </a:cubicBezTo>
                  <a:cubicBezTo>
                    <a:pt x="24" y="3"/>
                    <a:pt x="23" y="2"/>
                    <a:pt x="22" y="2"/>
                  </a:cubicBezTo>
                  <a:cubicBezTo>
                    <a:pt x="22" y="2"/>
                    <a:pt x="21" y="2"/>
                    <a:pt x="21" y="1"/>
                  </a:cubicBezTo>
                  <a:cubicBezTo>
                    <a:pt x="20" y="1"/>
                    <a:pt x="20" y="1"/>
                    <a:pt x="20" y="1"/>
                  </a:cubicBezTo>
                  <a:cubicBezTo>
                    <a:pt x="20" y="0"/>
                    <a:pt x="19" y="1"/>
                    <a:pt x="19" y="1"/>
                  </a:cubicBezTo>
                  <a:cubicBezTo>
                    <a:pt x="19" y="1"/>
                    <a:pt x="19" y="1"/>
                    <a:pt x="18" y="1"/>
                  </a:cubicBezTo>
                  <a:cubicBezTo>
                    <a:pt x="18" y="1"/>
                    <a:pt x="17" y="2"/>
                    <a:pt x="17" y="2"/>
                  </a:cubicBezTo>
                  <a:cubicBezTo>
                    <a:pt x="17" y="2"/>
                    <a:pt x="17" y="3"/>
                    <a:pt x="17" y="3"/>
                  </a:cubicBezTo>
                  <a:cubicBezTo>
                    <a:pt x="18" y="4"/>
                    <a:pt x="18" y="4"/>
                    <a:pt x="18" y="4"/>
                  </a:cubicBezTo>
                  <a:cubicBezTo>
                    <a:pt x="19" y="5"/>
                    <a:pt x="19" y="5"/>
                    <a:pt x="19" y="5"/>
                  </a:cubicBezTo>
                  <a:cubicBezTo>
                    <a:pt x="19" y="5"/>
                    <a:pt x="19" y="5"/>
                    <a:pt x="19" y="6"/>
                  </a:cubicBezTo>
                  <a:cubicBezTo>
                    <a:pt x="19" y="6"/>
                    <a:pt x="19" y="6"/>
                    <a:pt x="19" y="7"/>
                  </a:cubicBezTo>
                  <a:cubicBezTo>
                    <a:pt x="19" y="7"/>
                    <a:pt x="18" y="7"/>
                    <a:pt x="18" y="7"/>
                  </a:cubicBezTo>
                  <a:cubicBezTo>
                    <a:pt x="17" y="7"/>
                    <a:pt x="17" y="7"/>
                    <a:pt x="17" y="7"/>
                  </a:cubicBezTo>
                  <a:cubicBezTo>
                    <a:pt x="16" y="7"/>
                    <a:pt x="16" y="7"/>
                    <a:pt x="16" y="7"/>
                  </a:cubicBezTo>
                  <a:cubicBezTo>
                    <a:pt x="15" y="7"/>
                    <a:pt x="15" y="6"/>
                    <a:pt x="14" y="6"/>
                  </a:cubicBezTo>
                  <a:cubicBezTo>
                    <a:pt x="13" y="6"/>
                    <a:pt x="13" y="7"/>
                    <a:pt x="12" y="7"/>
                  </a:cubicBezTo>
                  <a:cubicBezTo>
                    <a:pt x="12" y="6"/>
                    <a:pt x="12" y="6"/>
                    <a:pt x="11" y="6"/>
                  </a:cubicBezTo>
                  <a:cubicBezTo>
                    <a:pt x="11" y="6"/>
                    <a:pt x="11" y="5"/>
                    <a:pt x="10" y="5"/>
                  </a:cubicBezTo>
                  <a:cubicBezTo>
                    <a:pt x="10" y="5"/>
                    <a:pt x="9" y="5"/>
                    <a:pt x="9" y="5"/>
                  </a:cubicBezTo>
                  <a:cubicBezTo>
                    <a:pt x="8" y="5"/>
                    <a:pt x="8" y="5"/>
                    <a:pt x="8" y="5"/>
                  </a:cubicBezTo>
                  <a:cubicBezTo>
                    <a:pt x="7" y="5"/>
                    <a:pt x="7" y="5"/>
                    <a:pt x="7" y="4"/>
                  </a:cubicBezTo>
                  <a:cubicBezTo>
                    <a:pt x="8" y="4"/>
                    <a:pt x="8" y="4"/>
                    <a:pt x="8" y="4"/>
                  </a:cubicBezTo>
                  <a:cubicBezTo>
                    <a:pt x="8" y="3"/>
                    <a:pt x="8" y="3"/>
                    <a:pt x="7" y="3"/>
                  </a:cubicBezTo>
                  <a:cubicBezTo>
                    <a:pt x="7" y="3"/>
                    <a:pt x="7" y="4"/>
                    <a:pt x="6" y="4"/>
                  </a:cubicBezTo>
                  <a:cubicBezTo>
                    <a:pt x="6" y="5"/>
                    <a:pt x="5" y="5"/>
                    <a:pt x="5" y="5"/>
                  </a:cubicBezTo>
                  <a:cubicBezTo>
                    <a:pt x="4" y="5"/>
                    <a:pt x="4" y="5"/>
                    <a:pt x="3" y="5"/>
                  </a:cubicBezTo>
                  <a:cubicBezTo>
                    <a:pt x="3" y="6"/>
                    <a:pt x="3" y="6"/>
                    <a:pt x="2" y="6"/>
                  </a:cubicBezTo>
                  <a:cubicBezTo>
                    <a:pt x="2" y="6"/>
                    <a:pt x="2" y="6"/>
                    <a:pt x="1" y="7"/>
                  </a:cubicBezTo>
                  <a:cubicBezTo>
                    <a:pt x="1" y="7"/>
                    <a:pt x="0" y="8"/>
                    <a:pt x="0" y="8"/>
                  </a:cubicBezTo>
                  <a:cubicBezTo>
                    <a:pt x="0" y="8"/>
                    <a:pt x="0" y="8"/>
                    <a:pt x="0" y="8"/>
                  </a:cubicBezTo>
                  <a:cubicBezTo>
                    <a:pt x="0" y="9"/>
                    <a:pt x="0" y="9"/>
                    <a:pt x="0" y="9"/>
                  </a:cubicBezTo>
                  <a:cubicBezTo>
                    <a:pt x="0" y="10"/>
                    <a:pt x="1" y="9"/>
                    <a:pt x="1" y="10"/>
                  </a:cubicBezTo>
                  <a:cubicBezTo>
                    <a:pt x="2" y="10"/>
                    <a:pt x="2" y="11"/>
                    <a:pt x="2" y="11"/>
                  </a:cubicBezTo>
                  <a:cubicBezTo>
                    <a:pt x="2" y="12"/>
                    <a:pt x="2" y="12"/>
                    <a:pt x="3" y="13"/>
                  </a:cubicBezTo>
                  <a:cubicBezTo>
                    <a:pt x="3" y="13"/>
                    <a:pt x="3" y="13"/>
                    <a:pt x="4" y="14"/>
                  </a:cubicBezTo>
                  <a:cubicBezTo>
                    <a:pt x="4" y="14"/>
                    <a:pt x="5" y="13"/>
                    <a:pt x="5" y="13"/>
                  </a:cubicBezTo>
                  <a:cubicBezTo>
                    <a:pt x="6" y="13"/>
                    <a:pt x="6" y="14"/>
                    <a:pt x="7" y="14"/>
                  </a:cubicBezTo>
                  <a:cubicBezTo>
                    <a:pt x="7" y="15"/>
                    <a:pt x="8" y="15"/>
                    <a:pt x="8" y="15"/>
                  </a:cubicBezTo>
                  <a:cubicBezTo>
                    <a:pt x="8" y="16"/>
                    <a:pt x="8" y="16"/>
                    <a:pt x="8" y="16"/>
                  </a:cubicBezTo>
                  <a:cubicBezTo>
                    <a:pt x="8" y="16"/>
                    <a:pt x="8" y="16"/>
                    <a:pt x="8" y="16"/>
                  </a:cubicBezTo>
                  <a:cubicBezTo>
                    <a:pt x="9" y="16"/>
                    <a:pt x="8" y="17"/>
                    <a:pt x="9" y="17"/>
                  </a:cubicBezTo>
                  <a:cubicBezTo>
                    <a:pt x="9" y="18"/>
                    <a:pt x="9" y="18"/>
                    <a:pt x="9" y="18"/>
                  </a:cubicBezTo>
                  <a:cubicBezTo>
                    <a:pt x="10" y="19"/>
                    <a:pt x="10" y="18"/>
                    <a:pt x="11" y="18"/>
                  </a:cubicBezTo>
                  <a:cubicBezTo>
                    <a:pt x="12" y="18"/>
                    <a:pt x="12" y="18"/>
                    <a:pt x="13" y="18"/>
                  </a:cubicBezTo>
                  <a:cubicBezTo>
                    <a:pt x="13" y="18"/>
                    <a:pt x="14" y="18"/>
                    <a:pt x="14" y="19"/>
                  </a:cubicBezTo>
                  <a:cubicBezTo>
                    <a:pt x="15" y="19"/>
                    <a:pt x="15" y="19"/>
                    <a:pt x="15" y="20"/>
                  </a:cubicBezTo>
                  <a:cubicBezTo>
                    <a:pt x="16" y="20"/>
                    <a:pt x="16" y="20"/>
                    <a:pt x="16" y="20"/>
                  </a:cubicBezTo>
                  <a:cubicBezTo>
                    <a:pt x="17" y="21"/>
                    <a:pt x="17" y="21"/>
                    <a:pt x="18" y="21"/>
                  </a:cubicBezTo>
                  <a:cubicBezTo>
                    <a:pt x="18" y="22"/>
                    <a:pt x="18" y="22"/>
                    <a:pt x="19" y="22"/>
                  </a:cubicBezTo>
                  <a:cubicBezTo>
                    <a:pt x="20" y="22"/>
                    <a:pt x="20" y="22"/>
                    <a:pt x="20" y="23"/>
                  </a:cubicBezTo>
                  <a:cubicBezTo>
                    <a:pt x="21" y="23"/>
                    <a:pt x="21" y="23"/>
                    <a:pt x="22" y="24"/>
                  </a:cubicBezTo>
                  <a:cubicBezTo>
                    <a:pt x="22" y="24"/>
                    <a:pt x="22" y="24"/>
                    <a:pt x="22" y="25"/>
                  </a:cubicBezTo>
                  <a:cubicBezTo>
                    <a:pt x="23" y="25"/>
                    <a:pt x="23" y="26"/>
                    <a:pt x="24" y="26"/>
                  </a:cubicBezTo>
                  <a:cubicBezTo>
                    <a:pt x="25" y="27"/>
                    <a:pt x="25" y="27"/>
                    <a:pt x="25" y="27"/>
                  </a:cubicBezTo>
                  <a:cubicBezTo>
                    <a:pt x="26" y="28"/>
                    <a:pt x="26" y="28"/>
                    <a:pt x="26" y="28"/>
                  </a:cubicBezTo>
                  <a:cubicBezTo>
                    <a:pt x="27" y="28"/>
                    <a:pt x="28" y="28"/>
                    <a:pt x="29" y="28"/>
                  </a:cubicBezTo>
                  <a:cubicBezTo>
                    <a:pt x="30" y="28"/>
                    <a:pt x="30" y="28"/>
                    <a:pt x="31" y="28"/>
                  </a:cubicBezTo>
                  <a:cubicBezTo>
                    <a:pt x="32" y="28"/>
                    <a:pt x="32" y="28"/>
                    <a:pt x="33" y="28"/>
                  </a:cubicBezTo>
                  <a:cubicBezTo>
                    <a:pt x="34" y="28"/>
                    <a:pt x="34" y="28"/>
                    <a:pt x="35" y="28"/>
                  </a:cubicBezTo>
                  <a:cubicBezTo>
                    <a:pt x="35" y="28"/>
                    <a:pt x="36" y="28"/>
                    <a:pt x="36" y="28"/>
                  </a:cubicBezTo>
                  <a:cubicBezTo>
                    <a:pt x="37" y="28"/>
                    <a:pt x="37" y="28"/>
                    <a:pt x="37" y="28"/>
                  </a:cubicBezTo>
                  <a:cubicBezTo>
                    <a:pt x="38" y="28"/>
                    <a:pt x="38" y="28"/>
                    <a:pt x="39" y="29"/>
                  </a:cubicBezTo>
                  <a:cubicBezTo>
                    <a:pt x="39" y="29"/>
                    <a:pt x="39" y="29"/>
                    <a:pt x="40" y="29"/>
                  </a:cubicBezTo>
                  <a:cubicBezTo>
                    <a:pt x="40" y="29"/>
                    <a:pt x="40" y="29"/>
                    <a:pt x="41" y="29"/>
                  </a:cubicBezTo>
                  <a:cubicBezTo>
                    <a:pt x="41" y="29"/>
                    <a:pt x="41" y="29"/>
                    <a:pt x="42" y="30"/>
                  </a:cubicBezTo>
                  <a:cubicBezTo>
                    <a:pt x="42" y="30"/>
                    <a:pt x="42" y="30"/>
                    <a:pt x="43" y="30"/>
                  </a:cubicBezTo>
                  <a:cubicBezTo>
                    <a:pt x="43" y="30"/>
                    <a:pt x="44" y="30"/>
                    <a:pt x="44" y="30"/>
                  </a:cubicBezTo>
                  <a:cubicBezTo>
                    <a:pt x="45" y="30"/>
                    <a:pt x="45" y="30"/>
                    <a:pt x="45" y="30"/>
                  </a:cubicBezTo>
                  <a:cubicBezTo>
                    <a:pt x="45" y="30"/>
                    <a:pt x="46" y="30"/>
                    <a:pt x="46" y="30"/>
                  </a:cubicBezTo>
                  <a:cubicBezTo>
                    <a:pt x="46" y="30"/>
                    <a:pt x="46" y="31"/>
                    <a:pt x="46" y="31"/>
                  </a:cubicBezTo>
                  <a:cubicBezTo>
                    <a:pt x="47" y="31"/>
                    <a:pt x="47" y="31"/>
                    <a:pt x="47" y="31"/>
                  </a:cubicBezTo>
                  <a:cubicBezTo>
                    <a:pt x="48" y="31"/>
                    <a:pt x="48" y="30"/>
                    <a:pt x="48" y="30"/>
                  </a:cubicBezTo>
                  <a:cubicBezTo>
                    <a:pt x="49" y="30"/>
                    <a:pt x="49" y="30"/>
                    <a:pt x="49" y="29"/>
                  </a:cubicBezTo>
                  <a:cubicBezTo>
                    <a:pt x="50" y="29"/>
                    <a:pt x="50" y="29"/>
                    <a:pt x="50" y="29"/>
                  </a:cubicBezTo>
                  <a:cubicBezTo>
                    <a:pt x="50" y="29"/>
                    <a:pt x="51" y="29"/>
                    <a:pt x="51" y="29"/>
                  </a:cubicBezTo>
                  <a:cubicBezTo>
                    <a:pt x="51" y="28"/>
                    <a:pt x="52" y="29"/>
                    <a:pt x="52" y="29"/>
                  </a:cubicBezTo>
                  <a:cubicBezTo>
                    <a:pt x="52" y="29"/>
                    <a:pt x="53" y="29"/>
                    <a:pt x="53" y="29"/>
                  </a:cubicBezTo>
                  <a:cubicBezTo>
                    <a:pt x="54" y="28"/>
                    <a:pt x="54" y="28"/>
                    <a:pt x="55" y="28"/>
                  </a:cubicBezTo>
                  <a:cubicBezTo>
                    <a:pt x="55" y="28"/>
                    <a:pt x="56" y="29"/>
                    <a:pt x="56" y="2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3" name="Freeform 308"/>
            <p:cNvSpPr>
              <a:spLocks/>
            </p:cNvSpPr>
            <p:nvPr/>
          </p:nvSpPr>
          <p:spPr bwMode="auto">
            <a:xfrm>
              <a:off x="5921376" y="1811339"/>
              <a:ext cx="204788" cy="139700"/>
            </a:xfrm>
            <a:custGeom>
              <a:avLst/>
              <a:gdLst>
                <a:gd name="T0" fmla="*/ 18 w 19"/>
                <a:gd name="T1" fmla="*/ 8 h 13"/>
                <a:gd name="T2" fmla="*/ 16 w 19"/>
                <a:gd name="T3" fmla="*/ 8 h 13"/>
                <a:gd name="T4" fmla="*/ 15 w 19"/>
                <a:gd name="T5" fmla="*/ 7 h 13"/>
                <a:gd name="T6" fmla="*/ 15 w 19"/>
                <a:gd name="T7" fmla="*/ 6 h 13"/>
                <a:gd name="T8" fmla="*/ 14 w 19"/>
                <a:gd name="T9" fmla="*/ 4 h 13"/>
                <a:gd name="T10" fmla="*/ 14 w 19"/>
                <a:gd name="T11" fmla="*/ 4 h 13"/>
                <a:gd name="T12" fmla="*/ 13 w 19"/>
                <a:gd name="T13" fmla="*/ 4 h 13"/>
                <a:gd name="T14" fmla="*/ 11 w 19"/>
                <a:gd name="T15" fmla="*/ 4 h 13"/>
                <a:gd name="T16" fmla="*/ 10 w 19"/>
                <a:gd name="T17" fmla="*/ 4 h 13"/>
                <a:gd name="T18" fmla="*/ 8 w 19"/>
                <a:gd name="T19" fmla="*/ 4 h 13"/>
                <a:gd name="T20" fmla="*/ 7 w 19"/>
                <a:gd name="T21" fmla="*/ 4 h 13"/>
                <a:gd name="T22" fmla="*/ 6 w 19"/>
                <a:gd name="T23" fmla="*/ 4 h 13"/>
                <a:gd name="T24" fmla="*/ 5 w 19"/>
                <a:gd name="T25" fmla="*/ 3 h 13"/>
                <a:gd name="T26" fmla="*/ 5 w 19"/>
                <a:gd name="T27" fmla="*/ 3 h 13"/>
                <a:gd name="T28" fmla="*/ 5 w 19"/>
                <a:gd name="T29" fmla="*/ 2 h 13"/>
                <a:gd name="T30" fmla="*/ 6 w 19"/>
                <a:gd name="T31" fmla="*/ 2 h 13"/>
                <a:gd name="T32" fmla="*/ 6 w 19"/>
                <a:gd name="T33" fmla="*/ 1 h 13"/>
                <a:gd name="T34" fmla="*/ 5 w 19"/>
                <a:gd name="T35" fmla="*/ 1 h 13"/>
                <a:gd name="T36" fmla="*/ 4 w 19"/>
                <a:gd name="T37" fmla="*/ 1 h 13"/>
                <a:gd name="T38" fmla="*/ 3 w 19"/>
                <a:gd name="T39" fmla="*/ 2 h 13"/>
                <a:gd name="T40" fmla="*/ 3 w 19"/>
                <a:gd name="T41" fmla="*/ 2 h 13"/>
                <a:gd name="T42" fmla="*/ 3 w 19"/>
                <a:gd name="T43" fmla="*/ 3 h 13"/>
                <a:gd name="T44" fmla="*/ 2 w 19"/>
                <a:gd name="T45" fmla="*/ 4 h 13"/>
                <a:gd name="T46" fmla="*/ 1 w 19"/>
                <a:gd name="T47" fmla="*/ 5 h 13"/>
                <a:gd name="T48" fmla="*/ 0 w 19"/>
                <a:gd name="T49" fmla="*/ 5 h 13"/>
                <a:gd name="T50" fmla="*/ 0 w 19"/>
                <a:gd name="T51" fmla="*/ 7 h 13"/>
                <a:gd name="T52" fmla="*/ 1 w 19"/>
                <a:gd name="T53" fmla="*/ 7 h 13"/>
                <a:gd name="T54" fmla="*/ 2 w 19"/>
                <a:gd name="T55" fmla="*/ 7 h 13"/>
                <a:gd name="T56" fmla="*/ 2 w 19"/>
                <a:gd name="T57" fmla="*/ 8 h 13"/>
                <a:gd name="T58" fmla="*/ 2 w 19"/>
                <a:gd name="T59" fmla="*/ 9 h 13"/>
                <a:gd name="T60" fmla="*/ 2 w 19"/>
                <a:gd name="T61" fmla="*/ 10 h 13"/>
                <a:gd name="T62" fmla="*/ 2 w 19"/>
                <a:gd name="T63" fmla="*/ 11 h 13"/>
                <a:gd name="T64" fmla="*/ 3 w 19"/>
                <a:gd name="T65" fmla="*/ 11 h 13"/>
                <a:gd name="T66" fmla="*/ 3 w 19"/>
                <a:gd name="T67" fmla="*/ 11 h 13"/>
                <a:gd name="T68" fmla="*/ 4 w 19"/>
                <a:gd name="T69" fmla="*/ 11 h 13"/>
                <a:gd name="T70" fmla="*/ 5 w 19"/>
                <a:gd name="T71" fmla="*/ 11 h 13"/>
                <a:gd name="T72" fmla="*/ 6 w 19"/>
                <a:gd name="T73" fmla="*/ 11 h 13"/>
                <a:gd name="T74" fmla="*/ 7 w 19"/>
                <a:gd name="T75" fmla="*/ 9 h 13"/>
                <a:gd name="T76" fmla="*/ 7 w 19"/>
                <a:gd name="T77" fmla="*/ 9 h 13"/>
                <a:gd name="T78" fmla="*/ 7 w 19"/>
                <a:gd name="T79" fmla="*/ 8 h 13"/>
                <a:gd name="T80" fmla="*/ 8 w 19"/>
                <a:gd name="T81" fmla="*/ 8 h 13"/>
                <a:gd name="T82" fmla="*/ 9 w 19"/>
                <a:gd name="T83" fmla="*/ 8 h 13"/>
                <a:gd name="T84" fmla="*/ 9 w 19"/>
                <a:gd name="T85" fmla="*/ 8 h 13"/>
                <a:gd name="T86" fmla="*/ 10 w 19"/>
                <a:gd name="T87" fmla="*/ 9 h 13"/>
                <a:gd name="T88" fmla="*/ 11 w 19"/>
                <a:gd name="T89" fmla="*/ 10 h 13"/>
                <a:gd name="T90" fmla="*/ 11 w 19"/>
                <a:gd name="T91" fmla="*/ 11 h 13"/>
                <a:gd name="T92" fmla="*/ 11 w 19"/>
                <a:gd name="T93" fmla="*/ 12 h 13"/>
                <a:gd name="T94" fmla="*/ 13 w 19"/>
                <a:gd name="T95" fmla="*/ 12 h 13"/>
                <a:gd name="T96" fmla="*/ 14 w 19"/>
                <a:gd name="T97" fmla="*/ 11 h 13"/>
                <a:gd name="T98" fmla="*/ 15 w 19"/>
                <a:gd name="T99" fmla="*/ 10 h 13"/>
                <a:gd name="T100" fmla="*/ 16 w 19"/>
                <a:gd name="T101" fmla="*/ 10 h 13"/>
                <a:gd name="T102" fmla="*/ 16 w 19"/>
                <a:gd name="T103" fmla="*/ 11 h 13"/>
                <a:gd name="T104" fmla="*/ 17 w 19"/>
                <a:gd name="T105" fmla="*/ 11 h 13"/>
                <a:gd name="T106" fmla="*/ 18 w 19"/>
                <a:gd name="T107" fmla="*/ 11 h 13"/>
                <a:gd name="T108" fmla="*/ 19 w 19"/>
                <a:gd name="T109" fmla="*/ 10 h 13"/>
                <a:gd name="T110" fmla="*/ 19 w 19"/>
                <a:gd name="T111" fmla="*/ 9 h 13"/>
                <a:gd name="T112" fmla="*/ 18 w 19"/>
                <a:gd name="T113"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 h="13">
                  <a:moveTo>
                    <a:pt x="18" y="8"/>
                  </a:moveTo>
                  <a:cubicBezTo>
                    <a:pt x="18" y="7"/>
                    <a:pt x="17" y="8"/>
                    <a:pt x="16" y="8"/>
                  </a:cubicBezTo>
                  <a:cubicBezTo>
                    <a:pt x="16" y="8"/>
                    <a:pt x="15" y="8"/>
                    <a:pt x="15" y="7"/>
                  </a:cubicBezTo>
                  <a:cubicBezTo>
                    <a:pt x="15" y="7"/>
                    <a:pt x="15" y="6"/>
                    <a:pt x="15" y="6"/>
                  </a:cubicBezTo>
                  <a:cubicBezTo>
                    <a:pt x="15" y="5"/>
                    <a:pt x="15" y="5"/>
                    <a:pt x="14" y="4"/>
                  </a:cubicBezTo>
                  <a:cubicBezTo>
                    <a:pt x="14" y="4"/>
                    <a:pt x="14" y="4"/>
                    <a:pt x="14" y="4"/>
                  </a:cubicBezTo>
                  <a:cubicBezTo>
                    <a:pt x="14" y="5"/>
                    <a:pt x="13" y="4"/>
                    <a:pt x="13" y="4"/>
                  </a:cubicBezTo>
                  <a:cubicBezTo>
                    <a:pt x="12" y="4"/>
                    <a:pt x="12" y="4"/>
                    <a:pt x="11" y="4"/>
                  </a:cubicBezTo>
                  <a:cubicBezTo>
                    <a:pt x="11" y="4"/>
                    <a:pt x="10" y="4"/>
                    <a:pt x="10" y="4"/>
                  </a:cubicBezTo>
                  <a:cubicBezTo>
                    <a:pt x="9" y="4"/>
                    <a:pt x="9" y="5"/>
                    <a:pt x="8" y="4"/>
                  </a:cubicBezTo>
                  <a:cubicBezTo>
                    <a:pt x="8" y="4"/>
                    <a:pt x="7" y="4"/>
                    <a:pt x="7" y="4"/>
                  </a:cubicBezTo>
                  <a:cubicBezTo>
                    <a:pt x="6" y="4"/>
                    <a:pt x="6" y="4"/>
                    <a:pt x="6" y="4"/>
                  </a:cubicBezTo>
                  <a:cubicBezTo>
                    <a:pt x="5" y="3"/>
                    <a:pt x="5" y="3"/>
                    <a:pt x="5" y="3"/>
                  </a:cubicBezTo>
                  <a:cubicBezTo>
                    <a:pt x="5" y="3"/>
                    <a:pt x="5" y="3"/>
                    <a:pt x="5" y="3"/>
                  </a:cubicBezTo>
                  <a:cubicBezTo>
                    <a:pt x="5" y="2"/>
                    <a:pt x="5" y="2"/>
                    <a:pt x="5" y="2"/>
                  </a:cubicBezTo>
                  <a:cubicBezTo>
                    <a:pt x="5" y="2"/>
                    <a:pt x="5" y="2"/>
                    <a:pt x="6" y="2"/>
                  </a:cubicBezTo>
                  <a:cubicBezTo>
                    <a:pt x="6" y="1"/>
                    <a:pt x="6" y="1"/>
                    <a:pt x="6" y="1"/>
                  </a:cubicBezTo>
                  <a:cubicBezTo>
                    <a:pt x="5" y="1"/>
                    <a:pt x="5" y="1"/>
                    <a:pt x="5" y="1"/>
                  </a:cubicBezTo>
                  <a:cubicBezTo>
                    <a:pt x="4" y="0"/>
                    <a:pt x="4" y="1"/>
                    <a:pt x="4" y="1"/>
                  </a:cubicBezTo>
                  <a:cubicBezTo>
                    <a:pt x="3" y="1"/>
                    <a:pt x="3" y="1"/>
                    <a:pt x="3" y="2"/>
                  </a:cubicBezTo>
                  <a:cubicBezTo>
                    <a:pt x="3" y="2"/>
                    <a:pt x="3" y="2"/>
                    <a:pt x="3" y="2"/>
                  </a:cubicBezTo>
                  <a:cubicBezTo>
                    <a:pt x="3" y="3"/>
                    <a:pt x="3" y="3"/>
                    <a:pt x="3" y="3"/>
                  </a:cubicBezTo>
                  <a:cubicBezTo>
                    <a:pt x="3" y="3"/>
                    <a:pt x="2" y="3"/>
                    <a:pt x="2" y="4"/>
                  </a:cubicBezTo>
                  <a:cubicBezTo>
                    <a:pt x="1" y="4"/>
                    <a:pt x="1" y="4"/>
                    <a:pt x="1" y="5"/>
                  </a:cubicBezTo>
                  <a:cubicBezTo>
                    <a:pt x="1" y="5"/>
                    <a:pt x="0" y="5"/>
                    <a:pt x="0" y="5"/>
                  </a:cubicBezTo>
                  <a:cubicBezTo>
                    <a:pt x="0" y="6"/>
                    <a:pt x="0" y="6"/>
                    <a:pt x="0" y="7"/>
                  </a:cubicBezTo>
                  <a:cubicBezTo>
                    <a:pt x="1" y="7"/>
                    <a:pt x="1" y="7"/>
                    <a:pt x="1" y="7"/>
                  </a:cubicBezTo>
                  <a:cubicBezTo>
                    <a:pt x="2" y="7"/>
                    <a:pt x="2" y="7"/>
                    <a:pt x="2" y="7"/>
                  </a:cubicBezTo>
                  <a:cubicBezTo>
                    <a:pt x="2" y="7"/>
                    <a:pt x="2" y="8"/>
                    <a:pt x="2" y="8"/>
                  </a:cubicBezTo>
                  <a:cubicBezTo>
                    <a:pt x="3" y="8"/>
                    <a:pt x="3" y="9"/>
                    <a:pt x="2" y="9"/>
                  </a:cubicBezTo>
                  <a:cubicBezTo>
                    <a:pt x="2" y="9"/>
                    <a:pt x="2" y="9"/>
                    <a:pt x="2" y="10"/>
                  </a:cubicBezTo>
                  <a:cubicBezTo>
                    <a:pt x="2" y="10"/>
                    <a:pt x="2" y="10"/>
                    <a:pt x="2" y="11"/>
                  </a:cubicBezTo>
                  <a:cubicBezTo>
                    <a:pt x="2" y="11"/>
                    <a:pt x="2" y="11"/>
                    <a:pt x="3" y="11"/>
                  </a:cubicBezTo>
                  <a:cubicBezTo>
                    <a:pt x="3" y="11"/>
                    <a:pt x="3" y="11"/>
                    <a:pt x="3" y="11"/>
                  </a:cubicBezTo>
                  <a:cubicBezTo>
                    <a:pt x="3" y="11"/>
                    <a:pt x="4" y="11"/>
                    <a:pt x="4" y="11"/>
                  </a:cubicBezTo>
                  <a:cubicBezTo>
                    <a:pt x="4" y="11"/>
                    <a:pt x="4" y="11"/>
                    <a:pt x="5" y="11"/>
                  </a:cubicBezTo>
                  <a:cubicBezTo>
                    <a:pt x="5" y="11"/>
                    <a:pt x="5" y="11"/>
                    <a:pt x="6" y="11"/>
                  </a:cubicBezTo>
                  <a:cubicBezTo>
                    <a:pt x="6" y="10"/>
                    <a:pt x="7" y="10"/>
                    <a:pt x="7" y="9"/>
                  </a:cubicBezTo>
                  <a:cubicBezTo>
                    <a:pt x="7" y="9"/>
                    <a:pt x="7" y="9"/>
                    <a:pt x="7" y="9"/>
                  </a:cubicBezTo>
                  <a:cubicBezTo>
                    <a:pt x="7" y="8"/>
                    <a:pt x="7" y="8"/>
                    <a:pt x="7" y="8"/>
                  </a:cubicBezTo>
                  <a:cubicBezTo>
                    <a:pt x="7" y="8"/>
                    <a:pt x="7" y="8"/>
                    <a:pt x="8" y="8"/>
                  </a:cubicBezTo>
                  <a:cubicBezTo>
                    <a:pt x="8" y="8"/>
                    <a:pt x="8" y="8"/>
                    <a:pt x="9" y="8"/>
                  </a:cubicBezTo>
                  <a:cubicBezTo>
                    <a:pt x="9" y="8"/>
                    <a:pt x="9" y="8"/>
                    <a:pt x="9" y="8"/>
                  </a:cubicBezTo>
                  <a:cubicBezTo>
                    <a:pt x="10" y="9"/>
                    <a:pt x="10" y="9"/>
                    <a:pt x="10" y="9"/>
                  </a:cubicBezTo>
                  <a:cubicBezTo>
                    <a:pt x="10" y="9"/>
                    <a:pt x="10" y="9"/>
                    <a:pt x="11" y="10"/>
                  </a:cubicBezTo>
                  <a:cubicBezTo>
                    <a:pt x="11" y="10"/>
                    <a:pt x="10" y="11"/>
                    <a:pt x="11" y="11"/>
                  </a:cubicBezTo>
                  <a:cubicBezTo>
                    <a:pt x="11" y="12"/>
                    <a:pt x="11" y="12"/>
                    <a:pt x="11" y="12"/>
                  </a:cubicBezTo>
                  <a:cubicBezTo>
                    <a:pt x="12" y="13"/>
                    <a:pt x="12" y="12"/>
                    <a:pt x="13" y="12"/>
                  </a:cubicBezTo>
                  <a:cubicBezTo>
                    <a:pt x="13" y="12"/>
                    <a:pt x="13" y="11"/>
                    <a:pt x="14" y="11"/>
                  </a:cubicBezTo>
                  <a:cubicBezTo>
                    <a:pt x="14" y="11"/>
                    <a:pt x="14" y="10"/>
                    <a:pt x="15" y="10"/>
                  </a:cubicBezTo>
                  <a:cubicBezTo>
                    <a:pt x="15" y="10"/>
                    <a:pt x="15" y="10"/>
                    <a:pt x="16" y="10"/>
                  </a:cubicBezTo>
                  <a:cubicBezTo>
                    <a:pt x="16" y="10"/>
                    <a:pt x="16" y="10"/>
                    <a:pt x="16" y="11"/>
                  </a:cubicBezTo>
                  <a:cubicBezTo>
                    <a:pt x="16" y="11"/>
                    <a:pt x="17" y="11"/>
                    <a:pt x="17" y="11"/>
                  </a:cubicBezTo>
                  <a:cubicBezTo>
                    <a:pt x="18" y="11"/>
                    <a:pt x="18" y="11"/>
                    <a:pt x="18" y="11"/>
                  </a:cubicBezTo>
                  <a:cubicBezTo>
                    <a:pt x="19" y="11"/>
                    <a:pt x="19" y="11"/>
                    <a:pt x="19" y="10"/>
                  </a:cubicBezTo>
                  <a:cubicBezTo>
                    <a:pt x="19" y="10"/>
                    <a:pt x="19" y="9"/>
                    <a:pt x="19" y="9"/>
                  </a:cubicBezTo>
                  <a:cubicBezTo>
                    <a:pt x="19" y="8"/>
                    <a:pt x="19" y="8"/>
                    <a:pt x="18"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4" name="Freeform 309"/>
            <p:cNvSpPr>
              <a:spLocks/>
            </p:cNvSpPr>
            <p:nvPr/>
          </p:nvSpPr>
          <p:spPr bwMode="auto">
            <a:xfrm>
              <a:off x="6546851" y="2265364"/>
              <a:ext cx="141288" cy="184150"/>
            </a:xfrm>
            <a:custGeom>
              <a:avLst/>
              <a:gdLst>
                <a:gd name="T0" fmla="*/ 12 w 13"/>
                <a:gd name="T1" fmla="*/ 10 h 17"/>
                <a:gd name="T2" fmla="*/ 11 w 13"/>
                <a:gd name="T3" fmla="*/ 8 h 17"/>
                <a:gd name="T4" fmla="*/ 10 w 13"/>
                <a:gd name="T5" fmla="*/ 9 h 17"/>
                <a:gd name="T6" fmla="*/ 9 w 13"/>
                <a:gd name="T7" fmla="*/ 8 h 17"/>
                <a:gd name="T8" fmla="*/ 9 w 13"/>
                <a:gd name="T9" fmla="*/ 7 h 17"/>
                <a:gd name="T10" fmla="*/ 11 w 13"/>
                <a:gd name="T11" fmla="*/ 6 h 17"/>
                <a:gd name="T12" fmla="*/ 11 w 13"/>
                <a:gd name="T13" fmla="*/ 5 h 17"/>
                <a:gd name="T14" fmla="*/ 10 w 13"/>
                <a:gd name="T15" fmla="*/ 4 h 17"/>
                <a:gd name="T16" fmla="*/ 6 w 13"/>
                <a:gd name="T17" fmla="*/ 4 h 17"/>
                <a:gd name="T18" fmla="*/ 4 w 13"/>
                <a:gd name="T19" fmla="*/ 3 h 17"/>
                <a:gd name="T20" fmla="*/ 4 w 13"/>
                <a:gd name="T21" fmla="*/ 1 h 17"/>
                <a:gd name="T22" fmla="*/ 3 w 13"/>
                <a:gd name="T23" fmla="*/ 1 h 17"/>
                <a:gd name="T24" fmla="*/ 1 w 13"/>
                <a:gd name="T25" fmla="*/ 0 h 17"/>
                <a:gd name="T26" fmla="*/ 1 w 13"/>
                <a:gd name="T27" fmla="*/ 2 h 17"/>
                <a:gd name="T28" fmla="*/ 2 w 13"/>
                <a:gd name="T29" fmla="*/ 3 h 17"/>
                <a:gd name="T30" fmla="*/ 2 w 13"/>
                <a:gd name="T31" fmla="*/ 4 h 17"/>
                <a:gd name="T32" fmla="*/ 1 w 13"/>
                <a:gd name="T33" fmla="*/ 5 h 17"/>
                <a:gd name="T34" fmla="*/ 2 w 13"/>
                <a:gd name="T35" fmla="*/ 6 h 17"/>
                <a:gd name="T36" fmla="*/ 2 w 13"/>
                <a:gd name="T37" fmla="*/ 8 h 17"/>
                <a:gd name="T38" fmla="*/ 3 w 13"/>
                <a:gd name="T39" fmla="*/ 9 h 17"/>
                <a:gd name="T40" fmla="*/ 4 w 13"/>
                <a:gd name="T41" fmla="*/ 12 h 17"/>
                <a:gd name="T42" fmla="*/ 3 w 13"/>
                <a:gd name="T43" fmla="*/ 14 h 17"/>
                <a:gd name="T44" fmla="*/ 5 w 13"/>
                <a:gd name="T45" fmla="*/ 13 h 17"/>
                <a:gd name="T46" fmla="*/ 6 w 13"/>
                <a:gd name="T47" fmla="*/ 13 h 17"/>
                <a:gd name="T48" fmla="*/ 8 w 13"/>
                <a:gd name="T49" fmla="*/ 12 h 17"/>
                <a:gd name="T50" fmla="*/ 8 w 13"/>
                <a:gd name="T51" fmla="*/ 11 h 17"/>
                <a:gd name="T52" fmla="*/ 9 w 13"/>
                <a:gd name="T53" fmla="*/ 10 h 17"/>
                <a:gd name="T54" fmla="*/ 10 w 13"/>
                <a:gd name="T55" fmla="*/ 12 h 17"/>
                <a:gd name="T56" fmla="*/ 11 w 13"/>
                <a:gd name="T57" fmla="*/ 15 h 17"/>
                <a:gd name="T58" fmla="*/ 12 w 13"/>
                <a:gd name="T59" fmla="*/ 17 h 17"/>
                <a:gd name="T60" fmla="*/ 13 w 13"/>
                <a:gd name="T61" fmla="*/ 16 h 17"/>
                <a:gd name="T62" fmla="*/ 13 w 13"/>
                <a:gd name="T63" fmla="*/ 13 h 17"/>
                <a:gd name="T64" fmla="*/ 13 w 13"/>
                <a:gd name="T6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7">
                  <a:moveTo>
                    <a:pt x="13" y="11"/>
                  </a:moveTo>
                  <a:cubicBezTo>
                    <a:pt x="12" y="10"/>
                    <a:pt x="12" y="11"/>
                    <a:pt x="12" y="10"/>
                  </a:cubicBezTo>
                  <a:cubicBezTo>
                    <a:pt x="11" y="10"/>
                    <a:pt x="12" y="10"/>
                    <a:pt x="12" y="9"/>
                  </a:cubicBezTo>
                  <a:cubicBezTo>
                    <a:pt x="12" y="9"/>
                    <a:pt x="12" y="8"/>
                    <a:pt x="11" y="8"/>
                  </a:cubicBezTo>
                  <a:cubicBezTo>
                    <a:pt x="11" y="8"/>
                    <a:pt x="11" y="8"/>
                    <a:pt x="11" y="8"/>
                  </a:cubicBezTo>
                  <a:cubicBezTo>
                    <a:pt x="10" y="8"/>
                    <a:pt x="11" y="9"/>
                    <a:pt x="10" y="9"/>
                  </a:cubicBezTo>
                  <a:cubicBezTo>
                    <a:pt x="10" y="10"/>
                    <a:pt x="10" y="10"/>
                    <a:pt x="10" y="9"/>
                  </a:cubicBezTo>
                  <a:cubicBezTo>
                    <a:pt x="9" y="9"/>
                    <a:pt x="9" y="9"/>
                    <a:pt x="9" y="8"/>
                  </a:cubicBezTo>
                  <a:cubicBezTo>
                    <a:pt x="9" y="8"/>
                    <a:pt x="9" y="8"/>
                    <a:pt x="9" y="8"/>
                  </a:cubicBezTo>
                  <a:cubicBezTo>
                    <a:pt x="9" y="7"/>
                    <a:pt x="9" y="7"/>
                    <a:pt x="9" y="7"/>
                  </a:cubicBezTo>
                  <a:cubicBezTo>
                    <a:pt x="9" y="7"/>
                    <a:pt x="9" y="7"/>
                    <a:pt x="10" y="6"/>
                  </a:cubicBezTo>
                  <a:cubicBezTo>
                    <a:pt x="10" y="6"/>
                    <a:pt x="10" y="6"/>
                    <a:pt x="11" y="6"/>
                  </a:cubicBezTo>
                  <a:cubicBezTo>
                    <a:pt x="11" y="6"/>
                    <a:pt x="10" y="5"/>
                    <a:pt x="11" y="5"/>
                  </a:cubicBezTo>
                  <a:cubicBezTo>
                    <a:pt x="11" y="5"/>
                    <a:pt x="11" y="5"/>
                    <a:pt x="11" y="5"/>
                  </a:cubicBezTo>
                  <a:cubicBezTo>
                    <a:pt x="11" y="4"/>
                    <a:pt x="11" y="4"/>
                    <a:pt x="11" y="4"/>
                  </a:cubicBezTo>
                  <a:cubicBezTo>
                    <a:pt x="11" y="3"/>
                    <a:pt x="10" y="4"/>
                    <a:pt x="10" y="4"/>
                  </a:cubicBezTo>
                  <a:cubicBezTo>
                    <a:pt x="9" y="4"/>
                    <a:pt x="9" y="4"/>
                    <a:pt x="8" y="4"/>
                  </a:cubicBezTo>
                  <a:cubicBezTo>
                    <a:pt x="7" y="4"/>
                    <a:pt x="7" y="4"/>
                    <a:pt x="6" y="4"/>
                  </a:cubicBezTo>
                  <a:cubicBezTo>
                    <a:pt x="5" y="4"/>
                    <a:pt x="5" y="4"/>
                    <a:pt x="5" y="4"/>
                  </a:cubicBezTo>
                  <a:cubicBezTo>
                    <a:pt x="4" y="3"/>
                    <a:pt x="4" y="3"/>
                    <a:pt x="4" y="3"/>
                  </a:cubicBezTo>
                  <a:cubicBezTo>
                    <a:pt x="4" y="2"/>
                    <a:pt x="5" y="2"/>
                    <a:pt x="4" y="1"/>
                  </a:cubicBezTo>
                  <a:cubicBezTo>
                    <a:pt x="4" y="1"/>
                    <a:pt x="4" y="1"/>
                    <a:pt x="4" y="1"/>
                  </a:cubicBezTo>
                  <a:cubicBezTo>
                    <a:pt x="3" y="1"/>
                    <a:pt x="3" y="1"/>
                    <a:pt x="3" y="1"/>
                  </a:cubicBezTo>
                  <a:cubicBezTo>
                    <a:pt x="3" y="1"/>
                    <a:pt x="3" y="1"/>
                    <a:pt x="3" y="1"/>
                  </a:cubicBezTo>
                  <a:cubicBezTo>
                    <a:pt x="2" y="0"/>
                    <a:pt x="2" y="0"/>
                    <a:pt x="2" y="0"/>
                  </a:cubicBezTo>
                  <a:cubicBezTo>
                    <a:pt x="1" y="0"/>
                    <a:pt x="1" y="0"/>
                    <a:pt x="1" y="0"/>
                  </a:cubicBezTo>
                  <a:cubicBezTo>
                    <a:pt x="1" y="0"/>
                    <a:pt x="0" y="1"/>
                    <a:pt x="0" y="1"/>
                  </a:cubicBezTo>
                  <a:cubicBezTo>
                    <a:pt x="0" y="1"/>
                    <a:pt x="1" y="2"/>
                    <a:pt x="1" y="2"/>
                  </a:cubicBezTo>
                  <a:cubicBezTo>
                    <a:pt x="1" y="2"/>
                    <a:pt x="1" y="2"/>
                    <a:pt x="1" y="2"/>
                  </a:cubicBezTo>
                  <a:cubicBezTo>
                    <a:pt x="2" y="2"/>
                    <a:pt x="2" y="3"/>
                    <a:pt x="2" y="3"/>
                  </a:cubicBezTo>
                  <a:cubicBezTo>
                    <a:pt x="2" y="3"/>
                    <a:pt x="3" y="3"/>
                    <a:pt x="3" y="3"/>
                  </a:cubicBezTo>
                  <a:cubicBezTo>
                    <a:pt x="3" y="3"/>
                    <a:pt x="3" y="4"/>
                    <a:pt x="2" y="4"/>
                  </a:cubicBezTo>
                  <a:cubicBezTo>
                    <a:pt x="2" y="4"/>
                    <a:pt x="2" y="4"/>
                    <a:pt x="1" y="4"/>
                  </a:cubicBezTo>
                  <a:cubicBezTo>
                    <a:pt x="1" y="4"/>
                    <a:pt x="1" y="5"/>
                    <a:pt x="1" y="5"/>
                  </a:cubicBezTo>
                  <a:cubicBezTo>
                    <a:pt x="1" y="5"/>
                    <a:pt x="1" y="6"/>
                    <a:pt x="1" y="6"/>
                  </a:cubicBezTo>
                  <a:cubicBezTo>
                    <a:pt x="1" y="6"/>
                    <a:pt x="2" y="6"/>
                    <a:pt x="2" y="6"/>
                  </a:cubicBezTo>
                  <a:cubicBezTo>
                    <a:pt x="2" y="6"/>
                    <a:pt x="3" y="7"/>
                    <a:pt x="3" y="7"/>
                  </a:cubicBezTo>
                  <a:cubicBezTo>
                    <a:pt x="3" y="7"/>
                    <a:pt x="2" y="7"/>
                    <a:pt x="2" y="8"/>
                  </a:cubicBezTo>
                  <a:cubicBezTo>
                    <a:pt x="2" y="8"/>
                    <a:pt x="2" y="8"/>
                    <a:pt x="3" y="8"/>
                  </a:cubicBezTo>
                  <a:cubicBezTo>
                    <a:pt x="3" y="9"/>
                    <a:pt x="3" y="9"/>
                    <a:pt x="3" y="9"/>
                  </a:cubicBezTo>
                  <a:cubicBezTo>
                    <a:pt x="4" y="10"/>
                    <a:pt x="4" y="10"/>
                    <a:pt x="4" y="11"/>
                  </a:cubicBezTo>
                  <a:cubicBezTo>
                    <a:pt x="4" y="11"/>
                    <a:pt x="4" y="11"/>
                    <a:pt x="4" y="12"/>
                  </a:cubicBezTo>
                  <a:cubicBezTo>
                    <a:pt x="4" y="12"/>
                    <a:pt x="4" y="13"/>
                    <a:pt x="4" y="13"/>
                  </a:cubicBezTo>
                  <a:cubicBezTo>
                    <a:pt x="3" y="14"/>
                    <a:pt x="3" y="14"/>
                    <a:pt x="3" y="14"/>
                  </a:cubicBezTo>
                  <a:cubicBezTo>
                    <a:pt x="4" y="14"/>
                    <a:pt x="4" y="14"/>
                    <a:pt x="4" y="14"/>
                  </a:cubicBezTo>
                  <a:cubicBezTo>
                    <a:pt x="5" y="14"/>
                    <a:pt x="5" y="14"/>
                    <a:pt x="5" y="13"/>
                  </a:cubicBezTo>
                  <a:cubicBezTo>
                    <a:pt x="6" y="13"/>
                    <a:pt x="6" y="13"/>
                    <a:pt x="6" y="13"/>
                  </a:cubicBezTo>
                  <a:cubicBezTo>
                    <a:pt x="6" y="13"/>
                    <a:pt x="6" y="13"/>
                    <a:pt x="6" y="13"/>
                  </a:cubicBezTo>
                  <a:cubicBezTo>
                    <a:pt x="7" y="13"/>
                    <a:pt x="7" y="13"/>
                    <a:pt x="7" y="13"/>
                  </a:cubicBezTo>
                  <a:cubicBezTo>
                    <a:pt x="7" y="13"/>
                    <a:pt x="7" y="12"/>
                    <a:pt x="8" y="12"/>
                  </a:cubicBezTo>
                  <a:cubicBezTo>
                    <a:pt x="8" y="12"/>
                    <a:pt x="8" y="12"/>
                    <a:pt x="8" y="12"/>
                  </a:cubicBezTo>
                  <a:cubicBezTo>
                    <a:pt x="9" y="12"/>
                    <a:pt x="8" y="12"/>
                    <a:pt x="8" y="11"/>
                  </a:cubicBezTo>
                  <a:cubicBezTo>
                    <a:pt x="9" y="11"/>
                    <a:pt x="8" y="11"/>
                    <a:pt x="9" y="10"/>
                  </a:cubicBezTo>
                  <a:cubicBezTo>
                    <a:pt x="9" y="10"/>
                    <a:pt x="9" y="10"/>
                    <a:pt x="9" y="10"/>
                  </a:cubicBezTo>
                  <a:cubicBezTo>
                    <a:pt x="10" y="10"/>
                    <a:pt x="10" y="11"/>
                    <a:pt x="10" y="11"/>
                  </a:cubicBezTo>
                  <a:cubicBezTo>
                    <a:pt x="10" y="11"/>
                    <a:pt x="10" y="12"/>
                    <a:pt x="10" y="12"/>
                  </a:cubicBezTo>
                  <a:cubicBezTo>
                    <a:pt x="11" y="12"/>
                    <a:pt x="11" y="12"/>
                    <a:pt x="11" y="13"/>
                  </a:cubicBezTo>
                  <a:cubicBezTo>
                    <a:pt x="11" y="14"/>
                    <a:pt x="11" y="14"/>
                    <a:pt x="11" y="15"/>
                  </a:cubicBezTo>
                  <a:cubicBezTo>
                    <a:pt x="11" y="16"/>
                    <a:pt x="11" y="16"/>
                    <a:pt x="11" y="17"/>
                  </a:cubicBezTo>
                  <a:cubicBezTo>
                    <a:pt x="11" y="17"/>
                    <a:pt x="12" y="17"/>
                    <a:pt x="12" y="17"/>
                  </a:cubicBezTo>
                  <a:cubicBezTo>
                    <a:pt x="12" y="17"/>
                    <a:pt x="12" y="17"/>
                    <a:pt x="12" y="17"/>
                  </a:cubicBezTo>
                  <a:cubicBezTo>
                    <a:pt x="12" y="17"/>
                    <a:pt x="12" y="16"/>
                    <a:pt x="13" y="16"/>
                  </a:cubicBezTo>
                  <a:cubicBezTo>
                    <a:pt x="13" y="15"/>
                    <a:pt x="13" y="15"/>
                    <a:pt x="13" y="14"/>
                  </a:cubicBezTo>
                  <a:cubicBezTo>
                    <a:pt x="13" y="14"/>
                    <a:pt x="13" y="13"/>
                    <a:pt x="13" y="13"/>
                  </a:cubicBezTo>
                  <a:cubicBezTo>
                    <a:pt x="13" y="12"/>
                    <a:pt x="13" y="12"/>
                    <a:pt x="13" y="12"/>
                  </a:cubicBezTo>
                  <a:cubicBezTo>
                    <a:pt x="13" y="11"/>
                    <a:pt x="13" y="11"/>
                    <a:pt x="13"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5" name="Freeform 310"/>
            <p:cNvSpPr>
              <a:spLocks/>
            </p:cNvSpPr>
            <p:nvPr/>
          </p:nvSpPr>
          <p:spPr bwMode="auto">
            <a:xfrm>
              <a:off x="7486651" y="2038351"/>
              <a:ext cx="22225" cy="11113"/>
            </a:xfrm>
            <a:custGeom>
              <a:avLst/>
              <a:gdLst>
                <a:gd name="T0" fmla="*/ 2 w 2"/>
                <a:gd name="T1" fmla="*/ 1 h 1"/>
                <a:gd name="T2" fmla="*/ 2 w 2"/>
                <a:gd name="T3" fmla="*/ 0 h 1"/>
                <a:gd name="T4" fmla="*/ 1 w 2"/>
                <a:gd name="T5" fmla="*/ 0 h 1"/>
                <a:gd name="T6" fmla="*/ 1 w 2"/>
                <a:gd name="T7" fmla="*/ 1 h 1"/>
                <a:gd name="T8" fmla="*/ 0 w 2"/>
                <a:gd name="T9" fmla="*/ 1 h 1"/>
                <a:gd name="T10" fmla="*/ 1 w 2"/>
                <a:gd name="T11" fmla="*/ 1 h 1"/>
                <a:gd name="T12" fmla="*/ 2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cubicBezTo>
                    <a:pt x="2" y="1"/>
                    <a:pt x="2" y="1"/>
                    <a:pt x="2" y="0"/>
                  </a:cubicBezTo>
                  <a:cubicBezTo>
                    <a:pt x="2" y="0"/>
                    <a:pt x="1" y="0"/>
                    <a:pt x="1" y="0"/>
                  </a:cubicBezTo>
                  <a:cubicBezTo>
                    <a:pt x="1" y="0"/>
                    <a:pt x="1" y="0"/>
                    <a:pt x="1" y="1"/>
                  </a:cubicBezTo>
                  <a:cubicBezTo>
                    <a:pt x="0" y="1"/>
                    <a:pt x="0" y="1"/>
                    <a:pt x="0" y="1"/>
                  </a:cubicBezTo>
                  <a:cubicBezTo>
                    <a:pt x="1" y="1"/>
                    <a:pt x="1" y="1"/>
                    <a:pt x="1" y="1"/>
                  </a:cubicBezTo>
                  <a:cubicBezTo>
                    <a:pt x="1" y="1"/>
                    <a:pt x="1"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6" name="Freeform 311"/>
            <p:cNvSpPr>
              <a:spLocks/>
            </p:cNvSpPr>
            <p:nvPr/>
          </p:nvSpPr>
          <p:spPr bwMode="auto">
            <a:xfrm>
              <a:off x="7432676" y="1876426"/>
              <a:ext cx="119063" cy="161925"/>
            </a:xfrm>
            <a:custGeom>
              <a:avLst/>
              <a:gdLst>
                <a:gd name="T0" fmla="*/ 1 w 11"/>
                <a:gd name="T1" fmla="*/ 4 h 15"/>
                <a:gd name="T2" fmla="*/ 2 w 11"/>
                <a:gd name="T3" fmla="*/ 5 h 15"/>
                <a:gd name="T4" fmla="*/ 1 w 11"/>
                <a:gd name="T5" fmla="*/ 6 h 15"/>
                <a:gd name="T6" fmla="*/ 1 w 11"/>
                <a:gd name="T7" fmla="*/ 7 h 15"/>
                <a:gd name="T8" fmla="*/ 2 w 11"/>
                <a:gd name="T9" fmla="*/ 8 h 15"/>
                <a:gd name="T10" fmla="*/ 3 w 11"/>
                <a:gd name="T11" fmla="*/ 9 h 15"/>
                <a:gd name="T12" fmla="*/ 3 w 11"/>
                <a:gd name="T13" fmla="*/ 11 h 15"/>
                <a:gd name="T14" fmla="*/ 3 w 11"/>
                <a:gd name="T15" fmla="*/ 12 h 15"/>
                <a:gd name="T16" fmla="*/ 3 w 11"/>
                <a:gd name="T17" fmla="*/ 13 h 15"/>
                <a:gd name="T18" fmla="*/ 4 w 11"/>
                <a:gd name="T19" fmla="*/ 14 h 15"/>
                <a:gd name="T20" fmla="*/ 5 w 11"/>
                <a:gd name="T21" fmla="*/ 15 h 15"/>
                <a:gd name="T22" fmla="*/ 6 w 11"/>
                <a:gd name="T23" fmla="*/ 14 h 15"/>
                <a:gd name="T24" fmla="*/ 5 w 11"/>
                <a:gd name="T25" fmla="*/ 13 h 15"/>
                <a:gd name="T26" fmla="*/ 6 w 11"/>
                <a:gd name="T27" fmla="*/ 12 h 15"/>
                <a:gd name="T28" fmla="*/ 7 w 11"/>
                <a:gd name="T29" fmla="*/ 12 h 15"/>
                <a:gd name="T30" fmla="*/ 9 w 11"/>
                <a:gd name="T31" fmla="*/ 11 h 15"/>
                <a:gd name="T32" fmla="*/ 10 w 11"/>
                <a:gd name="T33" fmla="*/ 11 h 15"/>
                <a:gd name="T34" fmla="*/ 11 w 11"/>
                <a:gd name="T35" fmla="*/ 11 h 15"/>
                <a:gd name="T36" fmla="*/ 11 w 11"/>
                <a:gd name="T37" fmla="*/ 10 h 15"/>
                <a:gd name="T38" fmla="*/ 11 w 11"/>
                <a:gd name="T39" fmla="*/ 8 h 15"/>
                <a:gd name="T40" fmla="*/ 10 w 11"/>
                <a:gd name="T41" fmla="*/ 7 h 15"/>
                <a:gd name="T42" fmla="*/ 9 w 11"/>
                <a:gd name="T43" fmla="*/ 6 h 15"/>
                <a:gd name="T44" fmla="*/ 8 w 11"/>
                <a:gd name="T45" fmla="*/ 4 h 15"/>
                <a:gd name="T46" fmla="*/ 7 w 11"/>
                <a:gd name="T47" fmla="*/ 3 h 15"/>
                <a:gd name="T48" fmla="*/ 6 w 11"/>
                <a:gd name="T49" fmla="*/ 2 h 15"/>
                <a:gd name="T50" fmla="*/ 5 w 11"/>
                <a:gd name="T51" fmla="*/ 2 h 15"/>
                <a:gd name="T52" fmla="*/ 4 w 11"/>
                <a:gd name="T53" fmla="*/ 1 h 15"/>
                <a:gd name="T54" fmla="*/ 3 w 11"/>
                <a:gd name="T55" fmla="*/ 0 h 15"/>
                <a:gd name="T56" fmla="*/ 3 w 11"/>
                <a:gd name="T57" fmla="*/ 0 h 15"/>
                <a:gd name="T58" fmla="*/ 2 w 11"/>
                <a:gd name="T59" fmla="*/ 1 h 15"/>
                <a:gd name="T60" fmla="*/ 1 w 11"/>
                <a:gd name="T61" fmla="*/ 2 h 15"/>
                <a:gd name="T62" fmla="*/ 1 w 11"/>
                <a:gd name="T63" fmla="*/ 3 h 15"/>
                <a:gd name="T64" fmla="*/ 0 w 11"/>
                <a:gd name="T65" fmla="*/ 3 h 15"/>
                <a:gd name="T66" fmla="*/ 1 w 11"/>
                <a:gd name="T67" fmla="*/ 4 h 15"/>
                <a:gd name="T68" fmla="*/ 1 w 11"/>
                <a:gd name="T6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15">
                  <a:moveTo>
                    <a:pt x="1" y="4"/>
                  </a:moveTo>
                  <a:cubicBezTo>
                    <a:pt x="2" y="4"/>
                    <a:pt x="2" y="5"/>
                    <a:pt x="2" y="5"/>
                  </a:cubicBezTo>
                  <a:cubicBezTo>
                    <a:pt x="1" y="6"/>
                    <a:pt x="1" y="6"/>
                    <a:pt x="1" y="6"/>
                  </a:cubicBezTo>
                  <a:cubicBezTo>
                    <a:pt x="1" y="7"/>
                    <a:pt x="1" y="7"/>
                    <a:pt x="1" y="7"/>
                  </a:cubicBezTo>
                  <a:cubicBezTo>
                    <a:pt x="1" y="8"/>
                    <a:pt x="2" y="8"/>
                    <a:pt x="2" y="8"/>
                  </a:cubicBezTo>
                  <a:cubicBezTo>
                    <a:pt x="3" y="8"/>
                    <a:pt x="3" y="8"/>
                    <a:pt x="3" y="9"/>
                  </a:cubicBezTo>
                  <a:cubicBezTo>
                    <a:pt x="3" y="10"/>
                    <a:pt x="3" y="10"/>
                    <a:pt x="3" y="11"/>
                  </a:cubicBezTo>
                  <a:cubicBezTo>
                    <a:pt x="3" y="11"/>
                    <a:pt x="3" y="12"/>
                    <a:pt x="3" y="12"/>
                  </a:cubicBezTo>
                  <a:cubicBezTo>
                    <a:pt x="3" y="13"/>
                    <a:pt x="3" y="13"/>
                    <a:pt x="3" y="13"/>
                  </a:cubicBezTo>
                  <a:cubicBezTo>
                    <a:pt x="3" y="14"/>
                    <a:pt x="4" y="14"/>
                    <a:pt x="4" y="14"/>
                  </a:cubicBezTo>
                  <a:cubicBezTo>
                    <a:pt x="4" y="15"/>
                    <a:pt x="4" y="15"/>
                    <a:pt x="5" y="15"/>
                  </a:cubicBezTo>
                  <a:cubicBezTo>
                    <a:pt x="5" y="15"/>
                    <a:pt x="5" y="15"/>
                    <a:pt x="6" y="14"/>
                  </a:cubicBezTo>
                  <a:cubicBezTo>
                    <a:pt x="6" y="14"/>
                    <a:pt x="5" y="14"/>
                    <a:pt x="5" y="13"/>
                  </a:cubicBezTo>
                  <a:cubicBezTo>
                    <a:pt x="5" y="13"/>
                    <a:pt x="5" y="13"/>
                    <a:pt x="6" y="12"/>
                  </a:cubicBezTo>
                  <a:cubicBezTo>
                    <a:pt x="6" y="12"/>
                    <a:pt x="6" y="12"/>
                    <a:pt x="7" y="12"/>
                  </a:cubicBezTo>
                  <a:cubicBezTo>
                    <a:pt x="8" y="11"/>
                    <a:pt x="8" y="11"/>
                    <a:pt x="9" y="11"/>
                  </a:cubicBezTo>
                  <a:cubicBezTo>
                    <a:pt x="9" y="11"/>
                    <a:pt x="9" y="11"/>
                    <a:pt x="10" y="11"/>
                  </a:cubicBezTo>
                  <a:cubicBezTo>
                    <a:pt x="10" y="11"/>
                    <a:pt x="10" y="11"/>
                    <a:pt x="11" y="11"/>
                  </a:cubicBezTo>
                  <a:cubicBezTo>
                    <a:pt x="11" y="10"/>
                    <a:pt x="11" y="10"/>
                    <a:pt x="11" y="10"/>
                  </a:cubicBezTo>
                  <a:cubicBezTo>
                    <a:pt x="11" y="9"/>
                    <a:pt x="11" y="9"/>
                    <a:pt x="11" y="8"/>
                  </a:cubicBezTo>
                  <a:cubicBezTo>
                    <a:pt x="10" y="7"/>
                    <a:pt x="10" y="7"/>
                    <a:pt x="10" y="7"/>
                  </a:cubicBezTo>
                  <a:cubicBezTo>
                    <a:pt x="9" y="6"/>
                    <a:pt x="9" y="6"/>
                    <a:pt x="9" y="6"/>
                  </a:cubicBezTo>
                  <a:cubicBezTo>
                    <a:pt x="9" y="5"/>
                    <a:pt x="8" y="5"/>
                    <a:pt x="8" y="4"/>
                  </a:cubicBezTo>
                  <a:cubicBezTo>
                    <a:pt x="7" y="4"/>
                    <a:pt x="7" y="4"/>
                    <a:pt x="7" y="3"/>
                  </a:cubicBezTo>
                  <a:cubicBezTo>
                    <a:pt x="6" y="3"/>
                    <a:pt x="6" y="3"/>
                    <a:pt x="6" y="2"/>
                  </a:cubicBezTo>
                  <a:cubicBezTo>
                    <a:pt x="6" y="2"/>
                    <a:pt x="5" y="2"/>
                    <a:pt x="5" y="2"/>
                  </a:cubicBezTo>
                  <a:cubicBezTo>
                    <a:pt x="5" y="1"/>
                    <a:pt x="5" y="1"/>
                    <a:pt x="4" y="1"/>
                  </a:cubicBezTo>
                  <a:cubicBezTo>
                    <a:pt x="4" y="0"/>
                    <a:pt x="4" y="0"/>
                    <a:pt x="3" y="0"/>
                  </a:cubicBezTo>
                  <a:cubicBezTo>
                    <a:pt x="3" y="0"/>
                    <a:pt x="3" y="0"/>
                    <a:pt x="3" y="0"/>
                  </a:cubicBezTo>
                  <a:cubicBezTo>
                    <a:pt x="3" y="1"/>
                    <a:pt x="3" y="1"/>
                    <a:pt x="2" y="1"/>
                  </a:cubicBezTo>
                  <a:cubicBezTo>
                    <a:pt x="2" y="1"/>
                    <a:pt x="2" y="2"/>
                    <a:pt x="1" y="2"/>
                  </a:cubicBezTo>
                  <a:cubicBezTo>
                    <a:pt x="1" y="2"/>
                    <a:pt x="1" y="2"/>
                    <a:pt x="1" y="3"/>
                  </a:cubicBezTo>
                  <a:cubicBezTo>
                    <a:pt x="0" y="3"/>
                    <a:pt x="0" y="3"/>
                    <a:pt x="0" y="3"/>
                  </a:cubicBezTo>
                  <a:cubicBezTo>
                    <a:pt x="0" y="3"/>
                    <a:pt x="0" y="4"/>
                    <a:pt x="1" y="4"/>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7" name="Freeform 312"/>
            <p:cNvSpPr>
              <a:spLocks/>
            </p:cNvSpPr>
            <p:nvPr/>
          </p:nvSpPr>
          <p:spPr bwMode="auto">
            <a:xfrm>
              <a:off x="7432676" y="19081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8" name="Freeform 313"/>
            <p:cNvSpPr>
              <a:spLocks/>
            </p:cNvSpPr>
            <p:nvPr/>
          </p:nvSpPr>
          <p:spPr bwMode="auto">
            <a:xfrm>
              <a:off x="6375401" y="2784476"/>
              <a:ext cx="63500" cy="119063"/>
            </a:xfrm>
            <a:custGeom>
              <a:avLst/>
              <a:gdLst>
                <a:gd name="T0" fmla="*/ 5 w 6"/>
                <a:gd name="T1" fmla="*/ 6 h 11"/>
                <a:gd name="T2" fmla="*/ 5 w 6"/>
                <a:gd name="T3" fmla="*/ 6 h 11"/>
                <a:gd name="T4" fmla="*/ 4 w 6"/>
                <a:gd name="T5" fmla="*/ 4 h 11"/>
                <a:gd name="T6" fmla="*/ 3 w 6"/>
                <a:gd name="T7" fmla="*/ 4 h 11"/>
                <a:gd name="T8" fmla="*/ 3 w 6"/>
                <a:gd name="T9" fmla="*/ 2 h 11"/>
                <a:gd name="T10" fmla="*/ 2 w 6"/>
                <a:gd name="T11" fmla="*/ 2 h 11"/>
                <a:gd name="T12" fmla="*/ 2 w 6"/>
                <a:gd name="T13" fmla="*/ 1 h 11"/>
                <a:gd name="T14" fmla="*/ 2 w 6"/>
                <a:gd name="T15" fmla="*/ 0 h 11"/>
                <a:gd name="T16" fmla="*/ 0 w 6"/>
                <a:gd name="T17" fmla="*/ 0 h 11"/>
                <a:gd name="T18" fmla="*/ 1 w 6"/>
                <a:gd name="T19" fmla="*/ 1 h 11"/>
                <a:gd name="T20" fmla="*/ 1 w 6"/>
                <a:gd name="T21" fmla="*/ 2 h 11"/>
                <a:gd name="T22" fmla="*/ 1 w 6"/>
                <a:gd name="T23" fmla="*/ 2 h 11"/>
                <a:gd name="T24" fmla="*/ 1 w 6"/>
                <a:gd name="T25" fmla="*/ 4 h 11"/>
                <a:gd name="T26" fmla="*/ 0 w 6"/>
                <a:gd name="T27" fmla="*/ 5 h 11"/>
                <a:gd name="T28" fmla="*/ 1 w 6"/>
                <a:gd name="T29" fmla="*/ 6 h 11"/>
                <a:gd name="T30" fmla="*/ 0 w 6"/>
                <a:gd name="T31" fmla="*/ 7 h 11"/>
                <a:gd name="T32" fmla="*/ 1 w 6"/>
                <a:gd name="T33" fmla="*/ 8 h 11"/>
                <a:gd name="T34" fmla="*/ 1 w 6"/>
                <a:gd name="T35" fmla="*/ 9 h 11"/>
                <a:gd name="T36" fmla="*/ 1 w 6"/>
                <a:gd name="T37" fmla="*/ 9 h 11"/>
                <a:gd name="T38" fmla="*/ 1 w 6"/>
                <a:gd name="T39" fmla="*/ 10 h 11"/>
                <a:gd name="T40" fmla="*/ 1 w 6"/>
                <a:gd name="T41" fmla="*/ 11 h 11"/>
                <a:gd name="T42" fmla="*/ 2 w 6"/>
                <a:gd name="T43" fmla="*/ 11 h 11"/>
                <a:gd name="T44" fmla="*/ 3 w 6"/>
                <a:gd name="T45" fmla="*/ 11 h 11"/>
                <a:gd name="T46" fmla="*/ 4 w 6"/>
                <a:gd name="T47" fmla="*/ 10 h 11"/>
                <a:gd name="T48" fmla="*/ 5 w 6"/>
                <a:gd name="T49" fmla="*/ 9 h 11"/>
                <a:gd name="T50" fmla="*/ 5 w 6"/>
                <a:gd name="T51" fmla="*/ 9 h 11"/>
                <a:gd name="T52" fmla="*/ 5 w 6"/>
                <a:gd name="T53" fmla="*/ 8 h 11"/>
                <a:gd name="T54" fmla="*/ 5 w 6"/>
                <a:gd name="T5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11">
                  <a:moveTo>
                    <a:pt x="5" y="6"/>
                  </a:moveTo>
                  <a:cubicBezTo>
                    <a:pt x="5" y="6"/>
                    <a:pt x="5" y="6"/>
                    <a:pt x="5" y="6"/>
                  </a:cubicBezTo>
                  <a:cubicBezTo>
                    <a:pt x="4" y="5"/>
                    <a:pt x="4" y="5"/>
                    <a:pt x="4" y="4"/>
                  </a:cubicBezTo>
                  <a:cubicBezTo>
                    <a:pt x="4" y="4"/>
                    <a:pt x="4" y="4"/>
                    <a:pt x="3" y="4"/>
                  </a:cubicBezTo>
                  <a:cubicBezTo>
                    <a:pt x="3" y="3"/>
                    <a:pt x="4" y="3"/>
                    <a:pt x="3" y="2"/>
                  </a:cubicBezTo>
                  <a:cubicBezTo>
                    <a:pt x="3" y="2"/>
                    <a:pt x="3" y="2"/>
                    <a:pt x="2" y="2"/>
                  </a:cubicBezTo>
                  <a:cubicBezTo>
                    <a:pt x="2" y="1"/>
                    <a:pt x="2" y="1"/>
                    <a:pt x="2" y="1"/>
                  </a:cubicBezTo>
                  <a:cubicBezTo>
                    <a:pt x="2" y="0"/>
                    <a:pt x="2" y="0"/>
                    <a:pt x="2" y="0"/>
                  </a:cubicBezTo>
                  <a:cubicBezTo>
                    <a:pt x="1" y="0"/>
                    <a:pt x="1" y="0"/>
                    <a:pt x="0" y="0"/>
                  </a:cubicBezTo>
                  <a:cubicBezTo>
                    <a:pt x="0" y="0"/>
                    <a:pt x="0" y="1"/>
                    <a:pt x="1" y="1"/>
                  </a:cubicBezTo>
                  <a:cubicBezTo>
                    <a:pt x="1" y="1"/>
                    <a:pt x="1" y="1"/>
                    <a:pt x="1" y="2"/>
                  </a:cubicBezTo>
                  <a:cubicBezTo>
                    <a:pt x="1" y="2"/>
                    <a:pt x="1" y="2"/>
                    <a:pt x="1" y="2"/>
                  </a:cubicBezTo>
                  <a:cubicBezTo>
                    <a:pt x="1" y="3"/>
                    <a:pt x="1" y="3"/>
                    <a:pt x="1" y="4"/>
                  </a:cubicBezTo>
                  <a:cubicBezTo>
                    <a:pt x="1" y="4"/>
                    <a:pt x="0" y="5"/>
                    <a:pt x="0" y="5"/>
                  </a:cubicBezTo>
                  <a:cubicBezTo>
                    <a:pt x="0" y="5"/>
                    <a:pt x="1" y="5"/>
                    <a:pt x="1" y="6"/>
                  </a:cubicBezTo>
                  <a:cubicBezTo>
                    <a:pt x="1" y="6"/>
                    <a:pt x="0" y="6"/>
                    <a:pt x="0" y="7"/>
                  </a:cubicBezTo>
                  <a:cubicBezTo>
                    <a:pt x="0" y="7"/>
                    <a:pt x="1" y="8"/>
                    <a:pt x="1" y="8"/>
                  </a:cubicBezTo>
                  <a:cubicBezTo>
                    <a:pt x="1" y="8"/>
                    <a:pt x="1" y="9"/>
                    <a:pt x="1" y="9"/>
                  </a:cubicBezTo>
                  <a:cubicBezTo>
                    <a:pt x="1" y="9"/>
                    <a:pt x="1" y="9"/>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4" y="10"/>
                  </a:cubicBezTo>
                  <a:cubicBezTo>
                    <a:pt x="4" y="10"/>
                    <a:pt x="4" y="10"/>
                    <a:pt x="5" y="9"/>
                  </a:cubicBezTo>
                  <a:cubicBezTo>
                    <a:pt x="5" y="9"/>
                    <a:pt x="5" y="9"/>
                    <a:pt x="5" y="9"/>
                  </a:cubicBezTo>
                  <a:cubicBezTo>
                    <a:pt x="6" y="8"/>
                    <a:pt x="6" y="8"/>
                    <a:pt x="5" y="8"/>
                  </a:cubicBezTo>
                  <a:cubicBezTo>
                    <a:pt x="5" y="7"/>
                    <a:pt x="5" y="7"/>
                    <a:pt x="5"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9" name="Freeform 314"/>
            <p:cNvSpPr>
              <a:spLocks/>
            </p:cNvSpPr>
            <p:nvPr/>
          </p:nvSpPr>
          <p:spPr bwMode="auto">
            <a:xfrm>
              <a:off x="6935789" y="2362201"/>
              <a:ext cx="249238" cy="465138"/>
            </a:xfrm>
            <a:custGeom>
              <a:avLst/>
              <a:gdLst>
                <a:gd name="T0" fmla="*/ 17 w 23"/>
                <a:gd name="T1" fmla="*/ 19 h 43"/>
                <a:gd name="T2" fmla="*/ 15 w 23"/>
                <a:gd name="T3" fmla="*/ 18 h 43"/>
                <a:gd name="T4" fmla="*/ 14 w 23"/>
                <a:gd name="T5" fmla="*/ 17 h 43"/>
                <a:gd name="T6" fmla="*/ 13 w 23"/>
                <a:gd name="T7" fmla="*/ 15 h 43"/>
                <a:gd name="T8" fmla="*/ 12 w 23"/>
                <a:gd name="T9" fmla="*/ 14 h 43"/>
                <a:gd name="T10" fmla="*/ 11 w 23"/>
                <a:gd name="T11" fmla="*/ 13 h 43"/>
                <a:gd name="T12" fmla="*/ 11 w 23"/>
                <a:gd name="T13" fmla="*/ 11 h 43"/>
                <a:gd name="T14" fmla="*/ 12 w 23"/>
                <a:gd name="T15" fmla="*/ 9 h 43"/>
                <a:gd name="T16" fmla="*/ 13 w 23"/>
                <a:gd name="T17" fmla="*/ 7 h 43"/>
                <a:gd name="T18" fmla="*/ 15 w 23"/>
                <a:gd name="T19" fmla="*/ 6 h 43"/>
                <a:gd name="T20" fmla="*/ 16 w 23"/>
                <a:gd name="T21" fmla="*/ 5 h 43"/>
                <a:gd name="T22" fmla="*/ 14 w 23"/>
                <a:gd name="T23" fmla="*/ 5 h 43"/>
                <a:gd name="T24" fmla="*/ 12 w 23"/>
                <a:gd name="T25" fmla="*/ 3 h 43"/>
                <a:gd name="T26" fmla="*/ 12 w 23"/>
                <a:gd name="T27" fmla="*/ 2 h 43"/>
                <a:gd name="T28" fmla="*/ 10 w 23"/>
                <a:gd name="T29" fmla="*/ 1 h 43"/>
                <a:gd name="T30" fmla="*/ 8 w 23"/>
                <a:gd name="T31" fmla="*/ 0 h 43"/>
                <a:gd name="T32" fmla="*/ 6 w 23"/>
                <a:gd name="T33" fmla="*/ 1 h 43"/>
                <a:gd name="T34" fmla="*/ 4 w 23"/>
                <a:gd name="T35" fmla="*/ 2 h 43"/>
                <a:gd name="T36" fmla="*/ 2 w 23"/>
                <a:gd name="T37" fmla="*/ 2 h 43"/>
                <a:gd name="T38" fmla="*/ 1 w 23"/>
                <a:gd name="T39" fmla="*/ 3 h 43"/>
                <a:gd name="T40" fmla="*/ 1 w 23"/>
                <a:gd name="T41" fmla="*/ 3 h 43"/>
                <a:gd name="T42" fmla="*/ 3 w 23"/>
                <a:gd name="T43" fmla="*/ 5 h 43"/>
                <a:gd name="T44" fmla="*/ 4 w 23"/>
                <a:gd name="T45" fmla="*/ 7 h 43"/>
                <a:gd name="T46" fmla="*/ 6 w 23"/>
                <a:gd name="T47" fmla="*/ 7 h 43"/>
                <a:gd name="T48" fmla="*/ 7 w 23"/>
                <a:gd name="T49" fmla="*/ 8 h 43"/>
                <a:gd name="T50" fmla="*/ 9 w 23"/>
                <a:gd name="T51" fmla="*/ 9 h 43"/>
                <a:gd name="T52" fmla="*/ 9 w 23"/>
                <a:gd name="T53" fmla="*/ 13 h 43"/>
                <a:gd name="T54" fmla="*/ 11 w 23"/>
                <a:gd name="T55" fmla="*/ 15 h 43"/>
                <a:gd name="T56" fmla="*/ 12 w 23"/>
                <a:gd name="T57" fmla="*/ 17 h 43"/>
                <a:gd name="T58" fmla="*/ 13 w 23"/>
                <a:gd name="T59" fmla="*/ 18 h 43"/>
                <a:gd name="T60" fmla="*/ 15 w 23"/>
                <a:gd name="T61" fmla="*/ 20 h 43"/>
                <a:gd name="T62" fmla="*/ 16 w 23"/>
                <a:gd name="T63" fmla="*/ 21 h 43"/>
                <a:gd name="T64" fmla="*/ 16 w 23"/>
                <a:gd name="T65" fmla="*/ 22 h 43"/>
                <a:gd name="T66" fmla="*/ 17 w 23"/>
                <a:gd name="T67" fmla="*/ 24 h 43"/>
                <a:gd name="T68" fmla="*/ 16 w 23"/>
                <a:gd name="T69" fmla="*/ 26 h 43"/>
                <a:gd name="T70" fmla="*/ 17 w 23"/>
                <a:gd name="T71" fmla="*/ 27 h 43"/>
                <a:gd name="T72" fmla="*/ 18 w 23"/>
                <a:gd name="T73" fmla="*/ 28 h 43"/>
                <a:gd name="T74" fmla="*/ 18 w 23"/>
                <a:gd name="T75" fmla="*/ 30 h 43"/>
                <a:gd name="T76" fmla="*/ 17 w 23"/>
                <a:gd name="T77" fmla="*/ 32 h 43"/>
                <a:gd name="T78" fmla="*/ 16 w 23"/>
                <a:gd name="T79" fmla="*/ 32 h 43"/>
                <a:gd name="T80" fmla="*/ 15 w 23"/>
                <a:gd name="T81" fmla="*/ 33 h 43"/>
                <a:gd name="T82" fmla="*/ 14 w 23"/>
                <a:gd name="T83" fmla="*/ 34 h 43"/>
                <a:gd name="T84" fmla="*/ 13 w 23"/>
                <a:gd name="T85" fmla="*/ 35 h 43"/>
                <a:gd name="T86" fmla="*/ 12 w 23"/>
                <a:gd name="T87" fmla="*/ 36 h 43"/>
                <a:gd name="T88" fmla="*/ 10 w 23"/>
                <a:gd name="T89" fmla="*/ 37 h 43"/>
                <a:gd name="T90" fmla="*/ 11 w 23"/>
                <a:gd name="T91" fmla="*/ 38 h 43"/>
                <a:gd name="T92" fmla="*/ 12 w 23"/>
                <a:gd name="T93" fmla="*/ 39 h 43"/>
                <a:gd name="T94" fmla="*/ 11 w 23"/>
                <a:gd name="T95" fmla="*/ 40 h 43"/>
                <a:gd name="T96" fmla="*/ 12 w 23"/>
                <a:gd name="T97" fmla="*/ 42 h 43"/>
                <a:gd name="T98" fmla="*/ 14 w 23"/>
                <a:gd name="T99" fmla="*/ 41 h 43"/>
                <a:gd name="T100" fmla="*/ 15 w 23"/>
                <a:gd name="T101" fmla="*/ 41 h 43"/>
                <a:gd name="T102" fmla="*/ 15 w 23"/>
                <a:gd name="T103" fmla="*/ 40 h 43"/>
                <a:gd name="T104" fmla="*/ 17 w 23"/>
                <a:gd name="T105" fmla="*/ 38 h 43"/>
                <a:gd name="T106" fmla="*/ 18 w 23"/>
                <a:gd name="T107" fmla="*/ 37 h 43"/>
                <a:gd name="T108" fmla="*/ 21 w 23"/>
                <a:gd name="T109" fmla="*/ 35 h 43"/>
                <a:gd name="T110" fmla="*/ 23 w 23"/>
                <a:gd name="T111" fmla="*/ 33 h 43"/>
                <a:gd name="T112" fmla="*/ 23 w 23"/>
                <a:gd name="T113" fmla="*/ 31 h 43"/>
                <a:gd name="T114" fmla="*/ 22 w 23"/>
                <a:gd name="T115" fmla="*/ 29 h 43"/>
                <a:gd name="T116" fmla="*/ 21 w 23"/>
                <a:gd name="T117" fmla="*/ 26 h 43"/>
                <a:gd name="T118" fmla="*/ 20 w 23"/>
                <a:gd name="T119" fmla="*/ 23 h 43"/>
                <a:gd name="T120" fmla="*/ 19 w 23"/>
                <a:gd name="T121" fmla="*/ 21 h 43"/>
                <a:gd name="T122" fmla="*/ 18 w 23"/>
                <a:gd name="T123" fmla="*/ 20 h 43"/>
                <a:gd name="T124" fmla="*/ 17 w 23"/>
                <a:gd name="T1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 h="43">
                  <a:moveTo>
                    <a:pt x="17" y="19"/>
                  </a:moveTo>
                  <a:cubicBezTo>
                    <a:pt x="17" y="19"/>
                    <a:pt x="17" y="19"/>
                    <a:pt x="17" y="19"/>
                  </a:cubicBezTo>
                  <a:cubicBezTo>
                    <a:pt x="16" y="19"/>
                    <a:pt x="16" y="19"/>
                    <a:pt x="16" y="19"/>
                  </a:cubicBezTo>
                  <a:cubicBezTo>
                    <a:pt x="15" y="18"/>
                    <a:pt x="15" y="18"/>
                    <a:pt x="15" y="18"/>
                  </a:cubicBezTo>
                  <a:cubicBezTo>
                    <a:pt x="15" y="18"/>
                    <a:pt x="15" y="18"/>
                    <a:pt x="14" y="18"/>
                  </a:cubicBezTo>
                  <a:cubicBezTo>
                    <a:pt x="14" y="17"/>
                    <a:pt x="14" y="17"/>
                    <a:pt x="14" y="17"/>
                  </a:cubicBezTo>
                  <a:cubicBezTo>
                    <a:pt x="14" y="17"/>
                    <a:pt x="13" y="16"/>
                    <a:pt x="13" y="16"/>
                  </a:cubicBezTo>
                  <a:cubicBezTo>
                    <a:pt x="13" y="16"/>
                    <a:pt x="13" y="15"/>
                    <a:pt x="13" y="15"/>
                  </a:cubicBezTo>
                  <a:cubicBezTo>
                    <a:pt x="13" y="15"/>
                    <a:pt x="13" y="15"/>
                    <a:pt x="12" y="15"/>
                  </a:cubicBezTo>
                  <a:cubicBezTo>
                    <a:pt x="12" y="15"/>
                    <a:pt x="12" y="15"/>
                    <a:pt x="12" y="14"/>
                  </a:cubicBezTo>
                  <a:cubicBezTo>
                    <a:pt x="12" y="14"/>
                    <a:pt x="12" y="14"/>
                    <a:pt x="11" y="14"/>
                  </a:cubicBezTo>
                  <a:cubicBezTo>
                    <a:pt x="11" y="14"/>
                    <a:pt x="11" y="13"/>
                    <a:pt x="11" y="13"/>
                  </a:cubicBezTo>
                  <a:cubicBezTo>
                    <a:pt x="11" y="13"/>
                    <a:pt x="11" y="12"/>
                    <a:pt x="11" y="12"/>
                  </a:cubicBezTo>
                  <a:cubicBezTo>
                    <a:pt x="11" y="11"/>
                    <a:pt x="11" y="11"/>
                    <a:pt x="11" y="11"/>
                  </a:cubicBezTo>
                  <a:cubicBezTo>
                    <a:pt x="11" y="10"/>
                    <a:pt x="11" y="10"/>
                    <a:pt x="11" y="10"/>
                  </a:cubicBezTo>
                  <a:cubicBezTo>
                    <a:pt x="12" y="10"/>
                    <a:pt x="12" y="10"/>
                    <a:pt x="12" y="9"/>
                  </a:cubicBezTo>
                  <a:cubicBezTo>
                    <a:pt x="12" y="9"/>
                    <a:pt x="12" y="8"/>
                    <a:pt x="13" y="8"/>
                  </a:cubicBezTo>
                  <a:cubicBezTo>
                    <a:pt x="13" y="8"/>
                    <a:pt x="12" y="7"/>
                    <a:pt x="13" y="7"/>
                  </a:cubicBezTo>
                  <a:cubicBezTo>
                    <a:pt x="13" y="7"/>
                    <a:pt x="13" y="7"/>
                    <a:pt x="14" y="7"/>
                  </a:cubicBezTo>
                  <a:cubicBezTo>
                    <a:pt x="14" y="7"/>
                    <a:pt x="14" y="6"/>
                    <a:pt x="15" y="6"/>
                  </a:cubicBezTo>
                  <a:cubicBezTo>
                    <a:pt x="15" y="6"/>
                    <a:pt x="15" y="6"/>
                    <a:pt x="16" y="6"/>
                  </a:cubicBezTo>
                  <a:cubicBezTo>
                    <a:pt x="16" y="5"/>
                    <a:pt x="16" y="5"/>
                    <a:pt x="16" y="5"/>
                  </a:cubicBezTo>
                  <a:cubicBezTo>
                    <a:pt x="15" y="5"/>
                    <a:pt x="15" y="5"/>
                    <a:pt x="15" y="5"/>
                  </a:cubicBezTo>
                  <a:cubicBezTo>
                    <a:pt x="15" y="5"/>
                    <a:pt x="14" y="5"/>
                    <a:pt x="14" y="5"/>
                  </a:cubicBezTo>
                  <a:cubicBezTo>
                    <a:pt x="13" y="5"/>
                    <a:pt x="13" y="5"/>
                    <a:pt x="13" y="4"/>
                  </a:cubicBezTo>
                  <a:cubicBezTo>
                    <a:pt x="12" y="4"/>
                    <a:pt x="12" y="4"/>
                    <a:pt x="12" y="3"/>
                  </a:cubicBezTo>
                  <a:cubicBezTo>
                    <a:pt x="11" y="3"/>
                    <a:pt x="11" y="3"/>
                    <a:pt x="11" y="3"/>
                  </a:cubicBezTo>
                  <a:cubicBezTo>
                    <a:pt x="11" y="2"/>
                    <a:pt x="11" y="2"/>
                    <a:pt x="12" y="2"/>
                  </a:cubicBezTo>
                  <a:cubicBezTo>
                    <a:pt x="12" y="2"/>
                    <a:pt x="12" y="2"/>
                    <a:pt x="11" y="1"/>
                  </a:cubicBezTo>
                  <a:cubicBezTo>
                    <a:pt x="11" y="1"/>
                    <a:pt x="11" y="1"/>
                    <a:pt x="10" y="1"/>
                  </a:cubicBezTo>
                  <a:cubicBezTo>
                    <a:pt x="10" y="1"/>
                    <a:pt x="9" y="1"/>
                    <a:pt x="9" y="1"/>
                  </a:cubicBezTo>
                  <a:cubicBezTo>
                    <a:pt x="8" y="1"/>
                    <a:pt x="8" y="0"/>
                    <a:pt x="8" y="0"/>
                  </a:cubicBezTo>
                  <a:cubicBezTo>
                    <a:pt x="7" y="0"/>
                    <a:pt x="7" y="0"/>
                    <a:pt x="7" y="1"/>
                  </a:cubicBezTo>
                  <a:cubicBezTo>
                    <a:pt x="7" y="1"/>
                    <a:pt x="7" y="1"/>
                    <a:pt x="6" y="1"/>
                  </a:cubicBezTo>
                  <a:cubicBezTo>
                    <a:pt x="6" y="2"/>
                    <a:pt x="6" y="2"/>
                    <a:pt x="5" y="2"/>
                  </a:cubicBezTo>
                  <a:cubicBezTo>
                    <a:pt x="5" y="2"/>
                    <a:pt x="5" y="2"/>
                    <a:pt x="4" y="2"/>
                  </a:cubicBezTo>
                  <a:cubicBezTo>
                    <a:pt x="4" y="2"/>
                    <a:pt x="4" y="2"/>
                    <a:pt x="3" y="2"/>
                  </a:cubicBezTo>
                  <a:cubicBezTo>
                    <a:pt x="3" y="2"/>
                    <a:pt x="3" y="2"/>
                    <a:pt x="2" y="2"/>
                  </a:cubicBezTo>
                  <a:cubicBezTo>
                    <a:pt x="2" y="2"/>
                    <a:pt x="1" y="2"/>
                    <a:pt x="1" y="2"/>
                  </a:cubicBezTo>
                  <a:cubicBezTo>
                    <a:pt x="1" y="2"/>
                    <a:pt x="1" y="2"/>
                    <a:pt x="1" y="3"/>
                  </a:cubicBezTo>
                  <a:cubicBezTo>
                    <a:pt x="0" y="3"/>
                    <a:pt x="0" y="3"/>
                    <a:pt x="0" y="3"/>
                  </a:cubicBezTo>
                  <a:cubicBezTo>
                    <a:pt x="1" y="3"/>
                    <a:pt x="1" y="3"/>
                    <a:pt x="1" y="3"/>
                  </a:cubicBezTo>
                  <a:cubicBezTo>
                    <a:pt x="2" y="4"/>
                    <a:pt x="2" y="4"/>
                    <a:pt x="2" y="4"/>
                  </a:cubicBezTo>
                  <a:cubicBezTo>
                    <a:pt x="2" y="5"/>
                    <a:pt x="3" y="5"/>
                    <a:pt x="3" y="5"/>
                  </a:cubicBezTo>
                  <a:cubicBezTo>
                    <a:pt x="3" y="5"/>
                    <a:pt x="3" y="6"/>
                    <a:pt x="3" y="6"/>
                  </a:cubicBezTo>
                  <a:cubicBezTo>
                    <a:pt x="3" y="6"/>
                    <a:pt x="3" y="7"/>
                    <a:pt x="4" y="7"/>
                  </a:cubicBezTo>
                  <a:cubicBezTo>
                    <a:pt x="4" y="7"/>
                    <a:pt x="5" y="8"/>
                    <a:pt x="5" y="7"/>
                  </a:cubicBezTo>
                  <a:cubicBezTo>
                    <a:pt x="6" y="7"/>
                    <a:pt x="6" y="7"/>
                    <a:pt x="6" y="7"/>
                  </a:cubicBezTo>
                  <a:cubicBezTo>
                    <a:pt x="6" y="7"/>
                    <a:pt x="7" y="7"/>
                    <a:pt x="7" y="7"/>
                  </a:cubicBezTo>
                  <a:cubicBezTo>
                    <a:pt x="7" y="7"/>
                    <a:pt x="7" y="7"/>
                    <a:pt x="7" y="8"/>
                  </a:cubicBezTo>
                  <a:cubicBezTo>
                    <a:pt x="7" y="8"/>
                    <a:pt x="7" y="8"/>
                    <a:pt x="7" y="8"/>
                  </a:cubicBezTo>
                  <a:cubicBezTo>
                    <a:pt x="7" y="9"/>
                    <a:pt x="8" y="9"/>
                    <a:pt x="9" y="9"/>
                  </a:cubicBezTo>
                  <a:cubicBezTo>
                    <a:pt x="9" y="10"/>
                    <a:pt x="9" y="10"/>
                    <a:pt x="9" y="11"/>
                  </a:cubicBezTo>
                  <a:cubicBezTo>
                    <a:pt x="9" y="12"/>
                    <a:pt x="9" y="12"/>
                    <a:pt x="9" y="13"/>
                  </a:cubicBezTo>
                  <a:cubicBezTo>
                    <a:pt x="9" y="13"/>
                    <a:pt x="9" y="14"/>
                    <a:pt x="10" y="14"/>
                  </a:cubicBezTo>
                  <a:cubicBezTo>
                    <a:pt x="10" y="15"/>
                    <a:pt x="11" y="15"/>
                    <a:pt x="11" y="15"/>
                  </a:cubicBezTo>
                  <a:cubicBezTo>
                    <a:pt x="11" y="15"/>
                    <a:pt x="11" y="16"/>
                    <a:pt x="11" y="16"/>
                  </a:cubicBezTo>
                  <a:cubicBezTo>
                    <a:pt x="11" y="16"/>
                    <a:pt x="11" y="16"/>
                    <a:pt x="12" y="17"/>
                  </a:cubicBezTo>
                  <a:cubicBezTo>
                    <a:pt x="12" y="17"/>
                    <a:pt x="12" y="17"/>
                    <a:pt x="12" y="17"/>
                  </a:cubicBezTo>
                  <a:cubicBezTo>
                    <a:pt x="13" y="17"/>
                    <a:pt x="13" y="18"/>
                    <a:pt x="13" y="18"/>
                  </a:cubicBezTo>
                  <a:cubicBezTo>
                    <a:pt x="13" y="18"/>
                    <a:pt x="14" y="19"/>
                    <a:pt x="14" y="19"/>
                  </a:cubicBezTo>
                  <a:cubicBezTo>
                    <a:pt x="14" y="19"/>
                    <a:pt x="14" y="19"/>
                    <a:pt x="15" y="20"/>
                  </a:cubicBezTo>
                  <a:cubicBezTo>
                    <a:pt x="15" y="20"/>
                    <a:pt x="15" y="20"/>
                    <a:pt x="15" y="20"/>
                  </a:cubicBezTo>
                  <a:cubicBezTo>
                    <a:pt x="16" y="20"/>
                    <a:pt x="16" y="20"/>
                    <a:pt x="16" y="21"/>
                  </a:cubicBezTo>
                  <a:cubicBezTo>
                    <a:pt x="16" y="21"/>
                    <a:pt x="16" y="21"/>
                    <a:pt x="16" y="21"/>
                  </a:cubicBezTo>
                  <a:cubicBezTo>
                    <a:pt x="16" y="21"/>
                    <a:pt x="16" y="22"/>
                    <a:pt x="16" y="22"/>
                  </a:cubicBezTo>
                  <a:cubicBezTo>
                    <a:pt x="16" y="22"/>
                    <a:pt x="17" y="22"/>
                    <a:pt x="17" y="23"/>
                  </a:cubicBezTo>
                  <a:cubicBezTo>
                    <a:pt x="17" y="23"/>
                    <a:pt x="17" y="23"/>
                    <a:pt x="17" y="24"/>
                  </a:cubicBezTo>
                  <a:cubicBezTo>
                    <a:pt x="17" y="24"/>
                    <a:pt x="17" y="25"/>
                    <a:pt x="17" y="25"/>
                  </a:cubicBezTo>
                  <a:cubicBezTo>
                    <a:pt x="16" y="25"/>
                    <a:pt x="16" y="25"/>
                    <a:pt x="16" y="26"/>
                  </a:cubicBezTo>
                  <a:cubicBezTo>
                    <a:pt x="16" y="26"/>
                    <a:pt x="16" y="26"/>
                    <a:pt x="16" y="26"/>
                  </a:cubicBezTo>
                  <a:cubicBezTo>
                    <a:pt x="17" y="26"/>
                    <a:pt x="17" y="26"/>
                    <a:pt x="17" y="27"/>
                  </a:cubicBezTo>
                  <a:cubicBezTo>
                    <a:pt x="17" y="27"/>
                    <a:pt x="17" y="27"/>
                    <a:pt x="17" y="27"/>
                  </a:cubicBezTo>
                  <a:cubicBezTo>
                    <a:pt x="17" y="28"/>
                    <a:pt x="17" y="27"/>
                    <a:pt x="18" y="28"/>
                  </a:cubicBezTo>
                  <a:cubicBezTo>
                    <a:pt x="18" y="28"/>
                    <a:pt x="17" y="28"/>
                    <a:pt x="17" y="29"/>
                  </a:cubicBezTo>
                  <a:cubicBezTo>
                    <a:pt x="17" y="29"/>
                    <a:pt x="17" y="29"/>
                    <a:pt x="18" y="30"/>
                  </a:cubicBezTo>
                  <a:cubicBezTo>
                    <a:pt x="18" y="30"/>
                    <a:pt x="18" y="31"/>
                    <a:pt x="18" y="31"/>
                  </a:cubicBezTo>
                  <a:cubicBezTo>
                    <a:pt x="17" y="31"/>
                    <a:pt x="17" y="32"/>
                    <a:pt x="17" y="32"/>
                  </a:cubicBezTo>
                  <a:cubicBezTo>
                    <a:pt x="17" y="32"/>
                    <a:pt x="17" y="31"/>
                    <a:pt x="17" y="31"/>
                  </a:cubicBezTo>
                  <a:cubicBezTo>
                    <a:pt x="16" y="31"/>
                    <a:pt x="16" y="32"/>
                    <a:pt x="16" y="32"/>
                  </a:cubicBezTo>
                  <a:cubicBezTo>
                    <a:pt x="16" y="32"/>
                    <a:pt x="16" y="32"/>
                    <a:pt x="15" y="32"/>
                  </a:cubicBezTo>
                  <a:cubicBezTo>
                    <a:pt x="15" y="32"/>
                    <a:pt x="15" y="33"/>
                    <a:pt x="15" y="33"/>
                  </a:cubicBezTo>
                  <a:cubicBezTo>
                    <a:pt x="15" y="33"/>
                    <a:pt x="14" y="33"/>
                    <a:pt x="14" y="33"/>
                  </a:cubicBezTo>
                  <a:cubicBezTo>
                    <a:pt x="14" y="33"/>
                    <a:pt x="14" y="34"/>
                    <a:pt x="14" y="34"/>
                  </a:cubicBezTo>
                  <a:cubicBezTo>
                    <a:pt x="14" y="34"/>
                    <a:pt x="14" y="35"/>
                    <a:pt x="14" y="35"/>
                  </a:cubicBezTo>
                  <a:cubicBezTo>
                    <a:pt x="14" y="35"/>
                    <a:pt x="13" y="35"/>
                    <a:pt x="13" y="35"/>
                  </a:cubicBezTo>
                  <a:cubicBezTo>
                    <a:pt x="12" y="35"/>
                    <a:pt x="12" y="35"/>
                    <a:pt x="12" y="36"/>
                  </a:cubicBezTo>
                  <a:cubicBezTo>
                    <a:pt x="12" y="36"/>
                    <a:pt x="12" y="36"/>
                    <a:pt x="12" y="36"/>
                  </a:cubicBezTo>
                  <a:cubicBezTo>
                    <a:pt x="12" y="36"/>
                    <a:pt x="11" y="36"/>
                    <a:pt x="11" y="36"/>
                  </a:cubicBezTo>
                  <a:cubicBezTo>
                    <a:pt x="11" y="36"/>
                    <a:pt x="11" y="37"/>
                    <a:pt x="10" y="37"/>
                  </a:cubicBezTo>
                  <a:cubicBezTo>
                    <a:pt x="10" y="37"/>
                    <a:pt x="10" y="37"/>
                    <a:pt x="10" y="37"/>
                  </a:cubicBezTo>
                  <a:cubicBezTo>
                    <a:pt x="11" y="37"/>
                    <a:pt x="11" y="37"/>
                    <a:pt x="11" y="38"/>
                  </a:cubicBezTo>
                  <a:cubicBezTo>
                    <a:pt x="11" y="38"/>
                    <a:pt x="11" y="38"/>
                    <a:pt x="11" y="38"/>
                  </a:cubicBezTo>
                  <a:cubicBezTo>
                    <a:pt x="12" y="38"/>
                    <a:pt x="12" y="38"/>
                    <a:pt x="12" y="39"/>
                  </a:cubicBezTo>
                  <a:cubicBezTo>
                    <a:pt x="12" y="39"/>
                    <a:pt x="12" y="39"/>
                    <a:pt x="12" y="39"/>
                  </a:cubicBezTo>
                  <a:cubicBezTo>
                    <a:pt x="12" y="40"/>
                    <a:pt x="11" y="40"/>
                    <a:pt x="11" y="40"/>
                  </a:cubicBezTo>
                  <a:cubicBezTo>
                    <a:pt x="11" y="41"/>
                    <a:pt x="12" y="41"/>
                    <a:pt x="12" y="42"/>
                  </a:cubicBezTo>
                  <a:cubicBezTo>
                    <a:pt x="12" y="42"/>
                    <a:pt x="12" y="42"/>
                    <a:pt x="12" y="42"/>
                  </a:cubicBezTo>
                  <a:cubicBezTo>
                    <a:pt x="12" y="43"/>
                    <a:pt x="12" y="42"/>
                    <a:pt x="13" y="42"/>
                  </a:cubicBezTo>
                  <a:cubicBezTo>
                    <a:pt x="13" y="42"/>
                    <a:pt x="13" y="42"/>
                    <a:pt x="14" y="41"/>
                  </a:cubicBezTo>
                  <a:cubicBezTo>
                    <a:pt x="14" y="41"/>
                    <a:pt x="14" y="41"/>
                    <a:pt x="14" y="41"/>
                  </a:cubicBezTo>
                  <a:cubicBezTo>
                    <a:pt x="14" y="41"/>
                    <a:pt x="14" y="41"/>
                    <a:pt x="15" y="41"/>
                  </a:cubicBezTo>
                  <a:cubicBezTo>
                    <a:pt x="15" y="40"/>
                    <a:pt x="15" y="40"/>
                    <a:pt x="15" y="40"/>
                  </a:cubicBezTo>
                  <a:cubicBezTo>
                    <a:pt x="15" y="40"/>
                    <a:pt x="15" y="40"/>
                    <a:pt x="15" y="40"/>
                  </a:cubicBezTo>
                  <a:cubicBezTo>
                    <a:pt x="16" y="39"/>
                    <a:pt x="16" y="39"/>
                    <a:pt x="16" y="39"/>
                  </a:cubicBezTo>
                  <a:cubicBezTo>
                    <a:pt x="17" y="38"/>
                    <a:pt x="16" y="38"/>
                    <a:pt x="17" y="38"/>
                  </a:cubicBezTo>
                  <a:cubicBezTo>
                    <a:pt x="17" y="37"/>
                    <a:pt x="17" y="37"/>
                    <a:pt x="17" y="37"/>
                  </a:cubicBezTo>
                  <a:cubicBezTo>
                    <a:pt x="17" y="36"/>
                    <a:pt x="18" y="37"/>
                    <a:pt x="18" y="37"/>
                  </a:cubicBezTo>
                  <a:cubicBezTo>
                    <a:pt x="19" y="36"/>
                    <a:pt x="20" y="36"/>
                    <a:pt x="20" y="36"/>
                  </a:cubicBezTo>
                  <a:cubicBezTo>
                    <a:pt x="21" y="36"/>
                    <a:pt x="21" y="35"/>
                    <a:pt x="21" y="35"/>
                  </a:cubicBezTo>
                  <a:cubicBezTo>
                    <a:pt x="21" y="35"/>
                    <a:pt x="22" y="34"/>
                    <a:pt x="22" y="34"/>
                  </a:cubicBezTo>
                  <a:cubicBezTo>
                    <a:pt x="22" y="34"/>
                    <a:pt x="23" y="33"/>
                    <a:pt x="23" y="33"/>
                  </a:cubicBezTo>
                  <a:cubicBezTo>
                    <a:pt x="23" y="32"/>
                    <a:pt x="22" y="32"/>
                    <a:pt x="22" y="32"/>
                  </a:cubicBezTo>
                  <a:cubicBezTo>
                    <a:pt x="22" y="31"/>
                    <a:pt x="23" y="31"/>
                    <a:pt x="23" y="31"/>
                  </a:cubicBezTo>
                  <a:cubicBezTo>
                    <a:pt x="23" y="30"/>
                    <a:pt x="23" y="30"/>
                    <a:pt x="23" y="30"/>
                  </a:cubicBezTo>
                  <a:cubicBezTo>
                    <a:pt x="23" y="29"/>
                    <a:pt x="22" y="29"/>
                    <a:pt x="22" y="29"/>
                  </a:cubicBezTo>
                  <a:cubicBezTo>
                    <a:pt x="22" y="28"/>
                    <a:pt x="22" y="27"/>
                    <a:pt x="22" y="27"/>
                  </a:cubicBezTo>
                  <a:cubicBezTo>
                    <a:pt x="22" y="26"/>
                    <a:pt x="22" y="26"/>
                    <a:pt x="21" y="26"/>
                  </a:cubicBezTo>
                  <a:cubicBezTo>
                    <a:pt x="21" y="25"/>
                    <a:pt x="21" y="25"/>
                    <a:pt x="21" y="24"/>
                  </a:cubicBezTo>
                  <a:cubicBezTo>
                    <a:pt x="21" y="24"/>
                    <a:pt x="21" y="23"/>
                    <a:pt x="20" y="23"/>
                  </a:cubicBezTo>
                  <a:cubicBezTo>
                    <a:pt x="20" y="23"/>
                    <a:pt x="20" y="23"/>
                    <a:pt x="20" y="22"/>
                  </a:cubicBezTo>
                  <a:cubicBezTo>
                    <a:pt x="19" y="22"/>
                    <a:pt x="20" y="21"/>
                    <a:pt x="19" y="21"/>
                  </a:cubicBezTo>
                  <a:cubicBezTo>
                    <a:pt x="19" y="21"/>
                    <a:pt x="19" y="21"/>
                    <a:pt x="19" y="21"/>
                  </a:cubicBezTo>
                  <a:cubicBezTo>
                    <a:pt x="19" y="21"/>
                    <a:pt x="19" y="21"/>
                    <a:pt x="18" y="20"/>
                  </a:cubicBezTo>
                  <a:cubicBezTo>
                    <a:pt x="18" y="20"/>
                    <a:pt x="17" y="20"/>
                    <a:pt x="17" y="19"/>
                  </a:cubicBezTo>
                  <a:cubicBezTo>
                    <a:pt x="17" y="19"/>
                    <a:pt x="17" y="19"/>
                    <a:pt x="17" y="1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0" name="Freeform 315"/>
            <p:cNvSpPr>
              <a:spLocks/>
            </p:cNvSpPr>
            <p:nvPr/>
          </p:nvSpPr>
          <p:spPr bwMode="auto">
            <a:xfrm>
              <a:off x="2143126" y="2243139"/>
              <a:ext cx="31750" cy="42863"/>
            </a:xfrm>
            <a:custGeom>
              <a:avLst/>
              <a:gdLst>
                <a:gd name="T0" fmla="*/ 1 w 3"/>
                <a:gd name="T1" fmla="*/ 3 h 4"/>
                <a:gd name="T2" fmla="*/ 2 w 3"/>
                <a:gd name="T3" fmla="*/ 3 h 4"/>
                <a:gd name="T4" fmla="*/ 2 w 3"/>
                <a:gd name="T5" fmla="*/ 2 h 4"/>
                <a:gd name="T6" fmla="*/ 3 w 3"/>
                <a:gd name="T7" fmla="*/ 2 h 4"/>
                <a:gd name="T8" fmla="*/ 2 w 3"/>
                <a:gd name="T9" fmla="*/ 1 h 4"/>
                <a:gd name="T10" fmla="*/ 2 w 3"/>
                <a:gd name="T11" fmla="*/ 0 h 4"/>
                <a:gd name="T12" fmla="*/ 1 w 3"/>
                <a:gd name="T13" fmla="*/ 0 h 4"/>
                <a:gd name="T14" fmla="*/ 1 w 3"/>
                <a:gd name="T15" fmla="*/ 2 h 4"/>
                <a:gd name="T16" fmla="*/ 1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3"/>
                  </a:moveTo>
                  <a:cubicBezTo>
                    <a:pt x="1" y="4"/>
                    <a:pt x="2" y="3"/>
                    <a:pt x="2" y="3"/>
                  </a:cubicBezTo>
                  <a:cubicBezTo>
                    <a:pt x="2" y="3"/>
                    <a:pt x="2" y="3"/>
                    <a:pt x="2" y="2"/>
                  </a:cubicBezTo>
                  <a:cubicBezTo>
                    <a:pt x="2" y="2"/>
                    <a:pt x="3" y="2"/>
                    <a:pt x="3" y="2"/>
                  </a:cubicBezTo>
                  <a:cubicBezTo>
                    <a:pt x="3" y="1"/>
                    <a:pt x="2" y="1"/>
                    <a:pt x="2" y="1"/>
                  </a:cubicBezTo>
                  <a:cubicBezTo>
                    <a:pt x="2" y="1"/>
                    <a:pt x="2" y="1"/>
                    <a:pt x="2" y="0"/>
                  </a:cubicBezTo>
                  <a:cubicBezTo>
                    <a:pt x="1" y="0"/>
                    <a:pt x="1" y="0"/>
                    <a:pt x="1" y="0"/>
                  </a:cubicBezTo>
                  <a:cubicBezTo>
                    <a:pt x="1" y="0"/>
                    <a:pt x="1" y="1"/>
                    <a:pt x="1" y="2"/>
                  </a:cubicBezTo>
                  <a:cubicBezTo>
                    <a:pt x="1" y="2"/>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1" name="Freeform 316"/>
            <p:cNvSpPr>
              <a:spLocks/>
            </p:cNvSpPr>
            <p:nvPr/>
          </p:nvSpPr>
          <p:spPr bwMode="auto">
            <a:xfrm>
              <a:off x="2152651" y="2297114"/>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2" name="Freeform 317"/>
            <p:cNvSpPr>
              <a:spLocks/>
            </p:cNvSpPr>
            <p:nvPr/>
          </p:nvSpPr>
          <p:spPr bwMode="auto">
            <a:xfrm>
              <a:off x="2174876" y="2286001"/>
              <a:ext cx="11113" cy="22225"/>
            </a:xfrm>
            <a:custGeom>
              <a:avLst/>
              <a:gdLst>
                <a:gd name="T0" fmla="*/ 0 w 1"/>
                <a:gd name="T1" fmla="*/ 1 h 2"/>
                <a:gd name="T2" fmla="*/ 0 w 1"/>
                <a:gd name="T3" fmla="*/ 2 h 2"/>
                <a:gd name="T4" fmla="*/ 0 w 1"/>
                <a:gd name="T5" fmla="*/ 2 h 2"/>
                <a:gd name="T6" fmla="*/ 1 w 1"/>
                <a:gd name="T7" fmla="*/ 2 h 2"/>
                <a:gd name="T8" fmla="*/ 1 w 1"/>
                <a:gd name="T9" fmla="*/ 1 h 2"/>
                <a:gd name="T10" fmla="*/ 1 w 1"/>
                <a:gd name="T11" fmla="*/ 1 h 2"/>
                <a:gd name="T12" fmla="*/ 1 w 1"/>
                <a:gd name="T13" fmla="*/ 0 h 2"/>
                <a:gd name="T14" fmla="*/ 0 w 1"/>
                <a:gd name="T15" fmla="*/ 1 h 2"/>
                <a:gd name="T16" fmla="*/ 0 w 1"/>
                <a:gd name="T17" fmla="*/ 1 h 2"/>
                <a:gd name="T18" fmla="*/ 0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1"/>
                  </a:moveTo>
                  <a:cubicBezTo>
                    <a:pt x="0" y="1"/>
                    <a:pt x="0" y="1"/>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3" name="Freeform 318"/>
            <p:cNvSpPr>
              <a:spLocks/>
            </p:cNvSpPr>
            <p:nvPr/>
          </p:nvSpPr>
          <p:spPr bwMode="auto">
            <a:xfrm>
              <a:off x="2132014" y="2330451"/>
              <a:ext cx="11113" cy="9525"/>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4" name="Freeform 319"/>
            <p:cNvSpPr>
              <a:spLocks/>
            </p:cNvSpPr>
            <p:nvPr/>
          </p:nvSpPr>
          <p:spPr bwMode="auto">
            <a:xfrm>
              <a:off x="2120901" y="2308226"/>
              <a:ext cx="22225" cy="22225"/>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1" y="2"/>
                    <a:pt x="1" y="2"/>
                    <a:pt x="1" y="2"/>
                  </a:cubicBezTo>
                  <a:cubicBezTo>
                    <a:pt x="2" y="2"/>
                    <a:pt x="2" y="1"/>
                    <a:pt x="2" y="1"/>
                  </a:cubicBezTo>
                  <a:cubicBezTo>
                    <a:pt x="2" y="1"/>
                    <a:pt x="2" y="1"/>
                    <a:pt x="2" y="0"/>
                  </a:cubicBezTo>
                  <a:cubicBezTo>
                    <a:pt x="1" y="0"/>
                    <a:pt x="1" y="0"/>
                    <a:pt x="1" y="0"/>
                  </a:cubicBezTo>
                  <a:cubicBezTo>
                    <a:pt x="1" y="0"/>
                    <a:pt x="1" y="0"/>
                    <a:pt x="0" y="0"/>
                  </a:cubicBezTo>
                  <a:cubicBezTo>
                    <a:pt x="0" y="0"/>
                    <a:pt x="0" y="0"/>
                    <a:pt x="0" y="1"/>
                  </a:cubicBezTo>
                  <a:cubicBezTo>
                    <a:pt x="0" y="1"/>
                    <a:pt x="0" y="1"/>
                    <a:pt x="0" y="1"/>
                  </a:cubicBezTo>
                  <a:cubicBezTo>
                    <a:pt x="0"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5" name="Freeform 320"/>
            <p:cNvSpPr>
              <a:spLocks/>
            </p:cNvSpPr>
            <p:nvPr/>
          </p:nvSpPr>
          <p:spPr bwMode="auto">
            <a:xfrm>
              <a:off x="2197101" y="2351089"/>
              <a:ext cx="9525" cy="22225"/>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1"/>
                    <a:pt x="1" y="2"/>
                    <a:pt x="1" y="2"/>
                  </a:cubicBezTo>
                  <a:cubicBezTo>
                    <a:pt x="1" y="2"/>
                    <a:pt x="1" y="1"/>
                    <a:pt x="1" y="1"/>
                  </a:cubicBezTo>
                  <a:cubicBezTo>
                    <a:pt x="1" y="1"/>
                    <a:pt x="1" y="1"/>
                    <a:pt x="1" y="0"/>
                  </a:cubicBezTo>
                  <a:cubicBezTo>
                    <a:pt x="1" y="0"/>
                    <a:pt x="1" y="0"/>
                    <a:pt x="1" y="0"/>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6" name="Freeform 321"/>
            <p:cNvSpPr>
              <a:spLocks/>
            </p:cNvSpPr>
            <p:nvPr/>
          </p:nvSpPr>
          <p:spPr bwMode="auto">
            <a:xfrm>
              <a:off x="2217739" y="2373314"/>
              <a:ext cx="22225" cy="22225"/>
            </a:xfrm>
            <a:custGeom>
              <a:avLst/>
              <a:gdLst>
                <a:gd name="T0" fmla="*/ 1 w 2"/>
                <a:gd name="T1" fmla="*/ 2 h 2"/>
                <a:gd name="T2" fmla="*/ 2 w 2"/>
                <a:gd name="T3" fmla="*/ 1 h 2"/>
                <a:gd name="T4" fmla="*/ 1 w 2"/>
                <a:gd name="T5" fmla="*/ 0 h 2"/>
                <a:gd name="T6" fmla="*/ 0 w 2"/>
                <a:gd name="T7" fmla="*/ 0 h 2"/>
                <a:gd name="T8" fmla="*/ 1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2" y="1"/>
                    <a:pt x="2" y="1"/>
                  </a:cubicBezTo>
                  <a:cubicBezTo>
                    <a:pt x="2" y="1"/>
                    <a:pt x="1" y="0"/>
                    <a:pt x="1" y="0"/>
                  </a:cubicBezTo>
                  <a:cubicBezTo>
                    <a:pt x="1" y="0"/>
                    <a:pt x="1" y="0"/>
                    <a:pt x="0" y="0"/>
                  </a:cubicBezTo>
                  <a:cubicBezTo>
                    <a:pt x="0" y="0"/>
                    <a:pt x="1" y="1"/>
                    <a:pt x="1" y="1"/>
                  </a:cubicBezTo>
                  <a:cubicBezTo>
                    <a:pt x="1" y="1"/>
                    <a:pt x="0" y="1"/>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7" name="Freeform 322"/>
            <p:cNvSpPr>
              <a:spLocks/>
            </p:cNvSpPr>
            <p:nvPr/>
          </p:nvSpPr>
          <p:spPr bwMode="auto">
            <a:xfrm>
              <a:off x="2530476" y="2708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8" name="Freeform 323"/>
            <p:cNvSpPr>
              <a:spLocks/>
            </p:cNvSpPr>
            <p:nvPr/>
          </p:nvSpPr>
          <p:spPr bwMode="auto">
            <a:xfrm>
              <a:off x="2552701" y="2622551"/>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2"/>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9" name="Freeform 324"/>
            <p:cNvSpPr>
              <a:spLocks/>
            </p:cNvSpPr>
            <p:nvPr/>
          </p:nvSpPr>
          <p:spPr bwMode="auto">
            <a:xfrm>
              <a:off x="2530476" y="2578101"/>
              <a:ext cx="22225" cy="11113"/>
            </a:xfrm>
            <a:custGeom>
              <a:avLst/>
              <a:gdLst>
                <a:gd name="T0" fmla="*/ 1 w 2"/>
                <a:gd name="T1" fmla="*/ 1 h 1"/>
                <a:gd name="T2" fmla="*/ 2 w 2"/>
                <a:gd name="T3" fmla="*/ 1 h 1"/>
                <a:gd name="T4" fmla="*/ 2 w 2"/>
                <a:gd name="T5" fmla="*/ 0 h 1"/>
                <a:gd name="T6" fmla="*/ 1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2" y="0"/>
                    <a:pt x="2" y="0"/>
                  </a:cubicBezTo>
                  <a:cubicBezTo>
                    <a:pt x="1" y="0"/>
                    <a:pt x="1" y="0"/>
                    <a:pt x="1" y="0"/>
                  </a:cubicBezTo>
                  <a:cubicBezTo>
                    <a:pt x="1" y="0"/>
                    <a:pt x="0" y="0"/>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0" name="Freeform 325"/>
            <p:cNvSpPr>
              <a:spLocks/>
            </p:cNvSpPr>
            <p:nvPr/>
          </p:nvSpPr>
          <p:spPr bwMode="auto">
            <a:xfrm>
              <a:off x="2197101" y="2459039"/>
              <a:ext cx="85725" cy="65088"/>
            </a:xfrm>
            <a:custGeom>
              <a:avLst/>
              <a:gdLst>
                <a:gd name="T0" fmla="*/ 1 w 8"/>
                <a:gd name="T1" fmla="*/ 5 h 6"/>
                <a:gd name="T2" fmla="*/ 2 w 8"/>
                <a:gd name="T3" fmla="*/ 5 h 6"/>
                <a:gd name="T4" fmla="*/ 4 w 8"/>
                <a:gd name="T5" fmla="*/ 5 h 6"/>
                <a:gd name="T6" fmla="*/ 5 w 8"/>
                <a:gd name="T7" fmla="*/ 6 h 6"/>
                <a:gd name="T8" fmla="*/ 6 w 8"/>
                <a:gd name="T9" fmla="*/ 6 h 6"/>
                <a:gd name="T10" fmla="*/ 7 w 8"/>
                <a:gd name="T11" fmla="*/ 6 h 6"/>
                <a:gd name="T12" fmla="*/ 7 w 8"/>
                <a:gd name="T13" fmla="*/ 5 h 6"/>
                <a:gd name="T14" fmla="*/ 7 w 8"/>
                <a:gd name="T15" fmla="*/ 4 h 6"/>
                <a:gd name="T16" fmla="*/ 7 w 8"/>
                <a:gd name="T17" fmla="*/ 3 h 6"/>
                <a:gd name="T18" fmla="*/ 8 w 8"/>
                <a:gd name="T19" fmla="*/ 2 h 6"/>
                <a:gd name="T20" fmla="*/ 8 w 8"/>
                <a:gd name="T21" fmla="*/ 1 h 6"/>
                <a:gd name="T22" fmla="*/ 8 w 8"/>
                <a:gd name="T23" fmla="*/ 0 h 6"/>
                <a:gd name="T24" fmla="*/ 6 w 8"/>
                <a:gd name="T25" fmla="*/ 0 h 6"/>
                <a:gd name="T26" fmla="*/ 5 w 8"/>
                <a:gd name="T27" fmla="*/ 0 h 6"/>
                <a:gd name="T28" fmla="*/ 3 w 8"/>
                <a:gd name="T29" fmla="*/ 1 h 6"/>
                <a:gd name="T30" fmla="*/ 3 w 8"/>
                <a:gd name="T31" fmla="*/ 1 h 6"/>
                <a:gd name="T32" fmla="*/ 4 w 8"/>
                <a:gd name="T33" fmla="*/ 2 h 6"/>
                <a:gd name="T34" fmla="*/ 5 w 8"/>
                <a:gd name="T35" fmla="*/ 2 h 6"/>
                <a:gd name="T36" fmla="*/ 5 w 8"/>
                <a:gd name="T37" fmla="*/ 3 h 6"/>
                <a:gd name="T38" fmla="*/ 5 w 8"/>
                <a:gd name="T39" fmla="*/ 3 h 6"/>
                <a:gd name="T40" fmla="*/ 6 w 8"/>
                <a:gd name="T41" fmla="*/ 4 h 6"/>
                <a:gd name="T42" fmla="*/ 5 w 8"/>
                <a:gd name="T43" fmla="*/ 4 h 6"/>
                <a:gd name="T44" fmla="*/ 4 w 8"/>
                <a:gd name="T45" fmla="*/ 4 h 6"/>
                <a:gd name="T46" fmla="*/ 3 w 8"/>
                <a:gd name="T47" fmla="*/ 4 h 6"/>
                <a:gd name="T48" fmla="*/ 1 w 8"/>
                <a:gd name="T49" fmla="*/ 4 h 6"/>
                <a:gd name="T50" fmla="*/ 0 w 8"/>
                <a:gd name="T51" fmla="*/ 4 h 6"/>
                <a:gd name="T52" fmla="*/ 0 w 8"/>
                <a:gd name="T53" fmla="*/ 5 h 6"/>
                <a:gd name="T54" fmla="*/ 1 w 8"/>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1" y="5"/>
                  </a:moveTo>
                  <a:cubicBezTo>
                    <a:pt x="2" y="5"/>
                    <a:pt x="2" y="5"/>
                    <a:pt x="2" y="5"/>
                  </a:cubicBezTo>
                  <a:cubicBezTo>
                    <a:pt x="3" y="5"/>
                    <a:pt x="3" y="5"/>
                    <a:pt x="4" y="5"/>
                  </a:cubicBezTo>
                  <a:cubicBezTo>
                    <a:pt x="4" y="6"/>
                    <a:pt x="4" y="6"/>
                    <a:pt x="5" y="6"/>
                  </a:cubicBezTo>
                  <a:cubicBezTo>
                    <a:pt x="5" y="6"/>
                    <a:pt x="5" y="6"/>
                    <a:pt x="6" y="6"/>
                  </a:cubicBezTo>
                  <a:cubicBezTo>
                    <a:pt x="6" y="6"/>
                    <a:pt x="7" y="6"/>
                    <a:pt x="7" y="6"/>
                  </a:cubicBezTo>
                  <a:cubicBezTo>
                    <a:pt x="7" y="6"/>
                    <a:pt x="7" y="5"/>
                    <a:pt x="7" y="5"/>
                  </a:cubicBezTo>
                  <a:cubicBezTo>
                    <a:pt x="7" y="5"/>
                    <a:pt x="7" y="5"/>
                    <a:pt x="7" y="4"/>
                  </a:cubicBezTo>
                  <a:cubicBezTo>
                    <a:pt x="7" y="4"/>
                    <a:pt x="7" y="3"/>
                    <a:pt x="7" y="3"/>
                  </a:cubicBezTo>
                  <a:cubicBezTo>
                    <a:pt x="7" y="2"/>
                    <a:pt x="8" y="2"/>
                    <a:pt x="8" y="2"/>
                  </a:cubicBezTo>
                  <a:cubicBezTo>
                    <a:pt x="8" y="1"/>
                    <a:pt x="8" y="1"/>
                    <a:pt x="8" y="1"/>
                  </a:cubicBezTo>
                  <a:cubicBezTo>
                    <a:pt x="8" y="0"/>
                    <a:pt x="8" y="0"/>
                    <a:pt x="8" y="0"/>
                  </a:cubicBezTo>
                  <a:cubicBezTo>
                    <a:pt x="7" y="0"/>
                    <a:pt x="7" y="0"/>
                    <a:pt x="6" y="0"/>
                  </a:cubicBezTo>
                  <a:cubicBezTo>
                    <a:pt x="6" y="0"/>
                    <a:pt x="6" y="0"/>
                    <a:pt x="5" y="0"/>
                  </a:cubicBezTo>
                  <a:cubicBezTo>
                    <a:pt x="5" y="0"/>
                    <a:pt x="4" y="0"/>
                    <a:pt x="3" y="1"/>
                  </a:cubicBezTo>
                  <a:cubicBezTo>
                    <a:pt x="3" y="1"/>
                    <a:pt x="3" y="1"/>
                    <a:pt x="3" y="1"/>
                  </a:cubicBezTo>
                  <a:cubicBezTo>
                    <a:pt x="3" y="2"/>
                    <a:pt x="4" y="1"/>
                    <a:pt x="4" y="2"/>
                  </a:cubicBezTo>
                  <a:cubicBezTo>
                    <a:pt x="5" y="2"/>
                    <a:pt x="5" y="2"/>
                    <a:pt x="5" y="2"/>
                  </a:cubicBezTo>
                  <a:cubicBezTo>
                    <a:pt x="5" y="2"/>
                    <a:pt x="5" y="3"/>
                    <a:pt x="5" y="3"/>
                  </a:cubicBezTo>
                  <a:cubicBezTo>
                    <a:pt x="5" y="3"/>
                    <a:pt x="5" y="3"/>
                    <a:pt x="5" y="3"/>
                  </a:cubicBezTo>
                  <a:cubicBezTo>
                    <a:pt x="5" y="4"/>
                    <a:pt x="5" y="3"/>
                    <a:pt x="6" y="4"/>
                  </a:cubicBezTo>
                  <a:cubicBezTo>
                    <a:pt x="6" y="4"/>
                    <a:pt x="5" y="4"/>
                    <a:pt x="5" y="4"/>
                  </a:cubicBezTo>
                  <a:cubicBezTo>
                    <a:pt x="5" y="5"/>
                    <a:pt x="5" y="4"/>
                    <a:pt x="4" y="4"/>
                  </a:cubicBezTo>
                  <a:cubicBezTo>
                    <a:pt x="4" y="4"/>
                    <a:pt x="4" y="4"/>
                    <a:pt x="3" y="4"/>
                  </a:cubicBezTo>
                  <a:cubicBezTo>
                    <a:pt x="2" y="4"/>
                    <a:pt x="2" y="4"/>
                    <a:pt x="1" y="4"/>
                  </a:cubicBezTo>
                  <a:cubicBezTo>
                    <a:pt x="1" y="4"/>
                    <a:pt x="1" y="4"/>
                    <a:pt x="0" y="4"/>
                  </a:cubicBezTo>
                  <a:cubicBezTo>
                    <a:pt x="0" y="4"/>
                    <a:pt x="0" y="5"/>
                    <a:pt x="0" y="5"/>
                  </a:cubicBezTo>
                  <a:cubicBezTo>
                    <a:pt x="1" y="5"/>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1" name="Freeform 326"/>
            <p:cNvSpPr>
              <a:spLocks/>
            </p:cNvSpPr>
            <p:nvPr/>
          </p:nvSpPr>
          <p:spPr bwMode="auto">
            <a:xfrm>
              <a:off x="1785939" y="2513014"/>
              <a:ext cx="53975" cy="76200"/>
            </a:xfrm>
            <a:custGeom>
              <a:avLst/>
              <a:gdLst>
                <a:gd name="T0" fmla="*/ 4 w 5"/>
                <a:gd name="T1" fmla="*/ 0 h 7"/>
                <a:gd name="T2" fmla="*/ 3 w 5"/>
                <a:gd name="T3" fmla="*/ 0 h 7"/>
                <a:gd name="T4" fmla="*/ 3 w 5"/>
                <a:gd name="T5" fmla="*/ 0 h 7"/>
                <a:gd name="T6" fmla="*/ 2 w 5"/>
                <a:gd name="T7" fmla="*/ 1 h 7"/>
                <a:gd name="T8" fmla="*/ 1 w 5"/>
                <a:gd name="T9" fmla="*/ 1 h 7"/>
                <a:gd name="T10" fmla="*/ 1 w 5"/>
                <a:gd name="T11" fmla="*/ 3 h 7"/>
                <a:gd name="T12" fmla="*/ 1 w 5"/>
                <a:gd name="T13" fmla="*/ 4 h 7"/>
                <a:gd name="T14" fmla="*/ 0 w 5"/>
                <a:gd name="T15" fmla="*/ 5 h 7"/>
                <a:gd name="T16" fmla="*/ 1 w 5"/>
                <a:gd name="T17" fmla="*/ 7 h 7"/>
                <a:gd name="T18" fmla="*/ 2 w 5"/>
                <a:gd name="T19" fmla="*/ 7 h 7"/>
                <a:gd name="T20" fmla="*/ 2 w 5"/>
                <a:gd name="T21" fmla="*/ 7 h 7"/>
                <a:gd name="T22" fmla="*/ 2 w 5"/>
                <a:gd name="T23" fmla="*/ 6 h 7"/>
                <a:gd name="T24" fmla="*/ 2 w 5"/>
                <a:gd name="T25" fmla="*/ 6 h 7"/>
                <a:gd name="T26" fmla="*/ 4 w 5"/>
                <a:gd name="T27" fmla="*/ 4 h 7"/>
                <a:gd name="T28" fmla="*/ 4 w 5"/>
                <a:gd name="T29" fmla="*/ 3 h 7"/>
                <a:gd name="T30" fmla="*/ 4 w 5"/>
                <a:gd name="T31" fmla="*/ 2 h 7"/>
                <a:gd name="T32" fmla="*/ 5 w 5"/>
                <a:gd name="T33" fmla="*/ 1 h 7"/>
                <a:gd name="T34" fmla="*/ 4 w 5"/>
                <a:gd name="T35" fmla="*/ 0 h 7"/>
                <a:gd name="T36" fmla="*/ 4 w 5"/>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4" y="0"/>
                  </a:moveTo>
                  <a:cubicBezTo>
                    <a:pt x="4" y="0"/>
                    <a:pt x="4" y="0"/>
                    <a:pt x="3" y="0"/>
                  </a:cubicBezTo>
                  <a:cubicBezTo>
                    <a:pt x="3" y="0"/>
                    <a:pt x="3" y="0"/>
                    <a:pt x="3" y="0"/>
                  </a:cubicBezTo>
                  <a:cubicBezTo>
                    <a:pt x="2" y="1"/>
                    <a:pt x="2" y="1"/>
                    <a:pt x="2" y="1"/>
                  </a:cubicBezTo>
                  <a:cubicBezTo>
                    <a:pt x="2" y="1"/>
                    <a:pt x="1" y="1"/>
                    <a:pt x="1" y="1"/>
                  </a:cubicBezTo>
                  <a:cubicBezTo>
                    <a:pt x="1" y="2"/>
                    <a:pt x="1" y="2"/>
                    <a:pt x="1" y="3"/>
                  </a:cubicBezTo>
                  <a:cubicBezTo>
                    <a:pt x="1" y="3"/>
                    <a:pt x="1" y="4"/>
                    <a:pt x="1" y="4"/>
                  </a:cubicBezTo>
                  <a:cubicBezTo>
                    <a:pt x="1" y="5"/>
                    <a:pt x="0" y="5"/>
                    <a:pt x="0" y="5"/>
                  </a:cubicBezTo>
                  <a:cubicBezTo>
                    <a:pt x="0" y="6"/>
                    <a:pt x="0" y="7"/>
                    <a:pt x="1" y="7"/>
                  </a:cubicBezTo>
                  <a:cubicBezTo>
                    <a:pt x="1" y="7"/>
                    <a:pt x="1" y="7"/>
                    <a:pt x="2" y="7"/>
                  </a:cubicBezTo>
                  <a:cubicBezTo>
                    <a:pt x="2" y="7"/>
                    <a:pt x="2" y="7"/>
                    <a:pt x="2" y="7"/>
                  </a:cubicBezTo>
                  <a:cubicBezTo>
                    <a:pt x="2" y="7"/>
                    <a:pt x="2" y="7"/>
                    <a:pt x="2" y="6"/>
                  </a:cubicBezTo>
                  <a:cubicBezTo>
                    <a:pt x="2" y="6"/>
                    <a:pt x="2" y="6"/>
                    <a:pt x="2" y="6"/>
                  </a:cubicBezTo>
                  <a:cubicBezTo>
                    <a:pt x="3" y="5"/>
                    <a:pt x="3" y="5"/>
                    <a:pt x="4" y="4"/>
                  </a:cubicBezTo>
                  <a:cubicBezTo>
                    <a:pt x="4" y="4"/>
                    <a:pt x="4" y="4"/>
                    <a:pt x="4" y="3"/>
                  </a:cubicBezTo>
                  <a:cubicBezTo>
                    <a:pt x="4" y="3"/>
                    <a:pt x="4" y="2"/>
                    <a:pt x="4" y="2"/>
                  </a:cubicBezTo>
                  <a:cubicBezTo>
                    <a:pt x="4" y="2"/>
                    <a:pt x="4" y="1"/>
                    <a:pt x="5" y="1"/>
                  </a:cubicBezTo>
                  <a:cubicBezTo>
                    <a:pt x="5" y="1"/>
                    <a:pt x="5" y="0"/>
                    <a:pt x="4" y="0"/>
                  </a:cubicBezTo>
                  <a:cubicBezTo>
                    <a:pt x="4" y="0"/>
                    <a:pt x="4"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2" name="Freeform 327"/>
            <p:cNvSpPr>
              <a:spLocks/>
            </p:cNvSpPr>
            <p:nvPr/>
          </p:nvSpPr>
          <p:spPr bwMode="auto">
            <a:xfrm>
              <a:off x="2671764" y="3022601"/>
              <a:ext cx="0" cy="952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3" name="Freeform 328"/>
            <p:cNvSpPr>
              <a:spLocks/>
            </p:cNvSpPr>
            <p:nvPr/>
          </p:nvSpPr>
          <p:spPr bwMode="auto">
            <a:xfrm>
              <a:off x="2541589" y="2816226"/>
              <a:ext cx="130175" cy="227013"/>
            </a:xfrm>
            <a:custGeom>
              <a:avLst/>
              <a:gdLst>
                <a:gd name="T0" fmla="*/ 2 w 12"/>
                <a:gd name="T1" fmla="*/ 3 h 21"/>
                <a:gd name="T2" fmla="*/ 2 w 12"/>
                <a:gd name="T3" fmla="*/ 4 h 21"/>
                <a:gd name="T4" fmla="*/ 2 w 12"/>
                <a:gd name="T5" fmla="*/ 4 h 21"/>
                <a:gd name="T6" fmla="*/ 1 w 12"/>
                <a:gd name="T7" fmla="*/ 5 h 21"/>
                <a:gd name="T8" fmla="*/ 0 w 12"/>
                <a:gd name="T9" fmla="*/ 5 h 21"/>
                <a:gd name="T10" fmla="*/ 0 w 12"/>
                <a:gd name="T11" fmla="*/ 7 h 21"/>
                <a:gd name="T12" fmla="*/ 1 w 12"/>
                <a:gd name="T13" fmla="*/ 9 h 21"/>
                <a:gd name="T14" fmla="*/ 1 w 12"/>
                <a:gd name="T15" fmla="*/ 10 h 21"/>
                <a:gd name="T16" fmla="*/ 1 w 12"/>
                <a:gd name="T17" fmla="*/ 10 h 21"/>
                <a:gd name="T18" fmla="*/ 3 w 12"/>
                <a:gd name="T19" fmla="*/ 10 h 21"/>
                <a:gd name="T20" fmla="*/ 3 w 12"/>
                <a:gd name="T21" fmla="*/ 10 h 21"/>
                <a:gd name="T22" fmla="*/ 3 w 12"/>
                <a:gd name="T23" fmla="*/ 12 h 21"/>
                <a:gd name="T24" fmla="*/ 3 w 12"/>
                <a:gd name="T25" fmla="*/ 13 h 21"/>
                <a:gd name="T26" fmla="*/ 4 w 12"/>
                <a:gd name="T27" fmla="*/ 13 h 21"/>
                <a:gd name="T28" fmla="*/ 4 w 12"/>
                <a:gd name="T29" fmla="*/ 14 h 21"/>
                <a:gd name="T30" fmla="*/ 3 w 12"/>
                <a:gd name="T31" fmla="*/ 15 h 21"/>
                <a:gd name="T32" fmla="*/ 3 w 12"/>
                <a:gd name="T33" fmla="*/ 16 h 21"/>
                <a:gd name="T34" fmla="*/ 3 w 12"/>
                <a:gd name="T35" fmla="*/ 18 h 21"/>
                <a:gd name="T36" fmla="*/ 3 w 12"/>
                <a:gd name="T37" fmla="*/ 18 h 21"/>
                <a:gd name="T38" fmla="*/ 4 w 12"/>
                <a:gd name="T39" fmla="*/ 19 h 21"/>
                <a:gd name="T40" fmla="*/ 4 w 12"/>
                <a:gd name="T41" fmla="*/ 21 h 21"/>
                <a:gd name="T42" fmla="*/ 5 w 12"/>
                <a:gd name="T43" fmla="*/ 21 h 21"/>
                <a:gd name="T44" fmla="*/ 6 w 12"/>
                <a:gd name="T45" fmla="*/ 21 h 21"/>
                <a:gd name="T46" fmla="*/ 7 w 12"/>
                <a:gd name="T47" fmla="*/ 21 h 21"/>
                <a:gd name="T48" fmla="*/ 8 w 12"/>
                <a:gd name="T49" fmla="*/ 20 h 21"/>
                <a:gd name="T50" fmla="*/ 9 w 12"/>
                <a:gd name="T51" fmla="*/ 20 h 21"/>
                <a:gd name="T52" fmla="*/ 10 w 12"/>
                <a:gd name="T53" fmla="*/ 19 h 21"/>
                <a:gd name="T54" fmla="*/ 12 w 12"/>
                <a:gd name="T55" fmla="*/ 19 h 21"/>
                <a:gd name="T56" fmla="*/ 11 w 12"/>
                <a:gd name="T57" fmla="*/ 18 h 21"/>
                <a:gd name="T58" fmla="*/ 10 w 12"/>
                <a:gd name="T59" fmla="*/ 17 h 21"/>
                <a:gd name="T60" fmla="*/ 10 w 12"/>
                <a:gd name="T61" fmla="*/ 16 h 21"/>
                <a:gd name="T62" fmla="*/ 10 w 12"/>
                <a:gd name="T63" fmla="*/ 15 h 21"/>
                <a:gd name="T64" fmla="*/ 9 w 12"/>
                <a:gd name="T65" fmla="*/ 15 h 21"/>
                <a:gd name="T66" fmla="*/ 8 w 12"/>
                <a:gd name="T67" fmla="*/ 14 h 21"/>
                <a:gd name="T68" fmla="*/ 8 w 12"/>
                <a:gd name="T69" fmla="*/ 11 h 21"/>
                <a:gd name="T70" fmla="*/ 9 w 12"/>
                <a:gd name="T71" fmla="*/ 10 h 21"/>
                <a:gd name="T72" fmla="*/ 10 w 12"/>
                <a:gd name="T73" fmla="*/ 11 h 21"/>
                <a:gd name="T74" fmla="*/ 10 w 12"/>
                <a:gd name="T75" fmla="*/ 9 h 21"/>
                <a:gd name="T76" fmla="*/ 10 w 12"/>
                <a:gd name="T77" fmla="*/ 8 h 21"/>
                <a:gd name="T78" fmla="*/ 10 w 12"/>
                <a:gd name="T79" fmla="*/ 7 h 21"/>
                <a:gd name="T80" fmla="*/ 10 w 12"/>
                <a:gd name="T81" fmla="*/ 7 h 21"/>
                <a:gd name="T82" fmla="*/ 10 w 12"/>
                <a:gd name="T83" fmla="*/ 6 h 21"/>
                <a:gd name="T84" fmla="*/ 9 w 12"/>
                <a:gd name="T85" fmla="*/ 6 h 21"/>
                <a:gd name="T86" fmla="*/ 8 w 12"/>
                <a:gd name="T87" fmla="*/ 5 h 21"/>
                <a:gd name="T88" fmla="*/ 8 w 12"/>
                <a:gd name="T89" fmla="*/ 5 h 21"/>
                <a:gd name="T90" fmla="*/ 7 w 12"/>
                <a:gd name="T91" fmla="*/ 4 h 21"/>
                <a:gd name="T92" fmla="*/ 6 w 12"/>
                <a:gd name="T93" fmla="*/ 3 h 21"/>
                <a:gd name="T94" fmla="*/ 6 w 12"/>
                <a:gd name="T95" fmla="*/ 2 h 21"/>
                <a:gd name="T96" fmla="*/ 5 w 12"/>
                <a:gd name="T97" fmla="*/ 1 h 21"/>
                <a:gd name="T98" fmla="*/ 4 w 12"/>
                <a:gd name="T99" fmla="*/ 0 h 21"/>
                <a:gd name="T100" fmla="*/ 4 w 12"/>
                <a:gd name="T101" fmla="*/ 0 h 21"/>
                <a:gd name="T102" fmla="*/ 4 w 12"/>
                <a:gd name="T103" fmla="*/ 1 h 21"/>
                <a:gd name="T104" fmla="*/ 3 w 12"/>
                <a:gd name="T105" fmla="*/ 2 h 21"/>
                <a:gd name="T106" fmla="*/ 2 w 12"/>
                <a:gd name="T10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21">
                  <a:moveTo>
                    <a:pt x="2" y="3"/>
                  </a:moveTo>
                  <a:cubicBezTo>
                    <a:pt x="2" y="3"/>
                    <a:pt x="1" y="3"/>
                    <a:pt x="2" y="4"/>
                  </a:cubicBezTo>
                  <a:cubicBezTo>
                    <a:pt x="2" y="4"/>
                    <a:pt x="2" y="4"/>
                    <a:pt x="2" y="4"/>
                  </a:cubicBezTo>
                  <a:cubicBezTo>
                    <a:pt x="2" y="5"/>
                    <a:pt x="2" y="5"/>
                    <a:pt x="1" y="5"/>
                  </a:cubicBezTo>
                  <a:cubicBezTo>
                    <a:pt x="1" y="5"/>
                    <a:pt x="0" y="5"/>
                    <a:pt x="0" y="5"/>
                  </a:cubicBezTo>
                  <a:cubicBezTo>
                    <a:pt x="0" y="6"/>
                    <a:pt x="0" y="6"/>
                    <a:pt x="0" y="7"/>
                  </a:cubicBezTo>
                  <a:cubicBezTo>
                    <a:pt x="0" y="8"/>
                    <a:pt x="0" y="8"/>
                    <a:pt x="1" y="9"/>
                  </a:cubicBezTo>
                  <a:cubicBezTo>
                    <a:pt x="1" y="9"/>
                    <a:pt x="1" y="10"/>
                    <a:pt x="1" y="10"/>
                  </a:cubicBezTo>
                  <a:cubicBezTo>
                    <a:pt x="1" y="10"/>
                    <a:pt x="1" y="10"/>
                    <a:pt x="1" y="10"/>
                  </a:cubicBezTo>
                  <a:cubicBezTo>
                    <a:pt x="2" y="10"/>
                    <a:pt x="2" y="9"/>
                    <a:pt x="3" y="10"/>
                  </a:cubicBezTo>
                  <a:cubicBezTo>
                    <a:pt x="3" y="10"/>
                    <a:pt x="3" y="10"/>
                    <a:pt x="3" y="10"/>
                  </a:cubicBezTo>
                  <a:cubicBezTo>
                    <a:pt x="3" y="11"/>
                    <a:pt x="3" y="11"/>
                    <a:pt x="3" y="12"/>
                  </a:cubicBezTo>
                  <a:cubicBezTo>
                    <a:pt x="3" y="12"/>
                    <a:pt x="3" y="12"/>
                    <a:pt x="3" y="13"/>
                  </a:cubicBezTo>
                  <a:cubicBezTo>
                    <a:pt x="4" y="13"/>
                    <a:pt x="4" y="13"/>
                    <a:pt x="4" y="13"/>
                  </a:cubicBezTo>
                  <a:cubicBezTo>
                    <a:pt x="4" y="14"/>
                    <a:pt x="4" y="14"/>
                    <a:pt x="4" y="14"/>
                  </a:cubicBezTo>
                  <a:cubicBezTo>
                    <a:pt x="3" y="14"/>
                    <a:pt x="3" y="15"/>
                    <a:pt x="3" y="15"/>
                  </a:cubicBezTo>
                  <a:cubicBezTo>
                    <a:pt x="3" y="15"/>
                    <a:pt x="3" y="16"/>
                    <a:pt x="3" y="16"/>
                  </a:cubicBezTo>
                  <a:cubicBezTo>
                    <a:pt x="3" y="17"/>
                    <a:pt x="2" y="17"/>
                    <a:pt x="3" y="18"/>
                  </a:cubicBezTo>
                  <a:cubicBezTo>
                    <a:pt x="3" y="18"/>
                    <a:pt x="3" y="18"/>
                    <a:pt x="3" y="18"/>
                  </a:cubicBezTo>
                  <a:cubicBezTo>
                    <a:pt x="4" y="18"/>
                    <a:pt x="3" y="19"/>
                    <a:pt x="4" y="19"/>
                  </a:cubicBezTo>
                  <a:cubicBezTo>
                    <a:pt x="4" y="20"/>
                    <a:pt x="4" y="20"/>
                    <a:pt x="4" y="21"/>
                  </a:cubicBezTo>
                  <a:cubicBezTo>
                    <a:pt x="5" y="21"/>
                    <a:pt x="5" y="21"/>
                    <a:pt x="5" y="21"/>
                  </a:cubicBezTo>
                  <a:cubicBezTo>
                    <a:pt x="6" y="21"/>
                    <a:pt x="6" y="21"/>
                    <a:pt x="6" y="21"/>
                  </a:cubicBezTo>
                  <a:cubicBezTo>
                    <a:pt x="7" y="21"/>
                    <a:pt x="6" y="21"/>
                    <a:pt x="7" y="21"/>
                  </a:cubicBezTo>
                  <a:cubicBezTo>
                    <a:pt x="7" y="20"/>
                    <a:pt x="8" y="21"/>
                    <a:pt x="8" y="20"/>
                  </a:cubicBezTo>
                  <a:cubicBezTo>
                    <a:pt x="9" y="20"/>
                    <a:pt x="9" y="20"/>
                    <a:pt x="9" y="20"/>
                  </a:cubicBezTo>
                  <a:cubicBezTo>
                    <a:pt x="10" y="19"/>
                    <a:pt x="10" y="19"/>
                    <a:pt x="10" y="19"/>
                  </a:cubicBezTo>
                  <a:cubicBezTo>
                    <a:pt x="11" y="19"/>
                    <a:pt x="11" y="19"/>
                    <a:pt x="12" y="19"/>
                  </a:cubicBezTo>
                  <a:cubicBezTo>
                    <a:pt x="12" y="19"/>
                    <a:pt x="11" y="19"/>
                    <a:pt x="11" y="18"/>
                  </a:cubicBezTo>
                  <a:cubicBezTo>
                    <a:pt x="11" y="18"/>
                    <a:pt x="11" y="18"/>
                    <a:pt x="10" y="17"/>
                  </a:cubicBezTo>
                  <a:cubicBezTo>
                    <a:pt x="10" y="17"/>
                    <a:pt x="10" y="17"/>
                    <a:pt x="10" y="16"/>
                  </a:cubicBezTo>
                  <a:cubicBezTo>
                    <a:pt x="10" y="16"/>
                    <a:pt x="10" y="15"/>
                    <a:pt x="10" y="15"/>
                  </a:cubicBezTo>
                  <a:cubicBezTo>
                    <a:pt x="9" y="15"/>
                    <a:pt x="9" y="15"/>
                    <a:pt x="9" y="15"/>
                  </a:cubicBezTo>
                  <a:cubicBezTo>
                    <a:pt x="8" y="15"/>
                    <a:pt x="8" y="14"/>
                    <a:pt x="8" y="14"/>
                  </a:cubicBezTo>
                  <a:cubicBezTo>
                    <a:pt x="8" y="13"/>
                    <a:pt x="8" y="12"/>
                    <a:pt x="8" y="11"/>
                  </a:cubicBezTo>
                  <a:cubicBezTo>
                    <a:pt x="8" y="11"/>
                    <a:pt x="8" y="10"/>
                    <a:pt x="9" y="10"/>
                  </a:cubicBezTo>
                  <a:cubicBezTo>
                    <a:pt x="9" y="10"/>
                    <a:pt x="9" y="11"/>
                    <a:pt x="10" y="11"/>
                  </a:cubicBezTo>
                  <a:cubicBezTo>
                    <a:pt x="10" y="11"/>
                    <a:pt x="10" y="10"/>
                    <a:pt x="10" y="9"/>
                  </a:cubicBezTo>
                  <a:cubicBezTo>
                    <a:pt x="10" y="9"/>
                    <a:pt x="10" y="9"/>
                    <a:pt x="10" y="8"/>
                  </a:cubicBezTo>
                  <a:cubicBezTo>
                    <a:pt x="10" y="8"/>
                    <a:pt x="10" y="8"/>
                    <a:pt x="10" y="7"/>
                  </a:cubicBezTo>
                  <a:cubicBezTo>
                    <a:pt x="10" y="7"/>
                    <a:pt x="10" y="7"/>
                    <a:pt x="10" y="7"/>
                  </a:cubicBezTo>
                  <a:cubicBezTo>
                    <a:pt x="10" y="7"/>
                    <a:pt x="10" y="7"/>
                    <a:pt x="10" y="6"/>
                  </a:cubicBezTo>
                  <a:cubicBezTo>
                    <a:pt x="10" y="6"/>
                    <a:pt x="9" y="6"/>
                    <a:pt x="9" y="6"/>
                  </a:cubicBezTo>
                  <a:cubicBezTo>
                    <a:pt x="9" y="5"/>
                    <a:pt x="9" y="5"/>
                    <a:pt x="8" y="5"/>
                  </a:cubicBezTo>
                  <a:cubicBezTo>
                    <a:pt x="8" y="5"/>
                    <a:pt x="8" y="5"/>
                    <a:pt x="8" y="5"/>
                  </a:cubicBezTo>
                  <a:cubicBezTo>
                    <a:pt x="7" y="5"/>
                    <a:pt x="7" y="5"/>
                    <a:pt x="7" y="4"/>
                  </a:cubicBezTo>
                  <a:cubicBezTo>
                    <a:pt x="6" y="4"/>
                    <a:pt x="7" y="3"/>
                    <a:pt x="6" y="3"/>
                  </a:cubicBezTo>
                  <a:cubicBezTo>
                    <a:pt x="6" y="2"/>
                    <a:pt x="6" y="2"/>
                    <a:pt x="6" y="2"/>
                  </a:cubicBezTo>
                  <a:cubicBezTo>
                    <a:pt x="5" y="1"/>
                    <a:pt x="5" y="1"/>
                    <a:pt x="5" y="1"/>
                  </a:cubicBezTo>
                  <a:cubicBezTo>
                    <a:pt x="4" y="0"/>
                    <a:pt x="4" y="0"/>
                    <a:pt x="4" y="0"/>
                  </a:cubicBezTo>
                  <a:cubicBezTo>
                    <a:pt x="4" y="0"/>
                    <a:pt x="4" y="0"/>
                    <a:pt x="4" y="0"/>
                  </a:cubicBezTo>
                  <a:cubicBezTo>
                    <a:pt x="4" y="1"/>
                    <a:pt x="4" y="1"/>
                    <a:pt x="4" y="1"/>
                  </a:cubicBezTo>
                  <a:cubicBezTo>
                    <a:pt x="3" y="1"/>
                    <a:pt x="3" y="1"/>
                    <a:pt x="3" y="2"/>
                  </a:cubicBezTo>
                  <a:cubicBezTo>
                    <a:pt x="2" y="2"/>
                    <a:pt x="2" y="2"/>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4" name="Freeform 329"/>
            <p:cNvSpPr>
              <a:spLocks/>
            </p:cNvSpPr>
            <p:nvPr/>
          </p:nvSpPr>
          <p:spPr bwMode="auto">
            <a:xfrm>
              <a:off x="1981201" y="3032126"/>
              <a:ext cx="171450" cy="206375"/>
            </a:xfrm>
            <a:custGeom>
              <a:avLst/>
              <a:gdLst>
                <a:gd name="T0" fmla="*/ 1 w 16"/>
                <a:gd name="T1" fmla="*/ 11 h 19"/>
                <a:gd name="T2" fmla="*/ 1 w 16"/>
                <a:gd name="T3" fmla="*/ 12 h 19"/>
                <a:gd name="T4" fmla="*/ 2 w 16"/>
                <a:gd name="T5" fmla="*/ 12 h 19"/>
                <a:gd name="T6" fmla="*/ 4 w 16"/>
                <a:gd name="T7" fmla="*/ 13 h 19"/>
                <a:gd name="T8" fmla="*/ 3 w 16"/>
                <a:gd name="T9" fmla="*/ 13 h 19"/>
                <a:gd name="T10" fmla="*/ 3 w 16"/>
                <a:gd name="T11" fmla="*/ 14 h 19"/>
                <a:gd name="T12" fmla="*/ 3 w 16"/>
                <a:gd name="T13" fmla="*/ 14 h 19"/>
                <a:gd name="T14" fmla="*/ 3 w 16"/>
                <a:gd name="T15" fmla="*/ 15 h 19"/>
                <a:gd name="T16" fmla="*/ 4 w 16"/>
                <a:gd name="T17" fmla="*/ 16 h 19"/>
                <a:gd name="T18" fmla="*/ 3 w 16"/>
                <a:gd name="T19" fmla="*/ 16 h 19"/>
                <a:gd name="T20" fmla="*/ 3 w 16"/>
                <a:gd name="T21" fmla="*/ 17 h 19"/>
                <a:gd name="T22" fmla="*/ 4 w 16"/>
                <a:gd name="T23" fmla="*/ 17 h 19"/>
                <a:gd name="T24" fmla="*/ 5 w 16"/>
                <a:gd name="T25" fmla="*/ 18 h 19"/>
                <a:gd name="T26" fmla="*/ 6 w 16"/>
                <a:gd name="T27" fmla="*/ 19 h 19"/>
                <a:gd name="T28" fmla="*/ 7 w 16"/>
                <a:gd name="T29" fmla="*/ 18 h 19"/>
                <a:gd name="T30" fmla="*/ 7 w 16"/>
                <a:gd name="T31" fmla="*/ 17 h 19"/>
                <a:gd name="T32" fmla="*/ 8 w 16"/>
                <a:gd name="T33" fmla="*/ 15 h 19"/>
                <a:gd name="T34" fmla="*/ 9 w 16"/>
                <a:gd name="T35" fmla="*/ 14 h 19"/>
                <a:gd name="T36" fmla="*/ 9 w 16"/>
                <a:gd name="T37" fmla="*/ 13 h 19"/>
                <a:gd name="T38" fmla="*/ 11 w 16"/>
                <a:gd name="T39" fmla="*/ 13 h 19"/>
                <a:gd name="T40" fmla="*/ 12 w 16"/>
                <a:gd name="T41" fmla="*/ 12 h 19"/>
                <a:gd name="T42" fmla="*/ 13 w 16"/>
                <a:gd name="T43" fmla="*/ 12 h 19"/>
                <a:gd name="T44" fmla="*/ 14 w 16"/>
                <a:gd name="T45" fmla="*/ 11 h 19"/>
                <a:gd name="T46" fmla="*/ 15 w 16"/>
                <a:gd name="T47" fmla="*/ 10 h 19"/>
                <a:gd name="T48" fmla="*/ 15 w 16"/>
                <a:gd name="T49" fmla="*/ 9 h 19"/>
                <a:gd name="T50" fmla="*/ 15 w 16"/>
                <a:gd name="T51" fmla="*/ 7 h 19"/>
                <a:gd name="T52" fmla="*/ 16 w 16"/>
                <a:gd name="T53" fmla="*/ 6 h 19"/>
                <a:gd name="T54" fmla="*/ 15 w 16"/>
                <a:gd name="T55" fmla="*/ 5 h 19"/>
                <a:gd name="T56" fmla="*/ 15 w 16"/>
                <a:gd name="T57" fmla="*/ 5 h 19"/>
                <a:gd name="T58" fmla="*/ 14 w 16"/>
                <a:gd name="T59" fmla="*/ 4 h 19"/>
                <a:gd name="T60" fmla="*/ 13 w 16"/>
                <a:gd name="T61" fmla="*/ 3 h 19"/>
                <a:gd name="T62" fmla="*/ 12 w 16"/>
                <a:gd name="T63" fmla="*/ 4 h 19"/>
                <a:gd name="T64" fmla="*/ 11 w 16"/>
                <a:gd name="T65" fmla="*/ 4 h 19"/>
                <a:gd name="T66" fmla="*/ 11 w 16"/>
                <a:gd name="T67" fmla="*/ 3 h 19"/>
                <a:gd name="T68" fmla="*/ 9 w 16"/>
                <a:gd name="T69" fmla="*/ 3 h 19"/>
                <a:gd name="T70" fmla="*/ 8 w 16"/>
                <a:gd name="T71" fmla="*/ 2 h 19"/>
                <a:gd name="T72" fmla="*/ 8 w 16"/>
                <a:gd name="T73" fmla="*/ 1 h 19"/>
                <a:gd name="T74" fmla="*/ 7 w 16"/>
                <a:gd name="T75" fmla="*/ 1 h 19"/>
                <a:gd name="T76" fmla="*/ 7 w 16"/>
                <a:gd name="T77" fmla="*/ 0 h 19"/>
                <a:gd name="T78" fmla="*/ 6 w 16"/>
                <a:gd name="T79" fmla="*/ 2 h 19"/>
                <a:gd name="T80" fmla="*/ 4 w 16"/>
                <a:gd name="T81" fmla="*/ 2 h 19"/>
                <a:gd name="T82" fmla="*/ 4 w 16"/>
                <a:gd name="T83" fmla="*/ 3 h 19"/>
                <a:gd name="T84" fmla="*/ 3 w 16"/>
                <a:gd name="T85" fmla="*/ 5 h 19"/>
                <a:gd name="T86" fmla="*/ 3 w 16"/>
                <a:gd name="T87" fmla="*/ 5 h 19"/>
                <a:gd name="T88" fmla="*/ 2 w 16"/>
                <a:gd name="T89" fmla="*/ 5 h 19"/>
                <a:gd name="T90" fmla="*/ 1 w 16"/>
                <a:gd name="T91" fmla="*/ 7 h 19"/>
                <a:gd name="T92" fmla="*/ 0 w 16"/>
                <a:gd name="T93" fmla="*/ 9 h 19"/>
                <a:gd name="T94" fmla="*/ 0 w 16"/>
                <a:gd name="T95" fmla="*/ 10 h 19"/>
                <a:gd name="T96" fmla="*/ 1 w 16"/>
                <a:gd name="T9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9">
                  <a:moveTo>
                    <a:pt x="1" y="11"/>
                  </a:moveTo>
                  <a:cubicBezTo>
                    <a:pt x="1" y="11"/>
                    <a:pt x="1" y="11"/>
                    <a:pt x="1" y="12"/>
                  </a:cubicBezTo>
                  <a:cubicBezTo>
                    <a:pt x="1" y="12"/>
                    <a:pt x="2" y="12"/>
                    <a:pt x="2" y="12"/>
                  </a:cubicBezTo>
                  <a:cubicBezTo>
                    <a:pt x="3" y="12"/>
                    <a:pt x="4" y="12"/>
                    <a:pt x="4" y="13"/>
                  </a:cubicBezTo>
                  <a:cubicBezTo>
                    <a:pt x="4" y="13"/>
                    <a:pt x="3" y="13"/>
                    <a:pt x="3" y="13"/>
                  </a:cubicBezTo>
                  <a:cubicBezTo>
                    <a:pt x="3" y="14"/>
                    <a:pt x="3" y="14"/>
                    <a:pt x="3" y="14"/>
                  </a:cubicBezTo>
                  <a:cubicBezTo>
                    <a:pt x="3" y="14"/>
                    <a:pt x="3" y="14"/>
                    <a:pt x="3" y="14"/>
                  </a:cubicBezTo>
                  <a:cubicBezTo>
                    <a:pt x="3" y="14"/>
                    <a:pt x="3" y="14"/>
                    <a:pt x="3" y="15"/>
                  </a:cubicBezTo>
                  <a:cubicBezTo>
                    <a:pt x="3" y="15"/>
                    <a:pt x="4" y="15"/>
                    <a:pt x="4" y="16"/>
                  </a:cubicBezTo>
                  <a:cubicBezTo>
                    <a:pt x="3" y="16"/>
                    <a:pt x="3" y="16"/>
                    <a:pt x="3" y="16"/>
                  </a:cubicBezTo>
                  <a:cubicBezTo>
                    <a:pt x="3" y="17"/>
                    <a:pt x="3" y="17"/>
                    <a:pt x="3" y="17"/>
                  </a:cubicBezTo>
                  <a:cubicBezTo>
                    <a:pt x="3" y="18"/>
                    <a:pt x="3" y="17"/>
                    <a:pt x="4" y="17"/>
                  </a:cubicBezTo>
                  <a:cubicBezTo>
                    <a:pt x="4" y="17"/>
                    <a:pt x="5" y="17"/>
                    <a:pt x="5" y="18"/>
                  </a:cubicBezTo>
                  <a:cubicBezTo>
                    <a:pt x="5" y="18"/>
                    <a:pt x="5" y="19"/>
                    <a:pt x="6" y="19"/>
                  </a:cubicBezTo>
                  <a:cubicBezTo>
                    <a:pt x="6" y="19"/>
                    <a:pt x="6" y="19"/>
                    <a:pt x="7" y="18"/>
                  </a:cubicBezTo>
                  <a:cubicBezTo>
                    <a:pt x="7" y="18"/>
                    <a:pt x="7" y="17"/>
                    <a:pt x="7" y="17"/>
                  </a:cubicBezTo>
                  <a:cubicBezTo>
                    <a:pt x="7" y="16"/>
                    <a:pt x="7" y="16"/>
                    <a:pt x="8" y="15"/>
                  </a:cubicBezTo>
                  <a:cubicBezTo>
                    <a:pt x="8" y="15"/>
                    <a:pt x="8" y="14"/>
                    <a:pt x="9" y="14"/>
                  </a:cubicBezTo>
                  <a:cubicBezTo>
                    <a:pt x="9" y="13"/>
                    <a:pt x="9" y="13"/>
                    <a:pt x="9" y="13"/>
                  </a:cubicBezTo>
                  <a:cubicBezTo>
                    <a:pt x="10" y="13"/>
                    <a:pt x="10" y="13"/>
                    <a:pt x="11" y="13"/>
                  </a:cubicBezTo>
                  <a:cubicBezTo>
                    <a:pt x="11" y="12"/>
                    <a:pt x="11" y="12"/>
                    <a:pt x="12" y="12"/>
                  </a:cubicBezTo>
                  <a:cubicBezTo>
                    <a:pt x="12" y="12"/>
                    <a:pt x="12" y="12"/>
                    <a:pt x="13" y="12"/>
                  </a:cubicBezTo>
                  <a:cubicBezTo>
                    <a:pt x="13" y="12"/>
                    <a:pt x="13" y="11"/>
                    <a:pt x="14" y="11"/>
                  </a:cubicBezTo>
                  <a:cubicBezTo>
                    <a:pt x="14" y="11"/>
                    <a:pt x="14" y="10"/>
                    <a:pt x="15" y="10"/>
                  </a:cubicBezTo>
                  <a:cubicBezTo>
                    <a:pt x="15" y="10"/>
                    <a:pt x="15" y="9"/>
                    <a:pt x="15" y="9"/>
                  </a:cubicBezTo>
                  <a:cubicBezTo>
                    <a:pt x="15" y="8"/>
                    <a:pt x="15" y="8"/>
                    <a:pt x="15" y="7"/>
                  </a:cubicBezTo>
                  <a:cubicBezTo>
                    <a:pt x="16" y="7"/>
                    <a:pt x="16" y="7"/>
                    <a:pt x="16" y="6"/>
                  </a:cubicBezTo>
                  <a:cubicBezTo>
                    <a:pt x="16" y="6"/>
                    <a:pt x="15" y="6"/>
                    <a:pt x="15" y="5"/>
                  </a:cubicBezTo>
                  <a:cubicBezTo>
                    <a:pt x="15" y="5"/>
                    <a:pt x="15" y="5"/>
                    <a:pt x="15" y="5"/>
                  </a:cubicBezTo>
                  <a:cubicBezTo>
                    <a:pt x="15" y="5"/>
                    <a:pt x="15" y="5"/>
                    <a:pt x="14" y="4"/>
                  </a:cubicBezTo>
                  <a:cubicBezTo>
                    <a:pt x="14" y="4"/>
                    <a:pt x="14" y="3"/>
                    <a:pt x="13" y="3"/>
                  </a:cubicBezTo>
                  <a:cubicBezTo>
                    <a:pt x="13" y="3"/>
                    <a:pt x="13" y="4"/>
                    <a:pt x="12" y="4"/>
                  </a:cubicBezTo>
                  <a:cubicBezTo>
                    <a:pt x="12" y="4"/>
                    <a:pt x="12" y="4"/>
                    <a:pt x="11" y="4"/>
                  </a:cubicBezTo>
                  <a:cubicBezTo>
                    <a:pt x="11" y="4"/>
                    <a:pt x="11" y="3"/>
                    <a:pt x="11" y="3"/>
                  </a:cubicBezTo>
                  <a:cubicBezTo>
                    <a:pt x="10" y="3"/>
                    <a:pt x="10" y="3"/>
                    <a:pt x="9" y="3"/>
                  </a:cubicBezTo>
                  <a:cubicBezTo>
                    <a:pt x="9" y="3"/>
                    <a:pt x="9" y="3"/>
                    <a:pt x="8" y="2"/>
                  </a:cubicBezTo>
                  <a:cubicBezTo>
                    <a:pt x="8" y="2"/>
                    <a:pt x="8" y="2"/>
                    <a:pt x="8" y="1"/>
                  </a:cubicBezTo>
                  <a:cubicBezTo>
                    <a:pt x="7" y="1"/>
                    <a:pt x="7" y="1"/>
                    <a:pt x="7" y="1"/>
                  </a:cubicBezTo>
                  <a:cubicBezTo>
                    <a:pt x="7" y="0"/>
                    <a:pt x="7" y="0"/>
                    <a:pt x="7" y="0"/>
                  </a:cubicBezTo>
                  <a:cubicBezTo>
                    <a:pt x="7" y="1"/>
                    <a:pt x="6" y="1"/>
                    <a:pt x="6" y="2"/>
                  </a:cubicBezTo>
                  <a:cubicBezTo>
                    <a:pt x="5" y="2"/>
                    <a:pt x="5" y="1"/>
                    <a:pt x="4" y="2"/>
                  </a:cubicBezTo>
                  <a:cubicBezTo>
                    <a:pt x="4" y="2"/>
                    <a:pt x="4" y="3"/>
                    <a:pt x="4" y="3"/>
                  </a:cubicBezTo>
                  <a:cubicBezTo>
                    <a:pt x="4" y="4"/>
                    <a:pt x="4" y="4"/>
                    <a:pt x="3" y="5"/>
                  </a:cubicBezTo>
                  <a:cubicBezTo>
                    <a:pt x="3" y="5"/>
                    <a:pt x="3" y="5"/>
                    <a:pt x="3" y="5"/>
                  </a:cubicBezTo>
                  <a:cubicBezTo>
                    <a:pt x="2" y="5"/>
                    <a:pt x="2" y="5"/>
                    <a:pt x="2" y="5"/>
                  </a:cubicBezTo>
                  <a:cubicBezTo>
                    <a:pt x="1" y="6"/>
                    <a:pt x="1" y="6"/>
                    <a:pt x="1" y="7"/>
                  </a:cubicBezTo>
                  <a:cubicBezTo>
                    <a:pt x="0" y="7"/>
                    <a:pt x="0" y="8"/>
                    <a:pt x="0" y="9"/>
                  </a:cubicBezTo>
                  <a:cubicBezTo>
                    <a:pt x="0" y="9"/>
                    <a:pt x="0" y="9"/>
                    <a:pt x="0" y="10"/>
                  </a:cubicBezTo>
                  <a:cubicBezTo>
                    <a:pt x="0" y="10"/>
                    <a:pt x="1" y="10"/>
                    <a:pt x="1"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5" name="Freeform 330"/>
            <p:cNvSpPr>
              <a:spLocks/>
            </p:cNvSpPr>
            <p:nvPr/>
          </p:nvSpPr>
          <p:spPr bwMode="auto">
            <a:xfrm>
              <a:off x="2305051" y="3594101"/>
              <a:ext cx="301625" cy="1157288"/>
            </a:xfrm>
            <a:custGeom>
              <a:avLst/>
              <a:gdLst>
                <a:gd name="T0" fmla="*/ 25 w 28"/>
                <a:gd name="T1" fmla="*/ 104 h 107"/>
                <a:gd name="T2" fmla="*/ 28 w 28"/>
                <a:gd name="T3" fmla="*/ 103 h 107"/>
                <a:gd name="T4" fmla="*/ 23 w 28"/>
                <a:gd name="T5" fmla="*/ 102 h 107"/>
                <a:gd name="T6" fmla="*/ 18 w 28"/>
                <a:gd name="T7" fmla="*/ 100 h 107"/>
                <a:gd name="T8" fmla="*/ 16 w 28"/>
                <a:gd name="T9" fmla="*/ 98 h 107"/>
                <a:gd name="T10" fmla="*/ 14 w 28"/>
                <a:gd name="T11" fmla="*/ 94 h 107"/>
                <a:gd name="T12" fmla="*/ 14 w 28"/>
                <a:gd name="T13" fmla="*/ 90 h 107"/>
                <a:gd name="T14" fmla="*/ 15 w 28"/>
                <a:gd name="T15" fmla="*/ 86 h 107"/>
                <a:gd name="T16" fmla="*/ 14 w 28"/>
                <a:gd name="T17" fmla="*/ 82 h 107"/>
                <a:gd name="T18" fmla="*/ 13 w 28"/>
                <a:gd name="T19" fmla="*/ 80 h 107"/>
                <a:gd name="T20" fmla="*/ 11 w 28"/>
                <a:gd name="T21" fmla="*/ 78 h 107"/>
                <a:gd name="T22" fmla="*/ 9 w 28"/>
                <a:gd name="T23" fmla="*/ 73 h 107"/>
                <a:gd name="T24" fmla="*/ 8 w 28"/>
                <a:gd name="T25" fmla="*/ 68 h 107"/>
                <a:gd name="T26" fmla="*/ 7 w 28"/>
                <a:gd name="T27" fmla="*/ 61 h 107"/>
                <a:gd name="T28" fmla="*/ 8 w 28"/>
                <a:gd name="T29" fmla="*/ 55 h 107"/>
                <a:gd name="T30" fmla="*/ 7 w 28"/>
                <a:gd name="T31" fmla="*/ 47 h 107"/>
                <a:gd name="T32" fmla="*/ 6 w 28"/>
                <a:gd name="T33" fmla="*/ 35 h 107"/>
                <a:gd name="T34" fmla="*/ 10 w 28"/>
                <a:gd name="T35" fmla="*/ 27 h 107"/>
                <a:gd name="T36" fmla="*/ 12 w 28"/>
                <a:gd name="T37" fmla="*/ 21 h 107"/>
                <a:gd name="T38" fmla="*/ 10 w 28"/>
                <a:gd name="T39" fmla="*/ 17 h 107"/>
                <a:gd name="T40" fmla="*/ 11 w 28"/>
                <a:gd name="T41" fmla="*/ 11 h 107"/>
                <a:gd name="T42" fmla="*/ 9 w 28"/>
                <a:gd name="T43" fmla="*/ 5 h 107"/>
                <a:gd name="T44" fmla="*/ 5 w 28"/>
                <a:gd name="T45" fmla="*/ 1 h 107"/>
                <a:gd name="T46" fmla="*/ 3 w 28"/>
                <a:gd name="T47" fmla="*/ 2 h 107"/>
                <a:gd name="T48" fmla="*/ 0 w 28"/>
                <a:gd name="T49" fmla="*/ 5 h 107"/>
                <a:gd name="T50" fmla="*/ 1 w 28"/>
                <a:gd name="T51" fmla="*/ 7 h 107"/>
                <a:gd name="T52" fmla="*/ 3 w 28"/>
                <a:gd name="T53" fmla="*/ 14 h 107"/>
                <a:gd name="T54" fmla="*/ 2 w 28"/>
                <a:gd name="T55" fmla="*/ 21 h 107"/>
                <a:gd name="T56" fmla="*/ 3 w 28"/>
                <a:gd name="T57" fmla="*/ 26 h 107"/>
                <a:gd name="T58" fmla="*/ 3 w 28"/>
                <a:gd name="T59" fmla="*/ 31 h 107"/>
                <a:gd name="T60" fmla="*/ 2 w 28"/>
                <a:gd name="T61" fmla="*/ 36 h 107"/>
                <a:gd name="T62" fmla="*/ 2 w 28"/>
                <a:gd name="T63" fmla="*/ 40 h 107"/>
                <a:gd name="T64" fmla="*/ 3 w 28"/>
                <a:gd name="T65" fmla="*/ 45 h 107"/>
                <a:gd name="T66" fmla="*/ 3 w 28"/>
                <a:gd name="T67" fmla="*/ 50 h 107"/>
                <a:gd name="T68" fmla="*/ 3 w 28"/>
                <a:gd name="T69" fmla="*/ 55 h 107"/>
                <a:gd name="T70" fmla="*/ 3 w 28"/>
                <a:gd name="T71" fmla="*/ 61 h 107"/>
                <a:gd name="T72" fmla="*/ 4 w 28"/>
                <a:gd name="T73" fmla="*/ 67 h 107"/>
                <a:gd name="T74" fmla="*/ 5 w 28"/>
                <a:gd name="T75" fmla="*/ 71 h 107"/>
                <a:gd name="T76" fmla="*/ 8 w 28"/>
                <a:gd name="T77" fmla="*/ 72 h 107"/>
                <a:gd name="T78" fmla="*/ 9 w 28"/>
                <a:gd name="T79" fmla="*/ 75 h 107"/>
                <a:gd name="T80" fmla="*/ 9 w 28"/>
                <a:gd name="T81" fmla="*/ 78 h 107"/>
                <a:gd name="T82" fmla="*/ 10 w 28"/>
                <a:gd name="T83" fmla="*/ 81 h 107"/>
                <a:gd name="T84" fmla="*/ 10 w 28"/>
                <a:gd name="T85" fmla="*/ 84 h 107"/>
                <a:gd name="T86" fmla="*/ 10 w 28"/>
                <a:gd name="T87" fmla="*/ 89 h 107"/>
                <a:gd name="T88" fmla="*/ 13 w 28"/>
                <a:gd name="T89" fmla="*/ 91 h 107"/>
                <a:gd name="T90" fmla="*/ 11 w 28"/>
                <a:gd name="T91" fmla="*/ 94 h 107"/>
                <a:gd name="T92" fmla="*/ 13 w 28"/>
                <a:gd name="T93" fmla="*/ 97 h 107"/>
                <a:gd name="T94" fmla="*/ 16 w 28"/>
                <a:gd name="T95" fmla="*/ 100 h 107"/>
                <a:gd name="T96" fmla="*/ 18 w 28"/>
                <a:gd name="T97" fmla="*/ 103 h 107"/>
                <a:gd name="T98" fmla="*/ 21 w 28"/>
                <a:gd name="T99" fmla="*/ 103 h 107"/>
                <a:gd name="T100" fmla="*/ 22 w 28"/>
                <a:gd name="T101" fmla="*/ 105 h 107"/>
                <a:gd name="T102" fmla="*/ 20 w 28"/>
                <a:gd name="T103" fmla="*/ 105 h 107"/>
                <a:gd name="T104" fmla="*/ 23 w 28"/>
                <a:gd name="T10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07">
                  <a:moveTo>
                    <a:pt x="24" y="107"/>
                  </a:moveTo>
                  <a:cubicBezTo>
                    <a:pt x="24" y="107"/>
                    <a:pt x="24" y="106"/>
                    <a:pt x="24" y="106"/>
                  </a:cubicBezTo>
                  <a:cubicBezTo>
                    <a:pt x="24" y="106"/>
                    <a:pt x="24" y="105"/>
                    <a:pt x="25" y="105"/>
                  </a:cubicBezTo>
                  <a:cubicBezTo>
                    <a:pt x="25" y="105"/>
                    <a:pt x="25" y="105"/>
                    <a:pt x="25" y="104"/>
                  </a:cubicBezTo>
                  <a:cubicBezTo>
                    <a:pt x="25" y="104"/>
                    <a:pt x="25" y="104"/>
                    <a:pt x="25" y="104"/>
                  </a:cubicBezTo>
                  <a:cubicBezTo>
                    <a:pt x="26" y="103"/>
                    <a:pt x="26" y="103"/>
                    <a:pt x="26" y="103"/>
                  </a:cubicBezTo>
                  <a:cubicBezTo>
                    <a:pt x="26" y="103"/>
                    <a:pt x="27" y="103"/>
                    <a:pt x="27" y="103"/>
                  </a:cubicBezTo>
                  <a:cubicBezTo>
                    <a:pt x="28" y="103"/>
                    <a:pt x="28" y="103"/>
                    <a:pt x="28" y="103"/>
                  </a:cubicBezTo>
                  <a:cubicBezTo>
                    <a:pt x="27" y="102"/>
                    <a:pt x="27" y="102"/>
                    <a:pt x="27" y="102"/>
                  </a:cubicBezTo>
                  <a:cubicBezTo>
                    <a:pt x="27" y="102"/>
                    <a:pt x="27" y="102"/>
                    <a:pt x="26" y="102"/>
                  </a:cubicBezTo>
                  <a:cubicBezTo>
                    <a:pt x="25" y="102"/>
                    <a:pt x="25" y="101"/>
                    <a:pt x="24" y="101"/>
                  </a:cubicBezTo>
                  <a:cubicBezTo>
                    <a:pt x="24" y="101"/>
                    <a:pt x="24" y="102"/>
                    <a:pt x="23" y="102"/>
                  </a:cubicBezTo>
                  <a:cubicBezTo>
                    <a:pt x="22" y="102"/>
                    <a:pt x="22" y="102"/>
                    <a:pt x="21" y="102"/>
                  </a:cubicBezTo>
                  <a:cubicBezTo>
                    <a:pt x="20" y="101"/>
                    <a:pt x="20" y="101"/>
                    <a:pt x="19" y="101"/>
                  </a:cubicBezTo>
                  <a:cubicBezTo>
                    <a:pt x="19" y="101"/>
                    <a:pt x="19" y="101"/>
                    <a:pt x="19" y="100"/>
                  </a:cubicBezTo>
                  <a:cubicBezTo>
                    <a:pt x="18" y="100"/>
                    <a:pt x="18" y="100"/>
                    <a:pt x="18" y="100"/>
                  </a:cubicBezTo>
                  <a:cubicBezTo>
                    <a:pt x="18" y="99"/>
                    <a:pt x="19" y="99"/>
                    <a:pt x="18" y="98"/>
                  </a:cubicBezTo>
                  <a:cubicBezTo>
                    <a:pt x="18" y="98"/>
                    <a:pt x="18" y="98"/>
                    <a:pt x="18" y="98"/>
                  </a:cubicBezTo>
                  <a:cubicBezTo>
                    <a:pt x="17" y="98"/>
                    <a:pt x="17" y="98"/>
                    <a:pt x="17" y="98"/>
                  </a:cubicBezTo>
                  <a:cubicBezTo>
                    <a:pt x="16" y="98"/>
                    <a:pt x="16" y="98"/>
                    <a:pt x="16" y="98"/>
                  </a:cubicBezTo>
                  <a:cubicBezTo>
                    <a:pt x="15" y="97"/>
                    <a:pt x="16" y="97"/>
                    <a:pt x="16" y="96"/>
                  </a:cubicBezTo>
                  <a:cubicBezTo>
                    <a:pt x="15" y="96"/>
                    <a:pt x="15" y="97"/>
                    <a:pt x="14" y="96"/>
                  </a:cubicBezTo>
                  <a:cubicBezTo>
                    <a:pt x="14" y="96"/>
                    <a:pt x="14" y="96"/>
                    <a:pt x="14" y="95"/>
                  </a:cubicBezTo>
                  <a:cubicBezTo>
                    <a:pt x="14" y="95"/>
                    <a:pt x="13" y="94"/>
                    <a:pt x="14" y="94"/>
                  </a:cubicBezTo>
                  <a:cubicBezTo>
                    <a:pt x="14" y="94"/>
                    <a:pt x="14" y="94"/>
                    <a:pt x="14" y="94"/>
                  </a:cubicBezTo>
                  <a:cubicBezTo>
                    <a:pt x="14" y="93"/>
                    <a:pt x="14" y="94"/>
                    <a:pt x="15" y="93"/>
                  </a:cubicBezTo>
                  <a:cubicBezTo>
                    <a:pt x="15" y="92"/>
                    <a:pt x="15" y="92"/>
                    <a:pt x="15" y="91"/>
                  </a:cubicBezTo>
                  <a:cubicBezTo>
                    <a:pt x="15" y="90"/>
                    <a:pt x="14" y="90"/>
                    <a:pt x="14" y="90"/>
                  </a:cubicBezTo>
                  <a:cubicBezTo>
                    <a:pt x="14" y="89"/>
                    <a:pt x="15" y="89"/>
                    <a:pt x="15" y="89"/>
                  </a:cubicBezTo>
                  <a:cubicBezTo>
                    <a:pt x="15" y="88"/>
                    <a:pt x="15" y="88"/>
                    <a:pt x="15" y="88"/>
                  </a:cubicBezTo>
                  <a:cubicBezTo>
                    <a:pt x="14" y="87"/>
                    <a:pt x="14" y="87"/>
                    <a:pt x="14" y="87"/>
                  </a:cubicBezTo>
                  <a:cubicBezTo>
                    <a:pt x="14" y="87"/>
                    <a:pt x="15" y="87"/>
                    <a:pt x="15" y="86"/>
                  </a:cubicBezTo>
                  <a:cubicBezTo>
                    <a:pt x="15" y="86"/>
                    <a:pt x="15" y="86"/>
                    <a:pt x="15" y="86"/>
                  </a:cubicBezTo>
                  <a:cubicBezTo>
                    <a:pt x="14" y="85"/>
                    <a:pt x="14" y="85"/>
                    <a:pt x="14" y="85"/>
                  </a:cubicBezTo>
                  <a:cubicBezTo>
                    <a:pt x="14" y="84"/>
                    <a:pt x="14" y="84"/>
                    <a:pt x="14" y="83"/>
                  </a:cubicBezTo>
                  <a:cubicBezTo>
                    <a:pt x="14" y="83"/>
                    <a:pt x="14" y="83"/>
                    <a:pt x="14" y="82"/>
                  </a:cubicBezTo>
                  <a:cubicBezTo>
                    <a:pt x="14" y="82"/>
                    <a:pt x="13" y="82"/>
                    <a:pt x="13" y="81"/>
                  </a:cubicBezTo>
                  <a:cubicBezTo>
                    <a:pt x="13" y="81"/>
                    <a:pt x="14" y="81"/>
                    <a:pt x="14" y="81"/>
                  </a:cubicBezTo>
                  <a:cubicBezTo>
                    <a:pt x="14" y="81"/>
                    <a:pt x="14" y="80"/>
                    <a:pt x="14" y="80"/>
                  </a:cubicBezTo>
                  <a:cubicBezTo>
                    <a:pt x="13" y="80"/>
                    <a:pt x="13" y="80"/>
                    <a:pt x="13" y="80"/>
                  </a:cubicBezTo>
                  <a:cubicBezTo>
                    <a:pt x="13" y="81"/>
                    <a:pt x="13" y="81"/>
                    <a:pt x="13" y="80"/>
                  </a:cubicBezTo>
                  <a:cubicBezTo>
                    <a:pt x="13" y="80"/>
                    <a:pt x="13" y="80"/>
                    <a:pt x="13" y="80"/>
                  </a:cubicBezTo>
                  <a:cubicBezTo>
                    <a:pt x="12" y="80"/>
                    <a:pt x="12" y="80"/>
                    <a:pt x="12" y="79"/>
                  </a:cubicBezTo>
                  <a:cubicBezTo>
                    <a:pt x="12" y="79"/>
                    <a:pt x="12" y="79"/>
                    <a:pt x="11" y="78"/>
                  </a:cubicBezTo>
                  <a:cubicBezTo>
                    <a:pt x="11" y="78"/>
                    <a:pt x="11" y="77"/>
                    <a:pt x="11" y="77"/>
                  </a:cubicBezTo>
                  <a:cubicBezTo>
                    <a:pt x="11" y="77"/>
                    <a:pt x="10" y="77"/>
                    <a:pt x="10" y="76"/>
                  </a:cubicBezTo>
                  <a:cubicBezTo>
                    <a:pt x="10" y="76"/>
                    <a:pt x="10" y="75"/>
                    <a:pt x="10" y="74"/>
                  </a:cubicBezTo>
                  <a:cubicBezTo>
                    <a:pt x="10" y="74"/>
                    <a:pt x="10" y="74"/>
                    <a:pt x="9" y="73"/>
                  </a:cubicBezTo>
                  <a:cubicBezTo>
                    <a:pt x="9" y="73"/>
                    <a:pt x="9" y="73"/>
                    <a:pt x="9" y="72"/>
                  </a:cubicBezTo>
                  <a:cubicBezTo>
                    <a:pt x="9" y="72"/>
                    <a:pt x="9" y="72"/>
                    <a:pt x="9" y="71"/>
                  </a:cubicBezTo>
                  <a:cubicBezTo>
                    <a:pt x="9" y="71"/>
                    <a:pt x="8" y="70"/>
                    <a:pt x="8" y="69"/>
                  </a:cubicBezTo>
                  <a:cubicBezTo>
                    <a:pt x="8" y="69"/>
                    <a:pt x="8" y="69"/>
                    <a:pt x="8" y="68"/>
                  </a:cubicBezTo>
                  <a:cubicBezTo>
                    <a:pt x="8" y="67"/>
                    <a:pt x="8" y="66"/>
                    <a:pt x="8" y="65"/>
                  </a:cubicBezTo>
                  <a:cubicBezTo>
                    <a:pt x="9" y="64"/>
                    <a:pt x="9" y="64"/>
                    <a:pt x="9" y="63"/>
                  </a:cubicBezTo>
                  <a:cubicBezTo>
                    <a:pt x="10" y="63"/>
                    <a:pt x="9" y="62"/>
                    <a:pt x="8" y="61"/>
                  </a:cubicBezTo>
                  <a:cubicBezTo>
                    <a:pt x="8" y="61"/>
                    <a:pt x="7" y="61"/>
                    <a:pt x="7" y="61"/>
                  </a:cubicBezTo>
                  <a:cubicBezTo>
                    <a:pt x="7" y="60"/>
                    <a:pt x="7" y="59"/>
                    <a:pt x="7" y="59"/>
                  </a:cubicBezTo>
                  <a:cubicBezTo>
                    <a:pt x="7" y="58"/>
                    <a:pt x="7" y="57"/>
                    <a:pt x="8" y="57"/>
                  </a:cubicBezTo>
                  <a:cubicBezTo>
                    <a:pt x="8" y="56"/>
                    <a:pt x="8" y="57"/>
                    <a:pt x="8" y="56"/>
                  </a:cubicBezTo>
                  <a:cubicBezTo>
                    <a:pt x="9" y="56"/>
                    <a:pt x="8" y="55"/>
                    <a:pt x="8" y="55"/>
                  </a:cubicBezTo>
                  <a:cubicBezTo>
                    <a:pt x="8" y="54"/>
                    <a:pt x="8" y="54"/>
                    <a:pt x="8" y="54"/>
                  </a:cubicBezTo>
                  <a:cubicBezTo>
                    <a:pt x="8" y="53"/>
                    <a:pt x="8" y="53"/>
                    <a:pt x="8" y="53"/>
                  </a:cubicBezTo>
                  <a:cubicBezTo>
                    <a:pt x="8" y="51"/>
                    <a:pt x="7" y="51"/>
                    <a:pt x="7" y="50"/>
                  </a:cubicBezTo>
                  <a:cubicBezTo>
                    <a:pt x="7" y="49"/>
                    <a:pt x="7" y="48"/>
                    <a:pt x="7" y="47"/>
                  </a:cubicBezTo>
                  <a:cubicBezTo>
                    <a:pt x="7" y="46"/>
                    <a:pt x="7" y="45"/>
                    <a:pt x="6" y="44"/>
                  </a:cubicBezTo>
                  <a:cubicBezTo>
                    <a:pt x="6" y="43"/>
                    <a:pt x="6" y="42"/>
                    <a:pt x="6" y="41"/>
                  </a:cubicBezTo>
                  <a:cubicBezTo>
                    <a:pt x="6" y="40"/>
                    <a:pt x="5" y="39"/>
                    <a:pt x="5" y="38"/>
                  </a:cubicBezTo>
                  <a:cubicBezTo>
                    <a:pt x="5" y="37"/>
                    <a:pt x="5" y="36"/>
                    <a:pt x="6" y="35"/>
                  </a:cubicBezTo>
                  <a:cubicBezTo>
                    <a:pt x="6" y="34"/>
                    <a:pt x="7" y="34"/>
                    <a:pt x="7" y="33"/>
                  </a:cubicBezTo>
                  <a:cubicBezTo>
                    <a:pt x="8" y="32"/>
                    <a:pt x="8" y="31"/>
                    <a:pt x="9" y="30"/>
                  </a:cubicBezTo>
                  <a:cubicBezTo>
                    <a:pt x="9" y="30"/>
                    <a:pt x="9" y="29"/>
                    <a:pt x="10" y="29"/>
                  </a:cubicBezTo>
                  <a:cubicBezTo>
                    <a:pt x="10" y="28"/>
                    <a:pt x="10" y="28"/>
                    <a:pt x="10" y="27"/>
                  </a:cubicBezTo>
                  <a:cubicBezTo>
                    <a:pt x="11" y="27"/>
                    <a:pt x="11" y="26"/>
                    <a:pt x="11" y="26"/>
                  </a:cubicBezTo>
                  <a:cubicBezTo>
                    <a:pt x="11" y="25"/>
                    <a:pt x="11" y="25"/>
                    <a:pt x="11" y="24"/>
                  </a:cubicBezTo>
                  <a:cubicBezTo>
                    <a:pt x="11" y="23"/>
                    <a:pt x="11" y="23"/>
                    <a:pt x="11" y="22"/>
                  </a:cubicBezTo>
                  <a:cubicBezTo>
                    <a:pt x="11" y="22"/>
                    <a:pt x="12" y="22"/>
                    <a:pt x="12" y="21"/>
                  </a:cubicBezTo>
                  <a:cubicBezTo>
                    <a:pt x="12" y="21"/>
                    <a:pt x="12" y="21"/>
                    <a:pt x="12" y="20"/>
                  </a:cubicBezTo>
                  <a:cubicBezTo>
                    <a:pt x="12" y="19"/>
                    <a:pt x="12" y="18"/>
                    <a:pt x="12" y="17"/>
                  </a:cubicBezTo>
                  <a:cubicBezTo>
                    <a:pt x="11" y="18"/>
                    <a:pt x="11" y="18"/>
                    <a:pt x="11" y="18"/>
                  </a:cubicBezTo>
                  <a:cubicBezTo>
                    <a:pt x="11" y="17"/>
                    <a:pt x="11" y="17"/>
                    <a:pt x="10" y="17"/>
                  </a:cubicBezTo>
                  <a:cubicBezTo>
                    <a:pt x="10" y="16"/>
                    <a:pt x="10" y="16"/>
                    <a:pt x="10" y="15"/>
                  </a:cubicBezTo>
                  <a:cubicBezTo>
                    <a:pt x="10" y="15"/>
                    <a:pt x="10" y="14"/>
                    <a:pt x="11" y="14"/>
                  </a:cubicBezTo>
                  <a:cubicBezTo>
                    <a:pt x="11" y="13"/>
                    <a:pt x="11" y="13"/>
                    <a:pt x="11" y="13"/>
                  </a:cubicBezTo>
                  <a:cubicBezTo>
                    <a:pt x="11" y="12"/>
                    <a:pt x="11" y="12"/>
                    <a:pt x="11" y="11"/>
                  </a:cubicBezTo>
                  <a:cubicBezTo>
                    <a:pt x="11" y="11"/>
                    <a:pt x="11" y="10"/>
                    <a:pt x="10" y="10"/>
                  </a:cubicBezTo>
                  <a:cubicBezTo>
                    <a:pt x="10" y="9"/>
                    <a:pt x="10" y="9"/>
                    <a:pt x="10" y="9"/>
                  </a:cubicBezTo>
                  <a:cubicBezTo>
                    <a:pt x="9" y="9"/>
                    <a:pt x="10" y="8"/>
                    <a:pt x="10" y="8"/>
                  </a:cubicBezTo>
                  <a:cubicBezTo>
                    <a:pt x="10" y="7"/>
                    <a:pt x="9" y="6"/>
                    <a:pt x="9" y="5"/>
                  </a:cubicBezTo>
                  <a:cubicBezTo>
                    <a:pt x="9" y="4"/>
                    <a:pt x="9" y="3"/>
                    <a:pt x="8" y="3"/>
                  </a:cubicBezTo>
                  <a:cubicBezTo>
                    <a:pt x="8" y="3"/>
                    <a:pt x="7" y="3"/>
                    <a:pt x="7" y="3"/>
                  </a:cubicBezTo>
                  <a:cubicBezTo>
                    <a:pt x="6" y="2"/>
                    <a:pt x="6" y="2"/>
                    <a:pt x="6" y="1"/>
                  </a:cubicBezTo>
                  <a:cubicBezTo>
                    <a:pt x="6" y="1"/>
                    <a:pt x="6" y="1"/>
                    <a:pt x="5" y="1"/>
                  </a:cubicBezTo>
                  <a:cubicBezTo>
                    <a:pt x="5" y="0"/>
                    <a:pt x="4" y="0"/>
                    <a:pt x="4" y="0"/>
                  </a:cubicBezTo>
                  <a:cubicBezTo>
                    <a:pt x="4" y="0"/>
                    <a:pt x="4" y="0"/>
                    <a:pt x="4" y="0"/>
                  </a:cubicBezTo>
                  <a:cubicBezTo>
                    <a:pt x="4" y="0"/>
                    <a:pt x="4" y="0"/>
                    <a:pt x="4" y="1"/>
                  </a:cubicBezTo>
                  <a:cubicBezTo>
                    <a:pt x="4" y="1"/>
                    <a:pt x="3" y="1"/>
                    <a:pt x="3" y="2"/>
                  </a:cubicBezTo>
                  <a:cubicBezTo>
                    <a:pt x="2" y="2"/>
                    <a:pt x="2" y="3"/>
                    <a:pt x="2" y="3"/>
                  </a:cubicBezTo>
                  <a:cubicBezTo>
                    <a:pt x="1" y="3"/>
                    <a:pt x="1" y="3"/>
                    <a:pt x="1" y="4"/>
                  </a:cubicBezTo>
                  <a:cubicBezTo>
                    <a:pt x="1" y="4"/>
                    <a:pt x="1" y="4"/>
                    <a:pt x="0" y="5"/>
                  </a:cubicBezTo>
                  <a:cubicBezTo>
                    <a:pt x="0" y="5"/>
                    <a:pt x="0" y="5"/>
                    <a:pt x="0" y="5"/>
                  </a:cubicBezTo>
                  <a:cubicBezTo>
                    <a:pt x="0" y="5"/>
                    <a:pt x="0" y="5"/>
                    <a:pt x="0" y="5"/>
                  </a:cubicBezTo>
                  <a:cubicBezTo>
                    <a:pt x="0" y="5"/>
                    <a:pt x="0" y="5"/>
                    <a:pt x="0" y="6"/>
                  </a:cubicBezTo>
                  <a:cubicBezTo>
                    <a:pt x="0" y="6"/>
                    <a:pt x="1" y="6"/>
                    <a:pt x="1" y="6"/>
                  </a:cubicBezTo>
                  <a:cubicBezTo>
                    <a:pt x="1" y="6"/>
                    <a:pt x="1" y="7"/>
                    <a:pt x="1" y="7"/>
                  </a:cubicBezTo>
                  <a:cubicBezTo>
                    <a:pt x="1" y="8"/>
                    <a:pt x="2" y="8"/>
                    <a:pt x="2" y="8"/>
                  </a:cubicBezTo>
                  <a:cubicBezTo>
                    <a:pt x="2" y="9"/>
                    <a:pt x="2" y="10"/>
                    <a:pt x="2" y="11"/>
                  </a:cubicBezTo>
                  <a:cubicBezTo>
                    <a:pt x="2" y="12"/>
                    <a:pt x="2" y="12"/>
                    <a:pt x="2" y="13"/>
                  </a:cubicBezTo>
                  <a:cubicBezTo>
                    <a:pt x="2" y="14"/>
                    <a:pt x="3" y="14"/>
                    <a:pt x="3" y="14"/>
                  </a:cubicBezTo>
                  <a:cubicBezTo>
                    <a:pt x="3" y="15"/>
                    <a:pt x="2" y="16"/>
                    <a:pt x="2" y="16"/>
                  </a:cubicBezTo>
                  <a:cubicBezTo>
                    <a:pt x="2" y="17"/>
                    <a:pt x="2" y="18"/>
                    <a:pt x="2" y="18"/>
                  </a:cubicBezTo>
                  <a:cubicBezTo>
                    <a:pt x="2" y="19"/>
                    <a:pt x="1" y="19"/>
                    <a:pt x="1" y="20"/>
                  </a:cubicBezTo>
                  <a:cubicBezTo>
                    <a:pt x="2" y="20"/>
                    <a:pt x="2" y="20"/>
                    <a:pt x="2" y="21"/>
                  </a:cubicBezTo>
                  <a:cubicBezTo>
                    <a:pt x="2" y="21"/>
                    <a:pt x="2" y="21"/>
                    <a:pt x="2" y="22"/>
                  </a:cubicBezTo>
                  <a:cubicBezTo>
                    <a:pt x="2" y="22"/>
                    <a:pt x="2" y="23"/>
                    <a:pt x="2" y="23"/>
                  </a:cubicBezTo>
                  <a:cubicBezTo>
                    <a:pt x="2" y="24"/>
                    <a:pt x="2" y="24"/>
                    <a:pt x="2" y="25"/>
                  </a:cubicBezTo>
                  <a:cubicBezTo>
                    <a:pt x="2" y="25"/>
                    <a:pt x="3" y="25"/>
                    <a:pt x="3" y="26"/>
                  </a:cubicBezTo>
                  <a:cubicBezTo>
                    <a:pt x="3" y="26"/>
                    <a:pt x="3" y="26"/>
                    <a:pt x="3" y="27"/>
                  </a:cubicBezTo>
                  <a:cubicBezTo>
                    <a:pt x="2" y="27"/>
                    <a:pt x="3" y="27"/>
                    <a:pt x="3" y="28"/>
                  </a:cubicBezTo>
                  <a:cubicBezTo>
                    <a:pt x="3" y="28"/>
                    <a:pt x="3" y="29"/>
                    <a:pt x="3" y="29"/>
                  </a:cubicBezTo>
                  <a:cubicBezTo>
                    <a:pt x="3" y="30"/>
                    <a:pt x="3" y="30"/>
                    <a:pt x="3" y="31"/>
                  </a:cubicBezTo>
                  <a:cubicBezTo>
                    <a:pt x="3" y="31"/>
                    <a:pt x="3" y="31"/>
                    <a:pt x="3" y="32"/>
                  </a:cubicBezTo>
                  <a:cubicBezTo>
                    <a:pt x="3" y="32"/>
                    <a:pt x="3" y="33"/>
                    <a:pt x="3" y="33"/>
                  </a:cubicBezTo>
                  <a:cubicBezTo>
                    <a:pt x="3" y="34"/>
                    <a:pt x="3" y="34"/>
                    <a:pt x="3" y="35"/>
                  </a:cubicBezTo>
                  <a:cubicBezTo>
                    <a:pt x="3" y="35"/>
                    <a:pt x="2" y="35"/>
                    <a:pt x="2" y="36"/>
                  </a:cubicBezTo>
                  <a:cubicBezTo>
                    <a:pt x="2" y="36"/>
                    <a:pt x="2" y="36"/>
                    <a:pt x="2" y="37"/>
                  </a:cubicBezTo>
                  <a:cubicBezTo>
                    <a:pt x="2" y="37"/>
                    <a:pt x="2" y="37"/>
                    <a:pt x="3" y="37"/>
                  </a:cubicBezTo>
                  <a:cubicBezTo>
                    <a:pt x="3" y="38"/>
                    <a:pt x="3" y="38"/>
                    <a:pt x="3" y="39"/>
                  </a:cubicBezTo>
                  <a:cubicBezTo>
                    <a:pt x="3" y="39"/>
                    <a:pt x="3" y="39"/>
                    <a:pt x="2" y="40"/>
                  </a:cubicBezTo>
                  <a:cubicBezTo>
                    <a:pt x="2" y="40"/>
                    <a:pt x="2" y="40"/>
                    <a:pt x="2" y="40"/>
                  </a:cubicBezTo>
                  <a:cubicBezTo>
                    <a:pt x="2" y="41"/>
                    <a:pt x="2" y="41"/>
                    <a:pt x="2" y="42"/>
                  </a:cubicBezTo>
                  <a:cubicBezTo>
                    <a:pt x="2" y="43"/>
                    <a:pt x="2" y="43"/>
                    <a:pt x="2" y="44"/>
                  </a:cubicBezTo>
                  <a:cubicBezTo>
                    <a:pt x="3" y="44"/>
                    <a:pt x="3" y="44"/>
                    <a:pt x="3" y="45"/>
                  </a:cubicBezTo>
                  <a:cubicBezTo>
                    <a:pt x="3" y="46"/>
                    <a:pt x="3" y="46"/>
                    <a:pt x="3" y="47"/>
                  </a:cubicBezTo>
                  <a:cubicBezTo>
                    <a:pt x="3" y="47"/>
                    <a:pt x="4" y="47"/>
                    <a:pt x="4" y="48"/>
                  </a:cubicBezTo>
                  <a:cubicBezTo>
                    <a:pt x="4" y="48"/>
                    <a:pt x="4" y="49"/>
                    <a:pt x="4" y="49"/>
                  </a:cubicBezTo>
                  <a:cubicBezTo>
                    <a:pt x="4" y="49"/>
                    <a:pt x="3" y="50"/>
                    <a:pt x="3" y="50"/>
                  </a:cubicBezTo>
                  <a:cubicBezTo>
                    <a:pt x="3" y="51"/>
                    <a:pt x="3" y="51"/>
                    <a:pt x="3" y="52"/>
                  </a:cubicBezTo>
                  <a:cubicBezTo>
                    <a:pt x="3" y="53"/>
                    <a:pt x="3" y="53"/>
                    <a:pt x="3" y="54"/>
                  </a:cubicBezTo>
                  <a:cubicBezTo>
                    <a:pt x="3" y="54"/>
                    <a:pt x="3" y="54"/>
                    <a:pt x="3" y="54"/>
                  </a:cubicBezTo>
                  <a:cubicBezTo>
                    <a:pt x="3" y="54"/>
                    <a:pt x="3" y="54"/>
                    <a:pt x="3" y="55"/>
                  </a:cubicBezTo>
                  <a:cubicBezTo>
                    <a:pt x="3" y="56"/>
                    <a:pt x="3" y="56"/>
                    <a:pt x="3" y="57"/>
                  </a:cubicBezTo>
                  <a:cubicBezTo>
                    <a:pt x="3" y="57"/>
                    <a:pt x="3" y="58"/>
                    <a:pt x="3" y="58"/>
                  </a:cubicBezTo>
                  <a:cubicBezTo>
                    <a:pt x="3" y="59"/>
                    <a:pt x="3" y="59"/>
                    <a:pt x="3" y="59"/>
                  </a:cubicBezTo>
                  <a:cubicBezTo>
                    <a:pt x="3" y="60"/>
                    <a:pt x="2" y="60"/>
                    <a:pt x="3" y="61"/>
                  </a:cubicBezTo>
                  <a:cubicBezTo>
                    <a:pt x="3" y="62"/>
                    <a:pt x="3" y="62"/>
                    <a:pt x="3" y="62"/>
                  </a:cubicBezTo>
                  <a:cubicBezTo>
                    <a:pt x="4" y="63"/>
                    <a:pt x="4" y="63"/>
                    <a:pt x="4" y="64"/>
                  </a:cubicBezTo>
                  <a:cubicBezTo>
                    <a:pt x="4" y="64"/>
                    <a:pt x="4" y="65"/>
                    <a:pt x="4" y="66"/>
                  </a:cubicBezTo>
                  <a:cubicBezTo>
                    <a:pt x="4" y="66"/>
                    <a:pt x="4" y="66"/>
                    <a:pt x="4" y="67"/>
                  </a:cubicBezTo>
                  <a:cubicBezTo>
                    <a:pt x="4" y="67"/>
                    <a:pt x="4" y="67"/>
                    <a:pt x="4" y="68"/>
                  </a:cubicBezTo>
                  <a:cubicBezTo>
                    <a:pt x="4" y="68"/>
                    <a:pt x="4" y="68"/>
                    <a:pt x="4" y="69"/>
                  </a:cubicBezTo>
                  <a:cubicBezTo>
                    <a:pt x="4" y="69"/>
                    <a:pt x="4" y="70"/>
                    <a:pt x="4" y="70"/>
                  </a:cubicBezTo>
                  <a:cubicBezTo>
                    <a:pt x="4" y="70"/>
                    <a:pt x="4" y="71"/>
                    <a:pt x="5" y="71"/>
                  </a:cubicBezTo>
                  <a:cubicBezTo>
                    <a:pt x="5" y="71"/>
                    <a:pt x="5" y="72"/>
                    <a:pt x="5" y="72"/>
                  </a:cubicBezTo>
                  <a:cubicBezTo>
                    <a:pt x="5" y="72"/>
                    <a:pt x="6" y="73"/>
                    <a:pt x="6" y="73"/>
                  </a:cubicBezTo>
                  <a:cubicBezTo>
                    <a:pt x="6" y="73"/>
                    <a:pt x="6" y="72"/>
                    <a:pt x="7" y="72"/>
                  </a:cubicBezTo>
                  <a:cubicBezTo>
                    <a:pt x="7" y="72"/>
                    <a:pt x="7" y="72"/>
                    <a:pt x="8" y="72"/>
                  </a:cubicBezTo>
                  <a:cubicBezTo>
                    <a:pt x="8" y="73"/>
                    <a:pt x="8" y="73"/>
                    <a:pt x="8" y="73"/>
                  </a:cubicBezTo>
                  <a:cubicBezTo>
                    <a:pt x="8" y="74"/>
                    <a:pt x="8" y="74"/>
                    <a:pt x="9" y="74"/>
                  </a:cubicBezTo>
                  <a:cubicBezTo>
                    <a:pt x="9" y="74"/>
                    <a:pt x="9" y="74"/>
                    <a:pt x="9" y="74"/>
                  </a:cubicBezTo>
                  <a:cubicBezTo>
                    <a:pt x="9" y="75"/>
                    <a:pt x="9" y="75"/>
                    <a:pt x="9" y="75"/>
                  </a:cubicBezTo>
                  <a:cubicBezTo>
                    <a:pt x="9" y="76"/>
                    <a:pt x="9" y="76"/>
                    <a:pt x="9" y="76"/>
                  </a:cubicBezTo>
                  <a:cubicBezTo>
                    <a:pt x="9" y="77"/>
                    <a:pt x="9" y="77"/>
                    <a:pt x="9" y="77"/>
                  </a:cubicBezTo>
                  <a:cubicBezTo>
                    <a:pt x="9" y="77"/>
                    <a:pt x="8" y="78"/>
                    <a:pt x="9" y="78"/>
                  </a:cubicBezTo>
                  <a:cubicBezTo>
                    <a:pt x="9" y="78"/>
                    <a:pt x="9" y="78"/>
                    <a:pt x="9" y="78"/>
                  </a:cubicBezTo>
                  <a:cubicBezTo>
                    <a:pt x="10" y="78"/>
                    <a:pt x="9" y="79"/>
                    <a:pt x="9" y="80"/>
                  </a:cubicBezTo>
                  <a:cubicBezTo>
                    <a:pt x="9" y="80"/>
                    <a:pt x="9" y="80"/>
                    <a:pt x="10" y="80"/>
                  </a:cubicBezTo>
                  <a:cubicBezTo>
                    <a:pt x="10" y="80"/>
                    <a:pt x="10" y="80"/>
                    <a:pt x="10" y="80"/>
                  </a:cubicBezTo>
                  <a:cubicBezTo>
                    <a:pt x="10" y="80"/>
                    <a:pt x="10" y="81"/>
                    <a:pt x="10" y="81"/>
                  </a:cubicBezTo>
                  <a:cubicBezTo>
                    <a:pt x="11" y="81"/>
                    <a:pt x="11" y="81"/>
                    <a:pt x="11" y="81"/>
                  </a:cubicBezTo>
                  <a:cubicBezTo>
                    <a:pt x="11" y="82"/>
                    <a:pt x="11" y="82"/>
                    <a:pt x="11" y="82"/>
                  </a:cubicBezTo>
                  <a:cubicBezTo>
                    <a:pt x="10" y="83"/>
                    <a:pt x="10" y="83"/>
                    <a:pt x="10" y="83"/>
                  </a:cubicBezTo>
                  <a:cubicBezTo>
                    <a:pt x="10" y="83"/>
                    <a:pt x="10" y="84"/>
                    <a:pt x="10" y="84"/>
                  </a:cubicBezTo>
                  <a:cubicBezTo>
                    <a:pt x="10" y="84"/>
                    <a:pt x="10" y="85"/>
                    <a:pt x="10" y="85"/>
                  </a:cubicBezTo>
                  <a:cubicBezTo>
                    <a:pt x="10" y="85"/>
                    <a:pt x="10" y="86"/>
                    <a:pt x="10" y="87"/>
                  </a:cubicBezTo>
                  <a:cubicBezTo>
                    <a:pt x="10" y="87"/>
                    <a:pt x="11" y="88"/>
                    <a:pt x="10" y="88"/>
                  </a:cubicBezTo>
                  <a:cubicBezTo>
                    <a:pt x="10" y="89"/>
                    <a:pt x="10" y="89"/>
                    <a:pt x="10" y="89"/>
                  </a:cubicBezTo>
                  <a:cubicBezTo>
                    <a:pt x="10" y="89"/>
                    <a:pt x="10" y="89"/>
                    <a:pt x="10" y="90"/>
                  </a:cubicBezTo>
                  <a:cubicBezTo>
                    <a:pt x="11" y="90"/>
                    <a:pt x="10" y="90"/>
                    <a:pt x="11" y="91"/>
                  </a:cubicBezTo>
                  <a:cubicBezTo>
                    <a:pt x="11" y="91"/>
                    <a:pt x="11" y="90"/>
                    <a:pt x="12" y="91"/>
                  </a:cubicBezTo>
                  <a:cubicBezTo>
                    <a:pt x="12" y="91"/>
                    <a:pt x="13" y="91"/>
                    <a:pt x="13" y="91"/>
                  </a:cubicBezTo>
                  <a:cubicBezTo>
                    <a:pt x="13" y="91"/>
                    <a:pt x="12" y="91"/>
                    <a:pt x="12" y="92"/>
                  </a:cubicBezTo>
                  <a:cubicBezTo>
                    <a:pt x="12" y="92"/>
                    <a:pt x="12" y="92"/>
                    <a:pt x="11" y="93"/>
                  </a:cubicBezTo>
                  <a:cubicBezTo>
                    <a:pt x="11" y="93"/>
                    <a:pt x="11" y="94"/>
                    <a:pt x="11" y="94"/>
                  </a:cubicBezTo>
                  <a:cubicBezTo>
                    <a:pt x="11" y="94"/>
                    <a:pt x="11" y="94"/>
                    <a:pt x="11" y="94"/>
                  </a:cubicBezTo>
                  <a:cubicBezTo>
                    <a:pt x="12" y="94"/>
                    <a:pt x="12" y="94"/>
                    <a:pt x="12" y="95"/>
                  </a:cubicBezTo>
                  <a:cubicBezTo>
                    <a:pt x="12" y="95"/>
                    <a:pt x="13" y="95"/>
                    <a:pt x="13" y="95"/>
                  </a:cubicBezTo>
                  <a:cubicBezTo>
                    <a:pt x="13" y="96"/>
                    <a:pt x="13" y="96"/>
                    <a:pt x="13" y="97"/>
                  </a:cubicBezTo>
                  <a:cubicBezTo>
                    <a:pt x="13" y="97"/>
                    <a:pt x="13" y="97"/>
                    <a:pt x="13" y="97"/>
                  </a:cubicBezTo>
                  <a:cubicBezTo>
                    <a:pt x="13" y="97"/>
                    <a:pt x="14" y="97"/>
                    <a:pt x="14" y="97"/>
                  </a:cubicBezTo>
                  <a:cubicBezTo>
                    <a:pt x="14" y="98"/>
                    <a:pt x="14" y="98"/>
                    <a:pt x="14" y="99"/>
                  </a:cubicBezTo>
                  <a:cubicBezTo>
                    <a:pt x="15" y="99"/>
                    <a:pt x="15" y="99"/>
                    <a:pt x="15" y="100"/>
                  </a:cubicBezTo>
                  <a:cubicBezTo>
                    <a:pt x="15" y="100"/>
                    <a:pt x="15" y="100"/>
                    <a:pt x="16" y="100"/>
                  </a:cubicBezTo>
                  <a:cubicBezTo>
                    <a:pt x="16" y="100"/>
                    <a:pt x="16" y="101"/>
                    <a:pt x="16" y="101"/>
                  </a:cubicBezTo>
                  <a:cubicBezTo>
                    <a:pt x="17" y="101"/>
                    <a:pt x="17" y="101"/>
                    <a:pt x="17" y="102"/>
                  </a:cubicBezTo>
                  <a:cubicBezTo>
                    <a:pt x="17" y="102"/>
                    <a:pt x="17" y="102"/>
                    <a:pt x="17" y="102"/>
                  </a:cubicBezTo>
                  <a:cubicBezTo>
                    <a:pt x="18" y="103"/>
                    <a:pt x="18" y="103"/>
                    <a:pt x="18" y="103"/>
                  </a:cubicBezTo>
                  <a:cubicBezTo>
                    <a:pt x="18" y="104"/>
                    <a:pt x="18" y="104"/>
                    <a:pt x="18" y="104"/>
                  </a:cubicBezTo>
                  <a:cubicBezTo>
                    <a:pt x="19" y="104"/>
                    <a:pt x="19" y="104"/>
                    <a:pt x="19" y="103"/>
                  </a:cubicBezTo>
                  <a:cubicBezTo>
                    <a:pt x="20" y="103"/>
                    <a:pt x="20" y="103"/>
                    <a:pt x="21" y="103"/>
                  </a:cubicBezTo>
                  <a:cubicBezTo>
                    <a:pt x="21" y="103"/>
                    <a:pt x="21" y="103"/>
                    <a:pt x="21" y="103"/>
                  </a:cubicBezTo>
                  <a:cubicBezTo>
                    <a:pt x="22" y="103"/>
                    <a:pt x="22" y="103"/>
                    <a:pt x="22" y="104"/>
                  </a:cubicBezTo>
                  <a:cubicBezTo>
                    <a:pt x="23" y="104"/>
                    <a:pt x="23" y="104"/>
                    <a:pt x="23" y="104"/>
                  </a:cubicBezTo>
                  <a:cubicBezTo>
                    <a:pt x="23" y="105"/>
                    <a:pt x="23" y="105"/>
                    <a:pt x="23" y="105"/>
                  </a:cubicBezTo>
                  <a:cubicBezTo>
                    <a:pt x="22" y="105"/>
                    <a:pt x="22" y="105"/>
                    <a:pt x="22" y="105"/>
                  </a:cubicBezTo>
                  <a:cubicBezTo>
                    <a:pt x="21" y="105"/>
                    <a:pt x="22" y="104"/>
                    <a:pt x="21" y="104"/>
                  </a:cubicBezTo>
                  <a:cubicBezTo>
                    <a:pt x="21" y="104"/>
                    <a:pt x="20" y="104"/>
                    <a:pt x="20" y="104"/>
                  </a:cubicBezTo>
                  <a:cubicBezTo>
                    <a:pt x="20" y="104"/>
                    <a:pt x="20" y="104"/>
                    <a:pt x="20" y="105"/>
                  </a:cubicBezTo>
                  <a:cubicBezTo>
                    <a:pt x="20" y="105"/>
                    <a:pt x="20" y="105"/>
                    <a:pt x="20" y="105"/>
                  </a:cubicBezTo>
                  <a:cubicBezTo>
                    <a:pt x="21" y="106"/>
                    <a:pt x="21" y="105"/>
                    <a:pt x="21" y="106"/>
                  </a:cubicBezTo>
                  <a:cubicBezTo>
                    <a:pt x="21" y="106"/>
                    <a:pt x="20" y="106"/>
                    <a:pt x="20" y="106"/>
                  </a:cubicBezTo>
                  <a:cubicBezTo>
                    <a:pt x="20" y="107"/>
                    <a:pt x="21" y="106"/>
                    <a:pt x="21" y="107"/>
                  </a:cubicBezTo>
                  <a:cubicBezTo>
                    <a:pt x="22" y="107"/>
                    <a:pt x="22" y="107"/>
                    <a:pt x="23" y="107"/>
                  </a:cubicBezTo>
                  <a:cubicBezTo>
                    <a:pt x="23" y="107"/>
                    <a:pt x="23" y="107"/>
                    <a:pt x="23" y="107"/>
                  </a:cubicBezTo>
                  <a:cubicBezTo>
                    <a:pt x="24" y="107"/>
                    <a:pt x="24" y="107"/>
                    <a:pt x="24" y="10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6" name="Freeform 331"/>
            <p:cNvSpPr>
              <a:spLocks/>
            </p:cNvSpPr>
            <p:nvPr/>
          </p:nvSpPr>
          <p:spPr bwMode="auto">
            <a:xfrm>
              <a:off x="1700214" y="3076576"/>
              <a:ext cx="20638" cy="42863"/>
            </a:xfrm>
            <a:custGeom>
              <a:avLst/>
              <a:gdLst>
                <a:gd name="T0" fmla="*/ 1 w 2"/>
                <a:gd name="T1" fmla="*/ 1 h 4"/>
                <a:gd name="T2" fmla="*/ 0 w 2"/>
                <a:gd name="T3" fmla="*/ 0 h 4"/>
                <a:gd name="T4" fmla="*/ 0 w 2"/>
                <a:gd name="T5" fmla="*/ 1 h 4"/>
                <a:gd name="T6" fmla="*/ 0 w 2"/>
                <a:gd name="T7" fmla="*/ 2 h 4"/>
                <a:gd name="T8" fmla="*/ 0 w 2"/>
                <a:gd name="T9" fmla="*/ 2 h 4"/>
                <a:gd name="T10" fmla="*/ 0 w 2"/>
                <a:gd name="T11" fmla="*/ 3 h 4"/>
                <a:gd name="T12" fmla="*/ 0 w 2"/>
                <a:gd name="T13" fmla="*/ 4 h 4"/>
                <a:gd name="T14" fmla="*/ 0 w 2"/>
                <a:gd name="T15" fmla="*/ 4 h 4"/>
                <a:gd name="T16" fmla="*/ 1 w 2"/>
                <a:gd name="T17" fmla="*/ 4 h 4"/>
                <a:gd name="T18" fmla="*/ 2 w 2"/>
                <a:gd name="T19" fmla="*/ 3 h 4"/>
                <a:gd name="T20" fmla="*/ 2 w 2"/>
                <a:gd name="T21" fmla="*/ 2 h 4"/>
                <a:gd name="T22" fmla="*/ 1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1" y="1"/>
                  </a:moveTo>
                  <a:cubicBezTo>
                    <a:pt x="1" y="1"/>
                    <a:pt x="1" y="0"/>
                    <a:pt x="0" y="0"/>
                  </a:cubicBezTo>
                  <a:cubicBezTo>
                    <a:pt x="0" y="0"/>
                    <a:pt x="0"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1" y="4"/>
                    <a:pt x="1" y="4"/>
                  </a:cubicBezTo>
                  <a:cubicBezTo>
                    <a:pt x="1" y="4"/>
                    <a:pt x="1" y="4"/>
                    <a:pt x="2" y="3"/>
                  </a:cubicBezTo>
                  <a:cubicBezTo>
                    <a:pt x="2" y="3"/>
                    <a:pt x="2" y="3"/>
                    <a:pt x="2" y="2"/>
                  </a:cubicBezTo>
                  <a:cubicBezTo>
                    <a:pt x="2" y="2"/>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7" name="Freeform 332"/>
            <p:cNvSpPr>
              <a:spLocks/>
            </p:cNvSpPr>
            <p:nvPr/>
          </p:nvSpPr>
          <p:spPr bwMode="auto">
            <a:xfrm>
              <a:off x="1731964" y="3097214"/>
              <a:ext cx="11113" cy="22225"/>
            </a:xfrm>
            <a:custGeom>
              <a:avLst/>
              <a:gdLst>
                <a:gd name="T0" fmla="*/ 0 w 1"/>
                <a:gd name="T1" fmla="*/ 1 h 2"/>
                <a:gd name="T2" fmla="*/ 0 w 1"/>
                <a:gd name="T3" fmla="*/ 1 h 2"/>
                <a:gd name="T4" fmla="*/ 1 w 1"/>
                <a:gd name="T5" fmla="*/ 1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0" y="1"/>
                  </a:cubicBezTo>
                  <a:cubicBezTo>
                    <a:pt x="0" y="2"/>
                    <a:pt x="0" y="2"/>
                    <a:pt x="1" y="1"/>
                  </a:cubicBezTo>
                  <a:cubicBezTo>
                    <a:pt x="1" y="1"/>
                    <a:pt x="1" y="1"/>
                    <a:pt x="0" y="1"/>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8" name="Freeform 333"/>
            <p:cNvSpPr>
              <a:spLocks/>
            </p:cNvSpPr>
            <p:nvPr/>
          </p:nvSpPr>
          <p:spPr bwMode="auto">
            <a:xfrm>
              <a:off x="1754189" y="31083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9" name="Freeform 334"/>
            <p:cNvSpPr>
              <a:spLocks/>
            </p:cNvSpPr>
            <p:nvPr/>
          </p:nvSpPr>
          <p:spPr bwMode="auto">
            <a:xfrm>
              <a:off x="2359026" y="4384676"/>
              <a:ext cx="20638" cy="53975"/>
            </a:xfrm>
            <a:custGeom>
              <a:avLst/>
              <a:gdLst>
                <a:gd name="T0" fmla="*/ 2 w 2"/>
                <a:gd name="T1" fmla="*/ 5 h 5"/>
                <a:gd name="T2" fmla="*/ 2 w 2"/>
                <a:gd name="T3" fmla="*/ 4 h 5"/>
                <a:gd name="T4" fmla="*/ 2 w 2"/>
                <a:gd name="T5" fmla="*/ 3 h 5"/>
                <a:gd name="T6" fmla="*/ 2 w 2"/>
                <a:gd name="T7" fmla="*/ 2 h 5"/>
                <a:gd name="T8" fmla="*/ 2 w 2"/>
                <a:gd name="T9" fmla="*/ 1 h 5"/>
                <a:gd name="T10" fmla="*/ 1 w 2"/>
                <a:gd name="T11" fmla="*/ 1 h 5"/>
                <a:gd name="T12" fmla="*/ 0 w 2"/>
                <a:gd name="T13" fmla="*/ 1 h 5"/>
                <a:gd name="T14" fmla="*/ 0 w 2"/>
                <a:gd name="T15" fmla="*/ 1 h 5"/>
                <a:gd name="T16" fmla="*/ 0 w 2"/>
                <a:gd name="T17" fmla="*/ 2 h 5"/>
                <a:gd name="T18" fmla="*/ 0 w 2"/>
                <a:gd name="T19" fmla="*/ 3 h 5"/>
                <a:gd name="T20" fmla="*/ 0 w 2"/>
                <a:gd name="T21" fmla="*/ 4 h 5"/>
                <a:gd name="T22" fmla="*/ 0 w 2"/>
                <a:gd name="T23" fmla="*/ 5 h 5"/>
                <a:gd name="T24" fmla="*/ 1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cubicBezTo>
                    <a:pt x="2" y="5"/>
                    <a:pt x="2" y="4"/>
                    <a:pt x="2" y="4"/>
                  </a:cubicBezTo>
                  <a:cubicBezTo>
                    <a:pt x="2" y="3"/>
                    <a:pt x="2" y="3"/>
                    <a:pt x="2" y="3"/>
                  </a:cubicBezTo>
                  <a:cubicBezTo>
                    <a:pt x="2" y="3"/>
                    <a:pt x="2" y="2"/>
                    <a:pt x="2" y="2"/>
                  </a:cubicBezTo>
                  <a:cubicBezTo>
                    <a:pt x="2" y="2"/>
                    <a:pt x="2" y="1"/>
                    <a:pt x="2" y="1"/>
                  </a:cubicBezTo>
                  <a:cubicBezTo>
                    <a:pt x="1" y="1"/>
                    <a:pt x="1" y="1"/>
                    <a:pt x="1" y="1"/>
                  </a:cubicBezTo>
                  <a:cubicBezTo>
                    <a:pt x="1" y="0"/>
                    <a:pt x="1" y="0"/>
                    <a:pt x="0" y="1"/>
                  </a:cubicBezTo>
                  <a:cubicBezTo>
                    <a:pt x="0" y="1"/>
                    <a:pt x="0" y="1"/>
                    <a:pt x="0" y="1"/>
                  </a:cubicBezTo>
                  <a:cubicBezTo>
                    <a:pt x="0" y="1"/>
                    <a:pt x="0" y="2"/>
                    <a:pt x="0" y="2"/>
                  </a:cubicBezTo>
                  <a:cubicBezTo>
                    <a:pt x="0" y="2"/>
                    <a:pt x="0" y="2"/>
                    <a:pt x="0" y="3"/>
                  </a:cubicBezTo>
                  <a:cubicBezTo>
                    <a:pt x="0" y="3"/>
                    <a:pt x="0" y="3"/>
                    <a:pt x="0" y="4"/>
                  </a:cubicBezTo>
                  <a:cubicBezTo>
                    <a:pt x="0" y="4"/>
                    <a:pt x="0" y="4"/>
                    <a:pt x="0" y="5"/>
                  </a:cubicBezTo>
                  <a:cubicBezTo>
                    <a:pt x="1" y="5"/>
                    <a:pt x="1" y="5"/>
                    <a:pt x="1" y="5"/>
                  </a:cubicBezTo>
                  <a:cubicBezTo>
                    <a:pt x="1" y="5"/>
                    <a:pt x="2" y="5"/>
                    <a:pt x="2"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0" name="Freeform 335"/>
            <p:cNvSpPr>
              <a:spLocks/>
            </p:cNvSpPr>
            <p:nvPr/>
          </p:nvSpPr>
          <p:spPr bwMode="auto">
            <a:xfrm>
              <a:off x="2401889" y="4470401"/>
              <a:ext cx="11113" cy="11113"/>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0" y="0"/>
                    <a:pt x="0" y="0"/>
                    <a:pt x="0" y="0"/>
                  </a:cubicBezTo>
                  <a:cubicBezTo>
                    <a:pt x="0" y="0"/>
                    <a:pt x="0" y="0"/>
                    <a:pt x="0" y="1"/>
                  </a:cubicBezTo>
                  <a:cubicBezTo>
                    <a:pt x="0" y="1"/>
                    <a:pt x="1" y="1"/>
                    <a:pt x="1" y="1"/>
                  </a:cubicBezTo>
                  <a:cubicBezTo>
                    <a:pt x="1" y="1"/>
                    <a:pt x="1" y="1"/>
                    <a:pt x="1"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1" name="Freeform 336"/>
            <p:cNvSpPr>
              <a:spLocks/>
            </p:cNvSpPr>
            <p:nvPr/>
          </p:nvSpPr>
          <p:spPr bwMode="auto">
            <a:xfrm>
              <a:off x="2379664" y="4481514"/>
              <a:ext cx="22225" cy="20638"/>
            </a:xfrm>
            <a:custGeom>
              <a:avLst/>
              <a:gdLst>
                <a:gd name="T0" fmla="*/ 1 w 2"/>
                <a:gd name="T1" fmla="*/ 0 h 2"/>
                <a:gd name="T2" fmla="*/ 0 w 2"/>
                <a:gd name="T3" fmla="*/ 0 h 2"/>
                <a:gd name="T4" fmla="*/ 0 w 2"/>
                <a:gd name="T5" fmla="*/ 1 h 2"/>
                <a:gd name="T6" fmla="*/ 1 w 2"/>
                <a:gd name="T7" fmla="*/ 2 h 2"/>
                <a:gd name="T8" fmla="*/ 2 w 2"/>
                <a:gd name="T9" fmla="*/ 1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0"/>
                    <a:pt x="0" y="0"/>
                    <a:pt x="0" y="0"/>
                  </a:cubicBezTo>
                  <a:cubicBezTo>
                    <a:pt x="0" y="1"/>
                    <a:pt x="0" y="1"/>
                    <a:pt x="0" y="1"/>
                  </a:cubicBezTo>
                  <a:cubicBezTo>
                    <a:pt x="0" y="2"/>
                    <a:pt x="1" y="2"/>
                    <a:pt x="1" y="2"/>
                  </a:cubicBezTo>
                  <a:cubicBezTo>
                    <a:pt x="2" y="2"/>
                    <a:pt x="2" y="2"/>
                    <a:pt x="2" y="1"/>
                  </a:cubicBezTo>
                  <a:cubicBezTo>
                    <a:pt x="2" y="1"/>
                    <a:pt x="2" y="1"/>
                    <a:pt x="2" y="1"/>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2" name="Freeform 337"/>
            <p:cNvSpPr>
              <a:spLocks/>
            </p:cNvSpPr>
            <p:nvPr/>
          </p:nvSpPr>
          <p:spPr bwMode="auto">
            <a:xfrm>
              <a:off x="2368551" y="4513264"/>
              <a:ext cx="44450" cy="22225"/>
            </a:xfrm>
            <a:custGeom>
              <a:avLst/>
              <a:gdLst>
                <a:gd name="T0" fmla="*/ 3 w 4"/>
                <a:gd name="T1" fmla="*/ 2 h 2"/>
                <a:gd name="T2" fmla="*/ 4 w 4"/>
                <a:gd name="T3" fmla="*/ 2 h 2"/>
                <a:gd name="T4" fmla="*/ 4 w 4"/>
                <a:gd name="T5" fmla="*/ 1 h 2"/>
                <a:gd name="T6" fmla="*/ 3 w 4"/>
                <a:gd name="T7" fmla="*/ 0 h 2"/>
                <a:gd name="T8" fmla="*/ 2 w 4"/>
                <a:gd name="T9" fmla="*/ 0 h 2"/>
                <a:gd name="T10" fmla="*/ 2 w 4"/>
                <a:gd name="T11" fmla="*/ 1 h 2"/>
                <a:gd name="T12" fmla="*/ 1 w 4"/>
                <a:gd name="T13" fmla="*/ 1 h 2"/>
                <a:gd name="T14" fmla="*/ 0 w 4"/>
                <a:gd name="T15" fmla="*/ 2 h 2"/>
                <a:gd name="T16" fmla="*/ 1 w 4"/>
                <a:gd name="T17" fmla="*/ 2 h 2"/>
                <a:gd name="T18" fmla="*/ 2 w 4"/>
                <a:gd name="T19" fmla="*/ 2 h 2"/>
                <a:gd name="T20" fmla="*/ 3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2"/>
                  </a:moveTo>
                  <a:cubicBezTo>
                    <a:pt x="3" y="2"/>
                    <a:pt x="3" y="2"/>
                    <a:pt x="4" y="2"/>
                  </a:cubicBezTo>
                  <a:cubicBezTo>
                    <a:pt x="4" y="2"/>
                    <a:pt x="4" y="1"/>
                    <a:pt x="4" y="1"/>
                  </a:cubicBezTo>
                  <a:cubicBezTo>
                    <a:pt x="3" y="0"/>
                    <a:pt x="3" y="0"/>
                    <a:pt x="3" y="0"/>
                  </a:cubicBezTo>
                  <a:cubicBezTo>
                    <a:pt x="3" y="0"/>
                    <a:pt x="2" y="0"/>
                    <a:pt x="2" y="0"/>
                  </a:cubicBezTo>
                  <a:cubicBezTo>
                    <a:pt x="2" y="0"/>
                    <a:pt x="2" y="1"/>
                    <a:pt x="2" y="1"/>
                  </a:cubicBezTo>
                  <a:cubicBezTo>
                    <a:pt x="2" y="1"/>
                    <a:pt x="1" y="1"/>
                    <a:pt x="1" y="1"/>
                  </a:cubicBezTo>
                  <a:cubicBezTo>
                    <a:pt x="1" y="1"/>
                    <a:pt x="0" y="2"/>
                    <a:pt x="0" y="2"/>
                  </a:cubicBezTo>
                  <a:cubicBezTo>
                    <a:pt x="0" y="2"/>
                    <a:pt x="1" y="2"/>
                    <a:pt x="1" y="2"/>
                  </a:cubicBezTo>
                  <a:cubicBezTo>
                    <a:pt x="1" y="2"/>
                    <a:pt x="1" y="2"/>
                    <a:pt x="2" y="2"/>
                  </a:cubicBezTo>
                  <a:cubicBezTo>
                    <a:pt x="2" y="2"/>
                    <a:pt x="2" y="2"/>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3" name="Freeform 338"/>
            <p:cNvSpPr>
              <a:spLocks/>
            </p:cNvSpPr>
            <p:nvPr/>
          </p:nvSpPr>
          <p:spPr bwMode="auto">
            <a:xfrm>
              <a:off x="2390776" y="4578351"/>
              <a:ext cx="11113" cy="11113"/>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1" y="0"/>
                    <a:pt x="0" y="0"/>
                  </a:cubicBezTo>
                  <a:cubicBezTo>
                    <a:pt x="0" y="0"/>
                    <a:pt x="0" y="0"/>
                    <a:pt x="0" y="0"/>
                  </a:cubicBezTo>
                  <a:cubicBezTo>
                    <a:pt x="0" y="1"/>
                    <a:pt x="0" y="1"/>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4" name="Freeform 339"/>
            <p:cNvSpPr>
              <a:spLocks/>
            </p:cNvSpPr>
            <p:nvPr/>
          </p:nvSpPr>
          <p:spPr bwMode="auto">
            <a:xfrm>
              <a:off x="2390776" y="4600576"/>
              <a:ext cx="31750" cy="31750"/>
            </a:xfrm>
            <a:custGeom>
              <a:avLst/>
              <a:gdLst>
                <a:gd name="T0" fmla="*/ 3 w 3"/>
                <a:gd name="T1" fmla="*/ 0 h 3"/>
                <a:gd name="T2" fmla="*/ 2 w 3"/>
                <a:gd name="T3" fmla="*/ 0 h 3"/>
                <a:gd name="T4" fmla="*/ 0 w 3"/>
                <a:gd name="T5" fmla="*/ 0 h 3"/>
                <a:gd name="T6" fmla="*/ 1 w 3"/>
                <a:gd name="T7" fmla="*/ 2 h 3"/>
                <a:gd name="T8" fmla="*/ 1 w 3"/>
                <a:gd name="T9" fmla="*/ 2 h 3"/>
                <a:gd name="T10" fmla="*/ 2 w 3"/>
                <a:gd name="T11" fmla="*/ 3 h 3"/>
                <a:gd name="T12" fmla="*/ 3 w 3"/>
                <a:gd name="T13" fmla="*/ 3 h 3"/>
                <a:gd name="T14" fmla="*/ 2 w 3"/>
                <a:gd name="T15" fmla="*/ 2 h 3"/>
                <a:gd name="T16" fmla="*/ 2 w 3"/>
                <a:gd name="T17" fmla="*/ 1 h 3"/>
                <a:gd name="T18" fmla="*/ 3 w 3"/>
                <a:gd name="T19" fmla="*/ 1 h 3"/>
                <a:gd name="T20" fmla="*/ 3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0"/>
                  </a:moveTo>
                  <a:cubicBezTo>
                    <a:pt x="2" y="0"/>
                    <a:pt x="2" y="0"/>
                    <a:pt x="2" y="0"/>
                  </a:cubicBezTo>
                  <a:cubicBezTo>
                    <a:pt x="1" y="0"/>
                    <a:pt x="1" y="0"/>
                    <a:pt x="0" y="0"/>
                  </a:cubicBezTo>
                  <a:cubicBezTo>
                    <a:pt x="0" y="1"/>
                    <a:pt x="1" y="1"/>
                    <a:pt x="1" y="2"/>
                  </a:cubicBezTo>
                  <a:cubicBezTo>
                    <a:pt x="1" y="2"/>
                    <a:pt x="1" y="2"/>
                    <a:pt x="1" y="2"/>
                  </a:cubicBezTo>
                  <a:cubicBezTo>
                    <a:pt x="1" y="3"/>
                    <a:pt x="1" y="3"/>
                    <a:pt x="2" y="3"/>
                  </a:cubicBezTo>
                  <a:cubicBezTo>
                    <a:pt x="2" y="3"/>
                    <a:pt x="2" y="3"/>
                    <a:pt x="3" y="3"/>
                  </a:cubicBezTo>
                  <a:cubicBezTo>
                    <a:pt x="3" y="2"/>
                    <a:pt x="2" y="2"/>
                    <a:pt x="2" y="2"/>
                  </a:cubicBezTo>
                  <a:cubicBezTo>
                    <a:pt x="2" y="2"/>
                    <a:pt x="2" y="2"/>
                    <a:pt x="2" y="1"/>
                  </a:cubicBezTo>
                  <a:cubicBezTo>
                    <a:pt x="2" y="1"/>
                    <a:pt x="3" y="1"/>
                    <a:pt x="3" y="1"/>
                  </a:cubicBezTo>
                  <a:cubicBezTo>
                    <a:pt x="3" y="1"/>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5" name="Freeform 340"/>
            <p:cNvSpPr>
              <a:spLocks/>
            </p:cNvSpPr>
            <p:nvPr/>
          </p:nvSpPr>
          <p:spPr bwMode="auto">
            <a:xfrm>
              <a:off x="2433639" y="4686301"/>
              <a:ext cx="22225" cy="11113"/>
            </a:xfrm>
            <a:custGeom>
              <a:avLst/>
              <a:gdLst>
                <a:gd name="T0" fmla="*/ 1 w 2"/>
                <a:gd name="T1" fmla="*/ 0 h 1"/>
                <a:gd name="T2" fmla="*/ 1 w 2"/>
                <a:gd name="T3" fmla="*/ 1 h 1"/>
                <a:gd name="T4" fmla="*/ 1 w 2"/>
                <a:gd name="T5" fmla="*/ 1 h 1"/>
                <a:gd name="T6" fmla="*/ 1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1"/>
                    <a:pt x="1" y="1"/>
                    <a:pt x="1" y="1"/>
                  </a:cubicBezTo>
                  <a:cubicBezTo>
                    <a:pt x="1" y="1"/>
                    <a:pt x="1" y="1"/>
                    <a:pt x="1" y="1"/>
                  </a:cubicBezTo>
                  <a:cubicBezTo>
                    <a:pt x="1" y="1"/>
                    <a:pt x="2"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6" name="Freeform 341"/>
            <p:cNvSpPr>
              <a:spLocks/>
            </p:cNvSpPr>
            <p:nvPr/>
          </p:nvSpPr>
          <p:spPr bwMode="auto">
            <a:xfrm>
              <a:off x="2466976" y="4719639"/>
              <a:ext cx="42863" cy="20638"/>
            </a:xfrm>
            <a:custGeom>
              <a:avLst/>
              <a:gdLst>
                <a:gd name="T0" fmla="*/ 3 w 4"/>
                <a:gd name="T1" fmla="*/ 1 h 2"/>
                <a:gd name="T2" fmla="*/ 2 w 4"/>
                <a:gd name="T3" fmla="*/ 0 h 2"/>
                <a:gd name="T4" fmla="*/ 1 w 4"/>
                <a:gd name="T5" fmla="*/ 0 h 2"/>
                <a:gd name="T6" fmla="*/ 0 w 4"/>
                <a:gd name="T7" fmla="*/ 0 h 2"/>
                <a:gd name="T8" fmla="*/ 0 w 4"/>
                <a:gd name="T9" fmla="*/ 1 h 2"/>
                <a:gd name="T10" fmla="*/ 1 w 4"/>
                <a:gd name="T11" fmla="*/ 1 h 2"/>
                <a:gd name="T12" fmla="*/ 3 w 4"/>
                <a:gd name="T13" fmla="*/ 1 h 2"/>
                <a:gd name="T14" fmla="*/ 4 w 4"/>
                <a:gd name="T15" fmla="*/ 1 h 2"/>
                <a:gd name="T16" fmla="*/ 3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1"/>
                  </a:moveTo>
                  <a:cubicBezTo>
                    <a:pt x="2" y="0"/>
                    <a:pt x="2" y="0"/>
                    <a:pt x="2" y="0"/>
                  </a:cubicBezTo>
                  <a:cubicBezTo>
                    <a:pt x="1" y="0"/>
                    <a:pt x="1" y="0"/>
                    <a:pt x="1" y="0"/>
                  </a:cubicBezTo>
                  <a:cubicBezTo>
                    <a:pt x="1" y="0"/>
                    <a:pt x="0" y="0"/>
                    <a:pt x="0" y="0"/>
                  </a:cubicBezTo>
                  <a:cubicBezTo>
                    <a:pt x="0" y="1"/>
                    <a:pt x="0" y="1"/>
                    <a:pt x="0" y="1"/>
                  </a:cubicBezTo>
                  <a:cubicBezTo>
                    <a:pt x="1" y="1"/>
                    <a:pt x="1" y="1"/>
                    <a:pt x="1" y="1"/>
                  </a:cubicBezTo>
                  <a:cubicBezTo>
                    <a:pt x="2" y="2"/>
                    <a:pt x="2" y="1"/>
                    <a:pt x="3" y="1"/>
                  </a:cubicBezTo>
                  <a:cubicBezTo>
                    <a:pt x="3" y="1"/>
                    <a:pt x="3" y="2"/>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7" name="Freeform 342"/>
            <p:cNvSpPr>
              <a:spLocks/>
            </p:cNvSpPr>
            <p:nvPr/>
          </p:nvSpPr>
          <p:spPr bwMode="auto">
            <a:xfrm>
              <a:off x="2498726" y="4740276"/>
              <a:ext cx="31750" cy="22225"/>
            </a:xfrm>
            <a:custGeom>
              <a:avLst/>
              <a:gdLst>
                <a:gd name="T0" fmla="*/ 2 w 3"/>
                <a:gd name="T1" fmla="*/ 1 h 2"/>
                <a:gd name="T2" fmla="*/ 2 w 3"/>
                <a:gd name="T3" fmla="*/ 0 h 2"/>
                <a:gd name="T4" fmla="*/ 1 w 3"/>
                <a:gd name="T5" fmla="*/ 0 h 2"/>
                <a:gd name="T6" fmla="*/ 1 w 3"/>
                <a:gd name="T7" fmla="*/ 1 h 2"/>
                <a:gd name="T8" fmla="*/ 2 w 3"/>
                <a:gd name="T9" fmla="*/ 1 h 2"/>
                <a:gd name="T10" fmla="*/ 2 w 3"/>
                <a:gd name="T11" fmla="*/ 2 h 2"/>
                <a:gd name="T12" fmla="*/ 3 w 3"/>
                <a:gd name="T13" fmla="*/ 2 h 2"/>
                <a:gd name="T14" fmla="*/ 3 w 3"/>
                <a:gd name="T15" fmla="*/ 1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2" y="1"/>
                    <a:pt x="2" y="1"/>
                    <a:pt x="2" y="0"/>
                  </a:cubicBezTo>
                  <a:cubicBezTo>
                    <a:pt x="1" y="0"/>
                    <a:pt x="1" y="0"/>
                    <a:pt x="1" y="0"/>
                  </a:cubicBezTo>
                  <a:cubicBezTo>
                    <a:pt x="0" y="0"/>
                    <a:pt x="1" y="1"/>
                    <a:pt x="1" y="1"/>
                  </a:cubicBezTo>
                  <a:cubicBezTo>
                    <a:pt x="1" y="1"/>
                    <a:pt x="2" y="1"/>
                    <a:pt x="2" y="1"/>
                  </a:cubicBezTo>
                  <a:cubicBezTo>
                    <a:pt x="2" y="2"/>
                    <a:pt x="2" y="2"/>
                    <a:pt x="2" y="2"/>
                  </a:cubicBezTo>
                  <a:cubicBezTo>
                    <a:pt x="2" y="2"/>
                    <a:pt x="3" y="2"/>
                    <a:pt x="3" y="2"/>
                  </a:cubicBezTo>
                  <a:cubicBezTo>
                    <a:pt x="3" y="2"/>
                    <a:pt x="3" y="2"/>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8" name="Freeform 343"/>
            <p:cNvSpPr>
              <a:spLocks/>
            </p:cNvSpPr>
            <p:nvPr/>
          </p:nvSpPr>
          <p:spPr bwMode="auto">
            <a:xfrm>
              <a:off x="2563814" y="4729164"/>
              <a:ext cx="20638" cy="22225"/>
            </a:xfrm>
            <a:custGeom>
              <a:avLst/>
              <a:gdLst>
                <a:gd name="T0" fmla="*/ 1 w 2"/>
                <a:gd name="T1" fmla="*/ 0 h 2"/>
                <a:gd name="T2" fmla="*/ 1 w 2"/>
                <a:gd name="T3" fmla="*/ 1 h 2"/>
                <a:gd name="T4" fmla="*/ 1 w 2"/>
                <a:gd name="T5" fmla="*/ 2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1"/>
                  </a:cubicBezTo>
                  <a:cubicBezTo>
                    <a:pt x="0" y="1"/>
                    <a:pt x="0" y="1"/>
                    <a:pt x="1" y="2"/>
                  </a:cubicBezTo>
                  <a:cubicBezTo>
                    <a:pt x="1" y="2"/>
                    <a:pt x="1" y="2"/>
                    <a:pt x="1" y="2"/>
                  </a:cubicBezTo>
                  <a:cubicBezTo>
                    <a:pt x="2" y="2"/>
                    <a:pt x="2" y="1"/>
                    <a:pt x="2" y="1"/>
                  </a:cubicBezTo>
                  <a:cubicBezTo>
                    <a:pt x="1" y="1"/>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9" name="Freeform 344"/>
            <p:cNvSpPr>
              <a:spLocks/>
            </p:cNvSpPr>
            <p:nvPr/>
          </p:nvSpPr>
          <p:spPr bwMode="auto">
            <a:xfrm>
              <a:off x="2671764" y="4794251"/>
              <a:ext cx="42863" cy="22225"/>
            </a:xfrm>
            <a:custGeom>
              <a:avLst/>
              <a:gdLst>
                <a:gd name="T0" fmla="*/ 2 w 4"/>
                <a:gd name="T1" fmla="*/ 0 h 2"/>
                <a:gd name="T2" fmla="*/ 1 w 4"/>
                <a:gd name="T3" fmla="*/ 1 h 2"/>
                <a:gd name="T4" fmla="*/ 0 w 4"/>
                <a:gd name="T5" fmla="*/ 1 h 2"/>
                <a:gd name="T6" fmla="*/ 1 w 4"/>
                <a:gd name="T7" fmla="*/ 1 h 2"/>
                <a:gd name="T8" fmla="*/ 2 w 4"/>
                <a:gd name="T9" fmla="*/ 1 h 2"/>
                <a:gd name="T10" fmla="*/ 3 w 4"/>
                <a:gd name="T11" fmla="*/ 1 h 2"/>
                <a:gd name="T12" fmla="*/ 3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cubicBezTo>
                    <a:pt x="2" y="0"/>
                    <a:pt x="2" y="0"/>
                    <a:pt x="1" y="1"/>
                  </a:cubicBezTo>
                  <a:cubicBezTo>
                    <a:pt x="1" y="1"/>
                    <a:pt x="0" y="1"/>
                    <a:pt x="0" y="1"/>
                  </a:cubicBezTo>
                  <a:cubicBezTo>
                    <a:pt x="0" y="2"/>
                    <a:pt x="1" y="1"/>
                    <a:pt x="1" y="1"/>
                  </a:cubicBezTo>
                  <a:cubicBezTo>
                    <a:pt x="2" y="1"/>
                    <a:pt x="2" y="1"/>
                    <a:pt x="2" y="1"/>
                  </a:cubicBezTo>
                  <a:cubicBezTo>
                    <a:pt x="3" y="1"/>
                    <a:pt x="3" y="1"/>
                    <a:pt x="3" y="1"/>
                  </a:cubicBezTo>
                  <a:cubicBezTo>
                    <a:pt x="4" y="1"/>
                    <a:pt x="3" y="1"/>
                    <a:pt x="3" y="0"/>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0" name="Freeform 345"/>
            <p:cNvSpPr>
              <a:spLocks/>
            </p:cNvSpPr>
            <p:nvPr/>
          </p:nvSpPr>
          <p:spPr bwMode="auto">
            <a:xfrm>
              <a:off x="2628901" y="4784726"/>
              <a:ext cx="53975" cy="20638"/>
            </a:xfrm>
            <a:custGeom>
              <a:avLst/>
              <a:gdLst>
                <a:gd name="T0" fmla="*/ 4 w 5"/>
                <a:gd name="T1" fmla="*/ 0 h 2"/>
                <a:gd name="T2" fmla="*/ 4 w 5"/>
                <a:gd name="T3" fmla="*/ 0 h 2"/>
                <a:gd name="T4" fmla="*/ 3 w 5"/>
                <a:gd name="T5" fmla="*/ 0 h 2"/>
                <a:gd name="T6" fmla="*/ 1 w 5"/>
                <a:gd name="T7" fmla="*/ 0 h 2"/>
                <a:gd name="T8" fmla="*/ 1 w 5"/>
                <a:gd name="T9" fmla="*/ 1 h 2"/>
                <a:gd name="T10" fmla="*/ 0 w 5"/>
                <a:gd name="T11" fmla="*/ 1 h 2"/>
                <a:gd name="T12" fmla="*/ 0 w 5"/>
                <a:gd name="T13" fmla="*/ 2 h 2"/>
                <a:gd name="T14" fmla="*/ 1 w 5"/>
                <a:gd name="T15" fmla="*/ 2 h 2"/>
                <a:gd name="T16" fmla="*/ 2 w 5"/>
                <a:gd name="T17" fmla="*/ 2 h 2"/>
                <a:gd name="T18" fmla="*/ 3 w 5"/>
                <a:gd name="T19" fmla="*/ 2 h 2"/>
                <a:gd name="T20" fmla="*/ 3 w 5"/>
                <a:gd name="T21" fmla="*/ 1 h 2"/>
                <a:gd name="T22" fmla="*/ 4 w 5"/>
                <a:gd name="T23" fmla="*/ 1 h 2"/>
                <a:gd name="T24" fmla="*/ 5 w 5"/>
                <a:gd name="T25" fmla="*/ 1 h 2"/>
                <a:gd name="T26" fmla="*/ 4 w 5"/>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4" y="0"/>
                  </a:moveTo>
                  <a:cubicBezTo>
                    <a:pt x="4" y="0"/>
                    <a:pt x="4" y="0"/>
                    <a:pt x="4" y="0"/>
                  </a:cubicBezTo>
                  <a:cubicBezTo>
                    <a:pt x="3" y="0"/>
                    <a:pt x="3" y="0"/>
                    <a:pt x="3" y="0"/>
                  </a:cubicBezTo>
                  <a:cubicBezTo>
                    <a:pt x="2" y="0"/>
                    <a:pt x="2" y="0"/>
                    <a:pt x="1" y="0"/>
                  </a:cubicBezTo>
                  <a:cubicBezTo>
                    <a:pt x="1" y="0"/>
                    <a:pt x="1" y="1"/>
                    <a:pt x="1" y="1"/>
                  </a:cubicBezTo>
                  <a:cubicBezTo>
                    <a:pt x="0" y="1"/>
                    <a:pt x="0" y="1"/>
                    <a:pt x="0" y="1"/>
                  </a:cubicBezTo>
                  <a:cubicBezTo>
                    <a:pt x="0" y="2"/>
                    <a:pt x="0" y="2"/>
                    <a:pt x="0" y="2"/>
                  </a:cubicBezTo>
                  <a:cubicBezTo>
                    <a:pt x="1" y="2"/>
                    <a:pt x="1" y="2"/>
                    <a:pt x="1" y="2"/>
                  </a:cubicBezTo>
                  <a:cubicBezTo>
                    <a:pt x="2" y="2"/>
                    <a:pt x="2" y="2"/>
                    <a:pt x="2" y="2"/>
                  </a:cubicBezTo>
                  <a:cubicBezTo>
                    <a:pt x="3" y="2"/>
                    <a:pt x="3" y="2"/>
                    <a:pt x="3" y="2"/>
                  </a:cubicBezTo>
                  <a:cubicBezTo>
                    <a:pt x="3" y="2"/>
                    <a:pt x="3" y="1"/>
                    <a:pt x="3" y="1"/>
                  </a:cubicBezTo>
                  <a:cubicBezTo>
                    <a:pt x="3" y="1"/>
                    <a:pt x="4" y="1"/>
                    <a:pt x="4" y="1"/>
                  </a:cubicBezTo>
                  <a:cubicBezTo>
                    <a:pt x="4" y="1"/>
                    <a:pt x="5" y="1"/>
                    <a:pt x="5" y="1"/>
                  </a:cubicBezTo>
                  <a:cubicBezTo>
                    <a:pt x="5" y="1"/>
                    <a:pt x="5"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1" name="Freeform 346"/>
            <p:cNvSpPr>
              <a:spLocks/>
            </p:cNvSpPr>
            <p:nvPr/>
          </p:nvSpPr>
          <p:spPr bwMode="auto">
            <a:xfrm>
              <a:off x="2563814" y="4719639"/>
              <a:ext cx="85725" cy="65088"/>
            </a:xfrm>
            <a:custGeom>
              <a:avLst/>
              <a:gdLst>
                <a:gd name="T0" fmla="*/ 7 w 8"/>
                <a:gd name="T1" fmla="*/ 6 h 6"/>
                <a:gd name="T2" fmla="*/ 8 w 8"/>
                <a:gd name="T3" fmla="*/ 6 h 6"/>
                <a:gd name="T4" fmla="*/ 8 w 8"/>
                <a:gd name="T5" fmla="*/ 6 h 6"/>
                <a:gd name="T6" fmla="*/ 8 w 8"/>
                <a:gd name="T7" fmla="*/ 5 h 6"/>
                <a:gd name="T8" fmla="*/ 7 w 8"/>
                <a:gd name="T9" fmla="*/ 5 h 6"/>
                <a:gd name="T10" fmla="*/ 6 w 8"/>
                <a:gd name="T11" fmla="*/ 3 h 6"/>
                <a:gd name="T12" fmla="*/ 6 w 8"/>
                <a:gd name="T13" fmla="*/ 2 h 6"/>
                <a:gd name="T14" fmla="*/ 5 w 8"/>
                <a:gd name="T15" fmla="*/ 1 h 6"/>
                <a:gd name="T16" fmla="*/ 5 w 8"/>
                <a:gd name="T17" fmla="*/ 0 h 6"/>
                <a:gd name="T18" fmla="*/ 4 w 8"/>
                <a:gd name="T19" fmla="*/ 0 h 6"/>
                <a:gd name="T20" fmla="*/ 4 w 8"/>
                <a:gd name="T21" fmla="*/ 0 h 6"/>
                <a:gd name="T22" fmla="*/ 3 w 8"/>
                <a:gd name="T23" fmla="*/ 0 h 6"/>
                <a:gd name="T24" fmla="*/ 2 w 8"/>
                <a:gd name="T25" fmla="*/ 0 h 6"/>
                <a:gd name="T26" fmla="*/ 2 w 8"/>
                <a:gd name="T27" fmla="*/ 1 h 6"/>
                <a:gd name="T28" fmla="*/ 2 w 8"/>
                <a:gd name="T29" fmla="*/ 2 h 6"/>
                <a:gd name="T30" fmla="*/ 2 w 8"/>
                <a:gd name="T31" fmla="*/ 2 h 6"/>
                <a:gd name="T32" fmla="*/ 3 w 8"/>
                <a:gd name="T33" fmla="*/ 2 h 6"/>
                <a:gd name="T34" fmla="*/ 4 w 8"/>
                <a:gd name="T35" fmla="*/ 2 h 6"/>
                <a:gd name="T36" fmla="*/ 4 w 8"/>
                <a:gd name="T37" fmla="*/ 2 h 6"/>
                <a:gd name="T38" fmla="*/ 3 w 8"/>
                <a:gd name="T39" fmla="*/ 3 h 6"/>
                <a:gd name="T40" fmla="*/ 3 w 8"/>
                <a:gd name="T41" fmla="*/ 4 h 6"/>
                <a:gd name="T42" fmla="*/ 4 w 8"/>
                <a:gd name="T43" fmla="*/ 4 h 6"/>
                <a:gd name="T44" fmla="*/ 5 w 8"/>
                <a:gd name="T45" fmla="*/ 4 h 6"/>
                <a:gd name="T46" fmla="*/ 4 w 8"/>
                <a:gd name="T47" fmla="*/ 5 h 6"/>
                <a:gd name="T48" fmla="*/ 3 w 8"/>
                <a:gd name="T49" fmla="*/ 5 h 6"/>
                <a:gd name="T50" fmla="*/ 3 w 8"/>
                <a:gd name="T51" fmla="*/ 4 h 6"/>
                <a:gd name="T52" fmla="*/ 1 w 8"/>
                <a:gd name="T53" fmla="*/ 4 h 6"/>
                <a:gd name="T54" fmla="*/ 0 w 8"/>
                <a:gd name="T55" fmla="*/ 4 h 6"/>
                <a:gd name="T56" fmla="*/ 0 w 8"/>
                <a:gd name="T57" fmla="*/ 5 h 6"/>
                <a:gd name="T58" fmla="*/ 1 w 8"/>
                <a:gd name="T59" fmla="*/ 5 h 6"/>
                <a:gd name="T60" fmla="*/ 2 w 8"/>
                <a:gd name="T61" fmla="*/ 6 h 6"/>
                <a:gd name="T62" fmla="*/ 4 w 8"/>
                <a:gd name="T63" fmla="*/ 6 h 6"/>
                <a:gd name="T64" fmla="*/ 5 w 8"/>
                <a:gd name="T65" fmla="*/ 6 h 6"/>
                <a:gd name="T66" fmla="*/ 6 w 8"/>
                <a:gd name="T67" fmla="*/ 6 h 6"/>
                <a:gd name="T68" fmla="*/ 7 w 8"/>
                <a:gd name="T6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6">
                  <a:moveTo>
                    <a:pt x="7" y="6"/>
                  </a:moveTo>
                  <a:cubicBezTo>
                    <a:pt x="7" y="6"/>
                    <a:pt x="8" y="6"/>
                    <a:pt x="8" y="6"/>
                  </a:cubicBezTo>
                  <a:cubicBezTo>
                    <a:pt x="8" y="6"/>
                    <a:pt x="8" y="6"/>
                    <a:pt x="8" y="6"/>
                  </a:cubicBezTo>
                  <a:cubicBezTo>
                    <a:pt x="8" y="5"/>
                    <a:pt x="8" y="5"/>
                    <a:pt x="8" y="5"/>
                  </a:cubicBezTo>
                  <a:cubicBezTo>
                    <a:pt x="7" y="5"/>
                    <a:pt x="7" y="5"/>
                    <a:pt x="7" y="5"/>
                  </a:cubicBezTo>
                  <a:cubicBezTo>
                    <a:pt x="6" y="4"/>
                    <a:pt x="6" y="4"/>
                    <a:pt x="6" y="3"/>
                  </a:cubicBezTo>
                  <a:cubicBezTo>
                    <a:pt x="6" y="3"/>
                    <a:pt x="6" y="3"/>
                    <a:pt x="6" y="2"/>
                  </a:cubicBezTo>
                  <a:cubicBezTo>
                    <a:pt x="6" y="2"/>
                    <a:pt x="6" y="2"/>
                    <a:pt x="5" y="1"/>
                  </a:cubicBezTo>
                  <a:cubicBezTo>
                    <a:pt x="5" y="1"/>
                    <a:pt x="5" y="0"/>
                    <a:pt x="5" y="0"/>
                  </a:cubicBezTo>
                  <a:cubicBezTo>
                    <a:pt x="4" y="0"/>
                    <a:pt x="4" y="0"/>
                    <a:pt x="4" y="0"/>
                  </a:cubicBezTo>
                  <a:cubicBezTo>
                    <a:pt x="4" y="0"/>
                    <a:pt x="4" y="0"/>
                    <a:pt x="4" y="0"/>
                  </a:cubicBezTo>
                  <a:cubicBezTo>
                    <a:pt x="4" y="0"/>
                    <a:pt x="3" y="0"/>
                    <a:pt x="3" y="0"/>
                  </a:cubicBezTo>
                  <a:cubicBezTo>
                    <a:pt x="3" y="0"/>
                    <a:pt x="3" y="0"/>
                    <a:pt x="2" y="0"/>
                  </a:cubicBezTo>
                  <a:cubicBezTo>
                    <a:pt x="2" y="0"/>
                    <a:pt x="2" y="1"/>
                    <a:pt x="2" y="1"/>
                  </a:cubicBezTo>
                  <a:cubicBezTo>
                    <a:pt x="2" y="1"/>
                    <a:pt x="2" y="2"/>
                    <a:pt x="2" y="2"/>
                  </a:cubicBezTo>
                  <a:cubicBezTo>
                    <a:pt x="2" y="2"/>
                    <a:pt x="2" y="2"/>
                    <a:pt x="2" y="2"/>
                  </a:cubicBezTo>
                  <a:cubicBezTo>
                    <a:pt x="3" y="2"/>
                    <a:pt x="3" y="2"/>
                    <a:pt x="3" y="2"/>
                  </a:cubicBezTo>
                  <a:cubicBezTo>
                    <a:pt x="3" y="2"/>
                    <a:pt x="4" y="2"/>
                    <a:pt x="4" y="2"/>
                  </a:cubicBezTo>
                  <a:cubicBezTo>
                    <a:pt x="4" y="2"/>
                    <a:pt x="4" y="2"/>
                    <a:pt x="4" y="2"/>
                  </a:cubicBezTo>
                  <a:cubicBezTo>
                    <a:pt x="4" y="3"/>
                    <a:pt x="3" y="3"/>
                    <a:pt x="3" y="3"/>
                  </a:cubicBezTo>
                  <a:cubicBezTo>
                    <a:pt x="3" y="3"/>
                    <a:pt x="3" y="3"/>
                    <a:pt x="3" y="4"/>
                  </a:cubicBezTo>
                  <a:cubicBezTo>
                    <a:pt x="3" y="4"/>
                    <a:pt x="4" y="4"/>
                    <a:pt x="4" y="4"/>
                  </a:cubicBezTo>
                  <a:cubicBezTo>
                    <a:pt x="4" y="4"/>
                    <a:pt x="5" y="4"/>
                    <a:pt x="5" y="4"/>
                  </a:cubicBezTo>
                  <a:cubicBezTo>
                    <a:pt x="5" y="5"/>
                    <a:pt x="4" y="5"/>
                    <a:pt x="4" y="5"/>
                  </a:cubicBezTo>
                  <a:cubicBezTo>
                    <a:pt x="4" y="5"/>
                    <a:pt x="3" y="5"/>
                    <a:pt x="3" y="5"/>
                  </a:cubicBezTo>
                  <a:cubicBezTo>
                    <a:pt x="3" y="5"/>
                    <a:pt x="3" y="4"/>
                    <a:pt x="3" y="4"/>
                  </a:cubicBezTo>
                  <a:cubicBezTo>
                    <a:pt x="2" y="4"/>
                    <a:pt x="2" y="4"/>
                    <a:pt x="1" y="4"/>
                  </a:cubicBezTo>
                  <a:cubicBezTo>
                    <a:pt x="1" y="4"/>
                    <a:pt x="0" y="4"/>
                    <a:pt x="0" y="4"/>
                  </a:cubicBezTo>
                  <a:cubicBezTo>
                    <a:pt x="0" y="5"/>
                    <a:pt x="0" y="5"/>
                    <a:pt x="0" y="5"/>
                  </a:cubicBezTo>
                  <a:cubicBezTo>
                    <a:pt x="0" y="5"/>
                    <a:pt x="1" y="5"/>
                    <a:pt x="1" y="5"/>
                  </a:cubicBezTo>
                  <a:cubicBezTo>
                    <a:pt x="1" y="5"/>
                    <a:pt x="2" y="6"/>
                    <a:pt x="2" y="6"/>
                  </a:cubicBezTo>
                  <a:cubicBezTo>
                    <a:pt x="3" y="6"/>
                    <a:pt x="3" y="6"/>
                    <a:pt x="4" y="6"/>
                  </a:cubicBezTo>
                  <a:cubicBezTo>
                    <a:pt x="4" y="6"/>
                    <a:pt x="4" y="6"/>
                    <a:pt x="5" y="6"/>
                  </a:cubicBezTo>
                  <a:cubicBezTo>
                    <a:pt x="5" y="6"/>
                    <a:pt x="5" y="6"/>
                    <a:pt x="6" y="6"/>
                  </a:cubicBezTo>
                  <a:cubicBezTo>
                    <a:pt x="6" y="6"/>
                    <a:pt x="6" y="6"/>
                    <a:pt x="7"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2" name="Freeform 347"/>
            <p:cNvSpPr>
              <a:spLocks/>
            </p:cNvSpPr>
            <p:nvPr/>
          </p:nvSpPr>
          <p:spPr bwMode="auto">
            <a:xfrm>
              <a:off x="44211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3" name="Freeform 348"/>
            <p:cNvSpPr>
              <a:spLocks/>
            </p:cNvSpPr>
            <p:nvPr/>
          </p:nvSpPr>
          <p:spPr bwMode="auto">
            <a:xfrm>
              <a:off x="4398964" y="1908176"/>
              <a:ext cx="107950" cy="238125"/>
            </a:xfrm>
            <a:custGeom>
              <a:avLst/>
              <a:gdLst>
                <a:gd name="T0" fmla="*/ 9 w 10"/>
                <a:gd name="T1" fmla="*/ 13 h 22"/>
                <a:gd name="T2" fmla="*/ 9 w 10"/>
                <a:gd name="T3" fmla="*/ 12 h 22"/>
                <a:gd name="T4" fmla="*/ 9 w 10"/>
                <a:gd name="T5" fmla="*/ 12 h 22"/>
                <a:gd name="T6" fmla="*/ 8 w 10"/>
                <a:gd name="T7" fmla="*/ 12 h 22"/>
                <a:gd name="T8" fmla="*/ 8 w 10"/>
                <a:gd name="T9" fmla="*/ 12 h 22"/>
                <a:gd name="T10" fmla="*/ 7 w 10"/>
                <a:gd name="T11" fmla="*/ 11 h 22"/>
                <a:gd name="T12" fmla="*/ 6 w 10"/>
                <a:gd name="T13" fmla="*/ 11 h 22"/>
                <a:gd name="T14" fmla="*/ 6 w 10"/>
                <a:gd name="T15" fmla="*/ 10 h 22"/>
                <a:gd name="T16" fmla="*/ 7 w 10"/>
                <a:gd name="T17" fmla="*/ 9 h 22"/>
                <a:gd name="T18" fmla="*/ 7 w 10"/>
                <a:gd name="T19" fmla="*/ 9 h 22"/>
                <a:gd name="T20" fmla="*/ 8 w 10"/>
                <a:gd name="T21" fmla="*/ 8 h 22"/>
                <a:gd name="T22" fmla="*/ 9 w 10"/>
                <a:gd name="T23" fmla="*/ 7 h 22"/>
                <a:gd name="T24" fmla="*/ 9 w 10"/>
                <a:gd name="T25" fmla="*/ 6 h 22"/>
                <a:gd name="T26" fmla="*/ 8 w 10"/>
                <a:gd name="T27" fmla="*/ 6 h 22"/>
                <a:gd name="T28" fmla="*/ 8 w 10"/>
                <a:gd name="T29" fmla="*/ 5 h 22"/>
                <a:gd name="T30" fmla="*/ 7 w 10"/>
                <a:gd name="T31" fmla="*/ 5 h 22"/>
                <a:gd name="T32" fmla="*/ 8 w 10"/>
                <a:gd name="T33" fmla="*/ 3 h 22"/>
                <a:gd name="T34" fmla="*/ 8 w 10"/>
                <a:gd name="T35" fmla="*/ 2 h 22"/>
                <a:gd name="T36" fmla="*/ 8 w 10"/>
                <a:gd name="T37" fmla="*/ 2 h 22"/>
                <a:gd name="T38" fmla="*/ 8 w 10"/>
                <a:gd name="T39" fmla="*/ 2 h 22"/>
                <a:gd name="T40" fmla="*/ 7 w 10"/>
                <a:gd name="T41" fmla="*/ 3 h 22"/>
                <a:gd name="T42" fmla="*/ 7 w 10"/>
                <a:gd name="T43" fmla="*/ 2 h 22"/>
                <a:gd name="T44" fmla="*/ 6 w 10"/>
                <a:gd name="T45" fmla="*/ 2 h 22"/>
                <a:gd name="T46" fmla="*/ 5 w 10"/>
                <a:gd name="T47" fmla="*/ 1 h 22"/>
                <a:gd name="T48" fmla="*/ 4 w 10"/>
                <a:gd name="T49" fmla="*/ 1 h 22"/>
                <a:gd name="T50" fmla="*/ 3 w 10"/>
                <a:gd name="T51" fmla="*/ 1 h 22"/>
                <a:gd name="T52" fmla="*/ 3 w 10"/>
                <a:gd name="T53" fmla="*/ 2 h 22"/>
                <a:gd name="T54" fmla="*/ 2 w 10"/>
                <a:gd name="T55" fmla="*/ 2 h 22"/>
                <a:gd name="T56" fmla="*/ 2 w 10"/>
                <a:gd name="T57" fmla="*/ 3 h 22"/>
                <a:gd name="T58" fmla="*/ 2 w 10"/>
                <a:gd name="T59" fmla="*/ 4 h 22"/>
                <a:gd name="T60" fmla="*/ 1 w 10"/>
                <a:gd name="T61" fmla="*/ 5 h 22"/>
                <a:gd name="T62" fmla="*/ 2 w 10"/>
                <a:gd name="T63" fmla="*/ 7 h 22"/>
                <a:gd name="T64" fmla="*/ 2 w 10"/>
                <a:gd name="T65" fmla="*/ 8 h 22"/>
                <a:gd name="T66" fmla="*/ 1 w 10"/>
                <a:gd name="T67" fmla="*/ 10 h 22"/>
                <a:gd name="T68" fmla="*/ 0 w 10"/>
                <a:gd name="T69" fmla="*/ 11 h 22"/>
                <a:gd name="T70" fmla="*/ 0 w 10"/>
                <a:gd name="T71" fmla="*/ 12 h 22"/>
                <a:gd name="T72" fmla="*/ 0 w 10"/>
                <a:gd name="T73" fmla="*/ 13 h 22"/>
                <a:gd name="T74" fmla="*/ 1 w 10"/>
                <a:gd name="T75" fmla="*/ 13 h 22"/>
                <a:gd name="T76" fmla="*/ 2 w 10"/>
                <a:gd name="T77" fmla="*/ 14 h 22"/>
                <a:gd name="T78" fmla="*/ 2 w 10"/>
                <a:gd name="T79" fmla="*/ 15 h 22"/>
                <a:gd name="T80" fmla="*/ 3 w 10"/>
                <a:gd name="T81" fmla="*/ 16 h 22"/>
                <a:gd name="T82" fmla="*/ 4 w 10"/>
                <a:gd name="T83" fmla="*/ 16 h 22"/>
                <a:gd name="T84" fmla="*/ 4 w 10"/>
                <a:gd name="T85" fmla="*/ 18 h 22"/>
                <a:gd name="T86" fmla="*/ 5 w 10"/>
                <a:gd name="T87" fmla="*/ 19 h 22"/>
                <a:gd name="T88" fmla="*/ 5 w 10"/>
                <a:gd name="T89" fmla="*/ 21 h 22"/>
                <a:gd name="T90" fmla="*/ 5 w 10"/>
                <a:gd name="T91" fmla="*/ 22 h 22"/>
                <a:gd name="T92" fmla="*/ 5 w 10"/>
                <a:gd name="T93" fmla="*/ 22 h 22"/>
                <a:gd name="T94" fmla="*/ 6 w 10"/>
                <a:gd name="T95" fmla="*/ 22 h 22"/>
                <a:gd name="T96" fmla="*/ 7 w 10"/>
                <a:gd name="T97" fmla="*/ 21 h 22"/>
                <a:gd name="T98" fmla="*/ 7 w 10"/>
                <a:gd name="T99" fmla="*/ 19 h 22"/>
                <a:gd name="T100" fmla="*/ 7 w 10"/>
                <a:gd name="T101" fmla="*/ 18 h 22"/>
                <a:gd name="T102" fmla="*/ 7 w 10"/>
                <a:gd name="T103" fmla="*/ 18 h 22"/>
                <a:gd name="T104" fmla="*/ 8 w 10"/>
                <a:gd name="T105" fmla="*/ 17 h 22"/>
                <a:gd name="T106" fmla="*/ 9 w 10"/>
                <a:gd name="T107" fmla="*/ 16 h 22"/>
                <a:gd name="T108" fmla="*/ 9 w 10"/>
                <a:gd name="T109" fmla="*/ 16 h 22"/>
                <a:gd name="T110" fmla="*/ 10 w 10"/>
                <a:gd name="T111" fmla="*/ 16 h 22"/>
                <a:gd name="T112" fmla="*/ 10 w 10"/>
                <a:gd name="T113" fmla="*/ 15 h 22"/>
                <a:gd name="T114" fmla="*/ 10 w 10"/>
                <a:gd name="T115" fmla="*/ 13 h 22"/>
                <a:gd name="T116" fmla="*/ 10 w 10"/>
                <a:gd name="T117" fmla="*/ 13 h 22"/>
                <a:gd name="T118" fmla="*/ 9 w 10"/>
                <a:gd name="T1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 h="22">
                  <a:moveTo>
                    <a:pt x="9" y="13"/>
                  </a:moveTo>
                  <a:cubicBezTo>
                    <a:pt x="9" y="13"/>
                    <a:pt x="9" y="13"/>
                    <a:pt x="9" y="12"/>
                  </a:cubicBezTo>
                  <a:cubicBezTo>
                    <a:pt x="9" y="12"/>
                    <a:pt x="9" y="12"/>
                    <a:pt x="9" y="12"/>
                  </a:cubicBezTo>
                  <a:cubicBezTo>
                    <a:pt x="8" y="12"/>
                    <a:pt x="8" y="12"/>
                    <a:pt x="8" y="12"/>
                  </a:cubicBezTo>
                  <a:cubicBezTo>
                    <a:pt x="8" y="12"/>
                    <a:pt x="8" y="12"/>
                    <a:pt x="8" y="12"/>
                  </a:cubicBezTo>
                  <a:cubicBezTo>
                    <a:pt x="7" y="12"/>
                    <a:pt x="7" y="12"/>
                    <a:pt x="7" y="11"/>
                  </a:cubicBezTo>
                  <a:cubicBezTo>
                    <a:pt x="7" y="11"/>
                    <a:pt x="7" y="11"/>
                    <a:pt x="6" y="11"/>
                  </a:cubicBezTo>
                  <a:cubicBezTo>
                    <a:pt x="6" y="11"/>
                    <a:pt x="6" y="10"/>
                    <a:pt x="6" y="10"/>
                  </a:cubicBezTo>
                  <a:cubicBezTo>
                    <a:pt x="6" y="10"/>
                    <a:pt x="6" y="9"/>
                    <a:pt x="7" y="9"/>
                  </a:cubicBezTo>
                  <a:cubicBezTo>
                    <a:pt x="7" y="9"/>
                    <a:pt x="7" y="9"/>
                    <a:pt x="7" y="9"/>
                  </a:cubicBezTo>
                  <a:cubicBezTo>
                    <a:pt x="8" y="9"/>
                    <a:pt x="8" y="8"/>
                    <a:pt x="8" y="8"/>
                  </a:cubicBezTo>
                  <a:cubicBezTo>
                    <a:pt x="8" y="8"/>
                    <a:pt x="8" y="8"/>
                    <a:pt x="9" y="7"/>
                  </a:cubicBezTo>
                  <a:cubicBezTo>
                    <a:pt x="9" y="7"/>
                    <a:pt x="9" y="7"/>
                    <a:pt x="9" y="6"/>
                  </a:cubicBezTo>
                  <a:cubicBezTo>
                    <a:pt x="9" y="6"/>
                    <a:pt x="8" y="6"/>
                    <a:pt x="8" y="6"/>
                  </a:cubicBezTo>
                  <a:cubicBezTo>
                    <a:pt x="8" y="5"/>
                    <a:pt x="8" y="6"/>
                    <a:pt x="8" y="5"/>
                  </a:cubicBezTo>
                  <a:cubicBezTo>
                    <a:pt x="7" y="5"/>
                    <a:pt x="7" y="5"/>
                    <a:pt x="7" y="5"/>
                  </a:cubicBezTo>
                  <a:cubicBezTo>
                    <a:pt x="7" y="4"/>
                    <a:pt x="7" y="4"/>
                    <a:pt x="8" y="3"/>
                  </a:cubicBezTo>
                  <a:cubicBezTo>
                    <a:pt x="8" y="3"/>
                    <a:pt x="8" y="3"/>
                    <a:pt x="8" y="2"/>
                  </a:cubicBezTo>
                  <a:cubicBezTo>
                    <a:pt x="8" y="2"/>
                    <a:pt x="9" y="2"/>
                    <a:pt x="8" y="2"/>
                  </a:cubicBezTo>
                  <a:cubicBezTo>
                    <a:pt x="8" y="2"/>
                    <a:pt x="8" y="2"/>
                    <a:pt x="8" y="2"/>
                  </a:cubicBezTo>
                  <a:cubicBezTo>
                    <a:pt x="7" y="3"/>
                    <a:pt x="7" y="3"/>
                    <a:pt x="7" y="3"/>
                  </a:cubicBezTo>
                  <a:cubicBezTo>
                    <a:pt x="7" y="2"/>
                    <a:pt x="7" y="2"/>
                    <a:pt x="7" y="2"/>
                  </a:cubicBezTo>
                  <a:cubicBezTo>
                    <a:pt x="6" y="2"/>
                    <a:pt x="6" y="2"/>
                    <a:pt x="6" y="2"/>
                  </a:cubicBezTo>
                  <a:cubicBezTo>
                    <a:pt x="6" y="1"/>
                    <a:pt x="6" y="1"/>
                    <a:pt x="5" y="1"/>
                  </a:cubicBezTo>
                  <a:cubicBezTo>
                    <a:pt x="5" y="1"/>
                    <a:pt x="5" y="0"/>
                    <a:pt x="4" y="1"/>
                  </a:cubicBezTo>
                  <a:cubicBezTo>
                    <a:pt x="4" y="1"/>
                    <a:pt x="4" y="1"/>
                    <a:pt x="3" y="1"/>
                  </a:cubicBezTo>
                  <a:cubicBezTo>
                    <a:pt x="3" y="1"/>
                    <a:pt x="3" y="2"/>
                    <a:pt x="3" y="2"/>
                  </a:cubicBezTo>
                  <a:cubicBezTo>
                    <a:pt x="2" y="2"/>
                    <a:pt x="2" y="2"/>
                    <a:pt x="2" y="2"/>
                  </a:cubicBezTo>
                  <a:cubicBezTo>
                    <a:pt x="2" y="3"/>
                    <a:pt x="2" y="3"/>
                    <a:pt x="2" y="3"/>
                  </a:cubicBezTo>
                  <a:cubicBezTo>
                    <a:pt x="2" y="4"/>
                    <a:pt x="2" y="4"/>
                    <a:pt x="2" y="4"/>
                  </a:cubicBezTo>
                  <a:cubicBezTo>
                    <a:pt x="2" y="5"/>
                    <a:pt x="1" y="5"/>
                    <a:pt x="1" y="5"/>
                  </a:cubicBezTo>
                  <a:cubicBezTo>
                    <a:pt x="1" y="6"/>
                    <a:pt x="2" y="6"/>
                    <a:pt x="2" y="7"/>
                  </a:cubicBezTo>
                  <a:cubicBezTo>
                    <a:pt x="2" y="7"/>
                    <a:pt x="2" y="8"/>
                    <a:pt x="2" y="8"/>
                  </a:cubicBezTo>
                  <a:cubicBezTo>
                    <a:pt x="2" y="9"/>
                    <a:pt x="2" y="9"/>
                    <a:pt x="1" y="10"/>
                  </a:cubicBezTo>
                  <a:cubicBezTo>
                    <a:pt x="1" y="10"/>
                    <a:pt x="0" y="10"/>
                    <a:pt x="0" y="11"/>
                  </a:cubicBezTo>
                  <a:cubicBezTo>
                    <a:pt x="0" y="11"/>
                    <a:pt x="0" y="11"/>
                    <a:pt x="0" y="12"/>
                  </a:cubicBezTo>
                  <a:cubicBezTo>
                    <a:pt x="0" y="12"/>
                    <a:pt x="0" y="13"/>
                    <a:pt x="0" y="13"/>
                  </a:cubicBezTo>
                  <a:cubicBezTo>
                    <a:pt x="1" y="13"/>
                    <a:pt x="1" y="13"/>
                    <a:pt x="1" y="13"/>
                  </a:cubicBezTo>
                  <a:cubicBezTo>
                    <a:pt x="2" y="14"/>
                    <a:pt x="2" y="14"/>
                    <a:pt x="2" y="14"/>
                  </a:cubicBezTo>
                  <a:cubicBezTo>
                    <a:pt x="2" y="15"/>
                    <a:pt x="2" y="15"/>
                    <a:pt x="2" y="15"/>
                  </a:cubicBezTo>
                  <a:cubicBezTo>
                    <a:pt x="2" y="16"/>
                    <a:pt x="2" y="16"/>
                    <a:pt x="3" y="16"/>
                  </a:cubicBezTo>
                  <a:cubicBezTo>
                    <a:pt x="3" y="16"/>
                    <a:pt x="3" y="16"/>
                    <a:pt x="4" y="16"/>
                  </a:cubicBezTo>
                  <a:cubicBezTo>
                    <a:pt x="4" y="17"/>
                    <a:pt x="4" y="17"/>
                    <a:pt x="4" y="18"/>
                  </a:cubicBezTo>
                  <a:cubicBezTo>
                    <a:pt x="4" y="18"/>
                    <a:pt x="4" y="19"/>
                    <a:pt x="5" y="19"/>
                  </a:cubicBezTo>
                  <a:cubicBezTo>
                    <a:pt x="5" y="20"/>
                    <a:pt x="5" y="20"/>
                    <a:pt x="5" y="21"/>
                  </a:cubicBezTo>
                  <a:cubicBezTo>
                    <a:pt x="5" y="21"/>
                    <a:pt x="5" y="21"/>
                    <a:pt x="5" y="22"/>
                  </a:cubicBezTo>
                  <a:cubicBezTo>
                    <a:pt x="5" y="22"/>
                    <a:pt x="5" y="22"/>
                    <a:pt x="5" y="22"/>
                  </a:cubicBezTo>
                  <a:cubicBezTo>
                    <a:pt x="6" y="22"/>
                    <a:pt x="6" y="22"/>
                    <a:pt x="6" y="22"/>
                  </a:cubicBezTo>
                  <a:cubicBezTo>
                    <a:pt x="6" y="21"/>
                    <a:pt x="7" y="21"/>
                    <a:pt x="7" y="21"/>
                  </a:cubicBezTo>
                  <a:cubicBezTo>
                    <a:pt x="7" y="20"/>
                    <a:pt x="7" y="20"/>
                    <a:pt x="7" y="19"/>
                  </a:cubicBezTo>
                  <a:cubicBezTo>
                    <a:pt x="7" y="19"/>
                    <a:pt x="6" y="18"/>
                    <a:pt x="7" y="18"/>
                  </a:cubicBezTo>
                  <a:cubicBezTo>
                    <a:pt x="7" y="18"/>
                    <a:pt x="7" y="18"/>
                    <a:pt x="7" y="18"/>
                  </a:cubicBezTo>
                  <a:cubicBezTo>
                    <a:pt x="8" y="17"/>
                    <a:pt x="8" y="17"/>
                    <a:pt x="8" y="17"/>
                  </a:cubicBezTo>
                  <a:cubicBezTo>
                    <a:pt x="8" y="16"/>
                    <a:pt x="8" y="16"/>
                    <a:pt x="9" y="16"/>
                  </a:cubicBezTo>
                  <a:cubicBezTo>
                    <a:pt x="9" y="16"/>
                    <a:pt x="9" y="16"/>
                    <a:pt x="9" y="16"/>
                  </a:cubicBezTo>
                  <a:cubicBezTo>
                    <a:pt x="10" y="16"/>
                    <a:pt x="10" y="16"/>
                    <a:pt x="10" y="16"/>
                  </a:cubicBezTo>
                  <a:cubicBezTo>
                    <a:pt x="10" y="15"/>
                    <a:pt x="10" y="15"/>
                    <a:pt x="10" y="15"/>
                  </a:cubicBezTo>
                  <a:cubicBezTo>
                    <a:pt x="10" y="14"/>
                    <a:pt x="10" y="14"/>
                    <a:pt x="10" y="13"/>
                  </a:cubicBezTo>
                  <a:cubicBezTo>
                    <a:pt x="10" y="13"/>
                    <a:pt x="10" y="13"/>
                    <a:pt x="10" y="13"/>
                  </a:cubicBezTo>
                  <a:cubicBezTo>
                    <a:pt x="10" y="13"/>
                    <a:pt x="10" y="13"/>
                    <a:pt x="9" y="1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4" name="Freeform 349"/>
            <p:cNvSpPr>
              <a:spLocks/>
            </p:cNvSpPr>
            <p:nvPr/>
          </p:nvSpPr>
          <p:spPr bwMode="auto">
            <a:xfrm>
              <a:off x="5554664" y="2276476"/>
              <a:ext cx="20638" cy="42863"/>
            </a:xfrm>
            <a:custGeom>
              <a:avLst/>
              <a:gdLst>
                <a:gd name="T0" fmla="*/ 2 w 2"/>
                <a:gd name="T1" fmla="*/ 1 h 4"/>
                <a:gd name="T2" fmla="*/ 1 w 2"/>
                <a:gd name="T3" fmla="*/ 0 h 4"/>
                <a:gd name="T4" fmla="*/ 1 w 2"/>
                <a:gd name="T5" fmla="*/ 0 h 4"/>
                <a:gd name="T6" fmla="*/ 0 w 2"/>
                <a:gd name="T7" fmla="*/ 1 h 4"/>
                <a:gd name="T8" fmla="*/ 0 w 2"/>
                <a:gd name="T9" fmla="*/ 2 h 4"/>
                <a:gd name="T10" fmla="*/ 1 w 2"/>
                <a:gd name="T11" fmla="*/ 2 h 4"/>
                <a:gd name="T12" fmla="*/ 0 w 2"/>
                <a:gd name="T13" fmla="*/ 3 h 4"/>
                <a:gd name="T14" fmla="*/ 2 w 2"/>
                <a:gd name="T15" fmla="*/ 4 h 4"/>
                <a:gd name="T16" fmla="*/ 2 w 2"/>
                <a:gd name="T17" fmla="*/ 3 h 4"/>
                <a:gd name="T18" fmla="*/ 2 w 2"/>
                <a:gd name="T19" fmla="*/ 2 h 4"/>
                <a:gd name="T20" fmla="*/ 2 w 2"/>
                <a:gd name="T21" fmla="*/ 2 h 4"/>
                <a:gd name="T22" fmla="*/ 2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2" y="1"/>
                  </a:moveTo>
                  <a:cubicBezTo>
                    <a:pt x="2" y="0"/>
                    <a:pt x="2" y="0"/>
                    <a:pt x="1" y="0"/>
                  </a:cubicBezTo>
                  <a:cubicBezTo>
                    <a:pt x="1" y="0"/>
                    <a:pt x="1" y="0"/>
                    <a:pt x="1" y="0"/>
                  </a:cubicBezTo>
                  <a:cubicBezTo>
                    <a:pt x="0" y="0"/>
                    <a:pt x="0" y="0"/>
                    <a:pt x="0" y="1"/>
                  </a:cubicBezTo>
                  <a:cubicBezTo>
                    <a:pt x="0" y="1"/>
                    <a:pt x="0" y="1"/>
                    <a:pt x="0" y="2"/>
                  </a:cubicBezTo>
                  <a:cubicBezTo>
                    <a:pt x="0" y="2"/>
                    <a:pt x="1" y="2"/>
                    <a:pt x="1" y="2"/>
                  </a:cubicBezTo>
                  <a:cubicBezTo>
                    <a:pt x="1" y="3"/>
                    <a:pt x="1" y="3"/>
                    <a:pt x="0" y="3"/>
                  </a:cubicBezTo>
                  <a:cubicBezTo>
                    <a:pt x="2" y="4"/>
                    <a:pt x="2" y="4"/>
                    <a:pt x="2" y="4"/>
                  </a:cubicBezTo>
                  <a:cubicBezTo>
                    <a:pt x="2" y="3"/>
                    <a:pt x="2" y="3"/>
                    <a:pt x="2" y="3"/>
                  </a:cubicBezTo>
                  <a:cubicBezTo>
                    <a:pt x="2" y="3"/>
                    <a:pt x="2" y="3"/>
                    <a:pt x="2" y="2"/>
                  </a:cubicBezTo>
                  <a:cubicBezTo>
                    <a:pt x="2" y="2"/>
                    <a:pt x="2" y="2"/>
                    <a:pt x="2" y="2"/>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5" name="Freeform 350"/>
            <p:cNvSpPr>
              <a:spLocks/>
            </p:cNvSpPr>
            <p:nvPr/>
          </p:nvSpPr>
          <p:spPr bwMode="auto">
            <a:xfrm>
              <a:off x="4452939" y="3011489"/>
              <a:ext cx="53975" cy="42863"/>
            </a:xfrm>
            <a:custGeom>
              <a:avLst/>
              <a:gdLst>
                <a:gd name="T0" fmla="*/ 4 w 5"/>
                <a:gd name="T1" fmla="*/ 0 h 4"/>
                <a:gd name="T2" fmla="*/ 2 w 5"/>
                <a:gd name="T3" fmla="*/ 0 h 4"/>
                <a:gd name="T4" fmla="*/ 1 w 5"/>
                <a:gd name="T5" fmla="*/ 0 h 4"/>
                <a:gd name="T6" fmla="*/ 1 w 5"/>
                <a:gd name="T7" fmla="*/ 0 h 4"/>
                <a:gd name="T8" fmla="*/ 1 w 5"/>
                <a:gd name="T9" fmla="*/ 2 h 4"/>
                <a:gd name="T10" fmla="*/ 0 w 5"/>
                <a:gd name="T11" fmla="*/ 3 h 4"/>
                <a:gd name="T12" fmla="*/ 0 w 5"/>
                <a:gd name="T13" fmla="*/ 4 h 4"/>
                <a:gd name="T14" fmla="*/ 1 w 5"/>
                <a:gd name="T15" fmla="*/ 4 h 4"/>
                <a:gd name="T16" fmla="*/ 2 w 5"/>
                <a:gd name="T17" fmla="*/ 3 h 4"/>
                <a:gd name="T18" fmla="*/ 3 w 5"/>
                <a:gd name="T19" fmla="*/ 3 h 4"/>
                <a:gd name="T20" fmla="*/ 4 w 5"/>
                <a:gd name="T21" fmla="*/ 3 h 4"/>
                <a:gd name="T22" fmla="*/ 5 w 5"/>
                <a:gd name="T23" fmla="*/ 3 h 4"/>
                <a:gd name="T24" fmla="*/ 5 w 5"/>
                <a:gd name="T25" fmla="*/ 1 h 4"/>
                <a:gd name="T26" fmla="*/ 5 w 5"/>
                <a:gd name="T27" fmla="*/ 0 h 4"/>
                <a:gd name="T28" fmla="*/ 5 w 5"/>
                <a:gd name="T29" fmla="*/ 0 h 4"/>
                <a:gd name="T30" fmla="*/ 4 w 5"/>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4">
                  <a:moveTo>
                    <a:pt x="4" y="0"/>
                  </a:moveTo>
                  <a:cubicBezTo>
                    <a:pt x="3" y="0"/>
                    <a:pt x="3" y="0"/>
                    <a:pt x="2" y="0"/>
                  </a:cubicBezTo>
                  <a:cubicBezTo>
                    <a:pt x="2" y="0"/>
                    <a:pt x="2" y="0"/>
                    <a:pt x="1" y="0"/>
                  </a:cubicBezTo>
                  <a:cubicBezTo>
                    <a:pt x="1" y="0"/>
                    <a:pt x="1" y="0"/>
                    <a:pt x="1" y="0"/>
                  </a:cubicBezTo>
                  <a:cubicBezTo>
                    <a:pt x="1" y="1"/>
                    <a:pt x="1" y="1"/>
                    <a:pt x="1" y="2"/>
                  </a:cubicBezTo>
                  <a:cubicBezTo>
                    <a:pt x="0" y="2"/>
                    <a:pt x="0" y="3"/>
                    <a:pt x="0" y="3"/>
                  </a:cubicBezTo>
                  <a:cubicBezTo>
                    <a:pt x="0" y="4"/>
                    <a:pt x="0" y="4"/>
                    <a:pt x="0" y="4"/>
                  </a:cubicBezTo>
                  <a:cubicBezTo>
                    <a:pt x="1" y="4"/>
                    <a:pt x="1" y="4"/>
                    <a:pt x="1" y="4"/>
                  </a:cubicBezTo>
                  <a:cubicBezTo>
                    <a:pt x="1" y="3"/>
                    <a:pt x="2" y="3"/>
                    <a:pt x="2" y="3"/>
                  </a:cubicBezTo>
                  <a:cubicBezTo>
                    <a:pt x="3" y="3"/>
                    <a:pt x="3" y="3"/>
                    <a:pt x="3" y="3"/>
                  </a:cubicBezTo>
                  <a:cubicBezTo>
                    <a:pt x="4" y="3"/>
                    <a:pt x="4" y="3"/>
                    <a:pt x="4" y="3"/>
                  </a:cubicBezTo>
                  <a:cubicBezTo>
                    <a:pt x="5" y="3"/>
                    <a:pt x="4" y="3"/>
                    <a:pt x="5" y="3"/>
                  </a:cubicBezTo>
                  <a:cubicBezTo>
                    <a:pt x="5" y="2"/>
                    <a:pt x="5" y="2"/>
                    <a:pt x="5" y="1"/>
                  </a:cubicBezTo>
                  <a:cubicBezTo>
                    <a:pt x="5" y="1"/>
                    <a:pt x="5" y="1"/>
                    <a:pt x="5" y="0"/>
                  </a:cubicBezTo>
                  <a:cubicBezTo>
                    <a:pt x="5" y="0"/>
                    <a:pt x="5" y="0"/>
                    <a:pt x="5" y="0"/>
                  </a:cubicBezTo>
                  <a:cubicBezTo>
                    <a:pt x="4" y="0"/>
                    <a:pt x="4"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6" name="Freeform 351"/>
            <p:cNvSpPr>
              <a:spLocks/>
            </p:cNvSpPr>
            <p:nvPr/>
          </p:nvSpPr>
          <p:spPr bwMode="auto">
            <a:xfrm>
              <a:off x="3740151" y="2643189"/>
              <a:ext cx="87313" cy="33338"/>
            </a:xfrm>
            <a:custGeom>
              <a:avLst/>
              <a:gdLst>
                <a:gd name="T0" fmla="*/ 7 w 8"/>
                <a:gd name="T1" fmla="*/ 1 h 3"/>
                <a:gd name="T2" fmla="*/ 6 w 8"/>
                <a:gd name="T3" fmla="*/ 1 h 3"/>
                <a:gd name="T4" fmla="*/ 5 w 8"/>
                <a:gd name="T5" fmla="*/ 1 h 3"/>
                <a:gd name="T6" fmla="*/ 4 w 8"/>
                <a:gd name="T7" fmla="*/ 1 h 3"/>
                <a:gd name="T8" fmla="*/ 3 w 8"/>
                <a:gd name="T9" fmla="*/ 1 h 3"/>
                <a:gd name="T10" fmla="*/ 2 w 8"/>
                <a:gd name="T11" fmla="*/ 1 h 3"/>
                <a:gd name="T12" fmla="*/ 0 w 8"/>
                <a:gd name="T13" fmla="*/ 1 h 3"/>
                <a:gd name="T14" fmla="*/ 0 w 8"/>
                <a:gd name="T15" fmla="*/ 1 h 3"/>
                <a:gd name="T16" fmla="*/ 0 w 8"/>
                <a:gd name="T17" fmla="*/ 3 h 3"/>
                <a:gd name="T18" fmla="*/ 1 w 8"/>
                <a:gd name="T19" fmla="*/ 2 h 3"/>
                <a:gd name="T20" fmla="*/ 2 w 8"/>
                <a:gd name="T21" fmla="*/ 2 h 3"/>
                <a:gd name="T22" fmla="*/ 3 w 8"/>
                <a:gd name="T23" fmla="*/ 2 h 3"/>
                <a:gd name="T24" fmla="*/ 3 w 8"/>
                <a:gd name="T25" fmla="*/ 2 h 3"/>
                <a:gd name="T26" fmla="*/ 4 w 8"/>
                <a:gd name="T27" fmla="*/ 2 h 3"/>
                <a:gd name="T28" fmla="*/ 5 w 8"/>
                <a:gd name="T29" fmla="*/ 2 h 3"/>
                <a:gd name="T30" fmla="*/ 5 w 8"/>
                <a:gd name="T31" fmla="*/ 2 h 3"/>
                <a:gd name="T32" fmla="*/ 6 w 8"/>
                <a:gd name="T33" fmla="*/ 2 h 3"/>
                <a:gd name="T34" fmla="*/ 7 w 8"/>
                <a:gd name="T35" fmla="*/ 2 h 3"/>
                <a:gd name="T36" fmla="*/ 8 w 8"/>
                <a:gd name="T37" fmla="*/ 2 h 3"/>
                <a:gd name="T38" fmla="*/ 7 w 8"/>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3">
                  <a:moveTo>
                    <a:pt x="7" y="1"/>
                  </a:moveTo>
                  <a:cubicBezTo>
                    <a:pt x="7" y="1"/>
                    <a:pt x="7" y="1"/>
                    <a:pt x="6" y="1"/>
                  </a:cubicBezTo>
                  <a:cubicBezTo>
                    <a:pt x="6" y="1"/>
                    <a:pt x="6" y="1"/>
                    <a:pt x="5" y="1"/>
                  </a:cubicBezTo>
                  <a:cubicBezTo>
                    <a:pt x="5" y="0"/>
                    <a:pt x="5" y="0"/>
                    <a:pt x="4" y="1"/>
                  </a:cubicBezTo>
                  <a:cubicBezTo>
                    <a:pt x="4" y="1"/>
                    <a:pt x="4" y="1"/>
                    <a:pt x="3" y="1"/>
                  </a:cubicBezTo>
                  <a:cubicBezTo>
                    <a:pt x="3" y="1"/>
                    <a:pt x="2" y="1"/>
                    <a:pt x="2" y="1"/>
                  </a:cubicBezTo>
                  <a:cubicBezTo>
                    <a:pt x="1" y="1"/>
                    <a:pt x="1" y="1"/>
                    <a:pt x="0" y="1"/>
                  </a:cubicBezTo>
                  <a:cubicBezTo>
                    <a:pt x="0" y="1"/>
                    <a:pt x="0" y="1"/>
                    <a:pt x="0" y="1"/>
                  </a:cubicBezTo>
                  <a:cubicBezTo>
                    <a:pt x="0" y="2"/>
                    <a:pt x="0" y="2"/>
                    <a:pt x="0" y="3"/>
                  </a:cubicBezTo>
                  <a:cubicBezTo>
                    <a:pt x="1" y="2"/>
                    <a:pt x="1" y="2"/>
                    <a:pt x="1" y="2"/>
                  </a:cubicBezTo>
                  <a:cubicBezTo>
                    <a:pt x="2" y="2"/>
                    <a:pt x="2" y="2"/>
                    <a:pt x="2" y="2"/>
                  </a:cubicBezTo>
                  <a:cubicBezTo>
                    <a:pt x="2" y="2"/>
                    <a:pt x="3" y="3"/>
                    <a:pt x="3" y="2"/>
                  </a:cubicBezTo>
                  <a:cubicBezTo>
                    <a:pt x="3" y="2"/>
                    <a:pt x="3" y="2"/>
                    <a:pt x="3" y="2"/>
                  </a:cubicBezTo>
                  <a:cubicBezTo>
                    <a:pt x="4" y="2"/>
                    <a:pt x="4" y="2"/>
                    <a:pt x="4" y="2"/>
                  </a:cubicBezTo>
                  <a:cubicBezTo>
                    <a:pt x="4" y="2"/>
                    <a:pt x="4" y="2"/>
                    <a:pt x="5" y="2"/>
                  </a:cubicBezTo>
                  <a:cubicBezTo>
                    <a:pt x="5" y="1"/>
                    <a:pt x="5" y="1"/>
                    <a:pt x="5" y="2"/>
                  </a:cubicBezTo>
                  <a:cubicBezTo>
                    <a:pt x="6" y="2"/>
                    <a:pt x="6" y="2"/>
                    <a:pt x="6" y="2"/>
                  </a:cubicBezTo>
                  <a:cubicBezTo>
                    <a:pt x="6" y="2"/>
                    <a:pt x="7" y="2"/>
                    <a:pt x="7" y="2"/>
                  </a:cubicBezTo>
                  <a:cubicBezTo>
                    <a:pt x="7" y="2"/>
                    <a:pt x="8" y="2"/>
                    <a:pt x="8" y="2"/>
                  </a:cubicBezTo>
                  <a:cubicBezTo>
                    <a:pt x="8" y="1"/>
                    <a:pt x="8" y="1"/>
                    <a:pt x="7"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7" name="Freeform 352"/>
            <p:cNvSpPr>
              <a:spLocks/>
            </p:cNvSpPr>
            <p:nvPr/>
          </p:nvSpPr>
          <p:spPr bwMode="auto">
            <a:xfrm>
              <a:off x="3827464" y="2795589"/>
              <a:ext cx="952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8" name="Freeform 353"/>
            <p:cNvSpPr>
              <a:spLocks/>
            </p:cNvSpPr>
            <p:nvPr/>
          </p:nvSpPr>
          <p:spPr bwMode="auto">
            <a:xfrm>
              <a:off x="3881439" y="2870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9" name="Freeform 354"/>
            <p:cNvSpPr>
              <a:spLocks/>
            </p:cNvSpPr>
            <p:nvPr/>
          </p:nvSpPr>
          <p:spPr bwMode="auto">
            <a:xfrm>
              <a:off x="3827464" y="2773364"/>
              <a:ext cx="85725" cy="96838"/>
            </a:xfrm>
            <a:custGeom>
              <a:avLst/>
              <a:gdLst>
                <a:gd name="T0" fmla="*/ 8 w 8"/>
                <a:gd name="T1" fmla="*/ 3 h 9"/>
                <a:gd name="T2" fmla="*/ 8 w 8"/>
                <a:gd name="T3" fmla="*/ 3 h 9"/>
                <a:gd name="T4" fmla="*/ 7 w 8"/>
                <a:gd name="T5" fmla="*/ 2 h 9"/>
                <a:gd name="T6" fmla="*/ 7 w 8"/>
                <a:gd name="T7" fmla="*/ 1 h 9"/>
                <a:gd name="T8" fmla="*/ 6 w 8"/>
                <a:gd name="T9" fmla="*/ 0 h 9"/>
                <a:gd name="T10" fmla="*/ 5 w 8"/>
                <a:gd name="T11" fmla="*/ 0 h 9"/>
                <a:gd name="T12" fmla="*/ 4 w 8"/>
                <a:gd name="T13" fmla="*/ 0 h 9"/>
                <a:gd name="T14" fmla="*/ 3 w 8"/>
                <a:gd name="T15" fmla="*/ 0 h 9"/>
                <a:gd name="T16" fmla="*/ 2 w 8"/>
                <a:gd name="T17" fmla="*/ 1 h 9"/>
                <a:gd name="T18" fmla="*/ 2 w 8"/>
                <a:gd name="T19" fmla="*/ 2 h 9"/>
                <a:gd name="T20" fmla="*/ 1 w 8"/>
                <a:gd name="T21" fmla="*/ 2 h 9"/>
                <a:gd name="T22" fmla="*/ 0 w 8"/>
                <a:gd name="T23" fmla="*/ 3 h 9"/>
                <a:gd name="T24" fmla="*/ 1 w 8"/>
                <a:gd name="T25" fmla="*/ 4 h 9"/>
                <a:gd name="T26" fmla="*/ 1 w 8"/>
                <a:gd name="T27" fmla="*/ 5 h 9"/>
                <a:gd name="T28" fmla="*/ 2 w 8"/>
                <a:gd name="T29" fmla="*/ 6 h 9"/>
                <a:gd name="T30" fmla="*/ 3 w 8"/>
                <a:gd name="T31" fmla="*/ 6 h 9"/>
                <a:gd name="T32" fmla="*/ 3 w 8"/>
                <a:gd name="T33" fmla="*/ 7 h 9"/>
                <a:gd name="T34" fmla="*/ 4 w 8"/>
                <a:gd name="T35" fmla="*/ 8 h 9"/>
                <a:gd name="T36" fmla="*/ 5 w 8"/>
                <a:gd name="T37" fmla="*/ 8 h 9"/>
                <a:gd name="T38" fmla="*/ 5 w 8"/>
                <a:gd name="T39" fmla="*/ 9 h 9"/>
                <a:gd name="T40" fmla="*/ 6 w 8"/>
                <a:gd name="T41" fmla="*/ 8 h 9"/>
                <a:gd name="T42" fmla="*/ 6 w 8"/>
                <a:gd name="T43" fmla="*/ 7 h 9"/>
                <a:gd name="T44" fmla="*/ 7 w 8"/>
                <a:gd name="T45" fmla="*/ 6 h 9"/>
                <a:gd name="T46" fmla="*/ 8 w 8"/>
                <a:gd name="T47" fmla="*/ 5 h 9"/>
                <a:gd name="T48" fmla="*/ 8 w 8"/>
                <a:gd name="T49" fmla="*/ 4 h 9"/>
                <a:gd name="T50" fmla="*/ 8 w 8"/>
                <a:gd name="T51" fmla="*/ 4 h 9"/>
                <a:gd name="T52" fmla="*/ 7 w 8"/>
                <a:gd name="T53" fmla="*/ 4 h 9"/>
                <a:gd name="T54" fmla="*/ 8 w 8"/>
                <a:gd name="T5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9">
                  <a:moveTo>
                    <a:pt x="8" y="3"/>
                  </a:moveTo>
                  <a:cubicBezTo>
                    <a:pt x="8" y="3"/>
                    <a:pt x="8" y="3"/>
                    <a:pt x="8" y="3"/>
                  </a:cubicBezTo>
                  <a:cubicBezTo>
                    <a:pt x="8" y="2"/>
                    <a:pt x="7" y="2"/>
                    <a:pt x="7" y="2"/>
                  </a:cubicBezTo>
                  <a:cubicBezTo>
                    <a:pt x="7" y="1"/>
                    <a:pt x="7" y="1"/>
                    <a:pt x="7" y="1"/>
                  </a:cubicBezTo>
                  <a:cubicBezTo>
                    <a:pt x="7" y="0"/>
                    <a:pt x="7" y="0"/>
                    <a:pt x="6" y="0"/>
                  </a:cubicBezTo>
                  <a:cubicBezTo>
                    <a:pt x="6" y="0"/>
                    <a:pt x="6" y="0"/>
                    <a:pt x="5" y="0"/>
                  </a:cubicBezTo>
                  <a:cubicBezTo>
                    <a:pt x="5" y="0"/>
                    <a:pt x="5" y="0"/>
                    <a:pt x="4" y="0"/>
                  </a:cubicBezTo>
                  <a:cubicBezTo>
                    <a:pt x="4" y="0"/>
                    <a:pt x="4" y="0"/>
                    <a:pt x="3" y="0"/>
                  </a:cubicBezTo>
                  <a:cubicBezTo>
                    <a:pt x="3" y="0"/>
                    <a:pt x="3" y="1"/>
                    <a:pt x="2" y="1"/>
                  </a:cubicBezTo>
                  <a:cubicBezTo>
                    <a:pt x="2" y="2"/>
                    <a:pt x="2" y="2"/>
                    <a:pt x="2" y="2"/>
                  </a:cubicBezTo>
                  <a:cubicBezTo>
                    <a:pt x="1" y="2"/>
                    <a:pt x="1" y="2"/>
                    <a:pt x="1" y="2"/>
                  </a:cubicBezTo>
                  <a:cubicBezTo>
                    <a:pt x="1" y="2"/>
                    <a:pt x="0" y="3"/>
                    <a:pt x="0" y="3"/>
                  </a:cubicBezTo>
                  <a:cubicBezTo>
                    <a:pt x="0" y="3"/>
                    <a:pt x="0" y="4"/>
                    <a:pt x="1" y="4"/>
                  </a:cubicBezTo>
                  <a:cubicBezTo>
                    <a:pt x="1" y="4"/>
                    <a:pt x="1" y="5"/>
                    <a:pt x="1" y="5"/>
                  </a:cubicBezTo>
                  <a:cubicBezTo>
                    <a:pt x="2" y="5"/>
                    <a:pt x="2" y="5"/>
                    <a:pt x="2" y="6"/>
                  </a:cubicBezTo>
                  <a:cubicBezTo>
                    <a:pt x="2" y="6"/>
                    <a:pt x="3" y="6"/>
                    <a:pt x="3" y="6"/>
                  </a:cubicBezTo>
                  <a:cubicBezTo>
                    <a:pt x="3" y="7"/>
                    <a:pt x="3" y="7"/>
                    <a:pt x="3" y="7"/>
                  </a:cubicBezTo>
                  <a:cubicBezTo>
                    <a:pt x="4" y="7"/>
                    <a:pt x="4" y="7"/>
                    <a:pt x="4" y="8"/>
                  </a:cubicBezTo>
                  <a:cubicBezTo>
                    <a:pt x="5" y="8"/>
                    <a:pt x="4" y="8"/>
                    <a:pt x="5" y="8"/>
                  </a:cubicBezTo>
                  <a:cubicBezTo>
                    <a:pt x="5" y="9"/>
                    <a:pt x="5" y="9"/>
                    <a:pt x="5" y="9"/>
                  </a:cubicBezTo>
                  <a:cubicBezTo>
                    <a:pt x="5" y="8"/>
                    <a:pt x="5" y="8"/>
                    <a:pt x="6" y="8"/>
                  </a:cubicBezTo>
                  <a:cubicBezTo>
                    <a:pt x="6" y="7"/>
                    <a:pt x="6" y="7"/>
                    <a:pt x="6" y="7"/>
                  </a:cubicBezTo>
                  <a:cubicBezTo>
                    <a:pt x="7" y="6"/>
                    <a:pt x="7" y="6"/>
                    <a:pt x="7" y="6"/>
                  </a:cubicBezTo>
                  <a:cubicBezTo>
                    <a:pt x="7" y="6"/>
                    <a:pt x="7" y="6"/>
                    <a:pt x="8" y="5"/>
                  </a:cubicBezTo>
                  <a:cubicBezTo>
                    <a:pt x="8" y="5"/>
                    <a:pt x="8" y="5"/>
                    <a:pt x="8" y="4"/>
                  </a:cubicBezTo>
                  <a:cubicBezTo>
                    <a:pt x="8" y="4"/>
                    <a:pt x="8" y="4"/>
                    <a:pt x="8" y="4"/>
                  </a:cubicBezTo>
                  <a:cubicBezTo>
                    <a:pt x="7" y="4"/>
                    <a:pt x="7" y="4"/>
                    <a:pt x="7" y="4"/>
                  </a:cubicBezTo>
                  <a:cubicBezTo>
                    <a:pt x="7" y="3"/>
                    <a:pt x="8" y="3"/>
                    <a:pt x="8"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0" name="Freeform 355"/>
            <p:cNvSpPr>
              <a:spLocks/>
            </p:cNvSpPr>
            <p:nvPr/>
          </p:nvSpPr>
          <p:spPr bwMode="auto">
            <a:xfrm>
              <a:off x="4214814" y="2740026"/>
              <a:ext cx="33338" cy="152400"/>
            </a:xfrm>
            <a:custGeom>
              <a:avLst/>
              <a:gdLst>
                <a:gd name="T0" fmla="*/ 3 w 3"/>
                <a:gd name="T1" fmla="*/ 10 h 14"/>
                <a:gd name="T2" fmla="*/ 3 w 3"/>
                <a:gd name="T3" fmla="*/ 8 h 14"/>
                <a:gd name="T4" fmla="*/ 3 w 3"/>
                <a:gd name="T5" fmla="*/ 6 h 14"/>
                <a:gd name="T6" fmla="*/ 3 w 3"/>
                <a:gd name="T7" fmla="*/ 5 h 14"/>
                <a:gd name="T8" fmla="*/ 3 w 3"/>
                <a:gd name="T9" fmla="*/ 3 h 14"/>
                <a:gd name="T10" fmla="*/ 2 w 3"/>
                <a:gd name="T11" fmla="*/ 2 h 14"/>
                <a:gd name="T12" fmla="*/ 1 w 3"/>
                <a:gd name="T13" fmla="*/ 1 h 14"/>
                <a:gd name="T14" fmla="*/ 1 w 3"/>
                <a:gd name="T15" fmla="*/ 0 h 14"/>
                <a:gd name="T16" fmla="*/ 1 w 3"/>
                <a:gd name="T17" fmla="*/ 0 h 14"/>
                <a:gd name="T18" fmla="*/ 0 w 3"/>
                <a:gd name="T19" fmla="*/ 0 h 14"/>
                <a:gd name="T20" fmla="*/ 0 w 3"/>
                <a:gd name="T21" fmla="*/ 0 h 14"/>
                <a:gd name="T22" fmla="*/ 0 w 3"/>
                <a:gd name="T23" fmla="*/ 1 h 14"/>
                <a:gd name="T24" fmla="*/ 0 w 3"/>
                <a:gd name="T25" fmla="*/ 2 h 14"/>
                <a:gd name="T26" fmla="*/ 0 w 3"/>
                <a:gd name="T27" fmla="*/ 4 h 14"/>
                <a:gd name="T28" fmla="*/ 0 w 3"/>
                <a:gd name="T29" fmla="*/ 5 h 14"/>
                <a:gd name="T30" fmla="*/ 1 w 3"/>
                <a:gd name="T31" fmla="*/ 7 h 14"/>
                <a:gd name="T32" fmla="*/ 1 w 3"/>
                <a:gd name="T33" fmla="*/ 9 h 14"/>
                <a:gd name="T34" fmla="*/ 1 w 3"/>
                <a:gd name="T35" fmla="*/ 10 h 14"/>
                <a:gd name="T36" fmla="*/ 1 w 3"/>
                <a:gd name="T37" fmla="*/ 11 h 14"/>
                <a:gd name="T38" fmla="*/ 1 w 3"/>
                <a:gd name="T39" fmla="*/ 13 h 14"/>
                <a:gd name="T40" fmla="*/ 1 w 3"/>
                <a:gd name="T41" fmla="*/ 14 h 14"/>
                <a:gd name="T42" fmla="*/ 1 w 3"/>
                <a:gd name="T43" fmla="*/ 14 h 14"/>
                <a:gd name="T44" fmla="*/ 2 w 3"/>
                <a:gd name="T45" fmla="*/ 14 h 14"/>
                <a:gd name="T46" fmla="*/ 3 w 3"/>
                <a:gd name="T47" fmla="*/ 13 h 14"/>
                <a:gd name="T48" fmla="*/ 3 w 3"/>
                <a:gd name="T49" fmla="*/ 13 h 14"/>
                <a:gd name="T50" fmla="*/ 3 w 3"/>
                <a:gd name="T51" fmla="*/ 12 h 14"/>
                <a:gd name="T52" fmla="*/ 3 w 3"/>
                <a:gd name="T5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14">
                  <a:moveTo>
                    <a:pt x="3" y="10"/>
                  </a:moveTo>
                  <a:cubicBezTo>
                    <a:pt x="3" y="9"/>
                    <a:pt x="3" y="9"/>
                    <a:pt x="3" y="8"/>
                  </a:cubicBezTo>
                  <a:cubicBezTo>
                    <a:pt x="3" y="7"/>
                    <a:pt x="3" y="7"/>
                    <a:pt x="3" y="6"/>
                  </a:cubicBezTo>
                  <a:cubicBezTo>
                    <a:pt x="3" y="5"/>
                    <a:pt x="3" y="5"/>
                    <a:pt x="3" y="5"/>
                  </a:cubicBezTo>
                  <a:cubicBezTo>
                    <a:pt x="2" y="4"/>
                    <a:pt x="3" y="4"/>
                    <a:pt x="3" y="3"/>
                  </a:cubicBezTo>
                  <a:cubicBezTo>
                    <a:pt x="3" y="3"/>
                    <a:pt x="2" y="3"/>
                    <a:pt x="2" y="2"/>
                  </a:cubicBezTo>
                  <a:cubicBezTo>
                    <a:pt x="2" y="2"/>
                    <a:pt x="2" y="2"/>
                    <a:pt x="1" y="1"/>
                  </a:cubicBezTo>
                  <a:cubicBezTo>
                    <a:pt x="1" y="1"/>
                    <a:pt x="1" y="1"/>
                    <a:pt x="1" y="0"/>
                  </a:cubicBezTo>
                  <a:cubicBezTo>
                    <a:pt x="1" y="0"/>
                    <a:pt x="1" y="0"/>
                    <a:pt x="1" y="0"/>
                  </a:cubicBezTo>
                  <a:cubicBezTo>
                    <a:pt x="0" y="0"/>
                    <a:pt x="0" y="0"/>
                    <a:pt x="0" y="0"/>
                  </a:cubicBezTo>
                  <a:cubicBezTo>
                    <a:pt x="0" y="0"/>
                    <a:pt x="0" y="0"/>
                    <a:pt x="0" y="0"/>
                  </a:cubicBezTo>
                  <a:cubicBezTo>
                    <a:pt x="0" y="0"/>
                    <a:pt x="0" y="1"/>
                    <a:pt x="0" y="1"/>
                  </a:cubicBezTo>
                  <a:cubicBezTo>
                    <a:pt x="0" y="2"/>
                    <a:pt x="0" y="2"/>
                    <a:pt x="0" y="2"/>
                  </a:cubicBezTo>
                  <a:cubicBezTo>
                    <a:pt x="0" y="3"/>
                    <a:pt x="0" y="3"/>
                    <a:pt x="0" y="4"/>
                  </a:cubicBezTo>
                  <a:cubicBezTo>
                    <a:pt x="0" y="4"/>
                    <a:pt x="0" y="5"/>
                    <a:pt x="0" y="5"/>
                  </a:cubicBezTo>
                  <a:cubicBezTo>
                    <a:pt x="0" y="6"/>
                    <a:pt x="1" y="6"/>
                    <a:pt x="1" y="7"/>
                  </a:cubicBezTo>
                  <a:cubicBezTo>
                    <a:pt x="1" y="8"/>
                    <a:pt x="1" y="8"/>
                    <a:pt x="1" y="9"/>
                  </a:cubicBezTo>
                  <a:cubicBezTo>
                    <a:pt x="1" y="9"/>
                    <a:pt x="1" y="9"/>
                    <a:pt x="1" y="10"/>
                  </a:cubicBezTo>
                  <a:cubicBezTo>
                    <a:pt x="1" y="10"/>
                    <a:pt x="0" y="11"/>
                    <a:pt x="1" y="11"/>
                  </a:cubicBezTo>
                  <a:cubicBezTo>
                    <a:pt x="1" y="12"/>
                    <a:pt x="1" y="12"/>
                    <a:pt x="1" y="13"/>
                  </a:cubicBezTo>
                  <a:cubicBezTo>
                    <a:pt x="1" y="13"/>
                    <a:pt x="1" y="13"/>
                    <a:pt x="1" y="14"/>
                  </a:cubicBezTo>
                  <a:cubicBezTo>
                    <a:pt x="1" y="14"/>
                    <a:pt x="1" y="14"/>
                    <a:pt x="1" y="14"/>
                  </a:cubicBezTo>
                  <a:cubicBezTo>
                    <a:pt x="2" y="13"/>
                    <a:pt x="2" y="14"/>
                    <a:pt x="2" y="14"/>
                  </a:cubicBezTo>
                  <a:cubicBezTo>
                    <a:pt x="3" y="14"/>
                    <a:pt x="3" y="13"/>
                    <a:pt x="3" y="13"/>
                  </a:cubicBezTo>
                  <a:cubicBezTo>
                    <a:pt x="3" y="13"/>
                    <a:pt x="3" y="13"/>
                    <a:pt x="3" y="13"/>
                  </a:cubicBezTo>
                  <a:cubicBezTo>
                    <a:pt x="3" y="13"/>
                    <a:pt x="3" y="12"/>
                    <a:pt x="3" y="12"/>
                  </a:cubicBezTo>
                  <a:cubicBezTo>
                    <a:pt x="3" y="11"/>
                    <a:pt x="3" y="11"/>
                    <a:pt x="3"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1" name="Freeform 356"/>
            <p:cNvSpPr>
              <a:spLocks/>
            </p:cNvSpPr>
            <p:nvPr/>
          </p:nvSpPr>
          <p:spPr bwMode="auto">
            <a:xfrm>
              <a:off x="4981576" y="3119439"/>
              <a:ext cx="65088" cy="53975"/>
            </a:xfrm>
            <a:custGeom>
              <a:avLst/>
              <a:gdLst>
                <a:gd name="T0" fmla="*/ 5 w 6"/>
                <a:gd name="T1" fmla="*/ 1 h 5"/>
                <a:gd name="T2" fmla="*/ 4 w 6"/>
                <a:gd name="T3" fmla="*/ 1 h 5"/>
                <a:gd name="T4" fmla="*/ 4 w 6"/>
                <a:gd name="T5" fmla="*/ 0 h 5"/>
                <a:gd name="T6" fmla="*/ 3 w 6"/>
                <a:gd name="T7" fmla="*/ 1 h 5"/>
                <a:gd name="T8" fmla="*/ 2 w 6"/>
                <a:gd name="T9" fmla="*/ 0 h 5"/>
                <a:gd name="T10" fmla="*/ 2 w 6"/>
                <a:gd name="T11" fmla="*/ 1 h 5"/>
                <a:gd name="T12" fmla="*/ 1 w 6"/>
                <a:gd name="T13" fmla="*/ 1 h 5"/>
                <a:gd name="T14" fmla="*/ 1 w 6"/>
                <a:gd name="T15" fmla="*/ 2 h 5"/>
                <a:gd name="T16" fmla="*/ 0 w 6"/>
                <a:gd name="T17" fmla="*/ 3 h 5"/>
                <a:gd name="T18" fmla="*/ 0 w 6"/>
                <a:gd name="T19" fmla="*/ 4 h 5"/>
                <a:gd name="T20" fmla="*/ 1 w 6"/>
                <a:gd name="T21" fmla="*/ 5 h 5"/>
                <a:gd name="T22" fmla="*/ 1 w 6"/>
                <a:gd name="T23" fmla="*/ 4 h 5"/>
                <a:gd name="T24" fmla="*/ 2 w 6"/>
                <a:gd name="T25" fmla="*/ 5 h 5"/>
                <a:gd name="T26" fmla="*/ 3 w 6"/>
                <a:gd name="T27" fmla="*/ 4 h 5"/>
                <a:gd name="T28" fmla="*/ 3 w 6"/>
                <a:gd name="T29" fmla="*/ 4 h 5"/>
                <a:gd name="T30" fmla="*/ 4 w 6"/>
                <a:gd name="T31" fmla="*/ 3 h 5"/>
                <a:gd name="T32" fmla="*/ 5 w 6"/>
                <a:gd name="T33" fmla="*/ 4 h 5"/>
                <a:gd name="T34" fmla="*/ 5 w 6"/>
                <a:gd name="T35" fmla="*/ 3 h 5"/>
                <a:gd name="T36" fmla="*/ 5 w 6"/>
                <a:gd name="T37" fmla="*/ 2 h 5"/>
                <a:gd name="T38" fmla="*/ 5 w 6"/>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5">
                  <a:moveTo>
                    <a:pt x="5" y="1"/>
                  </a:moveTo>
                  <a:cubicBezTo>
                    <a:pt x="5" y="1"/>
                    <a:pt x="5" y="1"/>
                    <a:pt x="4" y="1"/>
                  </a:cubicBezTo>
                  <a:cubicBezTo>
                    <a:pt x="4" y="0"/>
                    <a:pt x="4" y="0"/>
                    <a:pt x="4" y="0"/>
                  </a:cubicBezTo>
                  <a:cubicBezTo>
                    <a:pt x="3" y="0"/>
                    <a:pt x="3" y="1"/>
                    <a:pt x="3" y="1"/>
                  </a:cubicBezTo>
                  <a:cubicBezTo>
                    <a:pt x="2" y="1"/>
                    <a:pt x="2" y="1"/>
                    <a:pt x="2" y="0"/>
                  </a:cubicBezTo>
                  <a:cubicBezTo>
                    <a:pt x="2" y="1"/>
                    <a:pt x="2" y="1"/>
                    <a:pt x="2" y="1"/>
                  </a:cubicBezTo>
                  <a:cubicBezTo>
                    <a:pt x="1" y="1"/>
                    <a:pt x="1" y="1"/>
                    <a:pt x="1" y="1"/>
                  </a:cubicBezTo>
                  <a:cubicBezTo>
                    <a:pt x="1" y="2"/>
                    <a:pt x="1" y="2"/>
                    <a:pt x="1" y="2"/>
                  </a:cubicBezTo>
                  <a:cubicBezTo>
                    <a:pt x="1" y="3"/>
                    <a:pt x="1" y="3"/>
                    <a:pt x="0" y="3"/>
                  </a:cubicBezTo>
                  <a:cubicBezTo>
                    <a:pt x="0" y="3"/>
                    <a:pt x="0" y="4"/>
                    <a:pt x="0" y="4"/>
                  </a:cubicBezTo>
                  <a:cubicBezTo>
                    <a:pt x="0" y="4"/>
                    <a:pt x="1" y="4"/>
                    <a:pt x="1" y="5"/>
                  </a:cubicBezTo>
                  <a:cubicBezTo>
                    <a:pt x="1" y="4"/>
                    <a:pt x="1" y="4"/>
                    <a:pt x="1" y="4"/>
                  </a:cubicBezTo>
                  <a:cubicBezTo>
                    <a:pt x="2" y="4"/>
                    <a:pt x="2" y="5"/>
                    <a:pt x="2" y="5"/>
                  </a:cubicBezTo>
                  <a:cubicBezTo>
                    <a:pt x="2" y="5"/>
                    <a:pt x="3" y="4"/>
                    <a:pt x="3" y="4"/>
                  </a:cubicBezTo>
                  <a:cubicBezTo>
                    <a:pt x="3" y="4"/>
                    <a:pt x="3" y="4"/>
                    <a:pt x="3" y="4"/>
                  </a:cubicBezTo>
                  <a:cubicBezTo>
                    <a:pt x="4" y="3"/>
                    <a:pt x="4" y="3"/>
                    <a:pt x="4" y="3"/>
                  </a:cubicBezTo>
                  <a:cubicBezTo>
                    <a:pt x="5" y="3"/>
                    <a:pt x="5" y="4"/>
                    <a:pt x="5" y="4"/>
                  </a:cubicBezTo>
                  <a:cubicBezTo>
                    <a:pt x="5" y="4"/>
                    <a:pt x="5" y="3"/>
                    <a:pt x="5" y="3"/>
                  </a:cubicBezTo>
                  <a:cubicBezTo>
                    <a:pt x="6" y="3"/>
                    <a:pt x="5" y="2"/>
                    <a:pt x="5" y="2"/>
                  </a:cubicBezTo>
                  <a:cubicBezTo>
                    <a:pt x="5" y="2"/>
                    <a:pt x="5" y="2"/>
                    <a:pt x="5"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2" name="Freeform 357"/>
            <p:cNvSpPr>
              <a:spLocks/>
            </p:cNvSpPr>
            <p:nvPr/>
          </p:nvSpPr>
          <p:spPr bwMode="auto">
            <a:xfrm>
              <a:off x="4970464" y="3778251"/>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3" name="Freeform 358"/>
            <p:cNvSpPr>
              <a:spLocks/>
            </p:cNvSpPr>
            <p:nvPr/>
          </p:nvSpPr>
          <p:spPr bwMode="auto">
            <a:xfrm>
              <a:off x="4722814" y="3638551"/>
              <a:ext cx="247650" cy="280988"/>
            </a:xfrm>
            <a:custGeom>
              <a:avLst/>
              <a:gdLst>
                <a:gd name="T0" fmla="*/ 23 w 23"/>
                <a:gd name="T1" fmla="*/ 13 h 26"/>
                <a:gd name="T2" fmla="*/ 22 w 23"/>
                <a:gd name="T3" fmla="*/ 11 h 26"/>
                <a:gd name="T4" fmla="*/ 21 w 23"/>
                <a:gd name="T5" fmla="*/ 11 h 26"/>
                <a:gd name="T6" fmla="*/ 20 w 23"/>
                <a:gd name="T7" fmla="*/ 10 h 26"/>
                <a:gd name="T8" fmla="*/ 19 w 23"/>
                <a:gd name="T9" fmla="*/ 9 h 26"/>
                <a:gd name="T10" fmla="*/ 19 w 23"/>
                <a:gd name="T11" fmla="*/ 8 h 26"/>
                <a:gd name="T12" fmla="*/ 18 w 23"/>
                <a:gd name="T13" fmla="*/ 7 h 26"/>
                <a:gd name="T14" fmla="*/ 17 w 23"/>
                <a:gd name="T15" fmla="*/ 7 h 26"/>
                <a:gd name="T16" fmla="*/ 16 w 23"/>
                <a:gd name="T17" fmla="*/ 6 h 26"/>
                <a:gd name="T18" fmla="*/ 16 w 23"/>
                <a:gd name="T19" fmla="*/ 5 h 26"/>
                <a:gd name="T20" fmla="*/ 15 w 23"/>
                <a:gd name="T21" fmla="*/ 3 h 26"/>
                <a:gd name="T22" fmla="*/ 15 w 23"/>
                <a:gd name="T23" fmla="*/ 2 h 26"/>
                <a:gd name="T24" fmla="*/ 14 w 23"/>
                <a:gd name="T25" fmla="*/ 1 h 26"/>
                <a:gd name="T26" fmla="*/ 14 w 23"/>
                <a:gd name="T27" fmla="*/ 0 h 26"/>
                <a:gd name="T28" fmla="*/ 13 w 23"/>
                <a:gd name="T29" fmla="*/ 0 h 26"/>
                <a:gd name="T30" fmla="*/ 12 w 23"/>
                <a:gd name="T31" fmla="*/ 0 h 26"/>
                <a:gd name="T32" fmla="*/ 12 w 23"/>
                <a:gd name="T33" fmla="*/ 1 h 26"/>
                <a:gd name="T34" fmla="*/ 11 w 23"/>
                <a:gd name="T35" fmla="*/ 1 h 26"/>
                <a:gd name="T36" fmla="*/ 10 w 23"/>
                <a:gd name="T37" fmla="*/ 2 h 26"/>
                <a:gd name="T38" fmla="*/ 9 w 23"/>
                <a:gd name="T39" fmla="*/ 1 h 26"/>
                <a:gd name="T40" fmla="*/ 8 w 23"/>
                <a:gd name="T41" fmla="*/ 0 h 26"/>
                <a:gd name="T42" fmla="*/ 8 w 23"/>
                <a:gd name="T43" fmla="*/ 1 h 26"/>
                <a:gd name="T44" fmla="*/ 6 w 23"/>
                <a:gd name="T45" fmla="*/ 1 h 26"/>
                <a:gd name="T46" fmla="*/ 5 w 23"/>
                <a:gd name="T47" fmla="*/ 1 h 26"/>
                <a:gd name="T48" fmla="*/ 3 w 23"/>
                <a:gd name="T49" fmla="*/ 1 h 26"/>
                <a:gd name="T50" fmla="*/ 3 w 23"/>
                <a:gd name="T51" fmla="*/ 2 h 26"/>
                <a:gd name="T52" fmla="*/ 3 w 23"/>
                <a:gd name="T53" fmla="*/ 2 h 26"/>
                <a:gd name="T54" fmla="*/ 3 w 23"/>
                <a:gd name="T55" fmla="*/ 4 h 26"/>
                <a:gd name="T56" fmla="*/ 3 w 23"/>
                <a:gd name="T57" fmla="*/ 6 h 26"/>
                <a:gd name="T58" fmla="*/ 3 w 23"/>
                <a:gd name="T59" fmla="*/ 12 h 26"/>
                <a:gd name="T60" fmla="*/ 1 w 23"/>
                <a:gd name="T61" fmla="*/ 12 h 26"/>
                <a:gd name="T62" fmla="*/ 0 w 23"/>
                <a:gd name="T63" fmla="*/ 20 h 26"/>
                <a:gd name="T64" fmla="*/ 1 w 23"/>
                <a:gd name="T65" fmla="*/ 20 h 26"/>
                <a:gd name="T66" fmla="*/ 1 w 23"/>
                <a:gd name="T67" fmla="*/ 22 h 26"/>
                <a:gd name="T68" fmla="*/ 2 w 23"/>
                <a:gd name="T69" fmla="*/ 23 h 26"/>
                <a:gd name="T70" fmla="*/ 2 w 23"/>
                <a:gd name="T71" fmla="*/ 24 h 26"/>
                <a:gd name="T72" fmla="*/ 1 w 23"/>
                <a:gd name="T73" fmla="*/ 25 h 26"/>
                <a:gd name="T74" fmla="*/ 1 w 23"/>
                <a:gd name="T75" fmla="*/ 25 h 26"/>
                <a:gd name="T76" fmla="*/ 3 w 23"/>
                <a:gd name="T77" fmla="*/ 26 h 26"/>
                <a:gd name="T78" fmla="*/ 4 w 23"/>
                <a:gd name="T79" fmla="*/ 26 h 26"/>
                <a:gd name="T80" fmla="*/ 5 w 23"/>
                <a:gd name="T81" fmla="*/ 24 h 26"/>
                <a:gd name="T82" fmla="*/ 6 w 23"/>
                <a:gd name="T83" fmla="*/ 24 h 26"/>
                <a:gd name="T84" fmla="*/ 7 w 23"/>
                <a:gd name="T85" fmla="*/ 22 h 26"/>
                <a:gd name="T86" fmla="*/ 7 w 23"/>
                <a:gd name="T87" fmla="*/ 21 h 26"/>
                <a:gd name="T88" fmla="*/ 8 w 23"/>
                <a:gd name="T89" fmla="*/ 22 h 26"/>
                <a:gd name="T90" fmla="*/ 10 w 23"/>
                <a:gd name="T91" fmla="*/ 22 h 26"/>
                <a:gd name="T92" fmla="*/ 11 w 23"/>
                <a:gd name="T93" fmla="*/ 23 h 26"/>
                <a:gd name="T94" fmla="*/ 12 w 23"/>
                <a:gd name="T95" fmla="*/ 23 h 26"/>
                <a:gd name="T96" fmla="*/ 14 w 23"/>
                <a:gd name="T97" fmla="*/ 22 h 26"/>
                <a:gd name="T98" fmla="*/ 14 w 23"/>
                <a:gd name="T99" fmla="*/ 21 h 26"/>
                <a:gd name="T100" fmla="*/ 14 w 23"/>
                <a:gd name="T101" fmla="*/ 20 h 26"/>
                <a:gd name="T102" fmla="*/ 15 w 23"/>
                <a:gd name="T103" fmla="*/ 19 h 26"/>
                <a:gd name="T104" fmla="*/ 16 w 23"/>
                <a:gd name="T105" fmla="*/ 18 h 26"/>
                <a:gd name="T106" fmla="*/ 18 w 23"/>
                <a:gd name="T107" fmla="*/ 18 h 26"/>
                <a:gd name="T108" fmla="*/ 19 w 23"/>
                <a:gd name="T109" fmla="*/ 16 h 26"/>
                <a:gd name="T110" fmla="*/ 21 w 23"/>
                <a:gd name="T111" fmla="*/ 15 h 26"/>
                <a:gd name="T112" fmla="*/ 23 w 23"/>
                <a:gd name="T113" fmla="*/ 14 h 26"/>
                <a:gd name="T114" fmla="*/ 23 w 23"/>
                <a:gd name="T115" fmla="*/ 13 h 26"/>
                <a:gd name="T116" fmla="*/ 23 w 23"/>
                <a:gd name="T1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26">
                  <a:moveTo>
                    <a:pt x="23" y="13"/>
                  </a:moveTo>
                  <a:cubicBezTo>
                    <a:pt x="23" y="12"/>
                    <a:pt x="23" y="12"/>
                    <a:pt x="22" y="11"/>
                  </a:cubicBezTo>
                  <a:cubicBezTo>
                    <a:pt x="22" y="11"/>
                    <a:pt x="22" y="11"/>
                    <a:pt x="21" y="11"/>
                  </a:cubicBezTo>
                  <a:cubicBezTo>
                    <a:pt x="20" y="11"/>
                    <a:pt x="20" y="11"/>
                    <a:pt x="20" y="10"/>
                  </a:cubicBezTo>
                  <a:cubicBezTo>
                    <a:pt x="19" y="10"/>
                    <a:pt x="19" y="9"/>
                    <a:pt x="19" y="9"/>
                  </a:cubicBezTo>
                  <a:cubicBezTo>
                    <a:pt x="19" y="8"/>
                    <a:pt x="19" y="8"/>
                    <a:pt x="19" y="8"/>
                  </a:cubicBezTo>
                  <a:cubicBezTo>
                    <a:pt x="19" y="8"/>
                    <a:pt x="19" y="8"/>
                    <a:pt x="18" y="7"/>
                  </a:cubicBezTo>
                  <a:cubicBezTo>
                    <a:pt x="18" y="7"/>
                    <a:pt x="18" y="7"/>
                    <a:pt x="17" y="7"/>
                  </a:cubicBezTo>
                  <a:cubicBezTo>
                    <a:pt x="17" y="7"/>
                    <a:pt x="17" y="6"/>
                    <a:pt x="16" y="6"/>
                  </a:cubicBezTo>
                  <a:cubicBezTo>
                    <a:pt x="16" y="6"/>
                    <a:pt x="16" y="5"/>
                    <a:pt x="16" y="5"/>
                  </a:cubicBezTo>
                  <a:cubicBezTo>
                    <a:pt x="15" y="4"/>
                    <a:pt x="15" y="4"/>
                    <a:pt x="15" y="3"/>
                  </a:cubicBezTo>
                  <a:cubicBezTo>
                    <a:pt x="15" y="2"/>
                    <a:pt x="15" y="2"/>
                    <a:pt x="15" y="2"/>
                  </a:cubicBezTo>
                  <a:cubicBezTo>
                    <a:pt x="15" y="1"/>
                    <a:pt x="14" y="1"/>
                    <a:pt x="14" y="1"/>
                  </a:cubicBezTo>
                  <a:cubicBezTo>
                    <a:pt x="14" y="1"/>
                    <a:pt x="14" y="0"/>
                    <a:pt x="14" y="0"/>
                  </a:cubicBezTo>
                  <a:cubicBezTo>
                    <a:pt x="13" y="0"/>
                    <a:pt x="13" y="0"/>
                    <a:pt x="13" y="0"/>
                  </a:cubicBezTo>
                  <a:cubicBezTo>
                    <a:pt x="13" y="0"/>
                    <a:pt x="13" y="0"/>
                    <a:pt x="12" y="0"/>
                  </a:cubicBezTo>
                  <a:cubicBezTo>
                    <a:pt x="12" y="1"/>
                    <a:pt x="12" y="1"/>
                    <a:pt x="12" y="1"/>
                  </a:cubicBezTo>
                  <a:cubicBezTo>
                    <a:pt x="11" y="1"/>
                    <a:pt x="11" y="1"/>
                    <a:pt x="11" y="1"/>
                  </a:cubicBezTo>
                  <a:cubicBezTo>
                    <a:pt x="10" y="1"/>
                    <a:pt x="10" y="2"/>
                    <a:pt x="10" y="2"/>
                  </a:cubicBezTo>
                  <a:cubicBezTo>
                    <a:pt x="9" y="1"/>
                    <a:pt x="9" y="1"/>
                    <a:pt x="9" y="1"/>
                  </a:cubicBezTo>
                  <a:cubicBezTo>
                    <a:pt x="9" y="1"/>
                    <a:pt x="9" y="0"/>
                    <a:pt x="8" y="0"/>
                  </a:cubicBezTo>
                  <a:cubicBezTo>
                    <a:pt x="8" y="0"/>
                    <a:pt x="8" y="1"/>
                    <a:pt x="8" y="1"/>
                  </a:cubicBezTo>
                  <a:cubicBezTo>
                    <a:pt x="7" y="1"/>
                    <a:pt x="7" y="1"/>
                    <a:pt x="6" y="1"/>
                  </a:cubicBezTo>
                  <a:cubicBezTo>
                    <a:pt x="6" y="1"/>
                    <a:pt x="6" y="1"/>
                    <a:pt x="5" y="1"/>
                  </a:cubicBezTo>
                  <a:cubicBezTo>
                    <a:pt x="4" y="1"/>
                    <a:pt x="4" y="1"/>
                    <a:pt x="3" y="1"/>
                  </a:cubicBezTo>
                  <a:cubicBezTo>
                    <a:pt x="3" y="1"/>
                    <a:pt x="3" y="1"/>
                    <a:pt x="3" y="2"/>
                  </a:cubicBezTo>
                  <a:cubicBezTo>
                    <a:pt x="3" y="2"/>
                    <a:pt x="3" y="2"/>
                    <a:pt x="3" y="2"/>
                  </a:cubicBezTo>
                  <a:cubicBezTo>
                    <a:pt x="3" y="3"/>
                    <a:pt x="3" y="3"/>
                    <a:pt x="3" y="4"/>
                  </a:cubicBezTo>
                  <a:cubicBezTo>
                    <a:pt x="3" y="4"/>
                    <a:pt x="3" y="5"/>
                    <a:pt x="3" y="6"/>
                  </a:cubicBezTo>
                  <a:cubicBezTo>
                    <a:pt x="3" y="12"/>
                    <a:pt x="3" y="12"/>
                    <a:pt x="3" y="12"/>
                  </a:cubicBezTo>
                  <a:cubicBezTo>
                    <a:pt x="1" y="12"/>
                    <a:pt x="1" y="12"/>
                    <a:pt x="1" y="12"/>
                  </a:cubicBezTo>
                  <a:cubicBezTo>
                    <a:pt x="0" y="20"/>
                    <a:pt x="0" y="20"/>
                    <a:pt x="0" y="20"/>
                  </a:cubicBezTo>
                  <a:cubicBezTo>
                    <a:pt x="1" y="20"/>
                    <a:pt x="1" y="20"/>
                    <a:pt x="1" y="20"/>
                  </a:cubicBezTo>
                  <a:cubicBezTo>
                    <a:pt x="1" y="21"/>
                    <a:pt x="1" y="21"/>
                    <a:pt x="1" y="22"/>
                  </a:cubicBezTo>
                  <a:cubicBezTo>
                    <a:pt x="1" y="22"/>
                    <a:pt x="2" y="22"/>
                    <a:pt x="2" y="23"/>
                  </a:cubicBezTo>
                  <a:cubicBezTo>
                    <a:pt x="2" y="23"/>
                    <a:pt x="2" y="24"/>
                    <a:pt x="2" y="24"/>
                  </a:cubicBezTo>
                  <a:cubicBezTo>
                    <a:pt x="1" y="24"/>
                    <a:pt x="1" y="24"/>
                    <a:pt x="1" y="25"/>
                  </a:cubicBezTo>
                  <a:cubicBezTo>
                    <a:pt x="1" y="25"/>
                    <a:pt x="1" y="25"/>
                    <a:pt x="1" y="25"/>
                  </a:cubicBezTo>
                  <a:cubicBezTo>
                    <a:pt x="1" y="26"/>
                    <a:pt x="2" y="26"/>
                    <a:pt x="3" y="26"/>
                  </a:cubicBezTo>
                  <a:cubicBezTo>
                    <a:pt x="3" y="26"/>
                    <a:pt x="3" y="26"/>
                    <a:pt x="4" y="26"/>
                  </a:cubicBezTo>
                  <a:cubicBezTo>
                    <a:pt x="4" y="25"/>
                    <a:pt x="4" y="25"/>
                    <a:pt x="5" y="24"/>
                  </a:cubicBezTo>
                  <a:cubicBezTo>
                    <a:pt x="5" y="24"/>
                    <a:pt x="6" y="24"/>
                    <a:pt x="6" y="24"/>
                  </a:cubicBezTo>
                  <a:cubicBezTo>
                    <a:pt x="6" y="23"/>
                    <a:pt x="6" y="23"/>
                    <a:pt x="7" y="22"/>
                  </a:cubicBezTo>
                  <a:cubicBezTo>
                    <a:pt x="7" y="22"/>
                    <a:pt x="7" y="22"/>
                    <a:pt x="7" y="21"/>
                  </a:cubicBezTo>
                  <a:cubicBezTo>
                    <a:pt x="8" y="21"/>
                    <a:pt x="8" y="21"/>
                    <a:pt x="8" y="22"/>
                  </a:cubicBezTo>
                  <a:cubicBezTo>
                    <a:pt x="9" y="22"/>
                    <a:pt x="9" y="22"/>
                    <a:pt x="10" y="22"/>
                  </a:cubicBezTo>
                  <a:cubicBezTo>
                    <a:pt x="10" y="23"/>
                    <a:pt x="10" y="23"/>
                    <a:pt x="11" y="23"/>
                  </a:cubicBezTo>
                  <a:cubicBezTo>
                    <a:pt x="11" y="23"/>
                    <a:pt x="12" y="23"/>
                    <a:pt x="12" y="23"/>
                  </a:cubicBezTo>
                  <a:cubicBezTo>
                    <a:pt x="13" y="23"/>
                    <a:pt x="13" y="23"/>
                    <a:pt x="14" y="22"/>
                  </a:cubicBezTo>
                  <a:cubicBezTo>
                    <a:pt x="14" y="22"/>
                    <a:pt x="14" y="22"/>
                    <a:pt x="14" y="21"/>
                  </a:cubicBezTo>
                  <a:cubicBezTo>
                    <a:pt x="14" y="21"/>
                    <a:pt x="14" y="21"/>
                    <a:pt x="14" y="20"/>
                  </a:cubicBezTo>
                  <a:cubicBezTo>
                    <a:pt x="14" y="20"/>
                    <a:pt x="15" y="20"/>
                    <a:pt x="15" y="19"/>
                  </a:cubicBezTo>
                  <a:cubicBezTo>
                    <a:pt x="16" y="19"/>
                    <a:pt x="16" y="18"/>
                    <a:pt x="16" y="18"/>
                  </a:cubicBezTo>
                  <a:cubicBezTo>
                    <a:pt x="17" y="18"/>
                    <a:pt x="17" y="18"/>
                    <a:pt x="18" y="18"/>
                  </a:cubicBezTo>
                  <a:cubicBezTo>
                    <a:pt x="18" y="17"/>
                    <a:pt x="19" y="17"/>
                    <a:pt x="19" y="16"/>
                  </a:cubicBezTo>
                  <a:cubicBezTo>
                    <a:pt x="20" y="16"/>
                    <a:pt x="21" y="16"/>
                    <a:pt x="21" y="15"/>
                  </a:cubicBezTo>
                  <a:cubicBezTo>
                    <a:pt x="22" y="15"/>
                    <a:pt x="22" y="14"/>
                    <a:pt x="23" y="14"/>
                  </a:cubicBezTo>
                  <a:cubicBezTo>
                    <a:pt x="23" y="14"/>
                    <a:pt x="23" y="14"/>
                    <a:pt x="23" y="13"/>
                  </a:cubicBezTo>
                  <a:cubicBezTo>
                    <a:pt x="23" y="13"/>
                    <a:pt x="23" y="13"/>
                    <a:pt x="23"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4" name="Freeform 359"/>
            <p:cNvSpPr>
              <a:spLocks/>
            </p:cNvSpPr>
            <p:nvPr/>
          </p:nvSpPr>
          <p:spPr bwMode="auto">
            <a:xfrm>
              <a:off x="5186364" y="2524126"/>
              <a:ext cx="184150" cy="173038"/>
            </a:xfrm>
            <a:custGeom>
              <a:avLst/>
              <a:gdLst>
                <a:gd name="T0" fmla="*/ 16 w 17"/>
                <a:gd name="T1" fmla="*/ 16 h 16"/>
                <a:gd name="T2" fmla="*/ 17 w 17"/>
                <a:gd name="T3" fmla="*/ 15 h 16"/>
                <a:gd name="T4" fmla="*/ 17 w 17"/>
                <a:gd name="T5" fmla="*/ 15 h 16"/>
                <a:gd name="T6" fmla="*/ 16 w 17"/>
                <a:gd name="T7" fmla="*/ 15 h 16"/>
                <a:gd name="T8" fmla="*/ 16 w 17"/>
                <a:gd name="T9" fmla="*/ 14 h 16"/>
                <a:gd name="T10" fmla="*/ 15 w 17"/>
                <a:gd name="T11" fmla="*/ 13 h 16"/>
                <a:gd name="T12" fmla="*/ 15 w 17"/>
                <a:gd name="T13" fmla="*/ 12 h 16"/>
                <a:gd name="T14" fmla="*/ 14 w 17"/>
                <a:gd name="T15" fmla="*/ 12 h 16"/>
                <a:gd name="T16" fmla="*/ 12 w 17"/>
                <a:gd name="T17" fmla="*/ 11 h 16"/>
                <a:gd name="T18" fmla="*/ 12 w 17"/>
                <a:gd name="T19" fmla="*/ 10 h 16"/>
                <a:gd name="T20" fmla="*/ 11 w 17"/>
                <a:gd name="T21" fmla="*/ 9 h 16"/>
                <a:gd name="T22" fmla="*/ 10 w 17"/>
                <a:gd name="T23" fmla="*/ 9 h 16"/>
                <a:gd name="T24" fmla="*/ 9 w 17"/>
                <a:gd name="T25" fmla="*/ 8 h 16"/>
                <a:gd name="T26" fmla="*/ 8 w 17"/>
                <a:gd name="T27" fmla="*/ 7 h 16"/>
                <a:gd name="T28" fmla="*/ 8 w 17"/>
                <a:gd name="T29" fmla="*/ 7 h 16"/>
                <a:gd name="T30" fmla="*/ 7 w 17"/>
                <a:gd name="T31" fmla="*/ 6 h 16"/>
                <a:gd name="T32" fmla="*/ 7 w 17"/>
                <a:gd name="T33" fmla="*/ 5 h 16"/>
                <a:gd name="T34" fmla="*/ 6 w 17"/>
                <a:gd name="T35" fmla="*/ 3 h 16"/>
                <a:gd name="T36" fmla="*/ 6 w 17"/>
                <a:gd name="T37" fmla="*/ 1 h 16"/>
                <a:gd name="T38" fmla="*/ 6 w 17"/>
                <a:gd name="T39" fmla="*/ 0 h 16"/>
                <a:gd name="T40" fmla="*/ 5 w 17"/>
                <a:gd name="T41" fmla="*/ 0 h 16"/>
                <a:gd name="T42" fmla="*/ 5 w 17"/>
                <a:gd name="T43" fmla="*/ 0 h 16"/>
                <a:gd name="T44" fmla="*/ 5 w 17"/>
                <a:gd name="T45" fmla="*/ 1 h 16"/>
                <a:gd name="T46" fmla="*/ 4 w 17"/>
                <a:gd name="T47" fmla="*/ 2 h 16"/>
                <a:gd name="T48" fmla="*/ 3 w 17"/>
                <a:gd name="T49" fmla="*/ 2 h 16"/>
                <a:gd name="T50" fmla="*/ 2 w 17"/>
                <a:gd name="T51" fmla="*/ 2 h 16"/>
                <a:gd name="T52" fmla="*/ 2 w 17"/>
                <a:gd name="T53" fmla="*/ 3 h 16"/>
                <a:gd name="T54" fmla="*/ 1 w 17"/>
                <a:gd name="T55" fmla="*/ 3 h 16"/>
                <a:gd name="T56" fmla="*/ 1 w 17"/>
                <a:gd name="T57" fmla="*/ 4 h 16"/>
                <a:gd name="T58" fmla="*/ 1 w 17"/>
                <a:gd name="T59" fmla="*/ 4 h 16"/>
                <a:gd name="T60" fmla="*/ 1 w 17"/>
                <a:gd name="T61" fmla="*/ 5 h 16"/>
                <a:gd name="T62" fmla="*/ 1 w 17"/>
                <a:gd name="T63" fmla="*/ 6 h 16"/>
                <a:gd name="T64" fmla="*/ 0 w 17"/>
                <a:gd name="T65" fmla="*/ 8 h 16"/>
                <a:gd name="T66" fmla="*/ 0 w 17"/>
                <a:gd name="T67" fmla="*/ 9 h 16"/>
                <a:gd name="T68" fmla="*/ 0 w 17"/>
                <a:gd name="T69" fmla="*/ 10 h 16"/>
                <a:gd name="T70" fmla="*/ 0 w 17"/>
                <a:gd name="T71" fmla="*/ 11 h 16"/>
                <a:gd name="T72" fmla="*/ 0 w 17"/>
                <a:gd name="T73" fmla="*/ 12 h 16"/>
                <a:gd name="T74" fmla="*/ 0 w 17"/>
                <a:gd name="T75" fmla="*/ 12 h 16"/>
                <a:gd name="T76" fmla="*/ 0 w 17"/>
                <a:gd name="T77" fmla="*/ 13 h 16"/>
                <a:gd name="T78" fmla="*/ 1 w 17"/>
                <a:gd name="T79" fmla="*/ 12 h 16"/>
                <a:gd name="T80" fmla="*/ 2 w 17"/>
                <a:gd name="T81" fmla="*/ 12 h 16"/>
                <a:gd name="T82" fmla="*/ 3 w 17"/>
                <a:gd name="T83" fmla="*/ 13 h 16"/>
                <a:gd name="T84" fmla="*/ 3 w 17"/>
                <a:gd name="T85" fmla="*/ 12 h 16"/>
                <a:gd name="T86" fmla="*/ 3 w 17"/>
                <a:gd name="T87" fmla="*/ 11 h 16"/>
                <a:gd name="T88" fmla="*/ 4 w 17"/>
                <a:gd name="T89" fmla="*/ 10 h 16"/>
                <a:gd name="T90" fmla="*/ 5 w 17"/>
                <a:gd name="T91" fmla="*/ 11 h 16"/>
                <a:gd name="T92" fmla="*/ 5 w 17"/>
                <a:gd name="T93" fmla="*/ 11 h 16"/>
                <a:gd name="T94" fmla="*/ 6 w 17"/>
                <a:gd name="T95" fmla="*/ 11 h 16"/>
                <a:gd name="T96" fmla="*/ 7 w 17"/>
                <a:gd name="T97" fmla="*/ 11 h 16"/>
                <a:gd name="T98" fmla="*/ 8 w 17"/>
                <a:gd name="T99" fmla="*/ 10 h 16"/>
                <a:gd name="T100" fmla="*/ 9 w 17"/>
                <a:gd name="T101" fmla="*/ 11 h 16"/>
                <a:gd name="T102" fmla="*/ 9 w 17"/>
                <a:gd name="T103" fmla="*/ 11 h 16"/>
                <a:gd name="T104" fmla="*/ 11 w 17"/>
                <a:gd name="T105" fmla="*/ 12 h 16"/>
                <a:gd name="T106" fmla="*/ 12 w 17"/>
                <a:gd name="T107" fmla="*/ 12 h 16"/>
                <a:gd name="T108" fmla="*/ 13 w 17"/>
                <a:gd name="T109" fmla="*/ 13 h 16"/>
                <a:gd name="T110" fmla="*/ 13 w 17"/>
                <a:gd name="T111" fmla="*/ 14 h 16"/>
                <a:gd name="T112" fmla="*/ 14 w 17"/>
                <a:gd name="T113" fmla="*/ 15 h 16"/>
                <a:gd name="T114" fmla="*/ 15 w 17"/>
                <a:gd name="T115" fmla="*/ 16 h 16"/>
                <a:gd name="T116" fmla="*/ 15 w 17"/>
                <a:gd name="T117" fmla="*/ 16 h 16"/>
                <a:gd name="T118" fmla="*/ 16 w 17"/>
                <a:gd name="T1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16">
                  <a:moveTo>
                    <a:pt x="16" y="16"/>
                  </a:moveTo>
                  <a:cubicBezTo>
                    <a:pt x="16" y="16"/>
                    <a:pt x="16" y="16"/>
                    <a:pt x="17" y="15"/>
                  </a:cubicBezTo>
                  <a:cubicBezTo>
                    <a:pt x="17" y="15"/>
                    <a:pt x="17" y="15"/>
                    <a:pt x="17" y="15"/>
                  </a:cubicBezTo>
                  <a:cubicBezTo>
                    <a:pt x="17" y="15"/>
                    <a:pt x="17" y="15"/>
                    <a:pt x="16" y="15"/>
                  </a:cubicBezTo>
                  <a:cubicBezTo>
                    <a:pt x="16" y="15"/>
                    <a:pt x="16" y="14"/>
                    <a:pt x="16" y="14"/>
                  </a:cubicBezTo>
                  <a:cubicBezTo>
                    <a:pt x="16" y="14"/>
                    <a:pt x="15" y="13"/>
                    <a:pt x="15" y="13"/>
                  </a:cubicBezTo>
                  <a:cubicBezTo>
                    <a:pt x="15" y="13"/>
                    <a:pt x="15" y="12"/>
                    <a:pt x="15" y="12"/>
                  </a:cubicBezTo>
                  <a:cubicBezTo>
                    <a:pt x="14" y="12"/>
                    <a:pt x="14" y="12"/>
                    <a:pt x="14" y="12"/>
                  </a:cubicBezTo>
                  <a:cubicBezTo>
                    <a:pt x="13" y="11"/>
                    <a:pt x="13" y="12"/>
                    <a:pt x="12" y="11"/>
                  </a:cubicBezTo>
                  <a:cubicBezTo>
                    <a:pt x="12" y="11"/>
                    <a:pt x="12" y="10"/>
                    <a:pt x="12" y="10"/>
                  </a:cubicBezTo>
                  <a:cubicBezTo>
                    <a:pt x="12" y="10"/>
                    <a:pt x="11" y="10"/>
                    <a:pt x="11" y="9"/>
                  </a:cubicBezTo>
                  <a:cubicBezTo>
                    <a:pt x="11" y="9"/>
                    <a:pt x="11" y="9"/>
                    <a:pt x="10" y="9"/>
                  </a:cubicBezTo>
                  <a:cubicBezTo>
                    <a:pt x="10" y="8"/>
                    <a:pt x="10" y="8"/>
                    <a:pt x="9" y="8"/>
                  </a:cubicBezTo>
                  <a:cubicBezTo>
                    <a:pt x="9" y="8"/>
                    <a:pt x="9" y="7"/>
                    <a:pt x="8" y="7"/>
                  </a:cubicBezTo>
                  <a:cubicBezTo>
                    <a:pt x="8" y="7"/>
                    <a:pt x="8" y="7"/>
                    <a:pt x="8" y="7"/>
                  </a:cubicBezTo>
                  <a:cubicBezTo>
                    <a:pt x="8" y="7"/>
                    <a:pt x="7" y="7"/>
                    <a:pt x="7" y="6"/>
                  </a:cubicBezTo>
                  <a:cubicBezTo>
                    <a:pt x="7" y="6"/>
                    <a:pt x="7" y="6"/>
                    <a:pt x="7" y="5"/>
                  </a:cubicBezTo>
                  <a:cubicBezTo>
                    <a:pt x="7" y="4"/>
                    <a:pt x="7" y="4"/>
                    <a:pt x="6" y="3"/>
                  </a:cubicBezTo>
                  <a:cubicBezTo>
                    <a:pt x="6" y="2"/>
                    <a:pt x="6" y="2"/>
                    <a:pt x="6" y="1"/>
                  </a:cubicBezTo>
                  <a:cubicBezTo>
                    <a:pt x="6" y="1"/>
                    <a:pt x="6" y="0"/>
                    <a:pt x="6" y="0"/>
                  </a:cubicBezTo>
                  <a:cubicBezTo>
                    <a:pt x="5" y="0"/>
                    <a:pt x="5" y="0"/>
                    <a:pt x="5" y="0"/>
                  </a:cubicBezTo>
                  <a:cubicBezTo>
                    <a:pt x="5" y="0"/>
                    <a:pt x="5" y="0"/>
                    <a:pt x="5" y="0"/>
                  </a:cubicBezTo>
                  <a:cubicBezTo>
                    <a:pt x="5" y="1"/>
                    <a:pt x="5" y="1"/>
                    <a:pt x="5" y="1"/>
                  </a:cubicBezTo>
                  <a:cubicBezTo>
                    <a:pt x="4" y="1"/>
                    <a:pt x="4" y="1"/>
                    <a:pt x="4" y="2"/>
                  </a:cubicBezTo>
                  <a:cubicBezTo>
                    <a:pt x="3" y="2"/>
                    <a:pt x="3" y="2"/>
                    <a:pt x="3" y="2"/>
                  </a:cubicBezTo>
                  <a:cubicBezTo>
                    <a:pt x="3" y="2"/>
                    <a:pt x="3" y="2"/>
                    <a:pt x="2" y="2"/>
                  </a:cubicBezTo>
                  <a:cubicBezTo>
                    <a:pt x="2" y="2"/>
                    <a:pt x="2" y="3"/>
                    <a:pt x="2" y="3"/>
                  </a:cubicBezTo>
                  <a:cubicBezTo>
                    <a:pt x="2" y="3"/>
                    <a:pt x="1" y="3"/>
                    <a:pt x="1" y="3"/>
                  </a:cubicBezTo>
                  <a:cubicBezTo>
                    <a:pt x="1" y="3"/>
                    <a:pt x="1" y="3"/>
                    <a:pt x="1" y="4"/>
                  </a:cubicBezTo>
                  <a:cubicBezTo>
                    <a:pt x="1" y="4"/>
                    <a:pt x="1" y="4"/>
                    <a:pt x="1" y="4"/>
                  </a:cubicBezTo>
                  <a:cubicBezTo>
                    <a:pt x="0" y="4"/>
                    <a:pt x="1" y="5"/>
                    <a:pt x="1" y="5"/>
                  </a:cubicBezTo>
                  <a:cubicBezTo>
                    <a:pt x="1" y="6"/>
                    <a:pt x="1" y="6"/>
                    <a:pt x="1" y="6"/>
                  </a:cubicBezTo>
                  <a:cubicBezTo>
                    <a:pt x="0" y="7"/>
                    <a:pt x="0" y="7"/>
                    <a:pt x="0" y="8"/>
                  </a:cubicBezTo>
                  <a:cubicBezTo>
                    <a:pt x="0" y="8"/>
                    <a:pt x="0" y="9"/>
                    <a:pt x="0" y="9"/>
                  </a:cubicBezTo>
                  <a:cubicBezTo>
                    <a:pt x="0" y="9"/>
                    <a:pt x="0" y="9"/>
                    <a:pt x="0" y="10"/>
                  </a:cubicBezTo>
                  <a:cubicBezTo>
                    <a:pt x="0" y="10"/>
                    <a:pt x="0" y="10"/>
                    <a:pt x="0" y="11"/>
                  </a:cubicBezTo>
                  <a:cubicBezTo>
                    <a:pt x="0" y="11"/>
                    <a:pt x="0" y="11"/>
                    <a:pt x="0" y="12"/>
                  </a:cubicBezTo>
                  <a:cubicBezTo>
                    <a:pt x="0" y="12"/>
                    <a:pt x="0" y="12"/>
                    <a:pt x="0" y="12"/>
                  </a:cubicBezTo>
                  <a:cubicBezTo>
                    <a:pt x="0" y="13"/>
                    <a:pt x="0" y="13"/>
                    <a:pt x="0" y="13"/>
                  </a:cubicBezTo>
                  <a:cubicBezTo>
                    <a:pt x="0" y="13"/>
                    <a:pt x="0" y="12"/>
                    <a:pt x="1" y="12"/>
                  </a:cubicBezTo>
                  <a:cubicBezTo>
                    <a:pt x="1" y="12"/>
                    <a:pt x="2" y="12"/>
                    <a:pt x="2" y="12"/>
                  </a:cubicBezTo>
                  <a:cubicBezTo>
                    <a:pt x="2" y="12"/>
                    <a:pt x="2" y="13"/>
                    <a:pt x="3" y="13"/>
                  </a:cubicBezTo>
                  <a:cubicBezTo>
                    <a:pt x="3" y="13"/>
                    <a:pt x="3" y="12"/>
                    <a:pt x="3" y="12"/>
                  </a:cubicBezTo>
                  <a:cubicBezTo>
                    <a:pt x="3" y="12"/>
                    <a:pt x="3" y="11"/>
                    <a:pt x="3" y="11"/>
                  </a:cubicBezTo>
                  <a:cubicBezTo>
                    <a:pt x="3" y="10"/>
                    <a:pt x="4" y="10"/>
                    <a:pt x="4" y="10"/>
                  </a:cubicBezTo>
                  <a:cubicBezTo>
                    <a:pt x="4" y="10"/>
                    <a:pt x="4" y="10"/>
                    <a:pt x="5" y="11"/>
                  </a:cubicBezTo>
                  <a:cubicBezTo>
                    <a:pt x="5" y="11"/>
                    <a:pt x="5" y="11"/>
                    <a:pt x="5" y="11"/>
                  </a:cubicBezTo>
                  <a:cubicBezTo>
                    <a:pt x="6" y="12"/>
                    <a:pt x="6" y="11"/>
                    <a:pt x="6" y="11"/>
                  </a:cubicBezTo>
                  <a:cubicBezTo>
                    <a:pt x="7" y="11"/>
                    <a:pt x="7" y="11"/>
                    <a:pt x="7" y="11"/>
                  </a:cubicBezTo>
                  <a:cubicBezTo>
                    <a:pt x="7" y="11"/>
                    <a:pt x="8" y="10"/>
                    <a:pt x="8" y="10"/>
                  </a:cubicBezTo>
                  <a:cubicBezTo>
                    <a:pt x="8" y="10"/>
                    <a:pt x="8" y="11"/>
                    <a:pt x="9" y="11"/>
                  </a:cubicBezTo>
                  <a:cubicBezTo>
                    <a:pt x="9" y="11"/>
                    <a:pt x="9" y="11"/>
                    <a:pt x="9" y="11"/>
                  </a:cubicBezTo>
                  <a:cubicBezTo>
                    <a:pt x="10" y="11"/>
                    <a:pt x="10" y="11"/>
                    <a:pt x="11" y="12"/>
                  </a:cubicBezTo>
                  <a:cubicBezTo>
                    <a:pt x="11" y="12"/>
                    <a:pt x="11" y="12"/>
                    <a:pt x="12" y="12"/>
                  </a:cubicBezTo>
                  <a:cubicBezTo>
                    <a:pt x="12" y="13"/>
                    <a:pt x="12" y="13"/>
                    <a:pt x="13" y="13"/>
                  </a:cubicBezTo>
                  <a:cubicBezTo>
                    <a:pt x="13" y="14"/>
                    <a:pt x="13" y="14"/>
                    <a:pt x="13" y="14"/>
                  </a:cubicBezTo>
                  <a:cubicBezTo>
                    <a:pt x="14" y="15"/>
                    <a:pt x="14" y="15"/>
                    <a:pt x="14" y="15"/>
                  </a:cubicBezTo>
                  <a:cubicBezTo>
                    <a:pt x="14" y="16"/>
                    <a:pt x="14" y="16"/>
                    <a:pt x="15" y="16"/>
                  </a:cubicBezTo>
                  <a:cubicBezTo>
                    <a:pt x="15" y="16"/>
                    <a:pt x="15" y="16"/>
                    <a:pt x="15" y="16"/>
                  </a:cubicBezTo>
                  <a:cubicBezTo>
                    <a:pt x="15" y="16"/>
                    <a:pt x="16" y="16"/>
                    <a:pt x="16" y="1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5" name="Freeform 360"/>
            <p:cNvSpPr>
              <a:spLocks/>
            </p:cNvSpPr>
            <p:nvPr/>
          </p:nvSpPr>
          <p:spPr bwMode="auto">
            <a:xfrm>
              <a:off x="4421189" y="2957514"/>
              <a:ext cx="20638" cy="20638"/>
            </a:xfrm>
            <a:custGeom>
              <a:avLst/>
              <a:gdLst>
                <a:gd name="T0" fmla="*/ 1 w 2"/>
                <a:gd name="T1" fmla="*/ 0 h 2"/>
                <a:gd name="T2" fmla="*/ 0 w 2"/>
                <a:gd name="T3" fmla="*/ 1 h 2"/>
                <a:gd name="T4" fmla="*/ 0 w 2"/>
                <a:gd name="T5" fmla="*/ 2 h 2"/>
                <a:gd name="T6" fmla="*/ 1 w 2"/>
                <a:gd name="T7" fmla="*/ 2 h 2"/>
                <a:gd name="T8" fmla="*/ 2 w 2"/>
                <a:gd name="T9" fmla="*/ 1 h 2"/>
                <a:gd name="T10" fmla="*/ 1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1"/>
                    <a:pt x="0" y="1"/>
                    <a:pt x="0" y="1"/>
                  </a:cubicBezTo>
                  <a:cubicBezTo>
                    <a:pt x="0" y="1"/>
                    <a:pt x="0" y="2"/>
                    <a:pt x="0" y="2"/>
                  </a:cubicBezTo>
                  <a:cubicBezTo>
                    <a:pt x="0" y="2"/>
                    <a:pt x="1" y="2"/>
                    <a:pt x="1" y="2"/>
                  </a:cubicBezTo>
                  <a:cubicBezTo>
                    <a:pt x="1" y="2"/>
                    <a:pt x="1" y="2"/>
                    <a:pt x="2" y="1"/>
                  </a:cubicBezTo>
                  <a:cubicBezTo>
                    <a:pt x="2" y="1"/>
                    <a:pt x="2" y="1"/>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6" name="Freeform 361"/>
            <p:cNvSpPr>
              <a:spLocks/>
            </p:cNvSpPr>
            <p:nvPr/>
          </p:nvSpPr>
          <p:spPr bwMode="auto">
            <a:xfrm>
              <a:off x="3546476" y="2600326"/>
              <a:ext cx="20638" cy="22225"/>
            </a:xfrm>
            <a:custGeom>
              <a:avLst/>
              <a:gdLst>
                <a:gd name="T0" fmla="*/ 2 w 2"/>
                <a:gd name="T1" fmla="*/ 0 h 2"/>
                <a:gd name="T2" fmla="*/ 1 w 2"/>
                <a:gd name="T3" fmla="*/ 1 h 2"/>
                <a:gd name="T4" fmla="*/ 0 w 2"/>
                <a:gd name="T5" fmla="*/ 1 h 2"/>
                <a:gd name="T6" fmla="*/ 1 w 2"/>
                <a:gd name="T7" fmla="*/ 1 h 2"/>
                <a:gd name="T8" fmla="*/ 1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0"/>
                    <a:pt x="1" y="0"/>
                    <a:pt x="1" y="1"/>
                  </a:cubicBezTo>
                  <a:cubicBezTo>
                    <a:pt x="1" y="1"/>
                    <a:pt x="0" y="1"/>
                    <a:pt x="0" y="1"/>
                  </a:cubicBezTo>
                  <a:cubicBezTo>
                    <a:pt x="0" y="1"/>
                    <a:pt x="1" y="1"/>
                    <a:pt x="1" y="1"/>
                  </a:cubicBezTo>
                  <a:cubicBezTo>
                    <a:pt x="1" y="2"/>
                    <a:pt x="0" y="2"/>
                    <a:pt x="1" y="2"/>
                  </a:cubicBezTo>
                  <a:cubicBezTo>
                    <a:pt x="1" y="2"/>
                    <a:pt x="1" y="2"/>
                    <a:pt x="1" y="2"/>
                  </a:cubicBezTo>
                  <a:cubicBezTo>
                    <a:pt x="2" y="2"/>
                    <a:pt x="2" y="2"/>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7" name="Freeform 362"/>
            <p:cNvSpPr>
              <a:spLocks/>
            </p:cNvSpPr>
            <p:nvPr/>
          </p:nvSpPr>
          <p:spPr bwMode="auto">
            <a:xfrm>
              <a:off x="3546476" y="2568576"/>
              <a:ext cx="11113" cy="9525"/>
            </a:xfrm>
            <a:custGeom>
              <a:avLst/>
              <a:gdLst>
                <a:gd name="T0" fmla="*/ 1 w 1"/>
                <a:gd name="T1" fmla="*/ 1 h 1"/>
                <a:gd name="T2" fmla="*/ 0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0" y="0"/>
                  </a:cubicBezTo>
                  <a:cubicBezTo>
                    <a:pt x="0" y="0"/>
                    <a:pt x="0" y="0"/>
                    <a:pt x="0" y="0"/>
                  </a:cubicBezTo>
                  <a:cubicBezTo>
                    <a:pt x="0" y="0"/>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8" name="Oval 363"/>
            <p:cNvSpPr>
              <a:spLocks noChangeArrowheads="1"/>
            </p:cNvSpPr>
            <p:nvPr/>
          </p:nvSpPr>
          <p:spPr bwMode="auto">
            <a:xfrm>
              <a:off x="4225926" y="3184526"/>
              <a:ext cx="22225" cy="9525"/>
            </a:xfrm>
            <a:prstGeom prst="ellipse">
              <a:avLst/>
            </a:pr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9" name="Freeform 364"/>
            <p:cNvSpPr>
              <a:spLocks/>
            </p:cNvSpPr>
            <p:nvPr/>
          </p:nvSpPr>
          <p:spPr bwMode="auto">
            <a:xfrm>
              <a:off x="5348289" y="3465514"/>
              <a:ext cx="215900" cy="420688"/>
            </a:xfrm>
            <a:custGeom>
              <a:avLst/>
              <a:gdLst>
                <a:gd name="T0" fmla="*/ 19 w 20"/>
                <a:gd name="T1" fmla="*/ 7 h 39"/>
                <a:gd name="T2" fmla="*/ 19 w 20"/>
                <a:gd name="T3" fmla="*/ 3 h 39"/>
                <a:gd name="T4" fmla="*/ 18 w 20"/>
                <a:gd name="T5" fmla="*/ 0 h 39"/>
                <a:gd name="T6" fmla="*/ 16 w 20"/>
                <a:gd name="T7" fmla="*/ 0 h 39"/>
                <a:gd name="T8" fmla="*/ 16 w 20"/>
                <a:gd name="T9" fmla="*/ 2 h 39"/>
                <a:gd name="T10" fmla="*/ 15 w 20"/>
                <a:gd name="T11" fmla="*/ 4 h 39"/>
                <a:gd name="T12" fmla="*/ 13 w 20"/>
                <a:gd name="T13" fmla="*/ 5 h 39"/>
                <a:gd name="T14" fmla="*/ 13 w 20"/>
                <a:gd name="T15" fmla="*/ 7 h 39"/>
                <a:gd name="T16" fmla="*/ 11 w 20"/>
                <a:gd name="T17" fmla="*/ 7 h 39"/>
                <a:gd name="T18" fmla="*/ 10 w 20"/>
                <a:gd name="T19" fmla="*/ 8 h 39"/>
                <a:gd name="T20" fmla="*/ 8 w 20"/>
                <a:gd name="T21" fmla="*/ 10 h 39"/>
                <a:gd name="T22" fmla="*/ 6 w 20"/>
                <a:gd name="T23" fmla="*/ 11 h 39"/>
                <a:gd name="T24" fmla="*/ 5 w 20"/>
                <a:gd name="T25" fmla="*/ 12 h 39"/>
                <a:gd name="T26" fmla="*/ 4 w 20"/>
                <a:gd name="T27" fmla="*/ 13 h 39"/>
                <a:gd name="T28" fmla="*/ 2 w 20"/>
                <a:gd name="T29" fmla="*/ 16 h 39"/>
                <a:gd name="T30" fmla="*/ 3 w 20"/>
                <a:gd name="T31" fmla="*/ 19 h 39"/>
                <a:gd name="T32" fmla="*/ 4 w 20"/>
                <a:gd name="T33" fmla="*/ 21 h 39"/>
                <a:gd name="T34" fmla="*/ 3 w 20"/>
                <a:gd name="T35" fmla="*/ 24 h 39"/>
                <a:gd name="T36" fmla="*/ 1 w 20"/>
                <a:gd name="T37" fmla="*/ 26 h 39"/>
                <a:gd name="T38" fmla="*/ 0 w 20"/>
                <a:gd name="T39" fmla="*/ 30 h 39"/>
                <a:gd name="T40" fmla="*/ 1 w 20"/>
                <a:gd name="T41" fmla="*/ 33 h 39"/>
                <a:gd name="T42" fmla="*/ 1 w 20"/>
                <a:gd name="T43" fmla="*/ 35 h 39"/>
                <a:gd name="T44" fmla="*/ 3 w 20"/>
                <a:gd name="T45" fmla="*/ 38 h 39"/>
                <a:gd name="T46" fmla="*/ 5 w 20"/>
                <a:gd name="T47" fmla="*/ 39 h 39"/>
                <a:gd name="T48" fmla="*/ 9 w 20"/>
                <a:gd name="T49" fmla="*/ 37 h 39"/>
                <a:gd name="T50" fmla="*/ 10 w 20"/>
                <a:gd name="T51" fmla="*/ 34 h 39"/>
                <a:gd name="T52" fmla="*/ 12 w 20"/>
                <a:gd name="T53" fmla="*/ 31 h 39"/>
                <a:gd name="T54" fmla="*/ 12 w 20"/>
                <a:gd name="T55" fmla="*/ 28 h 39"/>
                <a:gd name="T56" fmla="*/ 13 w 20"/>
                <a:gd name="T57" fmla="*/ 25 h 39"/>
                <a:gd name="T58" fmla="*/ 14 w 20"/>
                <a:gd name="T59" fmla="*/ 23 h 39"/>
                <a:gd name="T60" fmla="*/ 15 w 20"/>
                <a:gd name="T61" fmla="*/ 20 h 39"/>
                <a:gd name="T62" fmla="*/ 16 w 20"/>
                <a:gd name="T63" fmla="*/ 18 h 39"/>
                <a:gd name="T64" fmla="*/ 17 w 20"/>
                <a:gd name="T65" fmla="*/ 15 h 39"/>
                <a:gd name="T66" fmla="*/ 18 w 20"/>
                <a:gd name="T67" fmla="*/ 12 h 39"/>
                <a:gd name="T68" fmla="*/ 18 w 20"/>
                <a:gd name="T69" fmla="*/ 11 h 39"/>
                <a:gd name="T70" fmla="*/ 19 w 20"/>
                <a:gd name="T7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9">
                  <a:moveTo>
                    <a:pt x="20" y="8"/>
                  </a:moveTo>
                  <a:cubicBezTo>
                    <a:pt x="20" y="7"/>
                    <a:pt x="19" y="7"/>
                    <a:pt x="19" y="7"/>
                  </a:cubicBezTo>
                  <a:cubicBezTo>
                    <a:pt x="19" y="6"/>
                    <a:pt x="19" y="5"/>
                    <a:pt x="19" y="4"/>
                  </a:cubicBezTo>
                  <a:cubicBezTo>
                    <a:pt x="19" y="4"/>
                    <a:pt x="19" y="4"/>
                    <a:pt x="19" y="3"/>
                  </a:cubicBezTo>
                  <a:cubicBezTo>
                    <a:pt x="19" y="2"/>
                    <a:pt x="19" y="2"/>
                    <a:pt x="18" y="2"/>
                  </a:cubicBezTo>
                  <a:cubicBezTo>
                    <a:pt x="18" y="1"/>
                    <a:pt x="18" y="0"/>
                    <a:pt x="18" y="0"/>
                  </a:cubicBezTo>
                  <a:cubicBezTo>
                    <a:pt x="17" y="0"/>
                    <a:pt x="17" y="0"/>
                    <a:pt x="17" y="0"/>
                  </a:cubicBezTo>
                  <a:cubicBezTo>
                    <a:pt x="16" y="0"/>
                    <a:pt x="16" y="0"/>
                    <a:pt x="16" y="0"/>
                  </a:cubicBezTo>
                  <a:cubicBezTo>
                    <a:pt x="16" y="1"/>
                    <a:pt x="15" y="1"/>
                    <a:pt x="16" y="1"/>
                  </a:cubicBezTo>
                  <a:cubicBezTo>
                    <a:pt x="16" y="2"/>
                    <a:pt x="16" y="2"/>
                    <a:pt x="16" y="2"/>
                  </a:cubicBezTo>
                  <a:cubicBezTo>
                    <a:pt x="16" y="2"/>
                    <a:pt x="16" y="3"/>
                    <a:pt x="16" y="3"/>
                  </a:cubicBezTo>
                  <a:cubicBezTo>
                    <a:pt x="15" y="3"/>
                    <a:pt x="15" y="4"/>
                    <a:pt x="15" y="4"/>
                  </a:cubicBezTo>
                  <a:cubicBezTo>
                    <a:pt x="14" y="4"/>
                    <a:pt x="14" y="4"/>
                    <a:pt x="14" y="4"/>
                  </a:cubicBezTo>
                  <a:cubicBezTo>
                    <a:pt x="13" y="4"/>
                    <a:pt x="14" y="5"/>
                    <a:pt x="13" y="5"/>
                  </a:cubicBezTo>
                  <a:cubicBezTo>
                    <a:pt x="13" y="6"/>
                    <a:pt x="13" y="6"/>
                    <a:pt x="13" y="6"/>
                  </a:cubicBezTo>
                  <a:cubicBezTo>
                    <a:pt x="13" y="7"/>
                    <a:pt x="13" y="7"/>
                    <a:pt x="13" y="7"/>
                  </a:cubicBezTo>
                  <a:cubicBezTo>
                    <a:pt x="12" y="7"/>
                    <a:pt x="12" y="7"/>
                    <a:pt x="12" y="7"/>
                  </a:cubicBezTo>
                  <a:cubicBezTo>
                    <a:pt x="12" y="7"/>
                    <a:pt x="12" y="7"/>
                    <a:pt x="11" y="7"/>
                  </a:cubicBezTo>
                  <a:cubicBezTo>
                    <a:pt x="11" y="7"/>
                    <a:pt x="11" y="8"/>
                    <a:pt x="11" y="8"/>
                  </a:cubicBezTo>
                  <a:cubicBezTo>
                    <a:pt x="10" y="8"/>
                    <a:pt x="10" y="8"/>
                    <a:pt x="10" y="8"/>
                  </a:cubicBezTo>
                  <a:cubicBezTo>
                    <a:pt x="10" y="8"/>
                    <a:pt x="10" y="9"/>
                    <a:pt x="10" y="9"/>
                  </a:cubicBezTo>
                  <a:cubicBezTo>
                    <a:pt x="10" y="10"/>
                    <a:pt x="9" y="10"/>
                    <a:pt x="8" y="10"/>
                  </a:cubicBezTo>
                  <a:cubicBezTo>
                    <a:pt x="8" y="10"/>
                    <a:pt x="8" y="10"/>
                    <a:pt x="7" y="10"/>
                  </a:cubicBezTo>
                  <a:cubicBezTo>
                    <a:pt x="7" y="10"/>
                    <a:pt x="7" y="11"/>
                    <a:pt x="6" y="11"/>
                  </a:cubicBezTo>
                  <a:cubicBezTo>
                    <a:pt x="6" y="11"/>
                    <a:pt x="6" y="11"/>
                    <a:pt x="6" y="11"/>
                  </a:cubicBezTo>
                  <a:cubicBezTo>
                    <a:pt x="5" y="11"/>
                    <a:pt x="5" y="12"/>
                    <a:pt x="5" y="12"/>
                  </a:cubicBezTo>
                  <a:cubicBezTo>
                    <a:pt x="4" y="12"/>
                    <a:pt x="4" y="12"/>
                    <a:pt x="4" y="12"/>
                  </a:cubicBezTo>
                  <a:cubicBezTo>
                    <a:pt x="4" y="12"/>
                    <a:pt x="4" y="13"/>
                    <a:pt x="4" y="13"/>
                  </a:cubicBezTo>
                  <a:cubicBezTo>
                    <a:pt x="4" y="14"/>
                    <a:pt x="3" y="14"/>
                    <a:pt x="3" y="14"/>
                  </a:cubicBezTo>
                  <a:cubicBezTo>
                    <a:pt x="3" y="15"/>
                    <a:pt x="2" y="15"/>
                    <a:pt x="2" y="16"/>
                  </a:cubicBezTo>
                  <a:cubicBezTo>
                    <a:pt x="2" y="17"/>
                    <a:pt x="2" y="17"/>
                    <a:pt x="2" y="18"/>
                  </a:cubicBezTo>
                  <a:cubicBezTo>
                    <a:pt x="2" y="18"/>
                    <a:pt x="3" y="18"/>
                    <a:pt x="3" y="19"/>
                  </a:cubicBezTo>
                  <a:cubicBezTo>
                    <a:pt x="3" y="19"/>
                    <a:pt x="3" y="20"/>
                    <a:pt x="3" y="20"/>
                  </a:cubicBezTo>
                  <a:cubicBezTo>
                    <a:pt x="3" y="21"/>
                    <a:pt x="4" y="21"/>
                    <a:pt x="4" y="21"/>
                  </a:cubicBezTo>
                  <a:cubicBezTo>
                    <a:pt x="4" y="22"/>
                    <a:pt x="4" y="22"/>
                    <a:pt x="3" y="23"/>
                  </a:cubicBezTo>
                  <a:cubicBezTo>
                    <a:pt x="3" y="23"/>
                    <a:pt x="3" y="23"/>
                    <a:pt x="3" y="24"/>
                  </a:cubicBezTo>
                  <a:cubicBezTo>
                    <a:pt x="2" y="25"/>
                    <a:pt x="2" y="25"/>
                    <a:pt x="2" y="26"/>
                  </a:cubicBezTo>
                  <a:cubicBezTo>
                    <a:pt x="2" y="26"/>
                    <a:pt x="2" y="26"/>
                    <a:pt x="1" y="26"/>
                  </a:cubicBezTo>
                  <a:cubicBezTo>
                    <a:pt x="1" y="27"/>
                    <a:pt x="0" y="27"/>
                    <a:pt x="0" y="28"/>
                  </a:cubicBezTo>
                  <a:cubicBezTo>
                    <a:pt x="0" y="29"/>
                    <a:pt x="0" y="29"/>
                    <a:pt x="0" y="30"/>
                  </a:cubicBezTo>
                  <a:cubicBezTo>
                    <a:pt x="0" y="31"/>
                    <a:pt x="0" y="31"/>
                    <a:pt x="0" y="31"/>
                  </a:cubicBezTo>
                  <a:cubicBezTo>
                    <a:pt x="1" y="32"/>
                    <a:pt x="1" y="32"/>
                    <a:pt x="1" y="33"/>
                  </a:cubicBezTo>
                  <a:cubicBezTo>
                    <a:pt x="1" y="33"/>
                    <a:pt x="1" y="33"/>
                    <a:pt x="1" y="33"/>
                  </a:cubicBezTo>
                  <a:cubicBezTo>
                    <a:pt x="1" y="34"/>
                    <a:pt x="1" y="35"/>
                    <a:pt x="1" y="35"/>
                  </a:cubicBezTo>
                  <a:cubicBezTo>
                    <a:pt x="2" y="36"/>
                    <a:pt x="2" y="36"/>
                    <a:pt x="2" y="37"/>
                  </a:cubicBezTo>
                  <a:cubicBezTo>
                    <a:pt x="2" y="37"/>
                    <a:pt x="2" y="37"/>
                    <a:pt x="3" y="38"/>
                  </a:cubicBezTo>
                  <a:cubicBezTo>
                    <a:pt x="3" y="38"/>
                    <a:pt x="3" y="38"/>
                    <a:pt x="4" y="39"/>
                  </a:cubicBezTo>
                  <a:cubicBezTo>
                    <a:pt x="4" y="39"/>
                    <a:pt x="5" y="39"/>
                    <a:pt x="5" y="39"/>
                  </a:cubicBezTo>
                  <a:cubicBezTo>
                    <a:pt x="6" y="39"/>
                    <a:pt x="6" y="38"/>
                    <a:pt x="7" y="38"/>
                  </a:cubicBezTo>
                  <a:cubicBezTo>
                    <a:pt x="8" y="38"/>
                    <a:pt x="8" y="37"/>
                    <a:pt x="9" y="37"/>
                  </a:cubicBezTo>
                  <a:cubicBezTo>
                    <a:pt x="9" y="36"/>
                    <a:pt x="10" y="36"/>
                    <a:pt x="10" y="36"/>
                  </a:cubicBezTo>
                  <a:cubicBezTo>
                    <a:pt x="10" y="36"/>
                    <a:pt x="10" y="35"/>
                    <a:pt x="10" y="34"/>
                  </a:cubicBezTo>
                  <a:cubicBezTo>
                    <a:pt x="11" y="33"/>
                    <a:pt x="10" y="33"/>
                    <a:pt x="11" y="32"/>
                  </a:cubicBezTo>
                  <a:cubicBezTo>
                    <a:pt x="11" y="31"/>
                    <a:pt x="11" y="31"/>
                    <a:pt x="12" y="31"/>
                  </a:cubicBezTo>
                  <a:cubicBezTo>
                    <a:pt x="12" y="30"/>
                    <a:pt x="12" y="30"/>
                    <a:pt x="12" y="30"/>
                  </a:cubicBezTo>
                  <a:cubicBezTo>
                    <a:pt x="12" y="29"/>
                    <a:pt x="12" y="28"/>
                    <a:pt x="12" y="28"/>
                  </a:cubicBezTo>
                  <a:cubicBezTo>
                    <a:pt x="13" y="27"/>
                    <a:pt x="13" y="27"/>
                    <a:pt x="13" y="26"/>
                  </a:cubicBezTo>
                  <a:cubicBezTo>
                    <a:pt x="13" y="26"/>
                    <a:pt x="13" y="25"/>
                    <a:pt x="13" y="25"/>
                  </a:cubicBezTo>
                  <a:cubicBezTo>
                    <a:pt x="13" y="24"/>
                    <a:pt x="14" y="24"/>
                    <a:pt x="14" y="23"/>
                  </a:cubicBezTo>
                  <a:cubicBezTo>
                    <a:pt x="14" y="23"/>
                    <a:pt x="14" y="23"/>
                    <a:pt x="14" y="23"/>
                  </a:cubicBezTo>
                  <a:cubicBezTo>
                    <a:pt x="15" y="22"/>
                    <a:pt x="15" y="22"/>
                    <a:pt x="15" y="21"/>
                  </a:cubicBezTo>
                  <a:cubicBezTo>
                    <a:pt x="15" y="21"/>
                    <a:pt x="15" y="21"/>
                    <a:pt x="15" y="20"/>
                  </a:cubicBezTo>
                  <a:cubicBezTo>
                    <a:pt x="15" y="20"/>
                    <a:pt x="16" y="20"/>
                    <a:pt x="16" y="19"/>
                  </a:cubicBezTo>
                  <a:cubicBezTo>
                    <a:pt x="16" y="19"/>
                    <a:pt x="16" y="19"/>
                    <a:pt x="16" y="18"/>
                  </a:cubicBezTo>
                  <a:cubicBezTo>
                    <a:pt x="16" y="18"/>
                    <a:pt x="16" y="17"/>
                    <a:pt x="16" y="17"/>
                  </a:cubicBezTo>
                  <a:cubicBezTo>
                    <a:pt x="16" y="16"/>
                    <a:pt x="17" y="15"/>
                    <a:pt x="17" y="15"/>
                  </a:cubicBezTo>
                  <a:cubicBezTo>
                    <a:pt x="17" y="14"/>
                    <a:pt x="17" y="14"/>
                    <a:pt x="17" y="13"/>
                  </a:cubicBezTo>
                  <a:cubicBezTo>
                    <a:pt x="18" y="13"/>
                    <a:pt x="18" y="13"/>
                    <a:pt x="18" y="12"/>
                  </a:cubicBezTo>
                  <a:cubicBezTo>
                    <a:pt x="18" y="12"/>
                    <a:pt x="18" y="12"/>
                    <a:pt x="18" y="11"/>
                  </a:cubicBezTo>
                  <a:cubicBezTo>
                    <a:pt x="18" y="11"/>
                    <a:pt x="18" y="11"/>
                    <a:pt x="18" y="11"/>
                  </a:cubicBezTo>
                  <a:cubicBezTo>
                    <a:pt x="18" y="10"/>
                    <a:pt x="19" y="11"/>
                    <a:pt x="19" y="11"/>
                  </a:cubicBezTo>
                  <a:cubicBezTo>
                    <a:pt x="20" y="11"/>
                    <a:pt x="19" y="10"/>
                    <a:pt x="19" y="10"/>
                  </a:cubicBezTo>
                  <a:cubicBezTo>
                    <a:pt x="20" y="9"/>
                    <a:pt x="20" y="9"/>
                    <a:pt x="20"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0" name="Freeform 365"/>
            <p:cNvSpPr>
              <a:spLocks/>
            </p:cNvSpPr>
            <p:nvPr/>
          </p:nvSpPr>
          <p:spPr bwMode="auto">
            <a:xfrm>
              <a:off x="5424489" y="2146301"/>
              <a:ext cx="53975" cy="42863"/>
            </a:xfrm>
            <a:custGeom>
              <a:avLst/>
              <a:gdLst>
                <a:gd name="T0" fmla="*/ 2 w 5"/>
                <a:gd name="T1" fmla="*/ 4 h 4"/>
                <a:gd name="T2" fmla="*/ 3 w 5"/>
                <a:gd name="T3" fmla="*/ 4 h 4"/>
                <a:gd name="T4" fmla="*/ 4 w 5"/>
                <a:gd name="T5" fmla="*/ 4 h 4"/>
                <a:gd name="T6" fmla="*/ 5 w 5"/>
                <a:gd name="T7" fmla="*/ 4 h 4"/>
                <a:gd name="T8" fmla="*/ 5 w 5"/>
                <a:gd name="T9" fmla="*/ 4 h 4"/>
                <a:gd name="T10" fmla="*/ 5 w 5"/>
                <a:gd name="T11" fmla="*/ 3 h 4"/>
                <a:gd name="T12" fmla="*/ 4 w 5"/>
                <a:gd name="T13" fmla="*/ 3 h 4"/>
                <a:gd name="T14" fmla="*/ 3 w 5"/>
                <a:gd name="T15" fmla="*/ 2 h 4"/>
                <a:gd name="T16" fmla="*/ 3 w 5"/>
                <a:gd name="T17" fmla="*/ 2 h 4"/>
                <a:gd name="T18" fmla="*/ 4 w 5"/>
                <a:gd name="T19" fmla="*/ 1 h 4"/>
                <a:gd name="T20" fmla="*/ 4 w 5"/>
                <a:gd name="T21" fmla="*/ 1 h 4"/>
                <a:gd name="T22" fmla="*/ 3 w 5"/>
                <a:gd name="T23" fmla="*/ 0 h 4"/>
                <a:gd name="T24" fmla="*/ 2 w 5"/>
                <a:gd name="T25" fmla="*/ 0 h 4"/>
                <a:gd name="T26" fmla="*/ 2 w 5"/>
                <a:gd name="T27" fmla="*/ 0 h 4"/>
                <a:gd name="T28" fmla="*/ 2 w 5"/>
                <a:gd name="T29" fmla="*/ 1 h 4"/>
                <a:gd name="T30" fmla="*/ 1 w 5"/>
                <a:gd name="T31" fmla="*/ 1 h 4"/>
                <a:gd name="T32" fmla="*/ 0 w 5"/>
                <a:gd name="T33" fmla="*/ 2 h 4"/>
                <a:gd name="T34" fmla="*/ 0 w 5"/>
                <a:gd name="T35" fmla="*/ 2 h 4"/>
                <a:gd name="T36" fmla="*/ 1 w 5"/>
                <a:gd name="T37" fmla="*/ 3 h 4"/>
                <a:gd name="T38" fmla="*/ 2 w 5"/>
                <a:gd name="T39" fmla="*/ 3 h 4"/>
                <a:gd name="T40" fmla="*/ 2 w 5"/>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4">
                  <a:moveTo>
                    <a:pt x="2" y="4"/>
                  </a:moveTo>
                  <a:cubicBezTo>
                    <a:pt x="3" y="4"/>
                    <a:pt x="3" y="4"/>
                    <a:pt x="3" y="4"/>
                  </a:cubicBezTo>
                  <a:cubicBezTo>
                    <a:pt x="3" y="4"/>
                    <a:pt x="4" y="4"/>
                    <a:pt x="4" y="4"/>
                  </a:cubicBezTo>
                  <a:cubicBezTo>
                    <a:pt x="4" y="4"/>
                    <a:pt x="4" y="4"/>
                    <a:pt x="5" y="4"/>
                  </a:cubicBezTo>
                  <a:cubicBezTo>
                    <a:pt x="5" y="4"/>
                    <a:pt x="5" y="4"/>
                    <a:pt x="5" y="4"/>
                  </a:cubicBezTo>
                  <a:cubicBezTo>
                    <a:pt x="5" y="3"/>
                    <a:pt x="5" y="3"/>
                    <a:pt x="5" y="3"/>
                  </a:cubicBezTo>
                  <a:cubicBezTo>
                    <a:pt x="5" y="3"/>
                    <a:pt x="5" y="3"/>
                    <a:pt x="4" y="3"/>
                  </a:cubicBezTo>
                  <a:cubicBezTo>
                    <a:pt x="4" y="2"/>
                    <a:pt x="4" y="3"/>
                    <a:pt x="3" y="2"/>
                  </a:cubicBezTo>
                  <a:cubicBezTo>
                    <a:pt x="3" y="2"/>
                    <a:pt x="3" y="2"/>
                    <a:pt x="3" y="2"/>
                  </a:cubicBezTo>
                  <a:cubicBezTo>
                    <a:pt x="4" y="1"/>
                    <a:pt x="4" y="1"/>
                    <a:pt x="4" y="1"/>
                  </a:cubicBezTo>
                  <a:cubicBezTo>
                    <a:pt x="4" y="1"/>
                    <a:pt x="4" y="1"/>
                    <a:pt x="4" y="1"/>
                  </a:cubicBezTo>
                  <a:cubicBezTo>
                    <a:pt x="4" y="1"/>
                    <a:pt x="3" y="1"/>
                    <a:pt x="3" y="0"/>
                  </a:cubicBezTo>
                  <a:cubicBezTo>
                    <a:pt x="3" y="0"/>
                    <a:pt x="3" y="0"/>
                    <a:pt x="2" y="0"/>
                  </a:cubicBezTo>
                  <a:cubicBezTo>
                    <a:pt x="2" y="0"/>
                    <a:pt x="2" y="0"/>
                    <a:pt x="2" y="0"/>
                  </a:cubicBezTo>
                  <a:cubicBezTo>
                    <a:pt x="1" y="1"/>
                    <a:pt x="2" y="1"/>
                    <a:pt x="2" y="1"/>
                  </a:cubicBezTo>
                  <a:cubicBezTo>
                    <a:pt x="2" y="1"/>
                    <a:pt x="1" y="1"/>
                    <a:pt x="1" y="1"/>
                  </a:cubicBezTo>
                  <a:cubicBezTo>
                    <a:pt x="1" y="1"/>
                    <a:pt x="0" y="1"/>
                    <a:pt x="0" y="2"/>
                  </a:cubicBezTo>
                  <a:cubicBezTo>
                    <a:pt x="0" y="2"/>
                    <a:pt x="0" y="2"/>
                    <a:pt x="0" y="2"/>
                  </a:cubicBezTo>
                  <a:cubicBezTo>
                    <a:pt x="1" y="3"/>
                    <a:pt x="1" y="3"/>
                    <a:pt x="1" y="3"/>
                  </a:cubicBezTo>
                  <a:cubicBezTo>
                    <a:pt x="1" y="3"/>
                    <a:pt x="2" y="2"/>
                    <a:pt x="2" y="3"/>
                  </a:cubicBezTo>
                  <a:cubicBezTo>
                    <a:pt x="2" y="3"/>
                    <a:pt x="2" y="3"/>
                    <a:pt x="2"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1" name="Freeform 366"/>
            <p:cNvSpPr>
              <a:spLocks/>
            </p:cNvSpPr>
            <p:nvPr/>
          </p:nvSpPr>
          <p:spPr bwMode="auto">
            <a:xfrm>
              <a:off x="3708401" y="1054101"/>
              <a:ext cx="215900" cy="87313"/>
            </a:xfrm>
            <a:custGeom>
              <a:avLst/>
              <a:gdLst>
                <a:gd name="T0" fmla="*/ 20 w 20"/>
                <a:gd name="T1" fmla="*/ 2 h 8"/>
                <a:gd name="T2" fmla="*/ 19 w 20"/>
                <a:gd name="T3" fmla="*/ 2 h 8"/>
                <a:gd name="T4" fmla="*/ 18 w 20"/>
                <a:gd name="T5" fmla="*/ 1 h 8"/>
                <a:gd name="T6" fmla="*/ 18 w 20"/>
                <a:gd name="T7" fmla="*/ 1 h 8"/>
                <a:gd name="T8" fmla="*/ 16 w 20"/>
                <a:gd name="T9" fmla="*/ 1 h 8"/>
                <a:gd name="T10" fmla="*/ 16 w 20"/>
                <a:gd name="T11" fmla="*/ 0 h 8"/>
                <a:gd name="T12" fmla="*/ 15 w 20"/>
                <a:gd name="T13" fmla="*/ 0 h 8"/>
                <a:gd name="T14" fmla="*/ 15 w 20"/>
                <a:gd name="T15" fmla="*/ 1 h 8"/>
                <a:gd name="T16" fmla="*/ 14 w 20"/>
                <a:gd name="T17" fmla="*/ 1 h 8"/>
                <a:gd name="T18" fmla="*/ 13 w 20"/>
                <a:gd name="T19" fmla="*/ 1 h 8"/>
                <a:gd name="T20" fmla="*/ 12 w 20"/>
                <a:gd name="T21" fmla="*/ 1 h 8"/>
                <a:gd name="T22" fmla="*/ 11 w 20"/>
                <a:gd name="T23" fmla="*/ 1 h 8"/>
                <a:gd name="T24" fmla="*/ 10 w 20"/>
                <a:gd name="T25" fmla="*/ 1 h 8"/>
                <a:gd name="T26" fmla="*/ 9 w 20"/>
                <a:gd name="T27" fmla="*/ 1 h 8"/>
                <a:gd name="T28" fmla="*/ 9 w 20"/>
                <a:gd name="T29" fmla="*/ 2 h 8"/>
                <a:gd name="T30" fmla="*/ 9 w 20"/>
                <a:gd name="T31" fmla="*/ 2 h 8"/>
                <a:gd name="T32" fmla="*/ 8 w 20"/>
                <a:gd name="T33" fmla="*/ 2 h 8"/>
                <a:gd name="T34" fmla="*/ 7 w 20"/>
                <a:gd name="T35" fmla="*/ 1 h 8"/>
                <a:gd name="T36" fmla="*/ 7 w 20"/>
                <a:gd name="T37" fmla="*/ 1 h 8"/>
                <a:gd name="T38" fmla="*/ 7 w 20"/>
                <a:gd name="T39" fmla="*/ 2 h 8"/>
                <a:gd name="T40" fmla="*/ 6 w 20"/>
                <a:gd name="T41" fmla="*/ 3 h 8"/>
                <a:gd name="T42" fmla="*/ 6 w 20"/>
                <a:gd name="T43" fmla="*/ 3 h 8"/>
                <a:gd name="T44" fmla="*/ 5 w 20"/>
                <a:gd name="T45" fmla="*/ 2 h 8"/>
                <a:gd name="T46" fmla="*/ 5 w 20"/>
                <a:gd name="T47" fmla="*/ 1 h 8"/>
                <a:gd name="T48" fmla="*/ 4 w 20"/>
                <a:gd name="T49" fmla="*/ 1 h 8"/>
                <a:gd name="T50" fmla="*/ 3 w 20"/>
                <a:gd name="T51" fmla="*/ 1 h 8"/>
                <a:gd name="T52" fmla="*/ 3 w 20"/>
                <a:gd name="T53" fmla="*/ 1 h 8"/>
                <a:gd name="T54" fmla="*/ 2 w 20"/>
                <a:gd name="T55" fmla="*/ 1 h 8"/>
                <a:gd name="T56" fmla="*/ 2 w 20"/>
                <a:gd name="T57" fmla="*/ 1 h 8"/>
                <a:gd name="T58" fmla="*/ 1 w 20"/>
                <a:gd name="T59" fmla="*/ 2 h 8"/>
                <a:gd name="T60" fmla="*/ 0 w 20"/>
                <a:gd name="T61" fmla="*/ 3 h 8"/>
                <a:gd name="T62" fmla="*/ 0 w 20"/>
                <a:gd name="T63" fmla="*/ 3 h 8"/>
                <a:gd name="T64" fmla="*/ 2 w 20"/>
                <a:gd name="T65" fmla="*/ 3 h 8"/>
                <a:gd name="T66" fmla="*/ 3 w 20"/>
                <a:gd name="T67" fmla="*/ 2 h 8"/>
                <a:gd name="T68" fmla="*/ 4 w 20"/>
                <a:gd name="T69" fmla="*/ 3 h 8"/>
                <a:gd name="T70" fmla="*/ 4 w 20"/>
                <a:gd name="T71" fmla="*/ 3 h 8"/>
                <a:gd name="T72" fmla="*/ 3 w 20"/>
                <a:gd name="T73" fmla="*/ 4 h 8"/>
                <a:gd name="T74" fmla="*/ 2 w 20"/>
                <a:gd name="T75" fmla="*/ 4 h 8"/>
                <a:gd name="T76" fmla="*/ 0 w 20"/>
                <a:gd name="T77" fmla="*/ 4 h 8"/>
                <a:gd name="T78" fmla="*/ 0 w 20"/>
                <a:gd name="T79" fmla="*/ 5 h 8"/>
                <a:gd name="T80" fmla="*/ 1 w 20"/>
                <a:gd name="T81" fmla="*/ 5 h 8"/>
                <a:gd name="T82" fmla="*/ 2 w 20"/>
                <a:gd name="T83" fmla="*/ 6 h 8"/>
                <a:gd name="T84" fmla="*/ 3 w 20"/>
                <a:gd name="T85" fmla="*/ 7 h 8"/>
                <a:gd name="T86" fmla="*/ 4 w 20"/>
                <a:gd name="T87" fmla="*/ 7 h 8"/>
                <a:gd name="T88" fmla="*/ 6 w 20"/>
                <a:gd name="T89" fmla="*/ 7 h 8"/>
                <a:gd name="T90" fmla="*/ 8 w 20"/>
                <a:gd name="T91" fmla="*/ 8 h 8"/>
                <a:gd name="T92" fmla="*/ 9 w 20"/>
                <a:gd name="T93" fmla="*/ 7 h 8"/>
                <a:gd name="T94" fmla="*/ 12 w 20"/>
                <a:gd name="T95" fmla="*/ 7 h 8"/>
                <a:gd name="T96" fmla="*/ 15 w 20"/>
                <a:gd name="T97" fmla="*/ 7 h 8"/>
                <a:gd name="T98" fmla="*/ 15 w 20"/>
                <a:gd name="T99" fmla="*/ 7 h 8"/>
                <a:gd name="T100" fmla="*/ 16 w 20"/>
                <a:gd name="T101" fmla="*/ 7 h 8"/>
                <a:gd name="T102" fmla="*/ 17 w 20"/>
                <a:gd name="T103" fmla="*/ 7 h 8"/>
                <a:gd name="T104" fmla="*/ 18 w 20"/>
                <a:gd name="T105" fmla="*/ 6 h 8"/>
                <a:gd name="T106" fmla="*/ 18 w 20"/>
                <a:gd name="T107" fmla="*/ 5 h 8"/>
                <a:gd name="T108" fmla="*/ 19 w 20"/>
                <a:gd name="T109" fmla="*/ 4 h 8"/>
                <a:gd name="T110" fmla="*/ 20 w 20"/>
                <a:gd name="T111" fmla="*/ 4 h 8"/>
                <a:gd name="T112" fmla="*/ 20 w 20"/>
                <a:gd name="T11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 h="8">
                  <a:moveTo>
                    <a:pt x="20" y="2"/>
                  </a:moveTo>
                  <a:cubicBezTo>
                    <a:pt x="19" y="2"/>
                    <a:pt x="19" y="3"/>
                    <a:pt x="19" y="2"/>
                  </a:cubicBezTo>
                  <a:cubicBezTo>
                    <a:pt x="18" y="2"/>
                    <a:pt x="19" y="2"/>
                    <a:pt x="18" y="1"/>
                  </a:cubicBezTo>
                  <a:cubicBezTo>
                    <a:pt x="18" y="1"/>
                    <a:pt x="18" y="1"/>
                    <a:pt x="18" y="1"/>
                  </a:cubicBezTo>
                  <a:cubicBezTo>
                    <a:pt x="17" y="1"/>
                    <a:pt x="17" y="1"/>
                    <a:pt x="16" y="1"/>
                  </a:cubicBezTo>
                  <a:cubicBezTo>
                    <a:pt x="16" y="1"/>
                    <a:pt x="16" y="0"/>
                    <a:pt x="16" y="0"/>
                  </a:cubicBezTo>
                  <a:cubicBezTo>
                    <a:pt x="16" y="0"/>
                    <a:pt x="15" y="0"/>
                    <a:pt x="15" y="0"/>
                  </a:cubicBezTo>
                  <a:cubicBezTo>
                    <a:pt x="15" y="0"/>
                    <a:pt x="15" y="1"/>
                    <a:pt x="15" y="1"/>
                  </a:cubicBezTo>
                  <a:cubicBezTo>
                    <a:pt x="15" y="1"/>
                    <a:pt x="14" y="1"/>
                    <a:pt x="14" y="1"/>
                  </a:cubicBezTo>
                  <a:cubicBezTo>
                    <a:pt x="13" y="1"/>
                    <a:pt x="13" y="1"/>
                    <a:pt x="13" y="1"/>
                  </a:cubicBezTo>
                  <a:cubicBezTo>
                    <a:pt x="13" y="1"/>
                    <a:pt x="13" y="1"/>
                    <a:pt x="12" y="1"/>
                  </a:cubicBezTo>
                  <a:cubicBezTo>
                    <a:pt x="12" y="1"/>
                    <a:pt x="12" y="1"/>
                    <a:pt x="11" y="1"/>
                  </a:cubicBezTo>
                  <a:cubicBezTo>
                    <a:pt x="11" y="1"/>
                    <a:pt x="11" y="1"/>
                    <a:pt x="10" y="1"/>
                  </a:cubicBezTo>
                  <a:cubicBezTo>
                    <a:pt x="10" y="1"/>
                    <a:pt x="10" y="1"/>
                    <a:pt x="9" y="1"/>
                  </a:cubicBezTo>
                  <a:cubicBezTo>
                    <a:pt x="9" y="1"/>
                    <a:pt x="10" y="1"/>
                    <a:pt x="9" y="2"/>
                  </a:cubicBezTo>
                  <a:cubicBezTo>
                    <a:pt x="9" y="2"/>
                    <a:pt x="9" y="2"/>
                    <a:pt x="9" y="2"/>
                  </a:cubicBezTo>
                  <a:cubicBezTo>
                    <a:pt x="9" y="2"/>
                    <a:pt x="9" y="2"/>
                    <a:pt x="8" y="2"/>
                  </a:cubicBezTo>
                  <a:cubicBezTo>
                    <a:pt x="8" y="1"/>
                    <a:pt x="8" y="1"/>
                    <a:pt x="7" y="1"/>
                  </a:cubicBezTo>
                  <a:cubicBezTo>
                    <a:pt x="7" y="1"/>
                    <a:pt x="7" y="1"/>
                    <a:pt x="7" y="1"/>
                  </a:cubicBezTo>
                  <a:cubicBezTo>
                    <a:pt x="7" y="1"/>
                    <a:pt x="7" y="2"/>
                    <a:pt x="7" y="2"/>
                  </a:cubicBezTo>
                  <a:cubicBezTo>
                    <a:pt x="7" y="3"/>
                    <a:pt x="6" y="2"/>
                    <a:pt x="6" y="3"/>
                  </a:cubicBezTo>
                  <a:cubicBezTo>
                    <a:pt x="6" y="3"/>
                    <a:pt x="6" y="3"/>
                    <a:pt x="6" y="3"/>
                  </a:cubicBezTo>
                  <a:cubicBezTo>
                    <a:pt x="5" y="3"/>
                    <a:pt x="6" y="2"/>
                    <a:pt x="5" y="2"/>
                  </a:cubicBezTo>
                  <a:cubicBezTo>
                    <a:pt x="5" y="2"/>
                    <a:pt x="5" y="1"/>
                    <a:pt x="5" y="1"/>
                  </a:cubicBezTo>
                  <a:cubicBezTo>
                    <a:pt x="5" y="1"/>
                    <a:pt x="4" y="1"/>
                    <a:pt x="4" y="1"/>
                  </a:cubicBezTo>
                  <a:cubicBezTo>
                    <a:pt x="4" y="1"/>
                    <a:pt x="4" y="1"/>
                    <a:pt x="3" y="1"/>
                  </a:cubicBezTo>
                  <a:cubicBezTo>
                    <a:pt x="3" y="1"/>
                    <a:pt x="3" y="1"/>
                    <a:pt x="3" y="1"/>
                  </a:cubicBezTo>
                  <a:cubicBezTo>
                    <a:pt x="3" y="1"/>
                    <a:pt x="2" y="1"/>
                    <a:pt x="2" y="1"/>
                  </a:cubicBezTo>
                  <a:cubicBezTo>
                    <a:pt x="2" y="1"/>
                    <a:pt x="2" y="1"/>
                    <a:pt x="2" y="1"/>
                  </a:cubicBezTo>
                  <a:cubicBezTo>
                    <a:pt x="1" y="1"/>
                    <a:pt x="1" y="2"/>
                    <a:pt x="1" y="2"/>
                  </a:cubicBezTo>
                  <a:cubicBezTo>
                    <a:pt x="0" y="2"/>
                    <a:pt x="0" y="2"/>
                    <a:pt x="0" y="3"/>
                  </a:cubicBezTo>
                  <a:cubicBezTo>
                    <a:pt x="0" y="3"/>
                    <a:pt x="0" y="3"/>
                    <a:pt x="0" y="3"/>
                  </a:cubicBezTo>
                  <a:cubicBezTo>
                    <a:pt x="1" y="3"/>
                    <a:pt x="1" y="3"/>
                    <a:pt x="2" y="3"/>
                  </a:cubicBezTo>
                  <a:cubicBezTo>
                    <a:pt x="2" y="2"/>
                    <a:pt x="2" y="2"/>
                    <a:pt x="3" y="2"/>
                  </a:cubicBezTo>
                  <a:cubicBezTo>
                    <a:pt x="3" y="2"/>
                    <a:pt x="3" y="2"/>
                    <a:pt x="4" y="3"/>
                  </a:cubicBezTo>
                  <a:cubicBezTo>
                    <a:pt x="4" y="3"/>
                    <a:pt x="4" y="3"/>
                    <a:pt x="4" y="3"/>
                  </a:cubicBezTo>
                  <a:cubicBezTo>
                    <a:pt x="4" y="4"/>
                    <a:pt x="3" y="4"/>
                    <a:pt x="3" y="4"/>
                  </a:cubicBezTo>
                  <a:cubicBezTo>
                    <a:pt x="3" y="4"/>
                    <a:pt x="2" y="4"/>
                    <a:pt x="2" y="4"/>
                  </a:cubicBezTo>
                  <a:cubicBezTo>
                    <a:pt x="1" y="4"/>
                    <a:pt x="1" y="3"/>
                    <a:pt x="0" y="4"/>
                  </a:cubicBezTo>
                  <a:cubicBezTo>
                    <a:pt x="0" y="4"/>
                    <a:pt x="0" y="4"/>
                    <a:pt x="0" y="5"/>
                  </a:cubicBezTo>
                  <a:cubicBezTo>
                    <a:pt x="1" y="5"/>
                    <a:pt x="1" y="5"/>
                    <a:pt x="1" y="5"/>
                  </a:cubicBezTo>
                  <a:cubicBezTo>
                    <a:pt x="2" y="5"/>
                    <a:pt x="2" y="5"/>
                    <a:pt x="2" y="6"/>
                  </a:cubicBezTo>
                  <a:cubicBezTo>
                    <a:pt x="3" y="6"/>
                    <a:pt x="2" y="7"/>
                    <a:pt x="3" y="7"/>
                  </a:cubicBezTo>
                  <a:cubicBezTo>
                    <a:pt x="3" y="8"/>
                    <a:pt x="3" y="7"/>
                    <a:pt x="4" y="7"/>
                  </a:cubicBezTo>
                  <a:cubicBezTo>
                    <a:pt x="5" y="8"/>
                    <a:pt x="5" y="7"/>
                    <a:pt x="6" y="7"/>
                  </a:cubicBezTo>
                  <a:cubicBezTo>
                    <a:pt x="6" y="7"/>
                    <a:pt x="7" y="8"/>
                    <a:pt x="8" y="8"/>
                  </a:cubicBezTo>
                  <a:cubicBezTo>
                    <a:pt x="8" y="8"/>
                    <a:pt x="8" y="7"/>
                    <a:pt x="9" y="7"/>
                  </a:cubicBezTo>
                  <a:cubicBezTo>
                    <a:pt x="10" y="7"/>
                    <a:pt x="11" y="7"/>
                    <a:pt x="12" y="7"/>
                  </a:cubicBezTo>
                  <a:cubicBezTo>
                    <a:pt x="13" y="7"/>
                    <a:pt x="13" y="7"/>
                    <a:pt x="15" y="7"/>
                  </a:cubicBezTo>
                  <a:cubicBezTo>
                    <a:pt x="15" y="7"/>
                    <a:pt x="15" y="7"/>
                    <a:pt x="15" y="7"/>
                  </a:cubicBezTo>
                  <a:cubicBezTo>
                    <a:pt x="16" y="7"/>
                    <a:pt x="16" y="7"/>
                    <a:pt x="16" y="7"/>
                  </a:cubicBezTo>
                  <a:cubicBezTo>
                    <a:pt x="17" y="7"/>
                    <a:pt x="17" y="7"/>
                    <a:pt x="17" y="7"/>
                  </a:cubicBezTo>
                  <a:cubicBezTo>
                    <a:pt x="18" y="7"/>
                    <a:pt x="18" y="7"/>
                    <a:pt x="18" y="6"/>
                  </a:cubicBezTo>
                  <a:cubicBezTo>
                    <a:pt x="18" y="6"/>
                    <a:pt x="18" y="6"/>
                    <a:pt x="18" y="5"/>
                  </a:cubicBezTo>
                  <a:cubicBezTo>
                    <a:pt x="18" y="5"/>
                    <a:pt x="19" y="4"/>
                    <a:pt x="19" y="4"/>
                  </a:cubicBezTo>
                  <a:cubicBezTo>
                    <a:pt x="19" y="4"/>
                    <a:pt x="20" y="4"/>
                    <a:pt x="20" y="4"/>
                  </a:cubicBezTo>
                  <a:cubicBezTo>
                    <a:pt x="20" y="3"/>
                    <a:pt x="20" y="3"/>
                    <a:pt x="2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2" name="Freeform 367"/>
            <p:cNvSpPr>
              <a:spLocks/>
            </p:cNvSpPr>
            <p:nvPr/>
          </p:nvSpPr>
          <p:spPr bwMode="auto">
            <a:xfrm>
              <a:off x="4043364" y="1162051"/>
              <a:ext cx="20638"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2" y="1"/>
                    <a:pt x="1" y="1"/>
                    <a:pt x="1" y="1"/>
                  </a:cubicBezTo>
                  <a:cubicBezTo>
                    <a:pt x="1" y="1"/>
                    <a:pt x="1" y="0"/>
                    <a:pt x="0" y="1"/>
                  </a:cubicBezTo>
                  <a:cubicBezTo>
                    <a:pt x="0" y="1"/>
                    <a:pt x="1" y="1"/>
                    <a:pt x="1" y="1"/>
                  </a:cubicBezTo>
                  <a:cubicBezTo>
                    <a:pt x="1" y="1"/>
                    <a:pt x="1" y="2"/>
                    <a:pt x="1" y="2"/>
                  </a:cubicBezTo>
                  <a:cubicBezTo>
                    <a:pt x="1" y="2"/>
                    <a:pt x="1" y="2"/>
                    <a:pt x="2" y="2"/>
                  </a:cubicBezTo>
                  <a:cubicBezTo>
                    <a:pt x="2" y="2"/>
                    <a:pt x="2"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3" name="Freeform 368"/>
            <p:cNvSpPr>
              <a:spLocks/>
            </p:cNvSpPr>
            <p:nvPr/>
          </p:nvSpPr>
          <p:spPr bwMode="auto">
            <a:xfrm>
              <a:off x="4538664"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4" name="Freeform 369"/>
            <p:cNvSpPr>
              <a:spLocks/>
            </p:cNvSpPr>
            <p:nvPr/>
          </p:nvSpPr>
          <p:spPr bwMode="auto">
            <a:xfrm>
              <a:off x="4529139" y="1627189"/>
              <a:ext cx="85725" cy="31750"/>
            </a:xfrm>
            <a:custGeom>
              <a:avLst/>
              <a:gdLst>
                <a:gd name="T0" fmla="*/ 7 w 8"/>
                <a:gd name="T1" fmla="*/ 0 h 3"/>
                <a:gd name="T2" fmla="*/ 7 w 8"/>
                <a:gd name="T3" fmla="*/ 0 h 3"/>
                <a:gd name="T4" fmla="*/ 6 w 8"/>
                <a:gd name="T5" fmla="*/ 0 h 3"/>
                <a:gd name="T6" fmla="*/ 6 w 8"/>
                <a:gd name="T7" fmla="*/ 1 h 3"/>
                <a:gd name="T8" fmla="*/ 5 w 8"/>
                <a:gd name="T9" fmla="*/ 0 h 3"/>
                <a:gd name="T10" fmla="*/ 5 w 8"/>
                <a:gd name="T11" fmla="*/ 0 h 3"/>
                <a:gd name="T12" fmla="*/ 4 w 8"/>
                <a:gd name="T13" fmla="*/ 1 h 3"/>
                <a:gd name="T14" fmla="*/ 3 w 8"/>
                <a:gd name="T15" fmla="*/ 1 h 3"/>
                <a:gd name="T16" fmla="*/ 2 w 8"/>
                <a:gd name="T17" fmla="*/ 1 h 3"/>
                <a:gd name="T18" fmla="*/ 2 w 8"/>
                <a:gd name="T19" fmla="*/ 1 h 3"/>
                <a:gd name="T20" fmla="*/ 1 w 8"/>
                <a:gd name="T21" fmla="*/ 1 h 3"/>
                <a:gd name="T22" fmla="*/ 0 w 8"/>
                <a:gd name="T23" fmla="*/ 1 h 3"/>
                <a:gd name="T24" fmla="*/ 1 w 8"/>
                <a:gd name="T25" fmla="*/ 2 h 3"/>
                <a:gd name="T26" fmla="*/ 1 w 8"/>
                <a:gd name="T27" fmla="*/ 3 h 3"/>
                <a:gd name="T28" fmla="*/ 2 w 8"/>
                <a:gd name="T29" fmla="*/ 3 h 3"/>
                <a:gd name="T30" fmla="*/ 3 w 8"/>
                <a:gd name="T31" fmla="*/ 3 h 3"/>
                <a:gd name="T32" fmla="*/ 4 w 8"/>
                <a:gd name="T33" fmla="*/ 2 h 3"/>
                <a:gd name="T34" fmla="*/ 5 w 8"/>
                <a:gd name="T35" fmla="*/ 2 h 3"/>
                <a:gd name="T36" fmla="*/ 5 w 8"/>
                <a:gd name="T37" fmla="*/ 2 h 3"/>
                <a:gd name="T38" fmla="*/ 6 w 8"/>
                <a:gd name="T39" fmla="*/ 2 h 3"/>
                <a:gd name="T40" fmla="*/ 7 w 8"/>
                <a:gd name="T41" fmla="*/ 2 h 3"/>
                <a:gd name="T42" fmla="*/ 7 w 8"/>
                <a:gd name="T43" fmla="*/ 1 h 3"/>
                <a:gd name="T44" fmla="*/ 8 w 8"/>
                <a:gd name="T45" fmla="*/ 1 h 3"/>
                <a:gd name="T46" fmla="*/ 7 w 8"/>
                <a:gd name="T4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3">
                  <a:moveTo>
                    <a:pt x="7" y="0"/>
                  </a:moveTo>
                  <a:cubicBezTo>
                    <a:pt x="7" y="0"/>
                    <a:pt x="7" y="0"/>
                    <a:pt x="7" y="0"/>
                  </a:cubicBezTo>
                  <a:cubicBezTo>
                    <a:pt x="6" y="0"/>
                    <a:pt x="6" y="0"/>
                    <a:pt x="6" y="0"/>
                  </a:cubicBezTo>
                  <a:cubicBezTo>
                    <a:pt x="6" y="0"/>
                    <a:pt x="6" y="1"/>
                    <a:pt x="6" y="1"/>
                  </a:cubicBezTo>
                  <a:cubicBezTo>
                    <a:pt x="6" y="1"/>
                    <a:pt x="6" y="0"/>
                    <a:pt x="5" y="0"/>
                  </a:cubicBezTo>
                  <a:cubicBezTo>
                    <a:pt x="5" y="0"/>
                    <a:pt x="5" y="0"/>
                    <a:pt x="5" y="0"/>
                  </a:cubicBezTo>
                  <a:cubicBezTo>
                    <a:pt x="4" y="0"/>
                    <a:pt x="4" y="1"/>
                    <a:pt x="4" y="1"/>
                  </a:cubicBezTo>
                  <a:cubicBezTo>
                    <a:pt x="4" y="1"/>
                    <a:pt x="3" y="1"/>
                    <a:pt x="3" y="1"/>
                  </a:cubicBezTo>
                  <a:cubicBezTo>
                    <a:pt x="3" y="1"/>
                    <a:pt x="3" y="1"/>
                    <a:pt x="2" y="1"/>
                  </a:cubicBezTo>
                  <a:cubicBezTo>
                    <a:pt x="2" y="1"/>
                    <a:pt x="2" y="1"/>
                    <a:pt x="2" y="1"/>
                  </a:cubicBezTo>
                  <a:cubicBezTo>
                    <a:pt x="1" y="1"/>
                    <a:pt x="1" y="1"/>
                    <a:pt x="1" y="1"/>
                  </a:cubicBezTo>
                  <a:cubicBezTo>
                    <a:pt x="0" y="1"/>
                    <a:pt x="0" y="1"/>
                    <a:pt x="0" y="1"/>
                  </a:cubicBezTo>
                  <a:cubicBezTo>
                    <a:pt x="1" y="1"/>
                    <a:pt x="1" y="1"/>
                    <a:pt x="1" y="2"/>
                  </a:cubicBezTo>
                  <a:cubicBezTo>
                    <a:pt x="2" y="2"/>
                    <a:pt x="1" y="3"/>
                    <a:pt x="1" y="3"/>
                  </a:cubicBezTo>
                  <a:cubicBezTo>
                    <a:pt x="2" y="3"/>
                    <a:pt x="2" y="3"/>
                    <a:pt x="2" y="3"/>
                  </a:cubicBezTo>
                  <a:cubicBezTo>
                    <a:pt x="2" y="3"/>
                    <a:pt x="3" y="3"/>
                    <a:pt x="3" y="3"/>
                  </a:cubicBezTo>
                  <a:cubicBezTo>
                    <a:pt x="3" y="2"/>
                    <a:pt x="4" y="2"/>
                    <a:pt x="4" y="2"/>
                  </a:cubicBezTo>
                  <a:cubicBezTo>
                    <a:pt x="4" y="2"/>
                    <a:pt x="4" y="2"/>
                    <a:pt x="5" y="2"/>
                  </a:cubicBezTo>
                  <a:cubicBezTo>
                    <a:pt x="5" y="2"/>
                    <a:pt x="5" y="2"/>
                    <a:pt x="5" y="2"/>
                  </a:cubicBezTo>
                  <a:cubicBezTo>
                    <a:pt x="6" y="2"/>
                    <a:pt x="6" y="2"/>
                    <a:pt x="6" y="2"/>
                  </a:cubicBezTo>
                  <a:cubicBezTo>
                    <a:pt x="6" y="2"/>
                    <a:pt x="6" y="2"/>
                    <a:pt x="7" y="2"/>
                  </a:cubicBezTo>
                  <a:cubicBezTo>
                    <a:pt x="7" y="2"/>
                    <a:pt x="7" y="2"/>
                    <a:pt x="7" y="1"/>
                  </a:cubicBezTo>
                  <a:cubicBezTo>
                    <a:pt x="8" y="1"/>
                    <a:pt x="8" y="1"/>
                    <a:pt x="8" y="1"/>
                  </a:cubicBezTo>
                  <a:cubicBezTo>
                    <a:pt x="7" y="1"/>
                    <a:pt x="7" y="1"/>
                    <a:pt x="7"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5" name="Freeform 370"/>
            <p:cNvSpPr>
              <a:spLocks/>
            </p:cNvSpPr>
            <p:nvPr/>
          </p:nvSpPr>
          <p:spPr bwMode="auto">
            <a:xfrm>
              <a:off x="4464051" y="1346201"/>
              <a:ext cx="31750" cy="31750"/>
            </a:xfrm>
            <a:custGeom>
              <a:avLst/>
              <a:gdLst>
                <a:gd name="T0" fmla="*/ 1 w 3"/>
                <a:gd name="T1" fmla="*/ 2 h 3"/>
                <a:gd name="T2" fmla="*/ 1 w 3"/>
                <a:gd name="T3" fmla="*/ 3 h 3"/>
                <a:gd name="T4" fmla="*/ 2 w 3"/>
                <a:gd name="T5" fmla="*/ 3 h 3"/>
                <a:gd name="T6" fmla="*/ 2 w 3"/>
                <a:gd name="T7" fmla="*/ 2 h 3"/>
                <a:gd name="T8" fmla="*/ 2 w 3"/>
                <a:gd name="T9" fmla="*/ 2 h 3"/>
                <a:gd name="T10" fmla="*/ 3 w 3"/>
                <a:gd name="T11" fmla="*/ 1 h 3"/>
                <a:gd name="T12" fmla="*/ 3 w 3"/>
                <a:gd name="T13" fmla="*/ 0 h 3"/>
                <a:gd name="T14" fmla="*/ 2 w 3"/>
                <a:gd name="T15" fmla="*/ 0 h 3"/>
                <a:gd name="T16" fmla="*/ 2 w 3"/>
                <a:gd name="T17" fmla="*/ 1 h 3"/>
                <a:gd name="T18" fmla="*/ 1 w 3"/>
                <a:gd name="T19" fmla="*/ 1 h 3"/>
                <a:gd name="T20" fmla="*/ 0 w 3"/>
                <a:gd name="T21" fmla="*/ 1 h 3"/>
                <a:gd name="T22" fmla="*/ 0 w 3"/>
                <a:gd name="T23" fmla="*/ 2 h 3"/>
                <a:gd name="T24" fmla="*/ 1 w 3"/>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1" y="2"/>
                  </a:moveTo>
                  <a:cubicBezTo>
                    <a:pt x="1" y="3"/>
                    <a:pt x="1" y="3"/>
                    <a:pt x="1" y="3"/>
                  </a:cubicBezTo>
                  <a:cubicBezTo>
                    <a:pt x="2" y="3"/>
                    <a:pt x="2" y="3"/>
                    <a:pt x="2" y="3"/>
                  </a:cubicBezTo>
                  <a:cubicBezTo>
                    <a:pt x="2" y="3"/>
                    <a:pt x="2" y="3"/>
                    <a:pt x="2" y="2"/>
                  </a:cubicBezTo>
                  <a:cubicBezTo>
                    <a:pt x="2" y="2"/>
                    <a:pt x="2" y="2"/>
                    <a:pt x="2" y="2"/>
                  </a:cubicBezTo>
                  <a:cubicBezTo>
                    <a:pt x="3" y="2"/>
                    <a:pt x="3" y="1"/>
                    <a:pt x="3" y="1"/>
                  </a:cubicBezTo>
                  <a:cubicBezTo>
                    <a:pt x="3" y="1"/>
                    <a:pt x="3" y="1"/>
                    <a:pt x="3" y="0"/>
                  </a:cubicBezTo>
                  <a:cubicBezTo>
                    <a:pt x="3" y="0"/>
                    <a:pt x="2" y="0"/>
                    <a:pt x="2" y="0"/>
                  </a:cubicBezTo>
                  <a:cubicBezTo>
                    <a:pt x="2" y="0"/>
                    <a:pt x="2" y="1"/>
                    <a:pt x="2" y="1"/>
                  </a:cubicBezTo>
                  <a:cubicBezTo>
                    <a:pt x="2" y="1"/>
                    <a:pt x="1" y="1"/>
                    <a:pt x="1" y="1"/>
                  </a:cubicBezTo>
                  <a:cubicBezTo>
                    <a:pt x="1" y="1"/>
                    <a:pt x="0" y="1"/>
                    <a:pt x="0" y="1"/>
                  </a:cubicBezTo>
                  <a:cubicBezTo>
                    <a:pt x="0" y="1"/>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6" name="Freeform 371"/>
            <p:cNvSpPr>
              <a:spLocks/>
            </p:cNvSpPr>
            <p:nvPr/>
          </p:nvSpPr>
          <p:spPr bwMode="auto">
            <a:xfrm>
              <a:off x="4464051" y="1377951"/>
              <a:ext cx="20638" cy="11113"/>
            </a:xfrm>
            <a:custGeom>
              <a:avLst/>
              <a:gdLst>
                <a:gd name="T0" fmla="*/ 0 w 2"/>
                <a:gd name="T1" fmla="*/ 1 h 1"/>
                <a:gd name="T2" fmla="*/ 1 w 2"/>
                <a:gd name="T3" fmla="*/ 1 h 1"/>
                <a:gd name="T4" fmla="*/ 1 w 2"/>
                <a:gd name="T5" fmla="*/ 1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1" y="1"/>
                    <a:pt x="1" y="1"/>
                    <a:pt x="1" y="1"/>
                  </a:cubicBezTo>
                  <a:cubicBezTo>
                    <a:pt x="1" y="1"/>
                    <a:pt x="1" y="1"/>
                    <a:pt x="1" y="1"/>
                  </a:cubicBezTo>
                  <a:cubicBezTo>
                    <a:pt x="2" y="1"/>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7" name="Freeform 372"/>
            <p:cNvSpPr>
              <a:spLocks/>
            </p:cNvSpPr>
            <p:nvPr/>
          </p:nvSpPr>
          <p:spPr bwMode="auto">
            <a:xfrm>
              <a:off x="4679951" y="1292226"/>
              <a:ext cx="128588" cy="76200"/>
            </a:xfrm>
            <a:custGeom>
              <a:avLst/>
              <a:gdLst>
                <a:gd name="T0" fmla="*/ 1 w 12"/>
                <a:gd name="T1" fmla="*/ 5 h 7"/>
                <a:gd name="T2" fmla="*/ 1 w 12"/>
                <a:gd name="T3" fmla="*/ 5 h 7"/>
                <a:gd name="T4" fmla="*/ 1 w 12"/>
                <a:gd name="T5" fmla="*/ 5 h 7"/>
                <a:gd name="T6" fmla="*/ 2 w 12"/>
                <a:gd name="T7" fmla="*/ 5 h 7"/>
                <a:gd name="T8" fmla="*/ 3 w 12"/>
                <a:gd name="T9" fmla="*/ 5 h 7"/>
                <a:gd name="T10" fmla="*/ 4 w 12"/>
                <a:gd name="T11" fmla="*/ 5 h 7"/>
                <a:gd name="T12" fmla="*/ 5 w 12"/>
                <a:gd name="T13" fmla="*/ 5 h 7"/>
                <a:gd name="T14" fmla="*/ 7 w 12"/>
                <a:gd name="T15" fmla="*/ 6 h 7"/>
                <a:gd name="T16" fmla="*/ 8 w 12"/>
                <a:gd name="T17" fmla="*/ 7 h 7"/>
                <a:gd name="T18" fmla="*/ 10 w 12"/>
                <a:gd name="T19" fmla="*/ 7 h 7"/>
                <a:gd name="T20" fmla="*/ 10 w 12"/>
                <a:gd name="T21" fmla="*/ 7 h 7"/>
                <a:gd name="T22" fmla="*/ 11 w 12"/>
                <a:gd name="T23" fmla="*/ 7 h 7"/>
                <a:gd name="T24" fmla="*/ 12 w 12"/>
                <a:gd name="T25" fmla="*/ 7 h 7"/>
                <a:gd name="T26" fmla="*/ 12 w 12"/>
                <a:gd name="T27" fmla="*/ 7 h 7"/>
                <a:gd name="T28" fmla="*/ 12 w 12"/>
                <a:gd name="T29" fmla="*/ 6 h 7"/>
                <a:gd name="T30" fmla="*/ 12 w 12"/>
                <a:gd name="T31" fmla="*/ 5 h 7"/>
                <a:gd name="T32" fmla="*/ 11 w 12"/>
                <a:gd name="T33" fmla="*/ 4 h 7"/>
                <a:gd name="T34" fmla="*/ 12 w 12"/>
                <a:gd name="T35" fmla="*/ 2 h 7"/>
                <a:gd name="T36" fmla="*/ 11 w 12"/>
                <a:gd name="T37" fmla="*/ 1 h 7"/>
                <a:gd name="T38" fmla="*/ 9 w 12"/>
                <a:gd name="T39" fmla="*/ 2 h 7"/>
                <a:gd name="T40" fmla="*/ 9 w 12"/>
                <a:gd name="T41" fmla="*/ 1 h 7"/>
                <a:gd name="T42" fmla="*/ 8 w 12"/>
                <a:gd name="T43" fmla="*/ 0 h 7"/>
                <a:gd name="T44" fmla="*/ 7 w 12"/>
                <a:gd name="T45" fmla="*/ 0 h 7"/>
                <a:gd name="T46" fmla="*/ 7 w 12"/>
                <a:gd name="T47" fmla="*/ 0 h 7"/>
                <a:gd name="T48" fmla="*/ 7 w 12"/>
                <a:gd name="T49" fmla="*/ 1 h 7"/>
                <a:gd name="T50" fmla="*/ 7 w 12"/>
                <a:gd name="T51" fmla="*/ 2 h 7"/>
                <a:gd name="T52" fmla="*/ 6 w 12"/>
                <a:gd name="T53" fmla="*/ 2 h 7"/>
                <a:gd name="T54" fmla="*/ 5 w 12"/>
                <a:gd name="T55" fmla="*/ 3 h 7"/>
                <a:gd name="T56" fmla="*/ 4 w 12"/>
                <a:gd name="T57" fmla="*/ 2 h 7"/>
                <a:gd name="T58" fmla="*/ 4 w 12"/>
                <a:gd name="T59" fmla="*/ 1 h 7"/>
                <a:gd name="T60" fmla="*/ 3 w 12"/>
                <a:gd name="T61" fmla="*/ 1 h 7"/>
                <a:gd name="T62" fmla="*/ 2 w 12"/>
                <a:gd name="T63" fmla="*/ 1 h 7"/>
                <a:gd name="T64" fmla="*/ 1 w 12"/>
                <a:gd name="T65" fmla="*/ 2 h 7"/>
                <a:gd name="T66" fmla="*/ 0 w 12"/>
                <a:gd name="T67" fmla="*/ 3 h 7"/>
                <a:gd name="T68" fmla="*/ 0 w 12"/>
                <a:gd name="T69" fmla="*/ 4 h 7"/>
                <a:gd name="T70" fmla="*/ 1 w 12"/>
                <a:gd name="T7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7">
                  <a:moveTo>
                    <a:pt x="1" y="5"/>
                  </a:moveTo>
                  <a:cubicBezTo>
                    <a:pt x="1" y="5"/>
                    <a:pt x="1" y="5"/>
                    <a:pt x="1" y="5"/>
                  </a:cubicBezTo>
                  <a:cubicBezTo>
                    <a:pt x="1" y="5"/>
                    <a:pt x="1" y="5"/>
                    <a:pt x="1" y="5"/>
                  </a:cubicBezTo>
                  <a:cubicBezTo>
                    <a:pt x="1" y="5"/>
                    <a:pt x="2" y="5"/>
                    <a:pt x="2" y="5"/>
                  </a:cubicBezTo>
                  <a:cubicBezTo>
                    <a:pt x="3" y="5"/>
                    <a:pt x="3" y="5"/>
                    <a:pt x="3" y="5"/>
                  </a:cubicBezTo>
                  <a:cubicBezTo>
                    <a:pt x="4" y="5"/>
                    <a:pt x="4" y="5"/>
                    <a:pt x="4" y="5"/>
                  </a:cubicBezTo>
                  <a:cubicBezTo>
                    <a:pt x="5" y="5"/>
                    <a:pt x="5" y="5"/>
                    <a:pt x="5" y="5"/>
                  </a:cubicBezTo>
                  <a:cubicBezTo>
                    <a:pt x="6" y="5"/>
                    <a:pt x="6" y="5"/>
                    <a:pt x="7" y="6"/>
                  </a:cubicBezTo>
                  <a:cubicBezTo>
                    <a:pt x="7" y="6"/>
                    <a:pt x="7" y="6"/>
                    <a:pt x="8" y="7"/>
                  </a:cubicBezTo>
                  <a:cubicBezTo>
                    <a:pt x="9" y="7"/>
                    <a:pt x="9" y="7"/>
                    <a:pt x="10" y="7"/>
                  </a:cubicBezTo>
                  <a:cubicBezTo>
                    <a:pt x="10" y="7"/>
                    <a:pt x="10" y="7"/>
                    <a:pt x="10" y="7"/>
                  </a:cubicBezTo>
                  <a:cubicBezTo>
                    <a:pt x="11" y="7"/>
                    <a:pt x="10" y="7"/>
                    <a:pt x="11" y="7"/>
                  </a:cubicBezTo>
                  <a:cubicBezTo>
                    <a:pt x="11" y="7"/>
                    <a:pt x="12" y="7"/>
                    <a:pt x="12" y="7"/>
                  </a:cubicBezTo>
                  <a:cubicBezTo>
                    <a:pt x="12" y="7"/>
                    <a:pt x="12" y="7"/>
                    <a:pt x="12" y="7"/>
                  </a:cubicBezTo>
                  <a:cubicBezTo>
                    <a:pt x="12" y="7"/>
                    <a:pt x="12" y="7"/>
                    <a:pt x="12" y="6"/>
                  </a:cubicBezTo>
                  <a:cubicBezTo>
                    <a:pt x="12" y="6"/>
                    <a:pt x="12" y="6"/>
                    <a:pt x="12" y="5"/>
                  </a:cubicBezTo>
                  <a:cubicBezTo>
                    <a:pt x="11" y="5"/>
                    <a:pt x="11" y="4"/>
                    <a:pt x="11" y="4"/>
                  </a:cubicBezTo>
                  <a:cubicBezTo>
                    <a:pt x="11" y="3"/>
                    <a:pt x="12" y="3"/>
                    <a:pt x="12" y="2"/>
                  </a:cubicBezTo>
                  <a:cubicBezTo>
                    <a:pt x="11" y="2"/>
                    <a:pt x="11" y="1"/>
                    <a:pt x="11" y="1"/>
                  </a:cubicBezTo>
                  <a:cubicBezTo>
                    <a:pt x="10" y="1"/>
                    <a:pt x="10" y="2"/>
                    <a:pt x="9" y="2"/>
                  </a:cubicBezTo>
                  <a:cubicBezTo>
                    <a:pt x="9" y="1"/>
                    <a:pt x="9" y="1"/>
                    <a:pt x="9" y="1"/>
                  </a:cubicBezTo>
                  <a:cubicBezTo>
                    <a:pt x="9" y="1"/>
                    <a:pt x="8" y="1"/>
                    <a:pt x="8" y="0"/>
                  </a:cubicBezTo>
                  <a:cubicBezTo>
                    <a:pt x="7" y="0"/>
                    <a:pt x="7" y="0"/>
                    <a:pt x="7" y="0"/>
                  </a:cubicBezTo>
                  <a:cubicBezTo>
                    <a:pt x="7" y="0"/>
                    <a:pt x="7" y="0"/>
                    <a:pt x="7" y="0"/>
                  </a:cubicBezTo>
                  <a:cubicBezTo>
                    <a:pt x="7" y="0"/>
                    <a:pt x="7" y="0"/>
                    <a:pt x="7" y="1"/>
                  </a:cubicBezTo>
                  <a:cubicBezTo>
                    <a:pt x="7" y="1"/>
                    <a:pt x="7" y="1"/>
                    <a:pt x="7" y="2"/>
                  </a:cubicBezTo>
                  <a:cubicBezTo>
                    <a:pt x="7" y="2"/>
                    <a:pt x="7" y="2"/>
                    <a:pt x="6" y="2"/>
                  </a:cubicBezTo>
                  <a:cubicBezTo>
                    <a:pt x="6" y="2"/>
                    <a:pt x="6" y="3"/>
                    <a:pt x="5" y="3"/>
                  </a:cubicBezTo>
                  <a:cubicBezTo>
                    <a:pt x="5" y="2"/>
                    <a:pt x="5" y="2"/>
                    <a:pt x="4" y="2"/>
                  </a:cubicBezTo>
                  <a:cubicBezTo>
                    <a:pt x="4" y="1"/>
                    <a:pt x="4" y="1"/>
                    <a:pt x="4" y="1"/>
                  </a:cubicBezTo>
                  <a:cubicBezTo>
                    <a:pt x="3" y="1"/>
                    <a:pt x="3" y="1"/>
                    <a:pt x="3" y="1"/>
                  </a:cubicBezTo>
                  <a:cubicBezTo>
                    <a:pt x="2" y="1"/>
                    <a:pt x="2" y="1"/>
                    <a:pt x="2" y="1"/>
                  </a:cubicBezTo>
                  <a:cubicBezTo>
                    <a:pt x="2" y="1"/>
                    <a:pt x="1" y="1"/>
                    <a:pt x="1" y="2"/>
                  </a:cubicBezTo>
                  <a:cubicBezTo>
                    <a:pt x="0" y="2"/>
                    <a:pt x="1" y="2"/>
                    <a:pt x="0" y="3"/>
                  </a:cubicBezTo>
                  <a:cubicBezTo>
                    <a:pt x="0" y="3"/>
                    <a:pt x="0" y="4"/>
                    <a:pt x="0" y="4"/>
                  </a:cubicBezTo>
                  <a:cubicBezTo>
                    <a:pt x="0" y="4"/>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8" name="Freeform 373"/>
            <p:cNvSpPr>
              <a:spLocks/>
            </p:cNvSpPr>
            <p:nvPr/>
          </p:nvSpPr>
          <p:spPr bwMode="auto">
            <a:xfrm>
              <a:off x="4538664" y="1389064"/>
              <a:ext cx="238125" cy="173038"/>
            </a:xfrm>
            <a:custGeom>
              <a:avLst/>
              <a:gdLst>
                <a:gd name="T0" fmla="*/ 20 w 22"/>
                <a:gd name="T1" fmla="*/ 15 h 16"/>
                <a:gd name="T2" fmla="*/ 20 w 22"/>
                <a:gd name="T3" fmla="*/ 15 h 16"/>
                <a:gd name="T4" fmla="*/ 19 w 22"/>
                <a:gd name="T5" fmla="*/ 13 h 16"/>
                <a:gd name="T6" fmla="*/ 20 w 22"/>
                <a:gd name="T7" fmla="*/ 13 h 16"/>
                <a:gd name="T8" fmla="*/ 21 w 22"/>
                <a:gd name="T9" fmla="*/ 12 h 16"/>
                <a:gd name="T10" fmla="*/ 22 w 22"/>
                <a:gd name="T11" fmla="*/ 11 h 16"/>
                <a:gd name="T12" fmla="*/ 21 w 22"/>
                <a:gd name="T13" fmla="*/ 10 h 16"/>
                <a:gd name="T14" fmla="*/ 20 w 22"/>
                <a:gd name="T15" fmla="*/ 9 h 16"/>
                <a:gd name="T16" fmla="*/ 20 w 22"/>
                <a:gd name="T17" fmla="*/ 7 h 16"/>
                <a:gd name="T18" fmla="*/ 20 w 22"/>
                <a:gd name="T19" fmla="*/ 7 h 16"/>
                <a:gd name="T20" fmla="*/ 20 w 22"/>
                <a:gd name="T21" fmla="*/ 6 h 16"/>
                <a:gd name="T22" fmla="*/ 21 w 22"/>
                <a:gd name="T23" fmla="*/ 6 h 16"/>
                <a:gd name="T24" fmla="*/ 21 w 22"/>
                <a:gd name="T25" fmla="*/ 5 h 16"/>
                <a:gd name="T26" fmla="*/ 20 w 22"/>
                <a:gd name="T27" fmla="*/ 4 h 16"/>
                <a:gd name="T28" fmla="*/ 20 w 22"/>
                <a:gd name="T29" fmla="*/ 3 h 16"/>
                <a:gd name="T30" fmla="*/ 20 w 22"/>
                <a:gd name="T31" fmla="*/ 2 h 16"/>
                <a:gd name="T32" fmla="*/ 19 w 22"/>
                <a:gd name="T33" fmla="*/ 2 h 16"/>
                <a:gd name="T34" fmla="*/ 18 w 22"/>
                <a:gd name="T35" fmla="*/ 2 h 16"/>
                <a:gd name="T36" fmla="*/ 17 w 22"/>
                <a:gd name="T37" fmla="*/ 2 h 16"/>
                <a:gd name="T38" fmla="*/ 15 w 22"/>
                <a:gd name="T39" fmla="*/ 2 h 16"/>
                <a:gd name="T40" fmla="*/ 14 w 22"/>
                <a:gd name="T41" fmla="*/ 1 h 16"/>
                <a:gd name="T42" fmla="*/ 14 w 22"/>
                <a:gd name="T43" fmla="*/ 1 h 16"/>
                <a:gd name="T44" fmla="*/ 13 w 22"/>
                <a:gd name="T45" fmla="*/ 1 h 16"/>
                <a:gd name="T46" fmla="*/ 12 w 22"/>
                <a:gd name="T47" fmla="*/ 1 h 16"/>
                <a:gd name="T48" fmla="*/ 11 w 22"/>
                <a:gd name="T49" fmla="*/ 1 h 16"/>
                <a:gd name="T50" fmla="*/ 11 w 22"/>
                <a:gd name="T51" fmla="*/ 0 h 16"/>
                <a:gd name="T52" fmla="*/ 10 w 22"/>
                <a:gd name="T53" fmla="*/ 1 h 16"/>
                <a:gd name="T54" fmla="*/ 9 w 22"/>
                <a:gd name="T55" fmla="*/ 1 h 16"/>
                <a:gd name="T56" fmla="*/ 9 w 22"/>
                <a:gd name="T57" fmla="*/ 1 h 16"/>
                <a:gd name="T58" fmla="*/ 9 w 22"/>
                <a:gd name="T59" fmla="*/ 0 h 16"/>
                <a:gd name="T60" fmla="*/ 8 w 22"/>
                <a:gd name="T61" fmla="*/ 0 h 16"/>
                <a:gd name="T62" fmla="*/ 7 w 22"/>
                <a:gd name="T63" fmla="*/ 0 h 16"/>
                <a:gd name="T64" fmla="*/ 5 w 22"/>
                <a:gd name="T65" fmla="*/ 0 h 16"/>
                <a:gd name="T66" fmla="*/ 5 w 22"/>
                <a:gd name="T67" fmla="*/ 0 h 16"/>
                <a:gd name="T68" fmla="*/ 4 w 22"/>
                <a:gd name="T69" fmla="*/ 1 h 16"/>
                <a:gd name="T70" fmla="*/ 3 w 22"/>
                <a:gd name="T71" fmla="*/ 1 h 16"/>
                <a:gd name="T72" fmla="*/ 1 w 22"/>
                <a:gd name="T73" fmla="*/ 1 h 16"/>
                <a:gd name="T74" fmla="*/ 1 w 22"/>
                <a:gd name="T75" fmla="*/ 2 h 16"/>
                <a:gd name="T76" fmla="*/ 0 w 22"/>
                <a:gd name="T77" fmla="*/ 2 h 16"/>
                <a:gd name="T78" fmla="*/ 0 w 22"/>
                <a:gd name="T79" fmla="*/ 2 h 16"/>
                <a:gd name="T80" fmla="*/ 0 w 22"/>
                <a:gd name="T81" fmla="*/ 3 h 16"/>
                <a:gd name="T82" fmla="*/ 1 w 22"/>
                <a:gd name="T83" fmla="*/ 4 h 16"/>
                <a:gd name="T84" fmla="*/ 0 w 22"/>
                <a:gd name="T85" fmla="*/ 5 h 16"/>
                <a:gd name="T86" fmla="*/ 1 w 22"/>
                <a:gd name="T87" fmla="*/ 6 h 16"/>
                <a:gd name="T88" fmla="*/ 1 w 22"/>
                <a:gd name="T89" fmla="*/ 7 h 16"/>
                <a:gd name="T90" fmla="*/ 1 w 22"/>
                <a:gd name="T91" fmla="*/ 8 h 16"/>
                <a:gd name="T92" fmla="*/ 2 w 22"/>
                <a:gd name="T93" fmla="*/ 9 h 16"/>
                <a:gd name="T94" fmla="*/ 2 w 22"/>
                <a:gd name="T95" fmla="*/ 10 h 16"/>
                <a:gd name="T96" fmla="*/ 2 w 22"/>
                <a:gd name="T97" fmla="*/ 10 h 16"/>
                <a:gd name="T98" fmla="*/ 2 w 22"/>
                <a:gd name="T99" fmla="*/ 10 h 16"/>
                <a:gd name="T100" fmla="*/ 3 w 22"/>
                <a:gd name="T101" fmla="*/ 10 h 16"/>
                <a:gd name="T102" fmla="*/ 4 w 22"/>
                <a:gd name="T103" fmla="*/ 11 h 16"/>
                <a:gd name="T104" fmla="*/ 5 w 22"/>
                <a:gd name="T105" fmla="*/ 12 h 16"/>
                <a:gd name="T106" fmla="*/ 6 w 22"/>
                <a:gd name="T107" fmla="*/ 12 h 16"/>
                <a:gd name="T108" fmla="*/ 7 w 22"/>
                <a:gd name="T109" fmla="*/ 13 h 16"/>
                <a:gd name="T110" fmla="*/ 9 w 22"/>
                <a:gd name="T111" fmla="*/ 14 h 16"/>
                <a:gd name="T112" fmla="*/ 10 w 22"/>
                <a:gd name="T113" fmla="*/ 14 h 16"/>
                <a:gd name="T114" fmla="*/ 19 w 22"/>
                <a:gd name="T115" fmla="*/ 16 h 16"/>
                <a:gd name="T116" fmla="*/ 20 w 22"/>
                <a:gd name="T1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 h="16">
                  <a:moveTo>
                    <a:pt x="20" y="15"/>
                  </a:moveTo>
                  <a:cubicBezTo>
                    <a:pt x="20" y="15"/>
                    <a:pt x="20" y="15"/>
                    <a:pt x="20" y="15"/>
                  </a:cubicBezTo>
                  <a:cubicBezTo>
                    <a:pt x="20" y="14"/>
                    <a:pt x="19" y="14"/>
                    <a:pt x="19" y="13"/>
                  </a:cubicBezTo>
                  <a:cubicBezTo>
                    <a:pt x="20" y="13"/>
                    <a:pt x="20" y="13"/>
                    <a:pt x="20" y="13"/>
                  </a:cubicBezTo>
                  <a:cubicBezTo>
                    <a:pt x="21" y="12"/>
                    <a:pt x="21" y="12"/>
                    <a:pt x="21" y="12"/>
                  </a:cubicBezTo>
                  <a:cubicBezTo>
                    <a:pt x="22" y="12"/>
                    <a:pt x="22" y="11"/>
                    <a:pt x="22" y="11"/>
                  </a:cubicBezTo>
                  <a:cubicBezTo>
                    <a:pt x="22" y="11"/>
                    <a:pt x="22" y="10"/>
                    <a:pt x="21" y="10"/>
                  </a:cubicBezTo>
                  <a:cubicBezTo>
                    <a:pt x="21" y="9"/>
                    <a:pt x="21" y="9"/>
                    <a:pt x="20" y="9"/>
                  </a:cubicBezTo>
                  <a:cubicBezTo>
                    <a:pt x="20" y="8"/>
                    <a:pt x="21" y="8"/>
                    <a:pt x="20" y="7"/>
                  </a:cubicBezTo>
                  <a:cubicBezTo>
                    <a:pt x="20" y="7"/>
                    <a:pt x="20" y="7"/>
                    <a:pt x="20" y="7"/>
                  </a:cubicBezTo>
                  <a:cubicBezTo>
                    <a:pt x="20" y="6"/>
                    <a:pt x="20" y="6"/>
                    <a:pt x="20" y="6"/>
                  </a:cubicBezTo>
                  <a:cubicBezTo>
                    <a:pt x="20" y="6"/>
                    <a:pt x="21" y="6"/>
                    <a:pt x="21" y="6"/>
                  </a:cubicBezTo>
                  <a:cubicBezTo>
                    <a:pt x="21" y="5"/>
                    <a:pt x="21" y="5"/>
                    <a:pt x="21" y="5"/>
                  </a:cubicBezTo>
                  <a:cubicBezTo>
                    <a:pt x="20" y="4"/>
                    <a:pt x="20" y="4"/>
                    <a:pt x="20" y="4"/>
                  </a:cubicBezTo>
                  <a:cubicBezTo>
                    <a:pt x="20" y="3"/>
                    <a:pt x="20" y="3"/>
                    <a:pt x="20" y="3"/>
                  </a:cubicBezTo>
                  <a:cubicBezTo>
                    <a:pt x="20" y="2"/>
                    <a:pt x="20" y="2"/>
                    <a:pt x="20" y="2"/>
                  </a:cubicBezTo>
                  <a:cubicBezTo>
                    <a:pt x="19" y="2"/>
                    <a:pt x="19" y="2"/>
                    <a:pt x="19" y="2"/>
                  </a:cubicBezTo>
                  <a:cubicBezTo>
                    <a:pt x="19" y="2"/>
                    <a:pt x="18" y="2"/>
                    <a:pt x="18" y="2"/>
                  </a:cubicBezTo>
                  <a:cubicBezTo>
                    <a:pt x="17" y="2"/>
                    <a:pt x="17" y="2"/>
                    <a:pt x="17" y="2"/>
                  </a:cubicBezTo>
                  <a:cubicBezTo>
                    <a:pt x="16" y="2"/>
                    <a:pt x="15" y="3"/>
                    <a:pt x="15" y="2"/>
                  </a:cubicBezTo>
                  <a:cubicBezTo>
                    <a:pt x="15" y="2"/>
                    <a:pt x="15" y="2"/>
                    <a:pt x="14" y="1"/>
                  </a:cubicBezTo>
                  <a:cubicBezTo>
                    <a:pt x="14" y="1"/>
                    <a:pt x="14" y="1"/>
                    <a:pt x="14" y="1"/>
                  </a:cubicBezTo>
                  <a:cubicBezTo>
                    <a:pt x="14" y="1"/>
                    <a:pt x="13" y="1"/>
                    <a:pt x="13" y="1"/>
                  </a:cubicBezTo>
                  <a:cubicBezTo>
                    <a:pt x="13" y="1"/>
                    <a:pt x="12" y="1"/>
                    <a:pt x="12" y="1"/>
                  </a:cubicBezTo>
                  <a:cubicBezTo>
                    <a:pt x="12" y="1"/>
                    <a:pt x="12" y="1"/>
                    <a:pt x="11" y="1"/>
                  </a:cubicBezTo>
                  <a:cubicBezTo>
                    <a:pt x="11" y="0"/>
                    <a:pt x="11" y="0"/>
                    <a:pt x="11" y="0"/>
                  </a:cubicBezTo>
                  <a:cubicBezTo>
                    <a:pt x="11" y="1"/>
                    <a:pt x="11" y="1"/>
                    <a:pt x="10" y="1"/>
                  </a:cubicBezTo>
                  <a:cubicBezTo>
                    <a:pt x="10" y="1"/>
                    <a:pt x="10" y="1"/>
                    <a:pt x="9" y="1"/>
                  </a:cubicBezTo>
                  <a:cubicBezTo>
                    <a:pt x="9" y="1"/>
                    <a:pt x="9" y="1"/>
                    <a:pt x="9" y="1"/>
                  </a:cubicBezTo>
                  <a:cubicBezTo>
                    <a:pt x="9" y="1"/>
                    <a:pt x="9" y="0"/>
                    <a:pt x="9" y="0"/>
                  </a:cubicBezTo>
                  <a:cubicBezTo>
                    <a:pt x="9" y="0"/>
                    <a:pt x="8" y="0"/>
                    <a:pt x="8" y="0"/>
                  </a:cubicBezTo>
                  <a:cubicBezTo>
                    <a:pt x="7" y="0"/>
                    <a:pt x="7" y="0"/>
                    <a:pt x="7" y="0"/>
                  </a:cubicBezTo>
                  <a:cubicBezTo>
                    <a:pt x="6" y="0"/>
                    <a:pt x="6" y="0"/>
                    <a:pt x="5" y="0"/>
                  </a:cubicBezTo>
                  <a:cubicBezTo>
                    <a:pt x="5" y="0"/>
                    <a:pt x="5" y="0"/>
                    <a:pt x="5" y="0"/>
                  </a:cubicBezTo>
                  <a:cubicBezTo>
                    <a:pt x="4" y="0"/>
                    <a:pt x="5" y="1"/>
                    <a:pt x="4" y="1"/>
                  </a:cubicBezTo>
                  <a:cubicBezTo>
                    <a:pt x="4" y="1"/>
                    <a:pt x="3" y="1"/>
                    <a:pt x="3" y="1"/>
                  </a:cubicBezTo>
                  <a:cubicBezTo>
                    <a:pt x="2" y="1"/>
                    <a:pt x="2" y="1"/>
                    <a:pt x="1" y="1"/>
                  </a:cubicBezTo>
                  <a:cubicBezTo>
                    <a:pt x="1" y="1"/>
                    <a:pt x="1" y="2"/>
                    <a:pt x="1" y="2"/>
                  </a:cubicBezTo>
                  <a:cubicBezTo>
                    <a:pt x="0" y="2"/>
                    <a:pt x="0" y="2"/>
                    <a:pt x="0" y="2"/>
                  </a:cubicBezTo>
                  <a:cubicBezTo>
                    <a:pt x="0" y="2"/>
                    <a:pt x="0" y="2"/>
                    <a:pt x="0" y="2"/>
                  </a:cubicBezTo>
                  <a:cubicBezTo>
                    <a:pt x="0" y="3"/>
                    <a:pt x="0" y="3"/>
                    <a:pt x="0" y="3"/>
                  </a:cubicBezTo>
                  <a:cubicBezTo>
                    <a:pt x="0" y="4"/>
                    <a:pt x="1" y="4"/>
                    <a:pt x="1" y="4"/>
                  </a:cubicBezTo>
                  <a:cubicBezTo>
                    <a:pt x="0" y="5"/>
                    <a:pt x="0" y="4"/>
                    <a:pt x="0" y="5"/>
                  </a:cubicBezTo>
                  <a:cubicBezTo>
                    <a:pt x="0" y="5"/>
                    <a:pt x="0" y="5"/>
                    <a:pt x="1" y="6"/>
                  </a:cubicBezTo>
                  <a:cubicBezTo>
                    <a:pt x="1" y="6"/>
                    <a:pt x="1" y="6"/>
                    <a:pt x="1" y="7"/>
                  </a:cubicBezTo>
                  <a:cubicBezTo>
                    <a:pt x="1" y="7"/>
                    <a:pt x="1" y="7"/>
                    <a:pt x="1" y="8"/>
                  </a:cubicBezTo>
                  <a:cubicBezTo>
                    <a:pt x="1" y="8"/>
                    <a:pt x="1" y="9"/>
                    <a:pt x="2" y="9"/>
                  </a:cubicBezTo>
                  <a:cubicBezTo>
                    <a:pt x="2" y="9"/>
                    <a:pt x="2" y="10"/>
                    <a:pt x="2" y="10"/>
                  </a:cubicBezTo>
                  <a:cubicBezTo>
                    <a:pt x="2" y="10"/>
                    <a:pt x="2" y="10"/>
                    <a:pt x="2" y="10"/>
                  </a:cubicBezTo>
                  <a:cubicBezTo>
                    <a:pt x="2" y="10"/>
                    <a:pt x="2" y="10"/>
                    <a:pt x="2" y="10"/>
                  </a:cubicBezTo>
                  <a:cubicBezTo>
                    <a:pt x="3" y="10"/>
                    <a:pt x="3" y="10"/>
                    <a:pt x="3" y="10"/>
                  </a:cubicBezTo>
                  <a:cubicBezTo>
                    <a:pt x="3" y="10"/>
                    <a:pt x="4" y="11"/>
                    <a:pt x="4" y="11"/>
                  </a:cubicBezTo>
                  <a:cubicBezTo>
                    <a:pt x="4" y="12"/>
                    <a:pt x="5" y="12"/>
                    <a:pt x="5" y="12"/>
                  </a:cubicBezTo>
                  <a:cubicBezTo>
                    <a:pt x="5" y="12"/>
                    <a:pt x="6" y="12"/>
                    <a:pt x="6" y="12"/>
                  </a:cubicBezTo>
                  <a:cubicBezTo>
                    <a:pt x="7" y="12"/>
                    <a:pt x="7" y="12"/>
                    <a:pt x="7" y="13"/>
                  </a:cubicBezTo>
                  <a:cubicBezTo>
                    <a:pt x="8" y="13"/>
                    <a:pt x="8" y="13"/>
                    <a:pt x="9" y="14"/>
                  </a:cubicBezTo>
                  <a:cubicBezTo>
                    <a:pt x="9" y="14"/>
                    <a:pt x="9" y="14"/>
                    <a:pt x="10" y="14"/>
                  </a:cubicBezTo>
                  <a:cubicBezTo>
                    <a:pt x="19" y="16"/>
                    <a:pt x="19" y="16"/>
                    <a:pt x="19" y="16"/>
                  </a:cubicBezTo>
                  <a:cubicBezTo>
                    <a:pt x="19" y="16"/>
                    <a:pt x="19" y="16"/>
                    <a:pt x="20" y="15"/>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9" name="Freeform 374"/>
            <p:cNvSpPr>
              <a:spLocks/>
            </p:cNvSpPr>
            <p:nvPr/>
          </p:nvSpPr>
          <p:spPr bwMode="auto">
            <a:xfrm>
              <a:off x="4268789" y="1487489"/>
              <a:ext cx="87313" cy="31750"/>
            </a:xfrm>
            <a:custGeom>
              <a:avLst/>
              <a:gdLst>
                <a:gd name="T0" fmla="*/ 8 w 8"/>
                <a:gd name="T1" fmla="*/ 2 h 3"/>
                <a:gd name="T2" fmla="*/ 8 w 8"/>
                <a:gd name="T3" fmla="*/ 1 h 3"/>
                <a:gd name="T4" fmla="*/ 8 w 8"/>
                <a:gd name="T5" fmla="*/ 1 h 3"/>
                <a:gd name="T6" fmla="*/ 8 w 8"/>
                <a:gd name="T7" fmla="*/ 1 h 3"/>
                <a:gd name="T8" fmla="*/ 6 w 8"/>
                <a:gd name="T9" fmla="*/ 0 h 3"/>
                <a:gd name="T10" fmla="*/ 5 w 8"/>
                <a:gd name="T11" fmla="*/ 0 h 3"/>
                <a:gd name="T12" fmla="*/ 4 w 8"/>
                <a:gd name="T13" fmla="*/ 0 h 3"/>
                <a:gd name="T14" fmla="*/ 3 w 8"/>
                <a:gd name="T15" fmla="*/ 0 h 3"/>
                <a:gd name="T16" fmla="*/ 3 w 8"/>
                <a:gd name="T17" fmla="*/ 0 h 3"/>
                <a:gd name="T18" fmla="*/ 2 w 8"/>
                <a:gd name="T19" fmla="*/ 0 h 3"/>
                <a:gd name="T20" fmla="*/ 1 w 8"/>
                <a:gd name="T21" fmla="*/ 0 h 3"/>
                <a:gd name="T22" fmla="*/ 0 w 8"/>
                <a:gd name="T23" fmla="*/ 1 h 3"/>
                <a:gd name="T24" fmla="*/ 0 w 8"/>
                <a:gd name="T25" fmla="*/ 1 h 3"/>
                <a:gd name="T26" fmla="*/ 0 w 8"/>
                <a:gd name="T27" fmla="*/ 2 h 3"/>
                <a:gd name="T28" fmla="*/ 1 w 8"/>
                <a:gd name="T29" fmla="*/ 2 h 3"/>
                <a:gd name="T30" fmla="*/ 2 w 8"/>
                <a:gd name="T31" fmla="*/ 3 h 3"/>
                <a:gd name="T32" fmla="*/ 4 w 8"/>
                <a:gd name="T33" fmla="*/ 3 h 3"/>
                <a:gd name="T34" fmla="*/ 6 w 8"/>
                <a:gd name="T35" fmla="*/ 3 h 3"/>
                <a:gd name="T36" fmla="*/ 8 w 8"/>
                <a:gd name="T37" fmla="*/ 3 h 3"/>
                <a:gd name="T38" fmla="*/ 8 w 8"/>
                <a:gd name="T39" fmla="*/ 3 h 3"/>
                <a:gd name="T40" fmla="*/ 8 w 8"/>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3">
                  <a:moveTo>
                    <a:pt x="8" y="2"/>
                  </a:moveTo>
                  <a:cubicBezTo>
                    <a:pt x="8" y="2"/>
                    <a:pt x="8" y="2"/>
                    <a:pt x="8" y="1"/>
                  </a:cubicBezTo>
                  <a:cubicBezTo>
                    <a:pt x="8" y="1"/>
                    <a:pt x="8" y="1"/>
                    <a:pt x="8" y="1"/>
                  </a:cubicBezTo>
                  <a:cubicBezTo>
                    <a:pt x="8" y="1"/>
                    <a:pt x="8" y="1"/>
                    <a:pt x="8" y="1"/>
                  </a:cubicBezTo>
                  <a:cubicBezTo>
                    <a:pt x="7" y="1"/>
                    <a:pt x="7" y="0"/>
                    <a:pt x="6" y="0"/>
                  </a:cubicBezTo>
                  <a:cubicBezTo>
                    <a:pt x="6" y="0"/>
                    <a:pt x="6" y="0"/>
                    <a:pt x="5" y="0"/>
                  </a:cubicBezTo>
                  <a:cubicBezTo>
                    <a:pt x="5" y="0"/>
                    <a:pt x="5" y="0"/>
                    <a:pt x="4" y="0"/>
                  </a:cubicBezTo>
                  <a:cubicBezTo>
                    <a:pt x="4" y="0"/>
                    <a:pt x="4" y="0"/>
                    <a:pt x="3" y="0"/>
                  </a:cubicBezTo>
                  <a:cubicBezTo>
                    <a:pt x="3" y="0"/>
                    <a:pt x="3" y="0"/>
                    <a:pt x="3" y="0"/>
                  </a:cubicBezTo>
                  <a:cubicBezTo>
                    <a:pt x="3" y="1"/>
                    <a:pt x="2" y="0"/>
                    <a:pt x="2" y="0"/>
                  </a:cubicBezTo>
                  <a:cubicBezTo>
                    <a:pt x="1" y="0"/>
                    <a:pt x="1" y="0"/>
                    <a:pt x="1" y="0"/>
                  </a:cubicBezTo>
                  <a:cubicBezTo>
                    <a:pt x="0" y="0"/>
                    <a:pt x="0" y="1"/>
                    <a:pt x="0" y="1"/>
                  </a:cubicBezTo>
                  <a:cubicBezTo>
                    <a:pt x="0" y="1"/>
                    <a:pt x="0" y="1"/>
                    <a:pt x="0" y="1"/>
                  </a:cubicBezTo>
                  <a:cubicBezTo>
                    <a:pt x="0" y="1"/>
                    <a:pt x="0" y="2"/>
                    <a:pt x="0" y="2"/>
                  </a:cubicBezTo>
                  <a:cubicBezTo>
                    <a:pt x="0" y="2"/>
                    <a:pt x="1" y="2"/>
                    <a:pt x="1" y="2"/>
                  </a:cubicBezTo>
                  <a:cubicBezTo>
                    <a:pt x="2" y="2"/>
                    <a:pt x="2" y="2"/>
                    <a:pt x="2" y="3"/>
                  </a:cubicBezTo>
                  <a:cubicBezTo>
                    <a:pt x="3" y="3"/>
                    <a:pt x="3" y="3"/>
                    <a:pt x="4" y="3"/>
                  </a:cubicBezTo>
                  <a:cubicBezTo>
                    <a:pt x="5" y="3"/>
                    <a:pt x="5" y="3"/>
                    <a:pt x="6" y="3"/>
                  </a:cubicBezTo>
                  <a:cubicBezTo>
                    <a:pt x="7" y="3"/>
                    <a:pt x="7" y="3"/>
                    <a:pt x="8" y="3"/>
                  </a:cubicBezTo>
                  <a:cubicBezTo>
                    <a:pt x="8" y="3"/>
                    <a:pt x="8" y="3"/>
                    <a:pt x="8" y="3"/>
                  </a:cubicBezTo>
                  <a:cubicBezTo>
                    <a:pt x="8" y="3"/>
                    <a:pt x="8" y="3"/>
                    <a:pt x="8" y="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0" name="Freeform 375"/>
            <p:cNvSpPr>
              <a:spLocks/>
            </p:cNvSpPr>
            <p:nvPr/>
          </p:nvSpPr>
          <p:spPr bwMode="auto">
            <a:xfrm>
              <a:off x="4387851" y="1303339"/>
              <a:ext cx="65088" cy="85725"/>
            </a:xfrm>
            <a:custGeom>
              <a:avLst/>
              <a:gdLst>
                <a:gd name="T0" fmla="*/ 2 w 6"/>
                <a:gd name="T1" fmla="*/ 8 h 8"/>
                <a:gd name="T2" fmla="*/ 2 w 6"/>
                <a:gd name="T3" fmla="*/ 8 h 8"/>
                <a:gd name="T4" fmla="*/ 3 w 6"/>
                <a:gd name="T5" fmla="*/ 8 h 8"/>
                <a:gd name="T6" fmla="*/ 3 w 6"/>
                <a:gd name="T7" fmla="*/ 8 h 8"/>
                <a:gd name="T8" fmla="*/ 4 w 6"/>
                <a:gd name="T9" fmla="*/ 7 h 8"/>
                <a:gd name="T10" fmla="*/ 4 w 6"/>
                <a:gd name="T11" fmla="*/ 7 h 8"/>
                <a:gd name="T12" fmla="*/ 4 w 6"/>
                <a:gd name="T13" fmla="*/ 6 h 8"/>
                <a:gd name="T14" fmla="*/ 4 w 6"/>
                <a:gd name="T15" fmla="*/ 6 h 8"/>
                <a:gd name="T16" fmla="*/ 4 w 6"/>
                <a:gd name="T17" fmla="*/ 5 h 8"/>
                <a:gd name="T18" fmla="*/ 4 w 6"/>
                <a:gd name="T19" fmla="*/ 5 h 8"/>
                <a:gd name="T20" fmla="*/ 5 w 6"/>
                <a:gd name="T21" fmla="*/ 4 h 8"/>
                <a:gd name="T22" fmla="*/ 6 w 6"/>
                <a:gd name="T23" fmla="*/ 4 h 8"/>
                <a:gd name="T24" fmla="*/ 6 w 6"/>
                <a:gd name="T25" fmla="*/ 3 h 8"/>
                <a:gd name="T26" fmla="*/ 5 w 6"/>
                <a:gd name="T27" fmla="*/ 3 h 8"/>
                <a:gd name="T28" fmla="*/ 5 w 6"/>
                <a:gd name="T29" fmla="*/ 2 h 8"/>
                <a:gd name="T30" fmla="*/ 5 w 6"/>
                <a:gd name="T31" fmla="*/ 1 h 8"/>
                <a:gd name="T32" fmla="*/ 5 w 6"/>
                <a:gd name="T33" fmla="*/ 0 h 8"/>
                <a:gd name="T34" fmla="*/ 5 w 6"/>
                <a:gd name="T35" fmla="*/ 0 h 8"/>
                <a:gd name="T36" fmla="*/ 4 w 6"/>
                <a:gd name="T37" fmla="*/ 1 h 8"/>
                <a:gd name="T38" fmla="*/ 3 w 6"/>
                <a:gd name="T39" fmla="*/ 1 h 8"/>
                <a:gd name="T40" fmla="*/ 2 w 6"/>
                <a:gd name="T41" fmla="*/ 1 h 8"/>
                <a:gd name="T42" fmla="*/ 1 w 6"/>
                <a:gd name="T43" fmla="*/ 2 h 8"/>
                <a:gd name="T44" fmla="*/ 0 w 6"/>
                <a:gd name="T45" fmla="*/ 3 h 8"/>
                <a:gd name="T46" fmla="*/ 0 w 6"/>
                <a:gd name="T47" fmla="*/ 4 h 8"/>
                <a:gd name="T48" fmla="*/ 0 w 6"/>
                <a:gd name="T49" fmla="*/ 5 h 8"/>
                <a:gd name="T50" fmla="*/ 1 w 6"/>
                <a:gd name="T51" fmla="*/ 6 h 8"/>
                <a:gd name="T52" fmla="*/ 1 w 6"/>
                <a:gd name="T53" fmla="*/ 7 h 8"/>
                <a:gd name="T54" fmla="*/ 2 w 6"/>
                <a:gd name="T5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8">
                  <a:moveTo>
                    <a:pt x="2" y="8"/>
                  </a:moveTo>
                  <a:cubicBezTo>
                    <a:pt x="2" y="8"/>
                    <a:pt x="2" y="8"/>
                    <a:pt x="2" y="8"/>
                  </a:cubicBezTo>
                  <a:cubicBezTo>
                    <a:pt x="3" y="8"/>
                    <a:pt x="3" y="8"/>
                    <a:pt x="3" y="8"/>
                  </a:cubicBezTo>
                  <a:cubicBezTo>
                    <a:pt x="3" y="8"/>
                    <a:pt x="3" y="8"/>
                    <a:pt x="3" y="8"/>
                  </a:cubicBezTo>
                  <a:cubicBezTo>
                    <a:pt x="4" y="8"/>
                    <a:pt x="4" y="7"/>
                    <a:pt x="4" y="7"/>
                  </a:cubicBezTo>
                  <a:cubicBezTo>
                    <a:pt x="4" y="7"/>
                    <a:pt x="4" y="7"/>
                    <a:pt x="4" y="7"/>
                  </a:cubicBezTo>
                  <a:cubicBezTo>
                    <a:pt x="4" y="7"/>
                    <a:pt x="4" y="7"/>
                    <a:pt x="4" y="6"/>
                  </a:cubicBezTo>
                  <a:cubicBezTo>
                    <a:pt x="4" y="6"/>
                    <a:pt x="3" y="6"/>
                    <a:pt x="4" y="6"/>
                  </a:cubicBezTo>
                  <a:cubicBezTo>
                    <a:pt x="4" y="5"/>
                    <a:pt x="4" y="6"/>
                    <a:pt x="4" y="5"/>
                  </a:cubicBezTo>
                  <a:cubicBezTo>
                    <a:pt x="4" y="5"/>
                    <a:pt x="4" y="5"/>
                    <a:pt x="4" y="5"/>
                  </a:cubicBezTo>
                  <a:cubicBezTo>
                    <a:pt x="4" y="4"/>
                    <a:pt x="5" y="4"/>
                    <a:pt x="5" y="4"/>
                  </a:cubicBezTo>
                  <a:cubicBezTo>
                    <a:pt x="5" y="4"/>
                    <a:pt x="5" y="4"/>
                    <a:pt x="6" y="4"/>
                  </a:cubicBezTo>
                  <a:cubicBezTo>
                    <a:pt x="6" y="4"/>
                    <a:pt x="6" y="3"/>
                    <a:pt x="6" y="3"/>
                  </a:cubicBezTo>
                  <a:cubicBezTo>
                    <a:pt x="6" y="3"/>
                    <a:pt x="5" y="3"/>
                    <a:pt x="5" y="3"/>
                  </a:cubicBezTo>
                  <a:cubicBezTo>
                    <a:pt x="5" y="3"/>
                    <a:pt x="5" y="3"/>
                    <a:pt x="5" y="2"/>
                  </a:cubicBezTo>
                  <a:cubicBezTo>
                    <a:pt x="5" y="2"/>
                    <a:pt x="5" y="2"/>
                    <a:pt x="5" y="1"/>
                  </a:cubicBezTo>
                  <a:cubicBezTo>
                    <a:pt x="5" y="1"/>
                    <a:pt x="5" y="1"/>
                    <a:pt x="5" y="0"/>
                  </a:cubicBezTo>
                  <a:cubicBezTo>
                    <a:pt x="5" y="0"/>
                    <a:pt x="5" y="0"/>
                    <a:pt x="5" y="0"/>
                  </a:cubicBezTo>
                  <a:cubicBezTo>
                    <a:pt x="4" y="0"/>
                    <a:pt x="4" y="0"/>
                    <a:pt x="4" y="1"/>
                  </a:cubicBezTo>
                  <a:cubicBezTo>
                    <a:pt x="4" y="1"/>
                    <a:pt x="4" y="1"/>
                    <a:pt x="3" y="1"/>
                  </a:cubicBezTo>
                  <a:cubicBezTo>
                    <a:pt x="3" y="1"/>
                    <a:pt x="3" y="1"/>
                    <a:pt x="2" y="1"/>
                  </a:cubicBezTo>
                  <a:cubicBezTo>
                    <a:pt x="2" y="1"/>
                    <a:pt x="1" y="1"/>
                    <a:pt x="1" y="2"/>
                  </a:cubicBezTo>
                  <a:cubicBezTo>
                    <a:pt x="1" y="2"/>
                    <a:pt x="0" y="2"/>
                    <a:pt x="0" y="3"/>
                  </a:cubicBezTo>
                  <a:cubicBezTo>
                    <a:pt x="0" y="3"/>
                    <a:pt x="0" y="4"/>
                    <a:pt x="0" y="4"/>
                  </a:cubicBezTo>
                  <a:cubicBezTo>
                    <a:pt x="0" y="5"/>
                    <a:pt x="0" y="5"/>
                    <a:pt x="0" y="5"/>
                  </a:cubicBezTo>
                  <a:cubicBezTo>
                    <a:pt x="1" y="5"/>
                    <a:pt x="1" y="5"/>
                    <a:pt x="1" y="6"/>
                  </a:cubicBezTo>
                  <a:cubicBezTo>
                    <a:pt x="1" y="6"/>
                    <a:pt x="1" y="7"/>
                    <a:pt x="1" y="7"/>
                  </a:cubicBezTo>
                  <a:cubicBezTo>
                    <a:pt x="1" y="7"/>
                    <a:pt x="2" y="7"/>
                    <a:pt x="2"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1" name="Freeform 376"/>
            <p:cNvSpPr>
              <a:spLocks/>
            </p:cNvSpPr>
            <p:nvPr/>
          </p:nvSpPr>
          <p:spPr bwMode="auto">
            <a:xfrm>
              <a:off x="4646614" y="1724026"/>
              <a:ext cx="53975" cy="53975"/>
            </a:xfrm>
            <a:custGeom>
              <a:avLst/>
              <a:gdLst>
                <a:gd name="T0" fmla="*/ 5 w 5"/>
                <a:gd name="T1" fmla="*/ 2 h 5"/>
                <a:gd name="T2" fmla="*/ 4 w 5"/>
                <a:gd name="T3" fmla="*/ 1 h 5"/>
                <a:gd name="T4" fmla="*/ 4 w 5"/>
                <a:gd name="T5" fmla="*/ 0 h 5"/>
                <a:gd name="T6" fmla="*/ 4 w 5"/>
                <a:gd name="T7" fmla="*/ 0 h 5"/>
                <a:gd name="T8" fmla="*/ 3 w 5"/>
                <a:gd name="T9" fmla="*/ 1 h 5"/>
                <a:gd name="T10" fmla="*/ 2 w 5"/>
                <a:gd name="T11" fmla="*/ 1 h 5"/>
                <a:gd name="T12" fmla="*/ 1 w 5"/>
                <a:gd name="T13" fmla="*/ 2 h 5"/>
                <a:gd name="T14" fmla="*/ 0 w 5"/>
                <a:gd name="T15" fmla="*/ 3 h 5"/>
                <a:gd name="T16" fmla="*/ 0 w 5"/>
                <a:gd name="T17" fmla="*/ 3 h 5"/>
                <a:gd name="T18" fmla="*/ 1 w 5"/>
                <a:gd name="T19" fmla="*/ 4 h 5"/>
                <a:gd name="T20" fmla="*/ 3 w 5"/>
                <a:gd name="T21" fmla="*/ 4 h 5"/>
                <a:gd name="T22" fmla="*/ 3 w 5"/>
                <a:gd name="T23" fmla="*/ 5 h 5"/>
                <a:gd name="T24" fmla="*/ 4 w 5"/>
                <a:gd name="T25" fmla="*/ 5 h 5"/>
                <a:gd name="T26" fmla="*/ 4 w 5"/>
                <a:gd name="T27" fmla="*/ 5 h 5"/>
                <a:gd name="T28" fmla="*/ 4 w 5"/>
                <a:gd name="T29" fmla="*/ 4 h 5"/>
                <a:gd name="T30" fmla="*/ 4 w 5"/>
                <a:gd name="T31" fmla="*/ 3 h 5"/>
                <a:gd name="T32" fmla="*/ 5 w 5"/>
                <a:gd name="T33" fmla="*/ 3 h 5"/>
                <a:gd name="T34" fmla="*/ 5 w 5"/>
                <a:gd name="T35" fmla="*/ 3 h 5"/>
                <a:gd name="T36" fmla="*/ 5 w 5"/>
                <a:gd name="T37" fmla="*/ 2 h 5"/>
                <a:gd name="T38" fmla="*/ 5 w 5"/>
                <a:gd name="T3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2"/>
                  </a:moveTo>
                  <a:cubicBezTo>
                    <a:pt x="5" y="1"/>
                    <a:pt x="4" y="1"/>
                    <a:pt x="4" y="1"/>
                  </a:cubicBezTo>
                  <a:cubicBezTo>
                    <a:pt x="4" y="0"/>
                    <a:pt x="4" y="0"/>
                    <a:pt x="4" y="0"/>
                  </a:cubicBezTo>
                  <a:cubicBezTo>
                    <a:pt x="4" y="0"/>
                    <a:pt x="4" y="0"/>
                    <a:pt x="4" y="0"/>
                  </a:cubicBezTo>
                  <a:cubicBezTo>
                    <a:pt x="4" y="1"/>
                    <a:pt x="3" y="1"/>
                    <a:pt x="3" y="1"/>
                  </a:cubicBezTo>
                  <a:cubicBezTo>
                    <a:pt x="2" y="1"/>
                    <a:pt x="2" y="1"/>
                    <a:pt x="2" y="1"/>
                  </a:cubicBezTo>
                  <a:cubicBezTo>
                    <a:pt x="2" y="2"/>
                    <a:pt x="2" y="2"/>
                    <a:pt x="1" y="2"/>
                  </a:cubicBezTo>
                  <a:cubicBezTo>
                    <a:pt x="1" y="2"/>
                    <a:pt x="1" y="3"/>
                    <a:pt x="0" y="3"/>
                  </a:cubicBezTo>
                  <a:cubicBezTo>
                    <a:pt x="0" y="3"/>
                    <a:pt x="0" y="3"/>
                    <a:pt x="0" y="3"/>
                  </a:cubicBezTo>
                  <a:cubicBezTo>
                    <a:pt x="1" y="4"/>
                    <a:pt x="1" y="4"/>
                    <a:pt x="1" y="4"/>
                  </a:cubicBezTo>
                  <a:cubicBezTo>
                    <a:pt x="2" y="4"/>
                    <a:pt x="2" y="4"/>
                    <a:pt x="3" y="4"/>
                  </a:cubicBezTo>
                  <a:cubicBezTo>
                    <a:pt x="3" y="5"/>
                    <a:pt x="3" y="5"/>
                    <a:pt x="3" y="5"/>
                  </a:cubicBezTo>
                  <a:cubicBezTo>
                    <a:pt x="4" y="5"/>
                    <a:pt x="4" y="5"/>
                    <a:pt x="4" y="5"/>
                  </a:cubicBezTo>
                  <a:cubicBezTo>
                    <a:pt x="4" y="5"/>
                    <a:pt x="4" y="5"/>
                    <a:pt x="4" y="5"/>
                  </a:cubicBezTo>
                  <a:cubicBezTo>
                    <a:pt x="4" y="4"/>
                    <a:pt x="4" y="4"/>
                    <a:pt x="4" y="4"/>
                  </a:cubicBezTo>
                  <a:cubicBezTo>
                    <a:pt x="4" y="4"/>
                    <a:pt x="4" y="3"/>
                    <a:pt x="4" y="3"/>
                  </a:cubicBezTo>
                  <a:cubicBezTo>
                    <a:pt x="4" y="3"/>
                    <a:pt x="4" y="3"/>
                    <a:pt x="5" y="3"/>
                  </a:cubicBezTo>
                  <a:cubicBezTo>
                    <a:pt x="5" y="3"/>
                    <a:pt x="5" y="3"/>
                    <a:pt x="5" y="3"/>
                  </a:cubicBezTo>
                  <a:cubicBezTo>
                    <a:pt x="5" y="3"/>
                    <a:pt x="5" y="3"/>
                    <a:pt x="5" y="2"/>
                  </a:cubicBezTo>
                  <a:cubicBezTo>
                    <a:pt x="5" y="2"/>
                    <a:pt x="4"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2" name="Freeform 377"/>
            <p:cNvSpPr>
              <a:spLocks/>
            </p:cNvSpPr>
            <p:nvPr/>
          </p:nvSpPr>
          <p:spPr bwMode="auto">
            <a:xfrm>
              <a:off x="5111751" y="20589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3" name="Freeform 378"/>
            <p:cNvSpPr>
              <a:spLocks/>
            </p:cNvSpPr>
            <p:nvPr/>
          </p:nvSpPr>
          <p:spPr bwMode="auto">
            <a:xfrm>
              <a:off x="5111751" y="1984376"/>
              <a:ext cx="20638" cy="74613"/>
            </a:xfrm>
            <a:custGeom>
              <a:avLst/>
              <a:gdLst>
                <a:gd name="T0" fmla="*/ 2 w 2"/>
                <a:gd name="T1" fmla="*/ 3 h 7"/>
                <a:gd name="T2" fmla="*/ 2 w 2"/>
                <a:gd name="T3" fmla="*/ 2 h 7"/>
                <a:gd name="T4" fmla="*/ 2 w 2"/>
                <a:gd name="T5" fmla="*/ 1 h 7"/>
                <a:gd name="T6" fmla="*/ 2 w 2"/>
                <a:gd name="T7" fmla="*/ 0 h 7"/>
                <a:gd name="T8" fmla="*/ 1 w 2"/>
                <a:gd name="T9" fmla="*/ 0 h 7"/>
                <a:gd name="T10" fmla="*/ 1 w 2"/>
                <a:gd name="T11" fmla="*/ 1 h 7"/>
                <a:gd name="T12" fmla="*/ 1 w 2"/>
                <a:gd name="T13" fmla="*/ 2 h 7"/>
                <a:gd name="T14" fmla="*/ 1 w 2"/>
                <a:gd name="T15" fmla="*/ 4 h 7"/>
                <a:gd name="T16" fmla="*/ 1 w 2"/>
                <a:gd name="T17" fmla="*/ 5 h 7"/>
                <a:gd name="T18" fmla="*/ 1 w 2"/>
                <a:gd name="T19" fmla="*/ 6 h 7"/>
                <a:gd name="T20" fmla="*/ 0 w 2"/>
                <a:gd name="T21" fmla="*/ 7 h 7"/>
                <a:gd name="T22" fmla="*/ 2 w 2"/>
                <a:gd name="T23" fmla="*/ 7 h 7"/>
                <a:gd name="T24" fmla="*/ 2 w 2"/>
                <a:gd name="T25" fmla="*/ 6 h 7"/>
                <a:gd name="T26" fmla="*/ 2 w 2"/>
                <a:gd name="T27" fmla="*/ 5 h 7"/>
                <a:gd name="T28" fmla="*/ 2 w 2"/>
                <a:gd name="T29" fmla="*/ 4 h 7"/>
                <a:gd name="T30" fmla="*/ 2 w 2"/>
                <a:gd name="T3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7">
                  <a:moveTo>
                    <a:pt x="2" y="3"/>
                  </a:moveTo>
                  <a:cubicBezTo>
                    <a:pt x="2" y="3"/>
                    <a:pt x="2" y="3"/>
                    <a:pt x="2" y="2"/>
                  </a:cubicBezTo>
                  <a:cubicBezTo>
                    <a:pt x="2" y="2"/>
                    <a:pt x="2" y="2"/>
                    <a:pt x="2" y="1"/>
                  </a:cubicBezTo>
                  <a:cubicBezTo>
                    <a:pt x="2" y="1"/>
                    <a:pt x="2" y="1"/>
                    <a:pt x="2" y="0"/>
                  </a:cubicBezTo>
                  <a:cubicBezTo>
                    <a:pt x="2" y="0"/>
                    <a:pt x="1" y="0"/>
                    <a:pt x="1" y="0"/>
                  </a:cubicBezTo>
                  <a:cubicBezTo>
                    <a:pt x="1" y="1"/>
                    <a:pt x="1" y="1"/>
                    <a:pt x="1" y="1"/>
                  </a:cubicBezTo>
                  <a:cubicBezTo>
                    <a:pt x="1" y="1"/>
                    <a:pt x="1" y="2"/>
                    <a:pt x="1" y="2"/>
                  </a:cubicBezTo>
                  <a:cubicBezTo>
                    <a:pt x="1" y="4"/>
                    <a:pt x="1" y="4"/>
                    <a:pt x="1" y="4"/>
                  </a:cubicBezTo>
                  <a:cubicBezTo>
                    <a:pt x="1" y="4"/>
                    <a:pt x="1" y="4"/>
                    <a:pt x="1" y="5"/>
                  </a:cubicBezTo>
                  <a:cubicBezTo>
                    <a:pt x="1" y="5"/>
                    <a:pt x="1" y="5"/>
                    <a:pt x="1" y="6"/>
                  </a:cubicBezTo>
                  <a:cubicBezTo>
                    <a:pt x="1" y="6"/>
                    <a:pt x="1" y="7"/>
                    <a:pt x="0" y="7"/>
                  </a:cubicBezTo>
                  <a:cubicBezTo>
                    <a:pt x="1" y="7"/>
                    <a:pt x="1" y="7"/>
                    <a:pt x="2" y="7"/>
                  </a:cubicBezTo>
                  <a:cubicBezTo>
                    <a:pt x="2" y="7"/>
                    <a:pt x="2" y="6"/>
                    <a:pt x="2" y="6"/>
                  </a:cubicBezTo>
                  <a:cubicBezTo>
                    <a:pt x="2" y="6"/>
                    <a:pt x="2" y="6"/>
                    <a:pt x="2" y="5"/>
                  </a:cubicBezTo>
                  <a:cubicBezTo>
                    <a:pt x="2" y="5"/>
                    <a:pt x="2" y="5"/>
                    <a:pt x="2" y="4"/>
                  </a:cubicBezTo>
                  <a:cubicBezTo>
                    <a:pt x="2" y="4"/>
                    <a:pt x="2" y="4"/>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4" name="Freeform 379"/>
            <p:cNvSpPr>
              <a:spLocks/>
            </p:cNvSpPr>
            <p:nvPr/>
          </p:nvSpPr>
          <p:spPr bwMode="auto">
            <a:xfrm>
              <a:off x="8220076" y="3140076"/>
              <a:ext cx="33338" cy="22225"/>
            </a:xfrm>
            <a:custGeom>
              <a:avLst/>
              <a:gdLst>
                <a:gd name="T0" fmla="*/ 1 w 3"/>
                <a:gd name="T1" fmla="*/ 2 h 2"/>
                <a:gd name="T2" fmla="*/ 2 w 3"/>
                <a:gd name="T3" fmla="*/ 2 h 2"/>
                <a:gd name="T4" fmla="*/ 3 w 3"/>
                <a:gd name="T5" fmla="*/ 1 h 2"/>
                <a:gd name="T6" fmla="*/ 2 w 3"/>
                <a:gd name="T7" fmla="*/ 0 h 2"/>
                <a:gd name="T8" fmla="*/ 1 w 3"/>
                <a:gd name="T9" fmla="*/ 0 h 2"/>
                <a:gd name="T10" fmla="*/ 0 w 3"/>
                <a:gd name="T11" fmla="*/ 1 h 2"/>
                <a:gd name="T12" fmla="*/ 0 w 3"/>
                <a:gd name="T13" fmla="*/ 2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2"/>
                    <a:pt x="2" y="2"/>
                  </a:cubicBezTo>
                  <a:cubicBezTo>
                    <a:pt x="2" y="2"/>
                    <a:pt x="2" y="2"/>
                    <a:pt x="3" y="1"/>
                  </a:cubicBezTo>
                  <a:cubicBezTo>
                    <a:pt x="3" y="1"/>
                    <a:pt x="2" y="1"/>
                    <a:pt x="2" y="0"/>
                  </a:cubicBezTo>
                  <a:cubicBezTo>
                    <a:pt x="1" y="0"/>
                    <a:pt x="1" y="0"/>
                    <a:pt x="1" y="0"/>
                  </a:cubicBezTo>
                  <a:cubicBezTo>
                    <a:pt x="0" y="0"/>
                    <a:pt x="0" y="1"/>
                    <a:pt x="0" y="1"/>
                  </a:cubicBezTo>
                  <a:cubicBezTo>
                    <a:pt x="0" y="1"/>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5" name="Freeform 380"/>
            <p:cNvSpPr>
              <a:spLocks/>
            </p:cNvSpPr>
            <p:nvPr/>
          </p:nvSpPr>
          <p:spPr bwMode="auto">
            <a:xfrm>
              <a:off x="8307389" y="3162301"/>
              <a:ext cx="20638" cy="11113"/>
            </a:xfrm>
            <a:custGeom>
              <a:avLst/>
              <a:gdLst>
                <a:gd name="T0" fmla="*/ 1 w 2"/>
                <a:gd name="T1" fmla="*/ 1 h 1"/>
                <a:gd name="T2" fmla="*/ 2 w 2"/>
                <a:gd name="T3" fmla="*/ 1 h 1"/>
                <a:gd name="T4" fmla="*/ 2 w 2"/>
                <a:gd name="T5" fmla="*/ 1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2" y="1"/>
                    <a:pt x="2" y="1"/>
                  </a:cubicBezTo>
                  <a:cubicBezTo>
                    <a:pt x="2"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6" name="Freeform 381"/>
            <p:cNvSpPr>
              <a:spLocks/>
            </p:cNvSpPr>
            <p:nvPr/>
          </p:nvSpPr>
          <p:spPr bwMode="auto">
            <a:xfrm>
              <a:off x="8339139" y="3173414"/>
              <a:ext cx="33338" cy="31750"/>
            </a:xfrm>
            <a:custGeom>
              <a:avLst/>
              <a:gdLst>
                <a:gd name="T0" fmla="*/ 0 w 3"/>
                <a:gd name="T1" fmla="*/ 2 h 3"/>
                <a:gd name="T2" fmla="*/ 1 w 3"/>
                <a:gd name="T3" fmla="*/ 2 h 3"/>
                <a:gd name="T4" fmla="*/ 2 w 3"/>
                <a:gd name="T5" fmla="*/ 3 h 3"/>
                <a:gd name="T6" fmla="*/ 3 w 3"/>
                <a:gd name="T7" fmla="*/ 3 h 3"/>
                <a:gd name="T8" fmla="*/ 3 w 3"/>
                <a:gd name="T9" fmla="*/ 2 h 3"/>
                <a:gd name="T10" fmla="*/ 2 w 3"/>
                <a:gd name="T11" fmla="*/ 1 h 3"/>
                <a:gd name="T12" fmla="*/ 1 w 3"/>
                <a:gd name="T13" fmla="*/ 1 h 3"/>
                <a:gd name="T14" fmla="*/ 0 w 3"/>
                <a:gd name="T15" fmla="*/ 0 h 3"/>
                <a:gd name="T16" fmla="*/ 0 w 3"/>
                <a:gd name="T17" fmla="*/ 1 h 3"/>
                <a:gd name="T18" fmla="*/ 0 w 3"/>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2"/>
                  </a:moveTo>
                  <a:cubicBezTo>
                    <a:pt x="0" y="2"/>
                    <a:pt x="1" y="2"/>
                    <a:pt x="1" y="2"/>
                  </a:cubicBezTo>
                  <a:cubicBezTo>
                    <a:pt x="2" y="2"/>
                    <a:pt x="1" y="3"/>
                    <a:pt x="2" y="3"/>
                  </a:cubicBezTo>
                  <a:cubicBezTo>
                    <a:pt x="2" y="3"/>
                    <a:pt x="2" y="3"/>
                    <a:pt x="3" y="3"/>
                  </a:cubicBezTo>
                  <a:cubicBezTo>
                    <a:pt x="3" y="3"/>
                    <a:pt x="3" y="2"/>
                    <a:pt x="3" y="2"/>
                  </a:cubicBezTo>
                  <a:cubicBezTo>
                    <a:pt x="3" y="2"/>
                    <a:pt x="2" y="2"/>
                    <a:pt x="2" y="1"/>
                  </a:cubicBezTo>
                  <a:cubicBezTo>
                    <a:pt x="2" y="1"/>
                    <a:pt x="2" y="1"/>
                    <a:pt x="1" y="1"/>
                  </a:cubicBezTo>
                  <a:cubicBezTo>
                    <a:pt x="1" y="0"/>
                    <a:pt x="0" y="0"/>
                    <a:pt x="0" y="0"/>
                  </a:cubicBezTo>
                  <a:cubicBezTo>
                    <a:pt x="0" y="1"/>
                    <a:pt x="0" y="1"/>
                    <a:pt x="0" y="1"/>
                  </a:cubicBezTo>
                  <a:cubicBezTo>
                    <a:pt x="0" y="1"/>
                    <a:pt x="0" y="1"/>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7" name="Freeform 382"/>
            <p:cNvSpPr>
              <a:spLocks/>
            </p:cNvSpPr>
            <p:nvPr/>
          </p:nvSpPr>
          <p:spPr bwMode="auto">
            <a:xfrm>
              <a:off x="8220076" y="3249614"/>
              <a:ext cx="22225" cy="20638"/>
            </a:xfrm>
            <a:custGeom>
              <a:avLst/>
              <a:gdLst>
                <a:gd name="T0" fmla="*/ 1 w 2"/>
                <a:gd name="T1" fmla="*/ 1 h 2"/>
                <a:gd name="T2" fmla="*/ 2 w 2"/>
                <a:gd name="T3" fmla="*/ 1 h 2"/>
                <a:gd name="T4" fmla="*/ 1 w 2"/>
                <a:gd name="T5" fmla="*/ 1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1"/>
                  </a:cubicBezTo>
                  <a:cubicBezTo>
                    <a:pt x="2" y="1"/>
                    <a:pt x="2" y="1"/>
                    <a:pt x="1" y="1"/>
                  </a:cubicBezTo>
                  <a:cubicBezTo>
                    <a:pt x="1" y="0"/>
                    <a:pt x="1" y="0"/>
                    <a:pt x="1" y="0"/>
                  </a:cubicBezTo>
                  <a:cubicBezTo>
                    <a:pt x="1" y="0"/>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8" name="Freeform 383"/>
            <p:cNvSpPr>
              <a:spLocks/>
            </p:cNvSpPr>
            <p:nvPr/>
          </p:nvSpPr>
          <p:spPr bwMode="auto">
            <a:xfrm>
              <a:off x="8242301" y="3259139"/>
              <a:ext cx="11113" cy="11113"/>
            </a:xfrm>
            <a:custGeom>
              <a:avLst/>
              <a:gdLst>
                <a:gd name="T0" fmla="*/ 0 w 1"/>
                <a:gd name="T1" fmla="*/ 1 h 1"/>
                <a:gd name="T2" fmla="*/ 1 w 1"/>
                <a:gd name="T3" fmla="*/ 1 h 1"/>
                <a:gd name="T4" fmla="*/ 1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1"/>
                  </a:cubicBezTo>
                  <a:cubicBezTo>
                    <a:pt x="1"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9" name="Freeform 384"/>
            <p:cNvSpPr>
              <a:spLocks/>
            </p:cNvSpPr>
            <p:nvPr/>
          </p:nvSpPr>
          <p:spPr bwMode="auto">
            <a:xfrm>
              <a:off x="8318501" y="3357564"/>
              <a:ext cx="9525" cy="9525"/>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1" y="0"/>
                    <a:pt x="0" y="0"/>
                  </a:cubicBezTo>
                  <a:cubicBezTo>
                    <a:pt x="0" y="0"/>
                    <a:pt x="0" y="0"/>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0" name="Freeform 385"/>
            <p:cNvSpPr>
              <a:spLocks/>
            </p:cNvSpPr>
            <p:nvPr/>
          </p:nvSpPr>
          <p:spPr bwMode="auto">
            <a:xfrm>
              <a:off x="8307389" y="3378201"/>
              <a:ext cx="20638" cy="22225"/>
            </a:xfrm>
            <a:custGeom>
              <a:avLst/>
              <a:gdLst>
                <a:gd name="T0" fmla="*/ 2 w 2"/>
                <a:gd name="T1" fmla="*/ 2 h 2"/>
                <a:gd name="T2" fmla="*/ 1 w 2"/>
                <a:gd name="T3" fmla="*/ 1 h 2"/>
                <a:gd name="T4" fmla="*/ 1 w 2"/>
                <a:gd name="T5" fmla="*/ 1 h 2"/>
                <a:gd name="T6" fmla="*/ 0 w 2"/>
                <a:gd name="T7" fmla="*/ 0 h 2"/>
                <a:gd name="T8" fmla="*/ 0 w 2"/>
                <a:gd name="T9" fmla="*/ 1 h 2"/>
                <a:gd name="T10" fmla="*/ 0 w 2"/>
                <a:gd name="T11" fmla="*/ 2 h 2"/>
                <a:gd name="T12" fmla="*/ 1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cubicBezTo>
                    <a:pt x="2" y="1"/>
                    <a:pt x="1" y="1"/>
                    <a:pt x="1" y="1"/>
                  </a:cubicBezTo>
                  <a:cubicBezTo>
                    <a:pt x="1" y="1"/>
                    <a:pt x="1" y="1"/>
                    <a:pt x="1" y="1"/>
                  </a:cubicBezTo>
                  <a:cubicBezTo>
                    <a:pt x="0" y="1"/>
                    <a:pt x="0" y="0"/>
                    <a:pt x="0" y="0"/>
                  </a:cubicBezTo>
                  <a:cubicBezTo>
                    <a:pt x="0" y="1"/>
                    <a:pt x="0" y="1"/>
                    <a:pt x="0" y="1"/>
                  </a:cubicBezTo>
                  <a:cubicBezTo>
                    <a:pt x="0" y="1"/>
                    <a:pt x="0" y="2"/>
                    <a:pt x="0" y="2"/>
                  </a:cubicBezTo>
                  <a:cubicBezTo>
                    <a:pt x="0" y="2"/>
                    <a:pt x="1" y="2"/>
                    <a:pt x="1" y="2"/>
                  </a:cubicBezTo>
                  <a:cubicBezTo>
                    <a:pt x="1"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1" name="Freeform 386"/>
            <p:cNvSpPr>
              <a:spLocks/>
            </p:cNvSpPr>
            <p:nvPr/>
          </p:nvSpPr>
          <p:spPr bwMode="auto">
            <a:xfrm>
              <a:off x="8318501" y="3400426"/>
              <a:ext cx="20638" cy="11113"/>
            </a:xfrm>
            <a:custGeom>
              <a:avLst/>
              <a:gdLst>
                <a:gd name="T0" fmla="*/ 1 w 2"/>
                <a:gd name="T1" fmla="*/ 1 h 1"/>
                <a:gd name="T2" fmla="*/ 2 w 2"/>
                <a:gd name="T3" fmla="*/ 1 h 1"/>
                <a:gd name="T4" fmla="*/ 1 w 2"/>
                <a:gd name="T5" fmla="*/ 0 h 1"/>
                <a:gd name="T6" fmla="*/ 0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2" name="Freeform 387"/>
            <p:cNvSpPr>
              <a:spLocks/>
            </p:cNvSpPr>
            <p:nvPr/>
          </p:nvSpPr>
          <p:spPr bwMode="auto">
            <a:xfrm>
              <a:off x="8361364" y="3367089"/>
              <a:ext cx="20638" cy="22225"/>
            </a:xfrm>
            <a:custGeom>
              <a:avLst/>
              <a:gdLst>
                <a:gd name="T0" fmla="*/ 1 w 2"/>
                <a:gd name="T1" fmla="*/ 1 h 2"/>
                <a:gd name="T2" fmla="*/ 2 w 2"/>
                <a:gd name="T3" fmla="*/ 1 h 2"/>
                <a:gd name="T4" fmla="*/ 2 w 2"/>
                <a:gd name="T5" fmla="*/ 1 h 2"/>
                <a:gd name="T6" fmla="*/ 1 w 2"/>
                <a:gd name="T7" fmla="*/ 0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2" y="1"/>
                    <a:pt x="2" y="1"/>
                  </a:cubicBezTo>
                  <a:cubicBezTo>
                    <a:pt x="2" y="1"/>
                    <a:pt x="2" y="1"/>
                    <a:pt x="2" y="1"/>
                  </a:cubicBezTo>
                  <a:cubicBezTo>
                    <a:pt x="2" y="0"/>
                    <a:pt x="1" y="0"/>
                    <a:pt x="1" y="0"/>
                  </a:cubicBezTo>
                  <a:cubicBezTo>
                    <a:pt x="0" y="1"/>
                    <a:pt x="0" y="1"/>
                    <a:pt x="1" y="1"/>
                  </a:cubicBezTo>
                  <a:cubicBezTo>
                    <a:pt x="1" y="2"/>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3" name="Freeform 388"/>
            <p:cNvSpPr>
              <a:spLocks/>
            </p:cNvSpPr>
            <p:nvPr/>
          </p:nvSpPr>
          <p:spPr bwMode="auto">
            <a:xfrm>
              <a:off x="8264526" y="3216276"/>
              <a:ext cx="117475" cy="76200"/>
            </a:xfrm>
            <a:custGeom>
              <a:avLst/>
              <a:gdLst>
                <a:gd name="T0" fmla="*/ 10 w 11"/>
                <a:gd name="T1" fmla="*/ 3 h 7"/>
                <a:gd name="T2" fmla="*/ 11 w 11"/>
                <a:gd name="T3" fmla="*/ 2 h 7"/>
                <a:gd name="T4" fmla="*/ 11 w 11"/>
                <a:gd name="T5" fmla="*/ 1 h 7"/>
                <a:gd name="T6" fmla="*/ 10 w 11"/>
                <a:gd name="T7" fmla="*/ 1 h 7"/>
                <a:gd name="T8" fmla="*/ 9 w 11"/>
                <a:gd name="T9" fmla="*/ 0 h 7"/>
                <a:gd name="T10" fmla="*/ 8 w 11"/>
                <a:gd name="T11" fmla="*/ 1 h 7"/>
                <a:gd name="T12" fmla="*/ 8 w 11"/>
                <a:gd name="T13" fmla="*/ 2 h 7"/>
                <a:gd name="T14" fmla="*/ 8 w 11"/>
                <a:gd name="T15" fmla="*/ 3 h 7"/>
                <a:gd name="T16" fmla="*/ 7 w 11"/>
                <a:gd name="T17" fmla="*/ 3 h 7"/>
                <a:gd name="T18" fmla="*/ 7 w 11"/>
                <a:gd name="T19" fmla="*/ 4 h 7"/>
                <a:gd name="T20" fmla="*/ 6 w 11"/>
                <a:gd name="T21" fmla="*/ 4 h 7"/>
                <a:gd name="T22" fmla="*/ 5 w 11"/>
                <a:gd name="T23" fmla="*/ 4 h 7"/>
                <a:gd name="T24" fmla="*/ 4 w 11"/>
                <a:gd name="T25" fmla="*/ 4 h 7"/>
                <a:gd name="T26" fmla="*/ 4 w 11"/>
                <a:gd name="T27" fmla="*/ 4 h 7"/>
                <a:gd name="T28" fmla="*/ 2 w 11"/>
                <a:gd name="T29" fmla="*/ 4 h 7"/>
                <a:gd name="T30" fmla="*/ 1 w 11"/>
                <a:gd name="T31" fmla="*/ 4 h 7"/>
                <a:gd name="T32" fmla="*/ 0 w 11"/>
                <a:gd name="T33" fmla="*/ 4 h 7"/>
                <a:gd name="T34" fmla="*/ 0 w 11"/>
                <a:gd name="T35" fmla="*/ 5 h 7"/>
                <a:gd name="T36" fmla="*/ 1 w 11"/>
                <a:gd name="T37" fmla="*/ 6 h 7"/>
                <a:gd name="T38" fmla="*/ 2 w 11"/>
                <a:gd name="T39" fmla="*/ 6 h 7"/>
                <a:gd name="T40" fmla="*/ 3 w 11"/>
                <a:gd name="T41" fmla="*/ 6 h 7"/>
                <a:gd name="T42" fmla="*/ 4 w 11"/>
                <a:gd name="T43" fmla="*/ 7 h 7"/>
                <a:gd name="T44" fmla="*/ 6 w 11"/>
                <a:gd name="T45" fmla="*/ 6 h 7"/>
                <a:gd name="T46" fmla="*/ 7 w 11"/>
                <a:gd name="T47" fmla="*/ 6 h 7"/>
                <a:gd name="T48" fmla="*/ 8 w 11"/>
                <a:gd name="T49" fmla="*/ 5 h 7"/>
                <a:gd name="T50" fmla="*/ 9 w 11"/>
                <a:gd name="T51" fmla="*/ 4 h 7"/>
                <a:gd name="T52" fmla="*/ 10 w 11"/>
                <a:gd name="T53" fmla="*/ 4 h 7"/>
                <a:gd name="T54" fmla="*/ 10 w 11"/>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7">
                  <a:moveTo>
                    <a:pt x="10" y="3"/>
                  </a:moveTo>
                  <a:cubicBezTo>
                    <a:pt x="11" y="3"/>
                    <a:pt x="11" y="2"/>
                    <a:pt x="11" y="2"/>
                  </a:cubicBezTo>
                  <a:cubicBezTo>
                    <a:pt x="11" y="2"/>
                    <a:pt x="11" y="1"/>
                    <a:pt x="11" y="1"/>
                  </a:cubicBezTo>
                  <a:cubicBezTo>
                    <a:pt x="10" y="1"/>
                    <a:pt x="10" y="1"/>
                    <a:pt x="10" y="1"/>
                  </a:cubicBezTo>
                  <a:cubicBezTo>
                    <a:pt x="9" y="1"/>
                    <a:pt x="9" y="0"/>
                    <a:pt x="9" y="0"/>
                  </a:cubicBezTo>
                  <a:cubicBezTo>
                    <a:pt x="8" y="0"/>
                    <a:pt x="8" y="0"/>
                    <a:pt x="8" y="1"/>
                  </a:cubicBezTo>
                  <a:cubicBezTo>
                    <a:pt x="8" y="1"/>
                    <a:pt x="8" y="1"/>
                    <a:pt x="8" y="2"/>
                  </a:cubicBezTo>
                  <a:cubicBezTo>
                    <a:pt x="8" y="2"/>
                    <a:pt x="8" y="2"/>
                    <a:pt x="8" y="3"/>
                  </a:cubicBezTo>
                  <a:cubicBezTo>
                    <a:pt x="8" y="3"/>
                    <a:pt x="8" y="2"/>
                    <a:pt x="7" y="3"/>
                  </a:cubicBezTo>
                  <a:cubicBezTo>
                    <a:pt x="7" y="3"/>
                    <a:pt x="7" y="3"/>
                    <a:pt x="7" y="4"/>
                  </a:cubicBezTo>
                  <a:cubicBezTo>
                    <a:pt x="6" y="4"/>
                    <a:pt x="6" y="4"/>
                    <a:pt x="6" y="4"/>
                  </a:cubicBezTo>
                  <a:cubicBezTo>
                    <a:pt x="6" y="4"/>
                    <a:pt x="5" y="4"/>
                    <a:pt x="5" y="4"/>
                  </a:cubicBezTo>
                  <a:cubicBezTo>
                    <a:pt x="5" y="4"/>
                    <a:pt x="5" y="4"/>
                    <a:pt x="4" y="4"/>
                  </a:cubicBezTo>
                  <a:cubicBezTo>
                    <a:pt x="4" y="4"/>
                    <a:pt x="4" y="4"/>
                    <a:pt x="4" y="4"/>
                  </a:cubicBezTo>
                  <a:cubicBezTo>
                    <a:pt x="3" y="4"/>
                    <a:pt x="3" y="4"/>
                    <a:pt x="2" y="4"/>
                  </a:cubicBezTo>
                  <a:cubicBezTo>
                    <a:pt x="2" y="4"/>
                    <a:pt x="2" y="4"/>
                    <a:pt x="1" y="4"/>
                  </a:cubicBezTo>
                  <a:cubicBezTo>
                    <a:pt x="1" y="4"/>
                    <a:pt x="1" y="4"/>
                    <a:pt x="0" y="4"/>
                  </a:cubicBezTo>
                  <a:cubicBezTo>
                    <a:pt x="0" y="4"/>
                    <a:pt x="0" y="5"/>
                    <a:pt x="0" y="5"/>
                  </a:cubicBezTo>
                  <a:cubicBezTo>
                    <a:pt x="0" y="5"/>
                    <a:pt x="0" y="5"/>
                    <a:pt x="1" y="6"/>
                  </a:cubicBezTo>
                  <a:cubicBezTo>
                    <a:pt x="1" y="6"/>
                    <a:pt x="2" y="6"/>
                    <a:pt x="2" y="6"/>
                  </a:cubicBezTo>
                  <a:cubicBezTo>
                    <a:pt x="3" y="6"/>
                    <a:pt x="3" y="6"/>
                    <a:pt x="3" y="6"/>
                  </a:cubicBezTo>
                  <a:cubicBezTo>
                    <a:pt x="4" y="6"/>
                    <a:pt x="4" y="7"/>
                    <a:pt x="4" y="7"/>
                  </a:cubicBezTo>
                  <a:cubicBezTo>
                    <a:pt x="5" y="7"/>
                    <a:pt x="5" y="6"/>
                    <a:pt x="6" y="6"/>
                  </a:cubicBezTo>
                  <a:cubicBezTo>
                    <a:pt x="7" y="6"/>
                    <a:pt x="7" y="6"/>
                    <a:pt x="7" y="6"/>
                  </a:cubicBezTo>
                  <a:cubicBezTo>
                    <a:pt x="8" y="5"/>
                    <a:pt x="8" y="5"/>
                    <a:pt x="8" y="5"/>
                  </a:cubicBezTo>
                  <a:cubicBezTo>
                    <a:pt x="9" y="5"/>
                    <a:pt x="9" y="5"/>
                    <a:pt x="9" y="4"/>
                  </a:cubicBezTo>
                  <a:cubicBezTo>
                    <a:pt x="9" y="4"/>
                    <a:pt x="10" y="4"/>
                    <a:pt x="10" y="4"/>
                  </a:cubicBezTo>
                  <a:cubicBezTo>
                    <a:pt x="10" y="4"/>
                    <a:pt x="10" y="3"/>
                    <a:pt x="1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4" name="Freeform 389"/>
            <p:cNvSpPr>
              <a:spLocks/>
            </p:cNvSpPr>
            <p:nvPr/>
          </p:nvSpPr>
          <p:spPr bwMode="auto">
            <a:xfrm>
              <a:off x="8048626" y="3173414"/>
              <a:ext cx="269875" cy="247650"/>
            </a:xfrm>
            <a:custGeom>
              <a:avLst/>
              <a:gdLst>
                <a:gd name="T0" fmla="*/ 23 w 25"/>
                <a:gd name="T1" fmla="*/ 22 h 23"/>
                <a:gd name="T2" fmla="*/ 23 w 25"/>
                <a:gd name="T3" fmla="*/ 20 h 23"/>
                <a:gd name="T4" fmla="*/ 21 w 25"/>
                <a:gd name="T5" fmla="*/ 19 h 23"/>
                <a:gd name="T6" fmla="*/ 20 w 25"/>
                <a:gd name="T7" fmla="*/ 18 h 23"/>
                <a:gd name="T8" fmla="*/ 19 w 25"/>
                <a:gd name="T9" fmla="*/ 16 h 23"/>
                <a:gd name="T10" fmla="*/ 17 w 25"/>
                <a:gd name="T11" fmla="*/ 15 h 23"/>
                <a:gd name="T12" fmla="*/ 17 w 25"/>
                <a:gd name="T13" fmla="*/ 12 h 23"/>
                <a:gd name="T14" fmla="*/ 18 w 25"/>
                <a:gd name="T15" fmla="*/ 11 h 23"/>
                <a:gd name="T16" fmla="*/ 16 w 25"/>
                <a:gd name="T17" fmla="*/ 10 h 23"/>
                <a:gd name="T18" fmla="*/ 14 w 25"/>
                <a:gd name="T19" fmla="*/ 9 h 23"/>
                <a:gd name="T20" fmla="*/ 14 w 25"/>
                <a:gd name="T21" fmla="*/ 7 h 23"/>
                <a:gd name="T22" fmla="*/ 12 w 25"/>
                <a:gd name="T23" fmla="*/ 5 h 23"/>
                <a:gd name="T24" fmla="*/ 10 w 25"/>
                <a:gd name="T25" fmla="*/ 4 h 23"/>
                <a:gd name="T26" fmla="*/ 8 w 25"/>
                <a:gd name="T27" fmla="*/ 2 h 23"/>
                <a:gd name="T28" fmla="*/ 5 w 25"/>
                <a:gd name="T29" fmla="*/ 2 h 23"/>
                <a:gd name="T30" fmla="*/ 2 w 25"/>
                <a:gd name="T31" fmla="*/ 0 h 23"/>
                <a:gd name="T32" fmla="*/ 1 w 25"/>
                <a:gd name="T33" fmla="*/ 0 h 23"/>
                <a:gd name="T34" fmla="*/ 1 w 25"/>
                <a:gd name="T35" fmla="*/ 9 h 23"/>
                <a:gd name="T36" fmla="*/ 0 w 25"/>
                <a:gd name="T37" fmla="*/ 18 h 23"/>
                <a:gd name="T38" fmla="*/ 0 w 25"/>
                <a:gd name="T39" fmla="*/ 19 h 23"/>
                <a:gd name="T40" fmla="*/ 3 w 25"/>
                <a:gd name="T41" fmla="*/ 19 h 23"/>
                <a:gd name="T42" fmla="*/ 5 w 25"/>
                <a:gd name="T43" fmla="*/ 19 h 23"/>
                <a:gd name="T44" fmla="*/ 6 w 25"/>
                <a:gd name="T45" fmla="*/ 18 h 23"/>
                <a:gd name="T46" fmla="*/ 7 w 25"/>
                <a:gd name="T47" fmla="*/ 17 h 23"/>
                <a:gd name="T48" fmla="*/ 8 w 25"/>
                <a:gd name="T49" fmla="*/ 15 h 23"/>
                <a:gd name="T50" fmla="*/ 9 w 25"/>
                <a:gd name="T51" fmla="*/ 15 h 23"/>
                <a:gd name="T52" fmla="*/ 10 w 25"/>
                <a:gd name="T53" fmla="*/ 15 h 23"/>
                <a:gd name="T54" fmla="*/ 12 w 25"/>
                <a:gd name="T55" fmla="*/ 15 h 23"/>
                <a:gd name="T56" fmla="*/ 14 w 25"/>
                <a:gd name="T57" fmla="*/ 16 h 23"/>
                <a:gd name="T58" fmla="*/ 15 w 25"/>
                <a:gd name="T59" fmla="*/ 18 h 23"/>
                <a:gd name="T60" fmla="*/ 15 w 25"/>
                <a:gd name="T61" fmla="*/ 19 h 23"/>
                <a:gd name="T62" fmla="*/ 17 w 25"/>
                <a:gd name="T63" fmla="*/ 20 h 23"/>
                <a:gd name="T64" fmla="*/ 19 w 25"/>
                <a:gd name="T65" fmla="*/ 22 h 23"/>
                <a:gd name="T66" fmla="*/ 20 w 25"/>
                <a:gd name="T67" fmla="*/ 22 h 23"/>
                <a:gd name="T68" fmla="*/ 22 w 25"/>
                <a:gd name="T69" fmla="*/ 23 h 23"/>
                <a:gd name="T70" fmla="*/ 24 w 25"/>
                <a:gd name="T71" fmla="*/ 23 h 23"/>
                <a:gd name="T72" fmla="*/ 24 w 25"/>
                <a:gd name="T7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23">
                  <a:moveTo>
                    <a:pt x="24" y="22"/>
                  </a:moveTo>
                  <a:cubicBezTo>
                    <a:pt x="23" y="22"/>
                    <a:pt x="23" y="22"/>
                    <a:pt x="23" y="22"/>
                  </a:cubicBezTo>
                  <a:cubicBezTo>
                    <a:pt x="23" y="21"/>
                    <a:pt x="23" y="21"/>
                    <a:pt x="23" y="21"/>
                  </a:cubicBezTo>
                  <a:cubicBezTo>
                    <a:pt x="23" y="20"/>
                    <a:pt x="23" y="20"/>
                    <a:pt x="23" y="20"/>
                  </a:cubicBezTo>
                  <a:cubicBezTo>
                    <a:pt x="22" y="20"/>
                    <a:pt x="22" y="20"/>
                    <a:pt x="22" y="20"/>
                  </a:cubicBezTo>
                  <a:cubicBezTo>
                    <a:pt x="21" y="19"/>
                    <a:pt x="21" y="19"/>
                    <a:pt x="21" y="19"/>
                  </a:cubicBezTo>
                  <a:cubicBezTo>
                    <a:pt x="21" y="19"/>
                    <a:pt x="21" y="19"/>
                    <a:pt x="21" y="18"/>
                  </a:cubicBezTo>
                  <a:cubicBezTo>
                    <a:pt x="20" y="18"/>
                    <a:pt x="20" y="19"/>
                    <a:pt x="20" y="18"/>
                  </a:cubicBezTo>
                  <a:cubicBezTo>
                    <a:pt x="19" y="18"/>
                    <a:pt x="20" y="18"/>
                    <a:pt x="20" y="18"/>
                  </a:cubicBezTo>
                  <a:cubicBezTo>
                    <a:pt x="19" y="17"/>
                    <a:pt x="19" y="16"/>
                    <a:pt x="19" y="16"/>
                  </a:cubicBezTo>
                  <a:cubicBezTo>
                    <a:pt x="18" y="16"/>
                    <a:pt x="18" y="16"/>
                    <a:pt x="18" y="15"/>
                  </a:cubicBezTo>
                  <a:cubicBezTo>
                    <a:pt x="18" y="15"/>
                    <a:pt x="17" y="15"/>
                    <a:pt x="17" y="15"/>
                  </a:cubicBezTo>
                  <a:cubicBezTo>
                    <a:pt x="17" y="14"/>
                    <a:pt x="17" y="14"/>
                    <a:pt x="17" y="13"/>
                  </a:cubicBezTo>
                  <a:cubicBezTo>
                    <a:pt x="17" y="13"/>
                    <a:pt x="17" y="13"/>
                    <a:pt x="17" y="12"/>
                  </a:cubicBezTo>
                  <a:cubicBezTo>
                    <a:pt x="17" y="12"/>
                    <a:pt x="17" y="12"/>
                    <a:pt x="18" y="12"/>
                  </a:cubicBezTo>
                  <a:cubicBezTo>
                    <a:pt x="18" y="11"/>
                    <a:pt x="18" y="11"/>
                    <a:pt x="18" y="11"/>
                  </a:cubicBezTo>
                  <a:cubicBezTo>
                    <a:pt x="18" y="10"/>
                    <a:pt x="17" y="10"/>
                    <a:pt x="17" y="10"/>
                  </a:cubicBezTo>
                  <a:cubicBezTo>
                    <a:pt x="17" y="10"/>
                    <a:pt x="17" y="10"/>
                    <a:pt x="16" y="10"/>
                  </a:cubicBezTo>
                  <a:cubicBezTo>
                    <a:pt x="16" y="9"/>
                    <a:pt x="16" y="9"/>
                    <a:pt x="16" y="9"/>
                  </a:cubicBezTo>
                  <a:cubicBezTo>
                    <a:pt x="15" y="9"/>
                    <a:pt x="15" y="9"/>
                    <a:pt x="14" y="9"/>
                  </a:cubicBezTo>
                  <a:cubicBezTo>
                    <a:pt x="14" y="8"/>
                    <a:pt x="14" y="8"/>
                    <a:pt x="14" y="8"/>
                  </a:cubicBezTo>
                  <a:cubicBezTo>
                    <a:pt x="14" y="7"/>
                    <a:pt x="14" y="7"/>
                    <a:pt x="14" y="7"/>
                  </a:cubicBezTo>
                  <a:cubicBezTo>
                    <a:pt x="13" y="6"/>
                    <a:pt x="13" y="6"/>
                    <a:pt x="13" y="5"/>
                  </a:cubicBezTo>
                  <a:cubicBezTo>
                    <a:pt x="12" y="5"/>
                    <a:pt x="12" y="5"/>
                    <a:pt x="12" y="5"/>
                  </a:cubicBezTo>
                  <a:cubicBezTo>
                    <a:pt x="11" y="5"/>
                    <a:pt x="11" y="5"/>
                    <a:pt x="11" y="5"/>
                  </a:cubicBezTo>
                  <a:cubicBezTo>
                    <a:pt x="10" y="4"/>
                    <a:pt x="10" y="4"/>
                    <a:pt x="10" y="4"/>
                  </a:cubicBezTo>
                  <a:cubicBezTo>
                    <a:pt x="9" y="3"/>
                    <a:pt x="9" y="3"/>
                    <a:pt x="9" y="2"/>
                  </a:cubicBezTo>
                  <a:cubicBezTo>
                    <a:pt x="8" y="2"/>
                    <a:pt x="8" y="2"/>
                    <a:pt x="8" y="2"/>
                  </a:cubicBezTo>
                  <a:cubicBezTo>
                    <a:pt x="7" y="1"/>
                    <a:pt x="7" y="2"/>
                    <a:pt x="7" y="2"/>
                  </a:cubicBezTo>
                  <a:cubicBezTo>
                    <a:pt x="6" y="2"/>
                    <a:pt x="5" y="2"/>
                    <a:pt x="5" y="2"/>
                  </a:cubicBezTo>
                  <a:cubicBezTo>
                    <a:pt x="4" y="1"/>
                    <a:pt x="4" y="1"/>
                    <a:pt x="4" y="1"/>
                  </a:cubicBezTo>
                  <a:cubicBezTo>
                    <a:pt x="3" y="1"/>
                    <a:pt x="3" y="1"/>
                    <a:pt x="2" y="0"/>
                  </a:cubicBezTo>
                  <a:cubicBezTo>
                    <a:pt x="1" y="0"/>
                    <a:pt x="1" y="0"/>
                    <a:pt x="1" y="0"/>
                  </a:cubicBezTo>
                  <a:cubicBezTo>
                    <a:pt x="1" y="0"/>
                    <a:pt x="1" y="0"/>
                    <a:pt x="1" y="0"/>
                  </a:cubicBezTo>
                  <a:cubicBezTo>
                    <a:pt x="1" y="4"/>
                    <a:pt x="1" y="4"/>
                    <a:pt x="1" y="4"/>
                  </a:cubicBezTo>
                  <a:cubicBezTo>
                    <a:pt x="1" y="9"/>
                    <a:pt x="1" y="9"/>
                    <a:pt x="1" y="9"/>
                  </a:cubicBezTo>
                  <a:cubicBezTo>
                    <a:pt x="0" y="14"/>
                    <a:pt x="0" y="14"/>
                    <a:pt x="0" y="14"/>
                  </a:cubicBezTo>
                  <a:cubicBezTo>
                    <a:pt x="0" y="18"/>
                    <a:pt x="0" y="18"/>
                    <a:pt x="0" y="18"/>
                  </a:cubicBezTo>
                  <a:cubicBezTo>
                    <a:pt x="0" y="18"/>
                    <a:pt x="0" y="18"/>
                    <a:pt x="0" y="18"/>
                  </a:cubicBezTo>
                  <a:cubicBezTo>
                    <a:pt x="0" y="19"/>
                    <a:pt x="0" y="19"/>
                    <a:pt x="0" y="19"/>
                  </a:cubicBezTo>
                  <a:cubicBezTo>
                    <a:pt x="0" y="20"/>
                    <a:pt x="1" y="19"/>
                    <a:pt x="1" y="19"/>
                  </a:cubicBezTo>
                  <a:cubicBezTo>
                    <a:pt x="2" y="19"/>
                    <a:pt x="2" y="19"/>
                    <a:pt x="3" y="19"/>
                  </a:cubicBezTo>
                  <a:cubicBezTo>
                    <a:pt x="3" y="19"/>
                    <a:pt x="4" y="19"/>
                    <a:pt x="4" y="19"/>
                  </a:cubicBezTo>
                  <a:cubicBezTo>
                    <a:pt x="5" y="19"/>
                    <a:pt x="5" y="19"/>
                    <a:pt x="5" y="19"/>
                  </a:cubicBezTo>
                  <a:cubicBezTo>
                    <a:pt x="6" y="19"/>
                    <a:pt x="6" y="19"/>
                    <a:pt x="6" y="18"/>
                  </a:cubicBezTo>
                  <a:cubicBezTo>
                    <a:pt x="6" y="18"/>
                    <a:pt x="6" y="18"/>
                    <a:pt x="6" y="18"/>
                  </a:cubicBezTo>
                  <a:cubicBezTo>
                    <a:pt x="6" y="17"/>
                    <a:pt x="6" y="17"/>
                    <a:pt x="6" y="17"/>
                  </a:cubicBezTo>
                  <a:cubicBezTo>
                    <a:pt x="6" y="17"/>
                    <a:pt x="7" y="17"/>
                    <a:pt x="7" y="17"/>
                  </a:cubicBezTo>
                  <a:cubicBezTo>
                    <a:pt x="7" y="17"/>
                    <a:pt x="7" y="17"/>
                    <a:pt x="7" y="16"/>
                  </a:cubicBezTo>
                  <a:cubicBezTo>
                    <a:pt x="8" y="16"/>
                    <a:pt x="7" y="16"/>
                    <a:pt x="8" y="15"/>
                  </a:cubicBezTo>
                  <a:cubicBezTo>
                    <a:pt x="8" y="15"/>
                    <a:pt x="8" y="15"/>
                    <a:pt x="8" y="15"/>
                  </a:cubicBezTo>
                  <a:cubicBezTo>
                    <a:pt x="9" y="15"/>
                    <a:pt x="9" y="15"/>
                    <a:pt x="9" y="15"/>
                  </a:cubicBezTo>
                  <a:cubicBezTo>
                    <a:pt x="9" y="15"/>
                    <a:pt x="9" y="15"/>
                    <a:pt x="10" y="15"/>
                  </a:cubicBezTo>
                  <a:cubicBezTo>
                    <a:pt x="10" y="15"/>
                    <a:pt x="10" y="15"/>
                    <a:pt x="10" y="15"/>
                  </a:cubicBezTo>
                  <a:cubicBezTo>
                    <a:pt x="11" y="15"/>
                    <a:pt x="11" y="15"/>
                    <a:pt x="11" y="15"/>
                  </a:cubicBezTo>
                  <a:cubicBezTo>
                    <a:pt x="12" y="15"/>
                    <a:pt x="12" y="15"/>
                    <a:pt x="12" y="15"/>
                  </a:cubicBezTo>
                  <a:cubicBezTo>
                    <a:pt x="13" y="16"/>
                    <a:pt x="13" y="15"/>
                    <a:pt x="13" y="16"/>
                  </a:cubicBezTo>
                  <a:cubicBezTo>
                    <a:pt x="13" y="16"/>
                    <a:pt x="14" y="16"/>
                    <a:pt x="14" y="16"/>
                  </a:cubicBezTo>
                  <a:cubicBezTo>
                    <a:pt x="14" y="16"/>
                    <a:pt x="14" y="17"/>
                    <a:pt x="14" y="17"/>
                  </a:cubicBezTo>
                  <a:cubicBezTo>
                    <a:pt x="14" y="17"/>
                    <a:pt x="14" y="18"/>
                    <a:pt x="15" y="18"/>
                  </a:cubicBezTo>
                  <a:cubicBezTo>
                    <a:pt x="15" y="18"/>
                    <a:pt x="15" y="18"/>
                    <a:pt x="15" y="18"/>
                  </a:cubicBezTo>
                  <a:cubicBezTo>
                    <a:pt x="16" y="19"/>
                    <a:pt x="15" y="19"/>
                    <a:pt x="15" y="19"/>
                  </a:cubicBezTo>
                  <a:cubicBezTo>
                    <a:pt x="16" y="20"/>
                    <a:pt x="16" y="20"/>
                    <a:pt x="16" y="20"/>
                  </a:cubicBezTo>
                  <a:cubicBezTo>
                    <a:pt x="17" y="20"/>
                    <a:pt x="17" y="20"/>
                    <a:pt x="17" y="20"/>
                  </a:cubicBezTo>
                  <a:cubicBezTo>
                    <a:pt x="17" y="21"/>
                    <a:pt x="17" y="21"/>
                    <a:pt x="17" y="21"/>
                  </a:cubicBezTo>
                  <a:cubicBezTo>
                    <a:pt x="18" y="22"/>
                    <a:pt x="18" y="21"/>
                    <a:pt x="19" y="22"/>
                  </a:cubicBezTo>
                  <a:cubicBezTo>
                    <a:pt x="19" y="22"/>
                    <a:pt x="19" y="22"/>
                    <a:pt x="20" y="22"/>
                  </a:cubicBezTo>
                  <a:cubicBezTo>
                    <a:pt x="20" y="22"/>
                    <a:pt x="20" y="22"/>
                    <a:pt x="20" y="22"/>
                  </a:cubicBezTo>
                  <a:cubicBezTo>
                    <a:pt x="21" y="22"/>
                    <a:pt x="21" y="22"/>
                    <a:pt x="21" y="22"/>
                  </a:cubicBezTo>
                  <a:cubicBezTo>
                    <a:pt x="22" y="22"/>
                    <a:pt x="22" y="22"/>
                    <a:pt x="22" y="23"/>
                  </a:cubicBezTo>
                  <a:cubicBezTo>
                    <a:pt x="22" y="23"/>
                    <a:pt x="23" y="23"/>
                    <a:pt x="23" y="23"/>
                  </a:cubicBezTo>
                  <a:cubicBezTo>
                    <a:pt x="23" y="23"/>
                    <a:pt x="24" y="23"/>
                    <a:pt x="24" y="23"/>
                  </a:cubicBezTo>
                  <a:cubicBezTo>
                    <a:pt x="24" y="23"/>
                    <a:pt x="24" y="23"/>
                    <a:pt x="24" y="23"/>
                  </a:cubicBezTo>
                  <a:cubicBezTo>
                    <a:pt x="25" y="22"/>
                    <a:pt x="24" y="22"/>
                    <a:pt x="24" y="2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5" name="Freeform 390"/>
            <p:cNvSpPr>
              <a:spLocks/>
            </p:cNvSpPr>
            <p:nvPr/>
          </p:nvSpPr>
          <p:spPr bwMode="auto">
            <a:xfrm>
              <a:off x="8382001" y="3205164"/>
              <a:ext cx="22225" cy="33338"/>
            </a:xfrm>
            <a:custGeom>
              <a:avLst/>
              <a:gdLst>
                <a:gd name="T0" fmla="*/ 1 w 2"/>
                <a:gd name="T1" fmla="*/ 0 h 3"/>
                <a:gd name="T2" fmla="*/ 0 w 2"/>
                <a:gd name="T3" fmla="*/ 2 h 3"/>
                <a:gd name="T4" fmla="*/ 1 w 2"/>
                <a:gd name="T5" fmla="*/ 3 h 3"/>
                <a:gd name="T6" fmla="*/ 1 w 2"/>
                <a:gd name="T7" fmla="*/ 3 h 3"/>
                <a:gd name="T8" fmla="*/ 2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2"/>
                    <a:pt x="0" y="3"/>
                    <a:pt x="1" y="3"/>
                  </a:cubicBezTo>
                  <a:cubicBezTo>
                    <a:pt x="1" y="3"/>
                    <a:pt x="1" y="3"/>
                    <a:pt x="1" y="3"/>
                  </a:cubicBezTo>
                  <a:cubicBezTo>
                    <a:pt x="2" y="3"/>
                    <a:pt x="2" y="2"/>
                    <a:pt x="2"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6" name="Freeform 391"/>
            <p:cNvSpPr>
              <a:spLocks/>
            </p:cNvSpPr>
            <p:nvPr/>
          </p:nvSpPr>
          <p:spPr bwMode="auto">
            <a:xfrm>
              <a:off x="8328026" y="3432176"/>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1"/>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7" name="Freeform 392"/>
            <p:cNvSpPr>
              <a:spLocks/>
            </p:cNvSpPr>
            <p:nvPr/>
          </p:nvSpPr>
          <p:spPr bwMode="auto">
            <a:xfrm>
              <a:off x="8350251" y="3421064"/>
              <a:ext cx="11113" cy="22225"/>
            </a:xfrm>
            <a:custGeom>
              <a:avLst/>
              <a:gdLst>
                <a:gd name="T0" fmla="*/ 0 w 1"/>
                <a:gd name="T1" fmla="*/ 0 h 2"/>
                <a:gd name="T2" fmla="*/ 0 w 1"/>
                <a:gd name="T3" fmla="*/ 1 h 2"/>
                <a:gd name="T4" fmla="*/ 0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1"/>
                  </a:cubicBezTo>
                  <a:cubicBezTo>
                    <a:pt x="0" y="1"/>
                    <a:pt x="0" y="1"/>
                    <a:pt x="0" y="1"/>
                  </a:cubicBezTo>
                  <a:cubicBezTo>
                    <a:pt x="0" y="2"/>
                    <a:pt x="0" y="2"/>
                    <a:pt x="1" y="2"/>
                  </a:cubicBezTo>
                  <a:cubicBezTo>
                    <a:pt x="1" y="2"/>
                    <a:pt x="1" y="1"/>
                    <a:pt x="1" y="1"/>
                  </a:cubicBezTo>
                  <a:cubicBezTo>
                    <a:pt x="1" y="1"/>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8" name="Freeform 393"/>
            <p:cNvSpPr>
              <a:spLocks/>
            </p:cNvSpPr>
            <p:nvPr/>
          </p:nvSpPr>
          <p:spPr bwMode="auto">
            <a:xfrm>
              <a:off x="8372476" y="3443289"/>
              <a:ext cx="20638" cy="22225"/>
            </a:xfrm>
            <a:custGeom>
              <a:avLst/>
              <a:gdLst>
                <a:gd name="T0" fmla="*/ 1 w 2"/>
                <a:gd name="T1" fmla="*/ 0 h 2"/>
                <a:gd name="T2" fmla="*/ 0 w 2"/>
                <a:gd name="T3" fmla="*/ 1 h 2"/>
                <a:gd name="T4" fmla="*/ 0 w 2"/>
                <a:gd name="T5" fmla="*/ 1 h 2"/>
                <a:gd name="T6" fmla="*/ 0 w 2"/>
                <a:gd name="T7" fmla="*/ 1 h 2"/>
                <a:gd name="T8" fmla="*/ 1 w 2"/>
                <a:gd name="T9" fmla="*/ 2 h 2"/>
                <a:gd name="T10" fmla="*/ 1 w 2"/>
                <a:gd name="T11" fmla="*/ 1 h 2"/>
                <a:gd name="T12" fmla="*/ 2 w 2"/>
                <a:gd name="T13" fmla="*/ 1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0" y="0"/>
                    <a:pt x="0" y="1"/>
                  </a:cubicBezTo>
                  <a:cubicBezTo>
                    <a:pt x="0" y="1"/>
                    <a:pt x="0" y="1"/>
                    <a:pt x="0" y="1"/>
                  </a:cubicBezTo>
                  <a:cubicBezTo>
                    <a:pt x="0" y="1"/>
                    <a:pt x="0" y="1"/>
                    <a:pt x="0" y="1"/>
                  </a:cubicBezTo>
                  <a:cubicBezTo>
                    <a:pt x="0" y="2"/>
                    <a:pt x="0" y="2"/>
                    <a:pt x="1" y="2"/>
                  </a:cubicBezTo>
                  <a:cubicBezTo>
                    <a:pt x="1" y="2"/>
                    <a:pt x="1" y="2"/>
                    <a:pt x="1" y="1"/>
                  </a:cubicBezTo>
                  <a:cubicBezTo>
                    <a:pt x="2" y="1"/>
                    <a:pt x="2" y="1"/>
                    <a:pt x="2" y="1"/>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9" name="Freeform 394"/>
            <p:cNvSpPr>
              <a:spLocks/>
            </p:cNvSpPr>
            <p:nvPr/>
          </p:nvSpPr>
          <p:spPr bwMode="auto">
            <a:xfrm>
              <a:off x="8426451" y="3259139"/>
              <a:ext cx="42863" cy="53975"/>
            </a:xfrm>
            <a:custGeom>
              <a:avLst/>
              <a:gdLst>
                <a:gd name="T0" fmla="*/ 4 w 4"/>
                <a:gd name="T1" fmla="*/ 2 h 5"/>
                <a:gd name="T2" fmla="*/ 3 w 4"/>
                <a:gd name="T3" fmla="*/ 2 h 5"/>
                <a:gd name="T4" fmla="*/ 3 w 4"/>
                <a:gd name="T5" fmla="*/ 1 h 5"/>
                <a:gd name="T6" fmla="*/ 2 w 4"/>
                <a:gd name="T7" fmla="*/ 0 h 5"/>
                <a:gd name="T8" fmla="*/ 1 w 4"/>
                <a:gd name="T9" fmla="*/ 0 h 5"/>
                <a:gd name="T10" fmla="*/ 1 w 4"/>
                <a:gd name="T11" fmla="*/ 1 h 5"/>
                <a:gd name="T12" fmla="*/ 1 w 4"/>
                <a:gd name="T13" fmla="*/ 1 h 5"/>
                <a:gd name="T14" fmla="*/ 1 w 4"/>
                <a:gd name="T15" fmla="*/ 2 h 5"/>
                <a:gd name="T16" fmla="*/ 1 w 4"/>
                <a:gd name="T17" fmla="*/ 2 h 5"/>
                <a:gd name="T18" fmla="*/ 2 w 4"/>
                <a:gd name="T19" fmla="*/ 3 h 5"/>
                <a:gd name="T20" fmla="*/ 2 w 4"/>
                <a:gd name="T21" fmla="*/ 4 h 5"/>
                <a:gd name="T22" fmla="*/ 3 w 4"/>
                <a:gd name="T23" fmla="*/ 5 h 5"/>
                <a:gd name="T24" fmla="*/ 4 w 4"/>
                <a:gd name="T25" fmla="*/ 4 h 5"/>
                <a:gd name="T26" fmla="*/ 4 w 4"/>
                <a:gd name="T27" fmla="*/ 3 h 5"/>
                <a:gd name="T28" fmla="*/ 4 w 4"/>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4" y="2"/>
                  </a:moveTo>
                  <a:cubicBezTo>
                    <a:pt x="3" y="2"/>
                    <a:pt x="3" y="2"/>
                    <a:pt x="3" y="2"/>
                  </a:cubicBezTo>
                  <a:cubicBezTo>
                    <a:pt x="3" y="1"/>
                    <a:pt x="3" y="1"/>
                    <a:pt x="3" y="1"/>
                  </a:cubicBezTo>
                  <a:cubicBezTo>
                    <a:pt x="2" y="0"/>
                    <a:pt x="2" y="0"/>
                    <a:pt x="2" y="0"/>
                  </a:cubicBezTo>
                  <a:cubicBezTo>
                    <a:pt x="2" y="0"/>
                    <a:pt x="1" y="0"/>
                    <a:pt x="1" y="0"/>
                  </a:cubicBezTo>
                  <a:cubicBezTo>
                    <a:pt x="1" y="0"/>
                    <a:pt x="1" y="0"/>
                    <a:pt x="1" y="1"/>
                  </a:cubicBezTo>
                  <a:cubicBezTo>
                    <a:pt x="1" y="1"/>
                    <a:pt x="1" y="1"/>
                    <a:pt x="1" y="1"/>
                  </a:cubicBezTo>
                  <a:cubicBezTo>
                    <a:pt x="0" y="2"/>
                    <a:pt x="0" y="2"/>
                    <a:pt x="1" y="2"/>
                  </a:cubicBezTo>
                  <a:cubicBezTo>
                    <a:pt x="1" y="2"/>
                    <a:pt x="1" y="2"/>
                    <a:pt x="1" y="2"/>
                  </a:cubicBezTo>
                  <a:cubicBezTo>
                    <a:pt x="1" y="3"/>
                    <a:pt x="1" y="3"/>
                    <a:pt x="2" y="3"/>
                  </a:cubicBezTo>
                  <a:cubicBezTo>
                    <a:pt x="2" y="4"/>
                    <a:pt x="1" y="4"/>
                    <a:pt x="2" y="4"/>
                  </a:cubicBezTo>
                  <a:cubicBezTo>
                    <a:pt x="2" y="5"/>
                    <a:pt x="2" y="5"/>
                    <a:pt x="3" y="5"/>
                  </a:cubicBezTo>
                  <a:cubicBezTo>
                    <a:pt x="3" y="5"/>
                    <a:pt x="4" y="5"/>
                    <a:pt x="4" y="4"/>
                  </a:cubicBezTo>
                  <a:cubicBezTo>
                    <a:pt x="4" y="4"/>
                    <a:pt x="4" y="3"/>
                    <a:pt x="4" y="3"/>
                  </a:cubicBezTo>
                  <a:cubicBezTo>
                    <a:pt x="4" y="3"/>
                    <a:pt x="4"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0" name="Freeform 395"/>
            <p:cNvSpPr>
              <a:spLocks/>
            </p:cNvSpPr>
            <p:nvPr/>
          </p:nvSpPr>
          <p:spPr bwMode="auto">
            <a:xfrm>
              <a:off x="8480426" y="3303589"/>
              <a:ext cx="42863" cy="31750"/>
            </a:xfrm>
            <a:custGeom>
              <a:avLst/>
              <a:gdLst>
                <a:gd name="T0" fmla="*/ 3 w 4"/>
                <a:gd name="T1" fmla="*/ 1 h 3"/>
                <a:gd name="T2" fmla="*/ 2 w 4"/>
                <a:gd name="T3" fmla="*/ 1 h 3"/>
                <a:gd name="T4" fmla="*/ 2 w 4"/>
                <a:gd name="T5" fmla="*/ 0 h 3"/>
                <a:gd name="T6" fmla="*/ 1 w 4"/>
                <a:gd name="T7" fmla="*/ 0 h 3"/>
                <a:gd name="T8" fmla="*/ 0 w 4"/>
                <a:gd name="T9" fmla="*/ 0 h 3"/>
                <a:gd name="T10" fmla="*/ 1 w 4"/>
                <a:gd name="T11" fmla="*/ 1 h 3"/>
                <a:gd name="T12" fmla="*/ 1 w 4"/>
                <a:gd name="T13" fmla="*/ 1 h 3"/>
                <a:gd name="T14" fmla="*/ 1 w 4"/>
                <a:gd name="T15" fmla="*/ 2 h 3"/>
                <a:gd name="T16" fmla="*/ 2 w 4"/>
                <a:gd name="T17" fmla="*/ 3 h 3"/>
                <a:gd name="T18" fmla="*/ 4 w 4"/>
                <a:gd name="T19" fmla="*/ 2 h 3"/>
                <a:gd name="T20" fmla="*/ 3 w 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1"/>
                  </a:moveTo>
                  <a:cubicBezTo>
                    <a:pt x="3" y="1"/>
                    <a:pt x="3" y="1"/>
                    <a:pt x="2" y="1"/>
                  </a:cubicBezTo>
                  <a:cubicBezTo>
                    <a:pt x="2" y="1"/>
                    <a:pt x="2" y="1"/>
                    <a:pt x="2" y="0"/>
                  </a:cubicBezTo>
                  <a:cubicBezTo>
                    <a:pt x="2" y="0"/>
                    <a:pt x="2" y="0"/>
                    <a:pt x="1" y="0"/>
                  </a:cubicBezTo>
                  <a:cubicBezTo>
                    <a:pt x="1" y="0"/>
                    <a:pt x="1" y="0"/>
                    <a:pt x="0" y="0"/>
                  </a:cubicBezTo>
                  <a:cubicBezTo>
                    <a:pt x="0" y="0"/>
                    <a:pt x="0" y="0"/>
                    <a:pt x="1" y="1"/>
                  </a:cubicBezTo>
                  <a:cubicBezTo>
                    <a:pt x="1" y="1"/>
                    <a:pt x="1" y="1"/>
                    <a:pt x="1" y="1"/>
                  </a:cubicBezTo>
                  <a:cubicBezTo>
                    <a:pt x="1" y="2"/>
                    <a:pt x="1" y="2"/>
                    <a:pt x="1" y="2"/>
                  </a:cubicBezTo>
                  <a:cubicBezTo>
                    <a:pt x="1" y="2"/>
                    <a:pt x="2" y="3"/>
                    <a:pt x="2" y="3"/>
                  </a:cubicBezTo>
                  <a:cubicBezTo>
                    <a:pt x="3" y="3"/>
                    <a:pt x="3" y="3"/>
                    <a:pt x="4" y="2"/>
                  </a:cubicBezTo>
                  <a:cubicBezTo>
                    <a:pt x="4" y="2"/>
                    <a:pt x="4" y="2"/>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1" name="Freeform 396"/>
            <p:cNvSpPr>
              <a:spLocks/>
            </p:cNvSpPr>
            <p:nvPr/>
          </p:nvSpPr>
          <p:spPr bwMode="auto">
            <a:xfrm>
              <a:off x="8489951" y="3346451"/>
              <a:ext cx="33338" cy="20638"/>
            </a:xfrm>
            <a:custGeom>
              <a:avLst/>
              <a:gdLst>
                <a:gd name="T0" fmla="*/ 2 w 3"/>
                <a:gd name="T1" fmla="*/ 0 h 2"/>
                <a:gd name="T2" fmla="*/ 1 w 3"/>
                <a:gd name="T3" fmla="*/ 0 h 2"/>
                <a:gd name="T4" fmla="*/ 1 w 3"/>
                <a:gd name="T5" fmla="*/ 1 h 2"/>
                <a:gd name="T6" fmla="*/ 1 w 3"/>
                <a:gd name="T7" fmla="*/ 2 h 2"/>
                <a:gd name="T8" fmla="*/ 1 w 3"/>
                <a:gd name="T9" fmla="*/ 2 h 2"/>
                <a:gd name="T10" fmla="*/ 2 w 3"/>
                <a:gd name="T11" fmla="*/ 1 h 2"/>
                <a:gd name="T12" fmla="*/ 2 w 3"/>
                <a:gd name="T13" fmla="*/ 1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cubicBezTo>
                    <a:pt x="2" y="0"/>
                    <a:pt x="1" y="0"/>
                    <a:pt x="1" y="0"/>
                  </a:cubicBezTo>
                  <a:cubicBezTo>
                    <a:pt x="1" y="0"/>
                    <a:pt x="1" y="0"/>
                    <a:pt x="1" y="1"/>
                  </a:cubicBezTo>
                  <a:cubicBezTo>
                    <a:pt x="1" y="1"/>
                    <a:pt x="0" y="1"/>
                    <a:pt x="1" y="2"/>
                  </a:cubicBezTo>
                  <a:cubicBezTo>
                    <a:pt x="1" y="2"/>
                    <a:pt x="1" y="2"/>
                    <a:pt x="1" y="2"/>
                  </a:cubicBezTo>
                  <a:cubicBezTo>
                    <a:pt x="2" y="2"/>
                    <a:pt x="2" y="2"/>
                    <a:pt x="2" y="1"/>
                  </a:cubicBezTo>
                  <a:cubicBezTo>
                    <a:pt x="2" y="1"/>
                    <a:pt x="2" y="1"/>
                    <a:pt x="2" y="1"/>
                  </a:cubicBezTo>
                  <a:cubicBezTo>
                    <a:pt x="3"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2" name="Freeform 397"/>
            <p:cNvSpPr>
              <a:spLocks/>
            </p:cNvSpPr>
            <p:nvPr/>
          </p:nvSpPr>
          <p:spPr bwMode="auto">
            <a:xfrm>
              <a:off x="8523289" y="3324226"/>
              <a:ext cx="42863" cy="42863"/>
            </a:xfrm>
            <a:custGeom>
              <a:avLst/>
              <a:gdLst>
                <a:gd name="T0" fmla="*/ 4 w 4"/>
                <a:gd name="T1" fmla="*/ 3 h 4"/>
                <a:gd name="T2" fmla="*/ 4 w 4"/>
                <a:gd name="T3" fmla="*/ 3 h 4"/>
                <a:gd name="T4" fmla="*/ 4 w 4"/>
                <a:gd name="T5" fmla="*/ 2 h 4"/>
                <a:gd name="T6" fmla="*/ 3 w 4"/>
                <a:gd name="T7" fmla="*/ 1 h 4"/>
                <a:gd name="T8" fmla="*/ 2 w 4"/>
                <a:gd name="T9" fmla="*/ 0 h 4"/>
                <a:gd name="T10" fmla="*/ 1 w 4"/>
                <a:gd name="T11" fmla="*/ 0 h 4"/>
                <a:gd name="T12" fmla="*/ 0 w 4"/>
                <a:gd name="T13" fmla="*/ 1 h 4"/>
                <a:gd name="T14" fmla="*/ 2 w 4"/>
                <a:gd name="T15" fmla="*/ 2 h 4"/>
                <a:gd name="T16" fmla="*/ 3 w 4"/>
                <a:gd name="T17" fmla="*/ 3 h 4"/>
                <a:gd name="T18" fmla="*/ 4 w 4"/>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3"/>
                  </a:moveTo>
                  <a:cubicBezTo>
                    <a:pt x="4" y="3"/>
                    <a:pt x="4" y="3"/>
                    <a:pt x="4" y="3"/>
                  </a:cubicBezTo>
                  <a:cubicBezTo>
                    <a:pt x="4" y="2"/>
                    <a:pt x="4" y="2"/>
                    <a:pt x="4" y="2"/>
                  </a:cubicBezTo>
                  <a:cubicBezTo>
                    <a:pt x="3" y="2"/>
                    <a:pt x="3" y="1"/>
                    <a:pt x="3" y="1"/>
                  </a:cubicBezTo>
                  <a:cubicBezTo>
                    <a:pt x="2" y="1"/>
                    <a:pt x="2" y="1"/>
                    <a:pt x="2" y="0"/>
                  </a:cubicBezTo>
                  <a:cubicBezTo>
                    <a:pt x="2" y="0"/>
                    <a:pt x="1" y="0"/>
                    <a:pt x="1" y="0"/>
                  </a:cubicBezTo>
                  <a:cubicBezTo>
                    <a:pt x="0" y="0"/>
                    <a:pt x="0" y="1"/>
                    <a:pt x="0" y="1"/>
                  </a:cubicBezTo>
                  <a:cubicBezTo>
                    <a:pt x="1" y="2"/>
                    <a:pt x="1" y="2"/>
                    <a:pt x="2" y="2"/>
                  </a:cubicBezTo>
                  <a:cubicBezTo>
                    <a:pt x="2" y="3"/>
                    <a:pt x="2" y="3"/>
                    <a:pt x="3" y="3"/>
                  </a:cubicBezTo>
                  <a:cubicBezTo>
                    <a:pt x="3" y="3"/>
                    <a:pt x="4" y="4"/>
                    <a:pt x="4"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3" name="Freeform 398"/>
            <p:cNvSpPr>
              <a:spLocks/>
            </p:cNvSpPr>
            <p:nvPr/>
          </p:nvSpPr>
          <p:spPr bwMode="auto">
            <a:xfrm>
              <a:off x="8588376" y="3357564"/>
              <a:ext cx="20638" cy="42863"/>
            </a:xfrm>
            <a:custGeom>
              <a:avLst/>
              <a:gdLst>
                <a:gd name="T0" fmla="*/ 2 w 2"/>
                <a:gd name="T1" fmla="*/ 3 h 4"/>
                <a:gd name="T2" fmla="*/ 1 w 2"/>
                <a:gd name="T3" fmla="*/ 2 h 4"/>
                <a:gd name="T4" fmla="*/ 1 w 2"/>
                <a:gd name="T5" fmla="*/ 1 h 4"/>
                <a:gd name="T6" fmla="*/ 0 w 2"/>
                <a:gd name="T7" fmla="*/ 1 h 4"/>
                <a:gd name="T8" fmla="*/ 0 w 2"/>
                <a:gd name="T9" fmla="*/ 2 h 4"/>
                <a:gd name="T10" fmla="*/ 0 w 2"/>
                <a:gd name="T11" fmla="*/ 3 h 4"/>
                <a:gd name="T12" fmla="*/ 1 w 2"/>
                <a:gd name="T13" fmla="*/ 3 h 4"/>
                <a:gd name="T14" fmla="*/ 2 w 2"/>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3"/>
                  </a:moveTo>
                  <a:cubicBezTo>
                    <a:pt x="2" y="2"/>
                    <a:pt x="1" y="2"/>
                    <a:pt x="1" y="2"/>
                  </a:cubicBezTo>
                  <a:cubicBezTo>
                    <a:pt x="1" y="1"/>
                    <a:pt x="1" y="1"/>
                    <a:pt x="1" y="1"/>
                  </a:cubicBezTo>
                  <a:cubicBezTo>
                    <a:pt x="1" y="0"/>
                    <a:pt x="0" y="0"/>
                    <a:pt x="0" y="1"/>
                  </a:cubicBezTo>
                  <a:cubicBezTo>
                    <a:pt x="0" y="1"/>
                    <a:pt x="0" y="1"/>
                    <a:pt x="0" y="2"/>
                  </a:cubicBezTo>
                  <a:cubicBezTo>
                    <a:pt x="0" y="2"/>
                    <a:pt x="0" y="2"/>
                    <a:pt x="0" y="3"/>
                  </a:cubicBezTo>
                  <a:cubicBezTo>
                    <a:pt x="1" y="3"/>
                    <a:pt x="1" y="4"/>
                    <a:pt x="1" y="3"/>
                  </a:cubicBezTo>
                  <a:cubicBezTo>
                    <a:pt x="2"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4" name="Freeform 399"/>
            <p:cNvSpPr>
              <a:spLocks/>
            </p:cNvSpPr>
            <p:nvPr/>
          </p:nvSpPr>
          <p:spPr bwMode="auto">
            <a:xfrm>
              <a:off x="8555039" y="3378201"/>
              <a:ext cx="33338" cy="33338"/>
            </a:xfrm>
            <a:custGeom>
              <a:avLst/>
              <a:gdLst>
                <a:gd name="T0" fmla="*/ 2 w 3"/>
                <a:gd name="T1" fmla="*/ 1 h 3"/>
                <a:gd name="T2" fmla="*/ 1 w 3"/>
                <a:gd name="T3" fmla="*/ 1 h 3"/>
                <a:gd name="T4" fmla="*/ 0 w 3"/>
                <a:gd name="T5" fmla="*/ 0 h 3"/>
                <a:gd name="T6" fmla="*/ 0 w 3"/>
                <a:gd name="T7" fmla="*/ 1 h 3"/>
                <a:gd name="T8" fmla="*/ 0 w 3"/>
                <a:gd name="T9" fmla="*/ 1 h 3"/>
                <a:gd name="T10" fmla="*/ 1 w 3"/>
                <a:gd name="T11" fmla="*/ 2 h 3"/>
                <a:gd name="T12" fmla="*/ 3 w 3"/>
                <a:gd name="T13" fmla="*/ 2 h 3"/>
                <a:gd name="T14" fmla="*/ 3 w 3"/>
                <a:gd name="T15" fmla="*/ 2 h 3"/>
                <a:gd name="T16" fmla="*/ 3 w 3"/>
                <a:gd name="T17" fmla="*/ 1 h 3"/>
                <a:gd name="T18" fmla="*/ 2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1"/>
                  </a:moveTo>
                  <a:cubicBezTo>
                    <a:pt x="2" y="1"/>
                    <a:pt x="1" y="1"/>
                    <a:pt x="1" y="1"/>
                  </a:cubicBezTo>
                  <a:cubicBezTo>
                    <a:pt x="1" y="1"/>
                    <a:pt x="0" y="0"/>
                    <a:pt x="0" y="0"/>
                  </a:cubicBezTo>
                  <a:cubicBezTo>
                    <a:pt x="0" y="0"/>
                    <a:pt x="0" y="0"/>
                    <a:pt x="0" y="1"/>
                  </a:cubicBezTo>
                  <a:cubicBezTo>
                    <a:pt x="0" y="1"/>
                    <a:pt x="0" y="1"/>
                    <a:pt x="0" y="1"/>
                  </a:cubicBezTo>
                  <a:cubicBezTo>
                    <a:pt x="0" y="2"/>
                    <a:pt x="1" y="2"/>
                    <a:pt x="1" y="2"/>
                  </a:cubicBezTo>
                  <a:cubicBezTo>
                    <a:pt x="2" y="3"/>
                    <a:pt x="2" y="3"/>
                    <a:pt x="3" y="2"/>
                  </a:cubicBezTo>
                  <a:cubicBezTo>
                    <a:pt x="3" y="2"/>
                    <a:pt x="3" y="2"/>
                    <a:pt x="3" y="2"/>
                  </a:cubicBezTo>
                  <a:cubicBezTo>
                    <a:pt x="3" y="1"/>
                    <a:pt x="3" y="1"/>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5" name="Freeform 400"/>
            <p:cNvSpPr>
              <a:spLocks/>
            </p:cNvSpPr>
            <p:nvPr/>
          </p:nvSpPr>
          <p:spPr bwMode="auto">
            <a:xfrm>
              <a:off x="8566151" y="34655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6" name="Freeform 401"/>
            <p:cNvSpPr>
              <a:spLocks/>
            </p:cNvSpPr>
            <p:nvPr/>
          </p:nvSpPr>
          <p:spPr bwMode="auto">
            <a:xfrm>
              <a:off x="8555039" y="3454401"/>
              <a:ext cx="22225" cy="11113"/>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0" y="0"/>
                    <a:pt x="1" y="1"/>
                    <a:pt x="1" y="1"/>
                  </a:cubicBezTo>
                  <a:cubicBezTo>
                    <a:pt x="2" y="1"/>
                    <a:pt x="2" y="1"/>
                    <a:pt x="2" y="1"/>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7" name="Freeform 402"/>
            <p:cNvSpPr>
              <a:spLocks/>
            </p:cNvSpPr>
            <p:nvPr/>
          </p:nvSpPr>
          <p:spPr bwMode="auto">
            <a:xfrm>
              <a:off x="8609014" y="3411539"/>
              <a:ext cx="22225" cy="20638"/>
            </a:xfrm>
            <a:custGeom>
              <a:avLst/>
              <a:gdLst>
                <a:gd name="T0" fmla="*/ 1 w 2"/>
                <a:gd name="T1" fmla="*/ 1 h 2"/>
                <a:gd name="T2" fmla="*/ 1 w 2"/>
                <a:gd name="T3" fmla="*/ 1 h 2"/>
                <a:gd name="T4" fmla="*/ 0 w 2"/>
                <a:gd name="T5" fmla="*/ 0 h 2"/>
                <a:gd name="T6" fmla="*/ 0 w 2"/>
                <a:gd name="T7" fmla="*/ 1 h 2"/>
                <a:gd name="T8" fmla="*/ 0 w 2"/>
                <a:gd name="T9" fmla="*/ 2 h 2"/>
                <a:gd name="T10" fmla="*/ 0 w 2"/>
                <a:gd name="T11" fmla="*/ 2 h 2"/>
                <a:gd name="T12" fmla="*/ 1 w 2"/>
                <a:gd name="T13" fmla="*/ 2 h 2"/>
                <a:gd name="T14" fmla="*/ 2 w 2"/>
                <a:gd name="T15" fmla="*/ 2 h 2"/>
                <a:gd name="T16" fmla="*/ 2 w 2"/>
                <a:gd name="T17" fmla="*/ 1 h 2"/>
                <a:gd name="T18" fmla="*/ 1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1"/>
                  </a:moveTo>
                  <a:cubicBezTo>
                    <a:pt x="1" y="1"/>
                    <a:pt x="1" y="1"/>
                    <a:pt x="1" y="1"/>
                  </a:cubicBezTo>
                  <a:cubicBezTo>
                    <a:pt x="0" y="1"/>
                    <a:pt x="0" y="0"/>
                    <a:pt x="0" y="0"/>
                  </a:cubicBezTo>
                  <a:cubicBezTo>
                    <a:pt x="0" y="0"/>
                    <a:pt x="0" y="1"/>
                    <a:pt x="0" y="1"/>
                  </a:cubicBezTo>
                  <a:cubicBezTo>
                    <a:pt x="0" y="1"/>
                    <a:pt x="0" y="1"/>
                    <a:pt x="0" y="2"/>
                  </a:cubicBezTo>
                  <a:cubicBezTo>
                    <a:pt x="0" y="2"/>
                    <a:pt x="0" y="2"/>
                    <a:pt x="0" y="2"/>
                  </a:cubicBezTo>
                  <a:cubicBezTo>
                    <a:pt x="0" y="2"/>
                    <a:pt x="1" y="2"/>
                    <a:pt x="1" y="2"/>
                  </a:cubicBezTo>
                  <a:cubicBezTo>
                    <a:pt x="1" y="2"/>
                    <a:pt x="2" y="2"/>
                    <a:pt x="2" y="2"/>
                  </a:cubicBezTo>
                  <a:cubicBezTo>
                    <a:pt x="2" y="2"/>
                    <a:pt x="2" y="1"/>
                    <a:pt x="2" y="1"/>
                  </a:cubicBezTo>
                  <a:cubicBezTo>
                    <a:pt x="2" y="1"/>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8" name="Freeform 403"/>
            <p:cNvSpPr>
              <a:spLocks/>
            </p:cNvSpPr>
            <p:nvPr/>
          </p:nvSpPr>
          <p:spPr bwMode="auto">
            <a:xfrm>
              <a:off x="8555039" y="3486151"/>
              <a:ext cx="22225" cy="11113"/>
            </a:xfrm>
            <a:custGeom>
              <a:avLst/>
              <a:gdLst>
                <a:gd name="T0" fmla="*/ 1 w 2"/>
                <a:gd name="T1" fmla="*/ 0 h 1"/>
                <a:gd name="T2" fmla="*/ 0 w 2"/>
                <a:gd name="T3" fmla="*/ 0 h 1"/>
                <a:gd name="T4" fmla="*/ 0 w 2"/>
                <a:gd name="T5" fmla="*/ 0 h 1"/>
                <a:gd name="T6" fmla="*/ 1 w 2"/>
                <a:gd name="T7" fmla="*/ 1 h 1"/>
                <a:gd name="T8" fmla="*/ 1 w 2"/>
                <a:gd name="T9" fmla="*/ 0 h 1"/>
                <a:gd name="T10" fmla="*/ 1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0"/>
                    <a:pt x="0" y="0"/>
                    <a:pt x="0" y="0"/>
                  </a:cubicBezTo>
                  <a:cubicBezTo>
                    <a:pt x="0" y="0"/>
                    <a:pt x="0" y="0"/>
                    <a:pt x="0" y="0"/>
                  </a:cubicBezTo>
                  <a:cubicBezTo>
                    <a:pt x="0" y="1"/>
                    <a:pt x="0" y="1"/>
                    <a:pt x="1" y="1"/>
                  </a:cubicBezTo>
                  <a:cubicBezTo>
                    <a:pt x="1" y="1"/>
                    <a:pt x="1" y="1"/>
                    <a:pt x="1" y="0"/>
                  </a:cubicBezTo>
                  <a:cubicBezTo>
                    <a:pt x="1" y="0"/>
                    <a:pt x="2"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9" name="Freeform 404"/>
            <p:cNvSpPr>
              <a:spLocks/>
            </p:cNvSpPr>
            <p:nvPr/>
          </p:nvSpPr>
          <p:spPr bwMode="auto">
            <a:xfrm>
              <a:off x="2941639" y="654051"/>
              <a:ext cx="1068388" cy="584200"/>
            </a:xfrm>
            <a:custGeom>
              <a:avLst/>
              <a:gdLst>
                <a:gd name="T0" fmla="*/ 92 w 99"/>
                <a:gd name="T1" fmla="*/ 3 h 54"/>
                <a:gd name="T2" fmla="*/ 86 w 99"/>
                <a:gd name="T3" fmla="*/ 4 h 54"/>
                <a:gd name="T4" fmla="*/ 84 w 99"/>
                <a:gd name="T5" fmla="*/ 3 h 54"/>
                <a:gd name="T6" fmla="*/ 79 w 99"/>
                <a:gd name="T7" fmla="*/ 3 h 54"/>
                <a:gd name="T8" fmla="*/ 85 w 99"/>
                <a:gd name="T9" fmla="*/ 2 h 54"/>
                <a:gd name="T10" fmla="*/ 76 w 99"/>
                <a:gd name="T11" fmla="*/ 0 h 54"/>
                <a:gd name="T12" fmla="*/ 64 w 99"/>
                <a:gd name="T13" fmla="*/ 0 h 54"/>
                <a:gd name="T14" fmla="*/ 55 w 99"/>
                <a:gd name="T15" fmla="*/ 1 h 54"/>
                <a:gd name="T16" fmla="*/ 48 w 99"/>
                <a:gd name="T17" fmla="*/ 1 h 54"/>
                <a:gd name="T18" fmla="*/ 42 w 99"/>
                <a:gd name="T19" fmla="*/ 2 h 54"/>
                <a:gd name="T20" fmla="*/ 38 w 99"/>
                <a:gd name="T21" fmla="*/ 3 h 54"/>
                <a:gd name="T22" fmla="*/ 29 w 99"/>
                <a:gd name="T23" fmla="*/ 2 h 54"/>
                <a:gd name="T24" fmla="*/ 21 w 99"/>
                <a:gd name="T25" fmla="*/ 4 h 54"/>
                <a:gd name="T26" fmla="*/ 14 w 99"/>
                <a:gd name="T27" fmla="*/ 6 h 54"/>
                <a:gd name="T28" fmla="*/ 4 w 99"/>
                <a:gd name="T29" fmla="*/ 9 h 54"/>
                <a:gd name="T30" fmla="*/ 5 w 99"/>
                <a:gd name="T31" fmla="*/ 10 h 54"/>
                <a:gd name="T32" fmla="*/ 6 w 99"/>
                <a:gd name="T33" fmla="*/ 12 h 54"/>
                <a:gd name="T34" fmla="*/ 2 w 99"/>
                <a:gd name="T35" fmla="*/ 13 h 54"/>
                <a:gd name="T36" fmla="*/ 6 w 99"/>
                <a:gd name="T37" fmla="*/ 15 h 54"/>
                <a:gd name="T38" fmla="*/ 10 w 99"/>
                <a:gd name="T39" fmla="*/ 13 h 54"/>
                <a:gd name="T40" fmla="*/ 14 w 99"/>
                <a:gd name="T41" fmla="*/ 13 h 54"/>
                <a:gd name="T42" fmla="*/ 18 w 99"/>
                <a:gd name="T43" fmla="*/ 15 h 54"/>
                <a:gd name="T44" fmla="*/ 21 w 99"/>
                <a:gd name="T45" fmla="*/ 18 h 54"/>
                <a:gd name="T46" fmla="*/ 20 w 99"/>
                <a:gd name="T47" fmla="*/ 25 h 54"/>
                <a:gd name="T48" fmla="*/ 24 w 99"/>
                <a:gd name="T49" fmla="*/ 26 h 54"/>
                <a:gd name="T50" fmla="*/ 22 w 99"/>
                <a:gd name="T51" fmla="*/ 27 h 54"/>
                <a:gd name="T52" fmla="*/ 24 w 99"/>
                <a:gd name="T53" fmla="*/ 29 h 54"/>
                <a:gd name="T54" fmla="*/ 21 w 99"/>
                <a:gd name="T55" fmla="*/ 32 h 54"/>
                <a:gd name="T56" fmla="*/ 18 w 99"/>
                <a:gd name="T57" fmla="*/ 37 h 54"/>
                <a:gd name="T58" fmla="*/ 18 w 99"/>
                <a:gd name="T59" fmla="*/ 41 h 54"/>
                <a:gd name="T60" fmla="*/ 19 w 99"/>
                <a:gd name="T61" fmla="*/ 47 h 54"/>
                <a:gd name="T62" fmla="*/ 22 w 99"/>
                <a:gd name="T63" fmla="*/ 51 h 54"/>
                <a:gd name="T64" fmla="*/ 27 w 99"/>
                <a:gd name="T65" fmla="*/ 53 h 54"/>
                <a:gd name="T66" fmla="*/ 32 w 99"/>
                <a:gd name="T67" fmla="*/ 52 h 54"/>
                <a:gd name="T68" fmla="*/ 34 w 99"/>
                <a:gd name="T69" fmla="*/ 47 h 54"/>
                <a:gd name="T70" fmla="*/ 39 w 99"/>
                <a:gd name="T71" fmla="*/ 44 h 54"/>
                <a:gd name="T72" fmla="*/ 39 w 99"/>
                <a:gd name="T73" fmla="*/ 41 h 54"/>
                <a:gd name="T74" fmla="*/ 45 w 99"/>
                <a:gd name="T75" fmla="*/ 40 h 54"/>
                <a:gd name="T76" fmla="*/ 49 w 99"/>
                <a:gd name="T77" fmla="*/ 39 h 54"/>
                <a:gd name="T78" fmla="*/ 54 w 99"/>
                <a:gd name="T79" fmla="*/ 36 h 54"/>
                <a:gd name="T80" fmla="*/ 59 w 99"/>
                <a:gd name="T81" fmla="*/ 33 h 54"/>
                <a:gd name="T82" fmla="*/ 67 w 99"/>
                <a:gd name="T83" fmla="*/ 32 h 54"/>
                <a:gd name="T84" fmla="*/ 76 w 99"/>
                <a:gd name="T85" fmla="*/ 29 h 54"/>
                <a:gd name="T86" fmla="*/ 69 w 99"/>
                <a:gd name="T87" fmla="*/ 28 h 54"/>
                <a:gd name="T88" fmla="*/ 70 w 99"/>
                <a:gd name="T89" fmla="*/ 27 h 54"/>
                <a:gd name="T90" fmla="*/ 73 w 99"/>
                <a:gd name="T91" fmla="*/ 25 h 54"/>
                <a:gd name="T92" fmla="*/ 76 w 99"/>
                <a:gd name="T93" fmla="*/ 27 h 54"/>
                <a:gd name="T94" fmla="*/ 78 w 99"/>
                <a:gd name="T95" fmla="*/ 26 h 54"/>
                <a:gd name="T96" fmla="*/ 75 w 99"/>
                <a:gd name="T97" fmla="*/ 24 h 54"/>
                <a:gd name="T98" fmla="*/ 76 w 99"/>
                <a:gd name="T99" fmla="*/ 21 h 54"/>
                <a:gd name="T100" fmla="*/ 83 w 99"/>
                <a:gd name="T101" fmla="*/ 19 h 54"/>
                <a:gd name="T102" fmla="*/ 85 w 99"/>
                <a:gd name="T103" fmla="*/ 17 h 54"/>
                <a:gd name="T104" fmla="*/ 86 w 99"/>
                <a:gd name="T105" fmla="*/ 16 h 54"/>
                <a:gd name="T106" fmla="*/ 88 w 99"/>
                <a:gd name="T107" fmla="*/ 13 h 54"/>
                <a:gd name="T108" fmla="*/ 88 w 99"/>
                <a:gd name="T109" fmla="*/ 9 h 54"/>
                <a:gd name="T110" fmla="*/ 89 w 99"/>
                <a:gd name="T111" fmla="*/ 7 h 54"/>
                <a:gd name="T112" fmla="*/ 94 w 99"/>
                <a:gd name="T11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54">
                  <a:moveTo>
                    <a:pt x="98" y="3"/>
                  </a:moveTo>
                  <a:cubicBezTo>
                    <a:pt x="97" y="3"/>
                    <a:pt x="97" y="3"/>
                    <a:pt x="96" y="3"/>
                  </a:cubicBezTo>
                  <a:cubicBezTo>
                    <a:pt x="96" y="3"/>
                    <a:pt x="96" y="3"/>
                    <a:pt x="96" y="3"/>
                  </a:cubicBezTo>
                  <a:cubicBezTo>
                    <a:pt x="96" y="3"/>
                    <a:pt x="95" y="3"/>
                    <a:pt x="95" y="3"/>
                  </a:cubicBezTo>
                  <a:cubicBezTo>
                    <a:pt x="94" y="3"/>
                    <a:pt x="94" y="3"/>
                    <a:pt x="93" y="3"/>
                  </a:cubicBezTo>
                  <a:cubicBezTo>
                    <a:pt x="93" y="3"/>
                    <a:pt x="92" y="3"/>
                    <a:pt x="92" y="3"/>
                  </a:cubicBezTo>
                  <a:cubicBezTo>
                    <a:pt x="92" y="3"/>
                    <a:pt x="91" y="3"/>
                    <a:pt x="91" y="3"/>
                  </a:cubicBezTo>
                  <a:cubicBezTo>
                    <a:pt x="91" y="3"/>
                    <a:pt x="91" y="3"/>
                    <a:pt x="90" y="3"/>
                  </a:cubicBezTo>
                  <a:cubicBezTo>
                    <a:pt x="90" y="4"/>
                    <a:pt x="89" y="3"/>
                    <a:pt x="89" y="3"/>
                  </a:cubicBezTo>
                  <a:cubicBezTo>
                    <a:pt x="88" y="4"/>
                    <a:pt x="88" y="4"/>
                    <a:pt x="88" y="4"/>
                  </a:cubicBezTo>
                  <a:cubicBezTo>
                    <a:pt x="87" y="4"/>
                    <a:pt x="87" y="3"/>
                    <a:pt x="87" y="4"/>
                  </a:cubicBezTo>
                  <a:cubicBezTo>
                    <a:pt x="86" y="4"/>
                    <a:pt x="86" y="4"/>
                    <a:pt x="86" y="4"/>
                  </a:cubicBezTo>
                  <a:cubicBezTo>
                    <a:pt x="86" y="5"/>
                    <a:pt x="85" y="4"/>
                    <a:pt x="84" y="5"/>
                  </a:cubicBezTo>
                  <a:cubicBezTo>
                    <a:pt x="83" y="5"/>
                    <a:pt x="83" y="5"/>
                    <a:pt x="83" y="5"/>
                  </a:cubicBezTo>
                  <a:cubicBezTo>
                    <a:pt x="82" y="5"/>
                    <a:pt x="82" y="6"/>
                    <a:pt x="81" y="5"/>
                  </a:cubicBezTo>
                  <a:cubicBezTo>
                    <a:pt x="81" y="5"/>
                    <a:pt x="82" y="5"/>
                    <a:pt x="82" y="4"/>
                  </a:cubicBezTo>
                  <a:cubicBezTo>
                    <a:pt x="83" y="4"/>
                    <a:pt x="83" y="4"/>
                    <a:pt x="83" y="4"/>
                  </a:cubicBezTo>
                  <a:cubicBezTo>
                    <a:pt x="84" y="4"/>
                    <a:pt x="84" y="3"/>
                    <a:pt x="84" y="3"/>
                  </a:cubicBezTo>
                  <a:cubicBezTo>
                    <a:pt x="84" y="3"/>
                    <a:pt x="84" y="3"/>
                    <a:pt x="84" y="3"/>
                  </a:cubicBezTo>
                  <a:cubicBezTo>
                    <a:pt x="84" y="3"/>
                    <a:pt x="83" y="3"/>
                    <a:pt x="83" y="3"/>
                  </a:cubicBezTo>
                  <a:cubicBezTo>
                    <a:pt x="83" y="3"/>
                    <a:pt x="83" y="3"/>
                    <a:pt x="83" y="3"/>
                  </a:cubicBezTo>
                  <a:cubicBezTo>
                    <a:pt x="82" y="3"/>
                    <a:pt x="82" y="3"/>
                    <a:pt x="81" y="3"/>
                  </a:cubicBezTo>
                  <a:cubicBezTo>
                    <a:pt x="80" y="3"/>
                    <a:pt x="80" y="3"/>
                    <a:pt x="80" y="3"/>
                  </a:cubicBezTo>
                  <a:cubicBezTo>
                    <a:pt x="79" y="3"/>
                    <a:pt x="79" y="3"/>
                    <a:pt x="79" y="3"/>
                  </a:cubicBezTo>
                  <a:cubicBezTo>
                    <a:pt x="79" y="3"/>
                    <a:pt x="79" y="3"/>
                    <a:pt x="79" y="3"/>
                  </a:cubicBezTo>
                  <a:cubicBezTo>
                    <a:pt x="79" y="3"/>
                    <a:pt x="79" y="3"/>
                    <a:pt x="79" y="2"/>
                  </a:cubicBezTo>
                  <a:cubicBezTo>
                    <a:pt x="80" y="2"/>
                    <a:pt x="80" y="2"/>
                    <a:pt x="81" y="2"/>
                  </a:cubicBezTo>
                  <a:cubicBezTo>
                    <a:pt x="82" y="2"/>
                    <a:pt x="82" y="2"/>
                    <a:pt x="83" y="2"/>
                  </a:cubicBezTo>
                  <a:cubicBezTo>
                    <a:pt x="83" y="2"/>
                    <a:pt x="84" y="2"/>
                    <a:pt x="84" y="2"/>
                  </a:cubicBezTo>
                  <a:cubicBezTo>
                    <a:pt x="85" y="2"/>
                    <a:pt x="85" y="2"/>
                    <a:pt x="85" y="2"/>
                  </a:cubicBezTo>
                  <a:cubicBezTo>
                    <a:pt x="85" y="1"/>
                    <a:pt x="84" y="1"/>
                    <a:pt x="84" y="1"/>
                  </a:cubicBezTo>
                  <a:cubicBezTo>
                    <a:pt x="83" y="1"/>
                    <a:pt x="83" y="1"/>
                    <a:pt x="82" y="1"/>
                  </a:cubicBezTo>
                  <a:cubicBezTo>
                    <a:pt x="81" y="1"/>
                    <a:pt x="81" y="1"/>
                    <a:pt x="80" y="1"/>
                  </a:cubicBezTo>
                  <a:cubicBezTo>
                    <a:pt x="80" y="1"/>
                    <a:pt x="79" y="1"/>
                    <a:pt x="79" y="0"/>
                  </a:cubicBezTo>
                  <a:cubicBezTo>
                    <a:pt x="78" y="0"/>
                    <a:pt x="78" y="0"/>
                    <a:pt x="77" y="0"/>
                  </a:cubicBezTo>
                  <a:cubicBezTo>
                    <a:pt x="77" y="0"/>
                    <a:pt x="77" y="0"/>
                    <a:pt x="76" y="0"/>
                  </a:cubicBezTo>
                  <a:cubicBezTo>
                    <a:pt x="75" y="0"/>
                    <a:pt x="75" y="0"/>
                    <a:pt x="74" y="0"/>
                  </a:cubicBezTo>
                  <a:cubicBezTo>
                    <a:pt x="73" y="0"/>
                    <a:pt x="73" y="0"/>
                    <a:pt x="72" y="0"/>
                  </a:cubicBezTo>
                  <a:cubicBezTo>
                    <a:pt x="71" y="0"/>
                    <a:pt x="71" y="0"/>
                    <a:pt x="70" y="0"/>
                  </a:cubicBezTo>
                  <a:cubicBezTo>
                    <a:pt x="69" y="0"/>
                    <a:pt x="68" y="0"/>
                    <a:pt x="68" y="0"/>
                  </a:cubicBezTo>
                  <a:cubicBezTo>
                    <a:pt x="67" y="0"/>
                    <a:pt x="67" y="1"/>
                    <a:pt x="66" y="1"/>
                  </a:cubicBezTo>
                  <a:cubicBezTo>
                    <a:pt x="65" y="1"/>
                    <a:pt x="65" y="0"/>
                    <a:pt x="64" y="0"/>
                  </a:cubicBezTo>
                  <a:cubicBezTo>
                    <a:pt x="63" y="0"/>
                    <a:pt x="63" y="0"/>
                    <a:pt x="62" y="0"/>
                  </a:cubicBezTo>
                  <a:cubicBezTo>
                    <a:pt x="61" y="0"/>
                    <a:pt x="61" y="1"/>
                    <a:pt x="60" y="1"/>
                  </a:cubicBezTo>
                  <a:cubicBezTo>
                    <a:pt x="59" y="1"/>
                    <a:pt x="59" y="0"/>
                    <a:pt x="58" y="0"/>
                  </a:cubicBezTo>
                  <a:cubicBezTo>
                    <a:pt x="58" y="1"/>
                    <a:pt x="58" y="1"/>
                    <a:pt x="57" y="1"/>
                  </a:cubicBezTo>
                  <a:cubicBezTo>
                    <a:pt x="57" y="1"/>
                    <a:pt x="57" y="1"/>
                    <a:pt x="56" y="1"/>
                  </a:cubicBezTo>
                  <a:cubicBezTo>
                    <a:pt x="56" y="1"/>
                    <a:pt x="56" y="1"/>
                    <a:pt x="55" y="1"/>
                  </a:cubicBezTo>
                  <a:cubicBezTo>
                    <a:pt x="55" y="1"/>
                    <a:pt x="55" y="1"/>
                    <a:pt x="54" y="1"/>
                  </a:cubicBezTo>
                  <a:cubicBezTo>
                    <a:pt x="54" y="1"/>
                    <a:pt x="53" y="1"/>
                    <a:pt x="53" y="1"/>
                  </a:cubicBezTo>
                  <a:cubicBezTo>
                    <a:pt x="52" y="1"/>
                    <a:pt x="52" y="1"/>
                    <a:pt x="51" y="1"/>
                  </a:cubicBezTo>
                  <a:cubicBezTo>
                    <a:pt x="51" y="2"/>
                    <a:pt x="51" y="2"/>
                    <a:pt x="50" y="2"/>
                  </a:cubicBezTo>
                  <a:cubicBezTo>
                    <a:pt x="50" y="2"/>
                    <a:pt x="50" y="2"/>
                    <a:pt x="49" y="1"/>
                  </a:cubicBezTo>
                  <a:cubicBezTo>
                    <a:pt x="49" y="1"/>
                    <a:pt x="48" y="1"/>
                    <a:pt x="48" y="1"/>
                  </a:cubicBezTo>
                  <a:cubicBezTo>
                    <a:pt x="47" y="1"/>
                    <a:pt x="47" y="2"/>
                    <a:pt x="47" y="2"/>
                  </a:cubicBezTo>
                  <a:cubicBezTo>
                    <a:pt x="46" y="2"/>
                    <a:pt x="46" y="3"/>
                    <a:pt x="46" y="3"/>
                  </a:cubicBezTo>
                  <a:cubicBezTo>
                    <a:pt x="45" y="3"/>
                    <a:pt x="45" y="3"/>
                    <a:pt x="45" y="2"/>
                  </a:cubicBezTo>
                  <a:cubicBezTo>
                    <a:pt x="44" y="2"/>
                    <a:pt x="44" y="2"/>
                    <a:pt x="43" y="2"/>
                  </a:cubicBezTo>
                  <a:cubicBezTo>
                    <a:pt x="43" y="2"/>
                    <a:pt x="42" y="1"/>
                    <a:pt x="42" y="2"/>
                  </a:cubicBezTo>
                  <a:cubicBezTo>
                    <a:pt x="42" y="2"/>
                    <a:pt x="42" y="2"/>
                    <a:pt x="42" y="2"/>
                  </a:cubicBezTo>
                  <a:cubicBezTo>
                    <a:pt x="41" y="3"/>
                    <a:pt x="41" y="3"/>
                    <a:pt x="41" y="3"/>
                  </a:cubicBezTo>
                  <a:cubicBezTo>
                    <a:pt x="41" y="3"/>
                    <a:pt x="41" y="3"/>
                    <a:pt x="41" y="3"/>
                  </a:cubicBezTo>
                  <a:cubicBezTo>
                    <a:pt x="40" y="4"/>
                    <a:pt x="40" y="3"/>
                    <a:pt x="39" y="3"/>
                  </a:cubicBezTo>
                  <a:cubicBezTo>
                    <a:pt x="39" y="3"/>
                    <a:pt x="39" y="3"/>
                    <a:pt x="39" y="3"/>
                  </a:cubicBezTo>
                  <a:cubicBezTo>
                    <a:pt x="39" y="3"/>
                    <a:pt x="39" y="2"/>
                    <a:pt x="38" y="2"/>
                  </a:cubicBezTo>
                  <a:cubicBezTo>
                    <a:pt x="38" y="2"/>
                    <a:pt x="38" y="3"/>
                    <a:pt x="38" y="3"/>
                  </a:cubicBezTo>
                  <a:cubicBezTo>
                    <a:pt x="37" y="3"/>
                    <a:pt x="37" y="2"/>
                    <a:pt x="37" y="2"/>
                  </a:cubicBezTo>
                  <a:cubicBezTo>
                    <a:pt x="36" y="2"/>
                    <a:pt x="36" y="2"/>
                    <a:pt x="36" y="2"/>
                  </a:cubicBezTo>
                  <a:cubicBezTo>
                    <a:pt x="35" y="2"/>
                    <a:pt x="35" y="2"/>
                    <a:pt x="35" y="2"/>
                  </a:cubicBezTo>
                  <a:cubicBezTo>
                    <a:pt x="34" y="2"/>
                    <a:pt x="34" y="2"/>
                    <a:pt x="33" y="2"/>
                  </a:cubicBezTo>
                  <a:cubicBezTo>
                    <a:pt x="32" y="2"/>
                    <a:pt x="32" y="2"/>
                    <a:pt x="31" y="2"/>
                  </a:cubicBezTo>
                  <a:cubicBezTo>
                    <a:pt x="30" y="2"/>
                    <a:pt x="29" y="2"/>
                    <a:pt x="29" y="2"/>
                  </a:cubicBezTo>
                  <a:cubicBezTo>
                    <a:pt x="28" y="2"/>
                    <a:pt x="28" y="3"/>
                    <a:pt x="27" y="3"/>
                  </a:cubicBezTo>
                  <a:cubicBezTo>
                    <a:pt x="27" y="3"/>
                    <a:pt x="27" y="3"/>
                    <a:pt x="27" y="3"/>
                  </a:cubicBezTo>
                  <a:cubicBezTo>
                    <a:pt x="26" y="3"/>
                    <a:pt x="26" y="3"/>
                    <a:pt x="26" y="3"/>
                  </a:cubicBezTo>
                  <a:cubicBezTo>
                    <a:pt x="25" y="4"/>
                    <a:pt x="25" y="4"/>
                    <a:pt x="24" y="4"/>
                  </a:cubicBezTo>
                  <a:cubicBezTo>
                    <a:pt x="24" y="4"/>
                    <a:pt x="24" y="4"/>
                    <a:pt x="23" y="4"/>
                  </a:cubicBezTo>
                  <a:cubicBezTo>
                    <a:pt x="22" y="5"/>
                    <a:pt x="22" y="4"/>
                    <a:pt x="21" y="4"/>
                  </a:cubicBezTo>
                  <a:cubicBezTo>
                    <a:pt x="20" y="4"/>
                    <a:pt x="20" y="4"/>
                    <a:pt x="19" y="4"/>
                  </a:cubicBezTo>
                  <a:cubicBezTo>
                    <a:pt x="18" y="4"/>
                    <a:pt x="18" y="4"/>
                    <a:pt x="17" y="4"/>
                  </a:cubicBezTo>
                  <a:cubicBezTo>
                    <a:pt x="16" y="5"/>
                    <a:pt x="16" y="5"/>
                    <a:pt x="15" y="5"/>
                  </a:cubicBezTo>
                  <a:cubicBezTo>
                    <a:pt x="14" y="5"/>
                    <a:pt x="14" y="5"/>
                    <a:pt x="13" y="6"/>
                  </a:cubicBezTo>
                  <a:cubicBezTo>
                    <a:pt x="13" y="6"/>
                    <a:pt x="13" y="6"/>
                    <a:pt x="13" y="6"/>
                  </a:cubicBezTo>
                  <a:cubicBezTo>
                    <a:pt x="13" y="6"/>
                    <a:pt x="14" y="6"/>
                    <a:pt x="14" y="6"/>
                  </a:cubicBezTo>
                  <a:cubicBezTo>
                    <a:pt x="14" y="7"/>
                    <a:pt x="14" y="7"/>
                    <a:pt x="14" y="7"/>
                  </a:cubicBezTo>
                  <a:cubicBezTo>
                    <a:pt x="14" y="8"/>
                    <a:pt x="14" y="7"/>
                    <a:pt x="13" y="8"/>
                  </a:cubicBezTo>
                  <a:cubicBezTo>
                    <a:pt x="12" y="8"/>
                    <a:pt x="11" y="8"/>
                    <a:pt x="10" y="8"/>
                  </a:cubicBezTo>
                  <a:cubicBezTo>
                    <a:pt x="10" y="8"/>
                    <a:pt x="9" y="8"/>
                    <a:pt x="9" y="8"/>
                  </a:cubicBezTo>
                  <a:cubicBezTo>
                    <a:pt x="8" y="8"/>
                    <a:pt x="7" y="8"/>
                    <a:pt x="7" y="8"/>
                  </a:cubicBezTo>
                  <a:cubicBezTo>
                    <a:pt x="6" y="8"/>
                    <a:pt x="5" y="9"/>
                    <a:pt x="4" y="9"/>
                  </a:cubicBezTo>
                  <a:cubicBezTo>
                    <a:pt x="3" y="9"/>
                    <a:pt x="3" y="9"/>
                    <a:pt x="2" y="9"/>
                  </a:cubicBezTo>
                  <a:cubicBezTo>
                    <a:pt x="1" y="9"/>
                    <a:pt x="1" y="9"/>
                    <a:pt x="0" y="10"/>
                  </a:cubicBezTo>
                  <a:cubicBezTo>
                    <a:pt x="0" y="10"/>
                    <a:pt x="0" y="10"/>
                    <a:pt x="1" y="11"/>
                  </a:cubicBezTo>
                  <a:cubicBezTo>
                    <a:pt x="1" y="11"/>
                    <a:pt x="2" y="11"/>
                    <a:pt x="2" y="11"/>
                  </a:cubicBezTo>
                  <a:cubicBezTo>
                    <a:pt x="3" y="11"/>
                    <a:pt x="3" y="11"/>
                    <a:pt x="4" y="11"/>
                  </a:cubicBezTo>
                  <a:cubicBezTo>
                    <a:pt x="4" y="11"/>
                    <a:pt x="4" y="11"/>
                    <a:pt x="5" y="10"/>
                  </a:cubicBezTo>
                  <a:cubicBezTo>
                    <a:pt x="5" y="10"/>
                    <a:pt x="6" y="10"/>
                    <a:pt x="6" y="10"/>
                  </a:cubicBezTo>
                  <a:cubicBezTo>
                    <a:pt x="7" y="11"/>
                    <a:pt x="7" y="11"/>
                    <a:pt x="7" y="11"/>
                  </a:cubicBezTo>
                  <a:cubicBezTo>
                    <a:pt x="8" y="11"/>
                    <a:pt x="8" y="11"/>
                    <a:pt x="9" y="11"/>
                  </a:cubicBezTo>
                  <a:cubicBezTo>
                    <a:pt x="9" y="11"/>
                    <a:pt x="9" y="11"/>
                    <a:pt x="9" y="11"/>
                  </a:cubicBezTo>
                  <a:cubicBezTo>
                    <a:pt x="10" y="11"/>
                    <a:pt x="8" y="11"/>
                    <a:pt x="8" y="11"/>
                  </a:cubicBezTo>
                  <a:cubicBezTo>
                    <a:pt x="7" y="12"/>
                    <a:pt x="7" y="12"/>
                    <a:pt x="6" y="12"/>
                  </a:cubicBezTo>
                  <a:cubicBezTo>
                    <a:pt x="6" y="12"/>
                    <a:pt x="6" y="12"/>
                    <a:pt x="5" y="12"/>
                  </a:cubicBezTo>
                  <a:cubicBezTo>
                    <a:pt x="4" y="12"/>
                    <a:pt x="4" y="12"/>
                    <a:pt x="4" y="12"/>
                  </a:cubicBezTo>
                  <a:cubicBezTo>
                    <a:pt x="3" y="12"/>
                    <a:pt x="3" y="11"/>
                    <a:pt x="2" y="12"/>
                  </a:cubicBezTo>
                  <a:cubicBezTo>
                    <a:pt x="2" y="12"/>
                    <a:pt x="1" y="12"/>
                    <a:pt x="1" y="12"/>
                  </a:cubicBezTo>
                  <a:cubicBezTo>
                    <a:pt x="1" y="13"/>
                    <a:pt x="1" y="13"/>
                    <a:pt x="1" y="13"/>
                  </a:cubicBezTo>
                  <a:cubicBezTo>
                    <a:pt x="1" y="13"/>
                    <a:pt x="2" y="13"/>
                    <a:pt x="2" y="13"/>
                  </a:cubicBezTo>
                  <a:cubicBezTo>
                    <a:pt x="2" y="13"/>
                    <a:pt x="3" y="12"/>
                    <a:pt x="3" y="13"/>
                  </a:cubicBezTo>
                  <a:cubicBezTo>
                    <a:pt x="3" y="13"/>
                    <a:pt x="3" y="13"/>
                    <a:pt x="3" y="13"/>
                  </a:cubicBezTo>
                  <a:cubicBezTo>
                    <a:pt x="3" y="13"/>
                    <a:pt x="3" y="13"/>
                    <a:pt x="3" y="14"/>
                  </a:cubicBezTo>
                  <a:cubicBezTo>
                    <a:pt x="3" y="14"/>
                    <a:pt x="3" y="14"/>
                    <a:pt x="3" y="14"/>
                  </a:cubicBezTo>
                  <a:cubicBezTo>
                    <a:pt x="3" y="15"/>
                    <a:pt x="4" y="14"/>
                    <a:pt x="4" y="14"/>
                  </a:cubicBezTo>
                  <a:cubicBezTo>
                    <a:pt x="5" y="15"/>
                    <a:pt x="5" y="15"/>
                    <a:pt x="6" y="15"/>
                  </a:cubicBezTo>
                  <a:cubicBezTo>
                    <a:pt x="6" y="14"/>
                    <a:pt x="6" y="14"/>
                    <a:pt x="7" y="14"/>
                  </a:cubicBezTo>
                  <a:cubicBezTo>
                    <a:pt x="7" y="14"/>
                    <a:pt x="7" y="14"/>
                    <a:pt x="8" y="14"/>
                  </a:cubicBezTo>
                  <a:cubicBezTo>
                    <a:pt x="8" y="14"/>
                    <a:pt x="8" y="14"/>
                    <a:pt x="8" y="14"/>
                  </a:cubicBezTo>
                  <a:cubicBezTo>
                    <a:pt x="8" y="14"/>
                    <a:pt x="8" y="14"/>
                    <a:pt x="9" y="15"/>
                  </a:cubicBezTo>
                  <a:cubicBezTo>
                    <a:pt x="9" y="15"/>
                    <a:pt x="9" y="15"/>
                    <a:pt x="9" y="14"/>
                  </a:cubicBezTo>
                  <a:cubicBezTo>
                    <a:pt x="9" y="14"/>
                    <a:pt x="10" y="13"/>
                    <a:pt x="10" y="13"/>
                  </a:cubicBezTo>
                  <a:cubicBezTo>
                    <a:pt x="10" y="14"/>
                    <a:pt x="10" y="14"/>
                    <a:pt x="10" y="14"/>
                  </a:cubicBezTo>
                  <a:cubicBezTo>
                    <a:pt x="11" y="14"/>
                    <a:pt x="11" y="14"/>
                    <a:pt x="11" y="14"/>
                  </a:cubicBezTo>
                  <a:cubicBezTo>
                    <a:pt x="12" y="14"/>
                    <a:pt x="12" y="14"/>
                    <a:pt x="12" y="14"/>
                  </a:cubicBezTo>
                  <a:cubicBezTo>
                    <a:pt x="12" y="14"/>
                    <a:pt x="13" y="13"/>
                    <a:pt x="13" y="13"/>
                  </a:cubicBezTo>
                  <a:cubicBezTo>
                    <a:pt x="13" y="13"/>
                    <a:pt x="13" y="13"/>
                    <a:pt x="13" y="13"/>
                  </a:cubicBezTo>
                  <a:cubicBezTo>
                    <a:pt x="13" y="13"/>
                    <a:pt x="13" y="13"/>
                    <a:pt x="14" y="13"/>
                  </a:cubicBezTo>
                  <a:cubicBezTo>
                    <a:pt x="14" y="13"/>
                    <a:pt x="14" y="13"/>
                    <a:pt x="14" y="13"/>
                  </a:cubicBezTo>
                  <a:cubicBezTo>
                    <a:pt x="14" y="13"/>
                    <a:pt x="13" y="14"/>
                    <a:pt x="13" y="14"/>
                  </a:cubicBezTo>
                  <a:cubicBezTo>
                    <a:pt x="14" y="14"/>
                    <a:pt x="14" y="14"/>
                    <a:pt x="15" y="14"/>
                  </a:cubicBezTo>
                  <a:cubicBezTo>
                    <a:pt x="15" y="14"/>
                    <a:pt x="15" y="14"/>
                    <a:pt x="16" y="14"/>
                  </a:cubicBezTo>
                  <a:cubicBezTo>
                    <a:pt x="16" y="14"/>
                    <a:pt x="17" y="14"/>
                    <a:pt x="17" y="14"/>
                  </a:cubicBezTo>
                  <a:cubicBezTo>
                    <a:pt x="17" y="14"/>
                    <a:pt x="18" y="15"/>
                    <a:pt x="18" y="15"/>
                  </a:cubicBezTo>
                  <a:cubicBezTo>
                    <a:pt x="18" y="15"/>
                    <a:pt x="18" y="15"/>
                    <a:pt x="19" y="15"/>
                  </a:cubicBezTo>
                  <a:cubicBezTo>
                    <a:pt x="19" y="15"/>
                    <a:pt x="19" y="15"/>
                    <a:pt x="19" y="15"/>
                  </a:cubicBezTo>
                  <a:cubicBezTo>
                    <a:pt x="20" y="16"/>
                    <a:pt x="19" y="16"/>
                    <a:pt x="19" y="16"/>
                  </a:cubicBezTo>
                  <a:cubicBezTo>
                    <a:pt x="20" y="17"/>
                    <a:pt x="20" y="16"/>
                    <a:pt x="20" y="17"/>
                  </a:cubicBezTo>
                  <a:cubicBezTo>
                    <a:pt x="20" y="17"/>
                    <a:pt x="21" y="17"/>
                    <a:pt x="21" y="17"/>
                  </a:cubicBezTo>
                  <a:cubicBezTo>
                    <a:pt x="21" y="17"/>
                    <a:pt x="21" y="17"/>
                    <a:pt x="21" y="18"/>
                  </a:cubicBezTo>
                  <a:cubicBezTo>
                    <a:pt x="21" y="18"/>
                    <a:pt x="21" y="19"/>
                    <a:pt x="21" y="19"/>
                  </a:cubicBezTo>
                  <a:cubicBezTo>
                    <a:pt x="21" y="19"/>
                    <a:pt x="21" y="20"/>
                    <a:pt x="21" y="20"/>
                  </a:cubicBezTo>
                  <a:cubicBezTo>
                    <a:pt x="21" y="21"/>
                    <a:pt x="21" y="21"/>
                    <a:pt x="21" y="22"/>
                  </a:cubicBezTo>
                  <a:cubicBezTo>
                    <a:pt x="21" y="22"/>
                    <a:pt x="21" y="22"/>
                    <a:pt x="21" y="23"/>
                  </a:cubicBezTo>
                  <a:cubicBezTo>
                    <a:pt x="20" y="23"/>
                    <a:pt x="20" y="23"/>
                    <a:pt x="20" y="24"/>
                  </a:cubicBezTo>
                  <a:cubicBezTo>
                    <a:pt x="20" y="24"/>
                    <a:pt x="20" y="24"/>
                    <a:pt x="20" y="25"/>
                  </a:cubicBezTo>
                  <a:cubicBezTo>
                    <a:pt x="19" y="25"/>
                    <a:pt x="19" y="25"/>
                    <a:pt x="20" y="25"/>
                  </a:cubicBezTo>
                  <a:cubicBezTo>
                    <a:pt x="20" y="26"/>
                    <a:pt x="20" y="25"/>
                    <a:pt x="21" y="25"/>
                  </a:cubicBezTo>
                  <a:cubicBezTo>
                    <a:pt x="21" y="25"/>
                    <a:pt x="21" y="25"/>
                    <a:pt x="22" y="25"/>
                  </a:cubicBezTo>
                  <a:cubicBezTo>
                    <a:pt x="22" y="25"/>
                    <a:pt x="22" y="24"/>
                    <a:pt x="23" y="25"/>
                  </a:cubicBezTo>
                  <a:cubicBezTo>
                    <a:pt x="23" y="25"/>
                    <a:pt x="23" y="25"/>
                    <a:pt x="23" y="25"/>
                  </a:cubicBezTo>
                  <a:cubicBezTo>
                    <a:pt x="24" y="25"/>
                    <a:pt x="24" y="25"/>
                    <a:pt x="24" y="26"/>
                  </a:cubicBezTo>
                  <a:cubicBezTo>
                    <a:pt x="25" y="26"/>
                    <a:pt x="25" y="26"/>
                    <a:pt x="25" y="26"/>
                  </a:cubicBezTo>
                  <a:cubicBezTo>
                    <a:pt x="25" y="27"/>
                    <a:pt x="25" y="27"/>
                    <a:pt x="25" y="27"/>
                  </a:cubicBezTo>
                  <a:cubicBezTo>
                    <a:pt x="25" y="27"/>
                    <a:pt x="25" y="27"/>
                    <a:pt x="25" y="27"/>
                  </a:cubicBezTo>
                  <a:cubicBezTo>
                    <a:pt x="25" y="27"/>
                    <a:pt x="25" y="28"/>
                    <a:pt x="24" y="28"/>
                  </a:cubicBezTo>
                  <a:cubicBezTo>
                    <a:pt x="24" y="28"/>
                    <a:pt x="24" y="27"/>
                    <a:pt x="24" y="27"/>
                  </a:cubicBezTo>
                  <a:cubicBezTo>
                    <a:pt x="23" y="27"/>
                    <a:pt x="23" y="27"/>
                    <a:pt x="22" y="27"/>
                  </a:cubicBezTo>
                  <a:cubicBezTo>
                    <a:pt x="22" y="27"/>
                    <a:pt x="22" y="27"/>
                    <a:pt x="21" y="27"/>
                  </a:cubicBezTo>
                  <a:cubicBezTo>
                    <a:pt x="21" y="27"/>
                    <a:pt x="20" y="26"/>
                    <a:pt x="20" y="27"/>
                  </a:cubicBezTo>
                  <a:cubicBezTo>
                    <a:pt x="20" y="27"/>
                    <a:pt x="20" y="27"/>
                    <a:pt x="20" y="27"/>
                  </a:cubicBezTo>
                  <a:cubicBezTo>
                    <a:pt x="20" y="28"/>
                    <a:pt x="21" y="27"/>
                    <a:pt x="21" y="28"/>
                  </a:cubicBezTo>
                  <a:cubicBezTo>
                    <a:pt x="22" y="28"/>
                    <a:pt x="22" y="28"/>
                    <a:pt x="22" y="28"/>
                  </a:cubicBezTo>
                  <a:cubicBezTo>
                    <a:pt x="23" y="28"/>
                    <a:pt x="24" y="28"/>
                    <a:pt x="24" y="29"/>
                  </a:cubicBezTo>
                  <a:cubicBezTo>
                    <a:pt x="24" y="29"/>
                    <a:pt x="25" y="29"/>
                    <a:pt x="25" y="29"/>
                  </a:cubicBezTo>
                  <a:cubicBezTo>
                    <a:pt x="25" y="30"/>
                    <a:pt x="25" y="30"/>
                    <a:pt x="25" y="31"/>
                  </a:cubicBezTo>
                  <a:cubicBezTo>
                    <a:pt x="25" y="31"/>
                    <a:pt x="24" y="32"/>
                    <a:pt x="24" y="32"/>
                  </a:cubicBezTo>
                  <a:cubicBezTo>
                    <a:pt x="23" y="32"/>
                    <a:pt x="23" y="32"/>
                    <a:pt x="22" y="32"/>
                  </a:cubicBezTo>
                  <a:cubicBezTo>
                    <a:pt x="22" y="32"/>
                    <a:pt x="22" y="32"/>
                    <a:pt x="21" y="32"/>
                  </a:cubicBezTo>
                  <a:cubicBezTo>
                    <a:pt x="21" y="32"/>
                    <a:pt x="21" y="32"/>
                    <a:pt x="21" y="32"/>
                  </a:cubicBezTo>
                  <a:cubicBezTo>
                    <a:pt x="20" y="32"/>
                    <a:pt x="20" y="33"/>
                    <a:pt x="20" y="33"/>
                  </a:cubicBezTo>
                  <a:cubicBezTo>
                    <a:pt x="19" y="33"/>
                    <a:pt x="19" y="33"/>
                    <a:pt x="19" y="33"/>
                  </a:cubicBezTo>
                  <a:cubicBezTo>
                    <a:pt x="19" y="33"/>
                    <a:pt x="18" y="34"/>
                    <a:pt x="18" y="34"/>
                  </a:cubicBezTo>
                  <a:cubicBezTo>
                    <a:pt x="18" y="34"/>
                    <a:pt x="17" y="35"/>
                    <a:pt x="17" y="35"/>
                  </a:cubicBezTo>
                  <a:cubicBezTo>
                    <a:pt x="17" y="36"/>
                    <a:pt x="17" y="36"/>
                    <a:pt x="18" y="36"/>
                  </a:cubicBezTo>
                  <a:cubicBezTo>
                    <a:pt x="18" y="37"/>
                    <a:pt x="18" y="36"/>
                    <a:pt x="18" y="37"/>
                  </a:cubicBezTo>
                  <a:cubicBezTo>
                    <a:pt x="19" y="37"/>
                    <a:pt x="18" y="37"/>
                    <a:pt x="17" y="37"/>
                  </a:cubicBezTo>
                  <a:cubicBezTo>
                    <a:pt x="17" y="38"/>
                    <a:pt x="17" y="38"/>
                    <a:pt x="17" y="39"/>
                  </a:cubicBezTo>
                  <a:cubicBezTo>
                    <a:pt x="17" y="39"/>
                    <a:pt x="17" y="39"/>
                    <a:pt x="17" y="39"/>
                  </a:cubicBezTo>
                  <a:cubicBezTo>
                    <a:pt x="17" y="40"/>
                    <a:pt x="18" y="40"/>
                    <a:pt x="18" y="40"/>
                  </a:cubicBezTo>
                  <a:cubicBezTo>
                    <a:pt x="18" y="40"/>
                    <a:pt x="18" y="40"/>
                    <a:pt x="18" y="40"/>
                  </a:cubicBezTo>
                  <a:cubicBezTo>
                    <a:pt x="18" y="41"/>
                    <a:pt x="18" y="41"/>
                    <a:pt x="18" y="41"/>
                  </a:cubicBezTo>
                  <a:cubicBezTo>
                    <a:pt x="18" y="42"/>
                    <a:pt x="18" y="42"/>
                    <a:pt x="18" y="43"/>
                  </a:cubicBezTo>
                  <a:cubicBezTo>
                    <a:pt x="18" y="43"/>
                    <a:pt x="18" y="44"/>
                    <a:pt x="18" y="44"/>
                  </a:cubicBezTo>
                  <a:cubicBezTo>
                    <a:pt x="18" y="45"/>
                    <a:pt x="18" y="45"/>
                    <a:pt x="18" y="45"/>
                  </a:cubicBezTo>
                  <a:cubicBezTo>
                    <a:pt x="19" y="46"/>
                    <a:pt x="19" y="46"/>
                    <a:pt x="19" y="46"/>
                  </a:cubicBezTo>
                  <a:cubicBezTo>
                    <a:pt x="19" y="46"/>
                    <a:pt x="20" y="46"/>
                    <a:pt x="20" y="46"/>
                  </a:cubicBezTo>
                  <a:cubicBezTo>
                    <a:pt x="20" y="47"/>
                    <a:pt x="19" y="47"/>
                    <a:pt x="19" y="47"/>
                  </a:cubicBezTo>
                  <a:cubicBezTo>
                    <a:pt x="19" y="47"/>
                    <a:pt x="19" y="48"/>
                    <a:pt x="19" y="48"/>
                  </a:cubicBezTo>
                  <a:cubicBezTo>
                    <a:pt x="20" y="48"/>
                    <a:pt x="20" y="49"/>
                    <a:pt x="20" y="49"/>
                  </a:cubicBezTo>
                  <a:cubicBezTo>
                    <a:pt x="20" y="49"/>
                    <a:pt x="20" y="49"/>
                    <a:pt x="20" y="49"/>
                  </a:cubicBezTo>
                  <a:cubicBezTo>
                    <a:pt x="20" y="49"/>
                    <a:pt x="20" y="50"/>
                    <a:pt x="21" y="50"/>
                  </a:cubicBezTo>
                  <a:cubicBezTo>
                    <a:pt x="21" y="50"/>
                    <a:pt x="21" y="51"/>
                    <a:pt x="21" y="51"/>
                  </a:cubicBezTo>
                  <a:cubicBezTo>
                    <a:pt x="21" y="51"/>
                    <a:pt x="21" y="51"/>
                    <a:pt x="22" y="51"/>
                  </a:cubicBezTo>
                  <a:cubicBezTo>
                    <a:pt x="22" y="52"/>
                    <a:pt x="23" y="51"/>
                    <a:pt x="23" y="51"/>
                  </a:cubicBezTo>
                  <a:cubicBezTo>
                    <a:pt x="24" y="51"/>
                    <a:pt x="24" y="52"/>
                    <a:pt x="25" y="51"/>
                  </a:cubicBezTo>
                  <a:cubicBezTo>
                    <a:pt x="25" y="51"/>
                    <a:pt x="25" y="51"/>
                    <a:pt x="25" y="51"/>
                  </a:cubicBezTo>
                  <a:cubicBezTo>
                    <a:pt x="26" y="51"/>
                    <a:pt x="26" y="51"/>
                    <a:pt x="26" y="51"/>
                  </a:cubicBezTo>
                  <a:cubicBezTo>
                    <a:pt x="26" y="52"/>
                    <a:pt x="27" y="52"/>
                    <a:pt x="27" y="52"/>
                  </a:cubicBezTo>
                  <a:cubicBezTo>
                    <a:pt x="27" y="52"/>
                    <a:pt x="27" y="53"/>
                    <a:pt x="27" y="53"/>
                  </a:cubicBezTo>
                  <a:cubicBezTo>
                    <a:pt x="28" y="53"/>
                    <a:pt x="27" y="54"/>
                    <a:pt x="28" y="54"/>
                  </a:cubicBezTo>
                  <a:cubicBezTo>
                    <a:pt x="28" y="54"/>
                    <a:pt x="28" y="53"/>
                    <a:pt x="28" y="53"/>
                  </a:cubicBezTo>
                  <a:cubicBezTo>
                    <a:pt x="29" y="53"/>
                    <a:pt x="29" y="53"/>
                    <a:pt x="29" y="53"/>
                  </a:cubicBezTo>
                  <a:cubicBezTo>
                    <a:pt x="30" y="53"/>
                    <a:pt x="30" y="53"/>
                    <a:pt x="30" y="53"/>
                  </a:cubicBezTo>
                  <a:cubicBezTo>
                    <a:pt x="31" y="53"/>
                    <a:pt x="31" y="53"/>
                    <a:pt x="31" y="53"/>
                  </a:cubicBezTo>
                  <a:cubicBezTo>
                    <a:pt x="31" y="53"/>
                    <a:pt x="31" y="52"/>
                    <a:pt x="32" y="52"/>
                  </a:cubicBezTo>
                  <a:cubicBezTo>
                    <a:pt x="32" y="52"/>
                    <a:pt x="32" y="52"/>
                    <a:pt x="33" y="51"/>
                  </a:cubicBezTo>
                  <a:cubicBezTo>
                    <a:pt x="33" y="51"/>
                    <a:pt x="33" y="51"/>
                    <a:pt x="33" y="51"/>
                  </a:cubicBezTo>
                  <a:cubicBezTo>
                    <a:pt x="33" y="50"/>
                    <a:pt x="33" y="50"/>
                    <a:pt x="34" y="50"/>
                  </a:cubicBezTo>
                  <a:cubicBezTo>
                    <a:pt x="34" y="49"/>
                    <a:pt x="34" y="49"/>
                    <a:pt x="34" y="49"/>
                  </a:cubicBezTo>
                  <a:cubicBezTo>
                    <a:pt x="35" y="49"/>
                    <a:pt x="35" y="48"/>
                    <a:pt x="34" y="48"/>
                  </a:cubicBezTo>
                  <a:cubicBezTo>
                    <a:pt x="34" y="48"/>
                    <a:pt x="34" y="47"/>
                    <a:pt x="34" y="47"/>
                  </a:cubicBezTo>
                  <a:cubicBezTo>
                    <a:pt x="34" y="47"/>
                    <a:pt x="35" y="46"/>
                    <a:pt x="35" y="46"/>
                  </a:cubicBezTo>
                  <a:cubicBezTo>
                    <a:pt x="35" y="46"/>
                    <a:pt x="35" y="47"/>
                    <a:pt x="36" y="47"/>
                  </a:cubicBezTo>
                  <a:cubicBezTo>
                    <a:pt x="36" y="47"/>
                    <a:pt x="36" y="46"/>
                    <a:pt x="36" y="46"/>
                  </a:cubicBezTo>
                  <a:cubicBezTo>
                    <a:pt x="36" y="46"/>
                    <a:pt x="36" y="46"/>
                    <a:pt x="36" y="46"/>
                  </a:cubicBezTo>
                  <a:cubicBezTo>
                    <a:pt x="37" y="45"/>
                    <a:pt x="38" y="45"/>
                    <a:pt x="38" y="45"/>
                  </a:cubicBezTo>
                  <a:cubicBezTo>
                    <a:pt x="38" y="45"/>
                    <a:pt x="39" y="45"/>
                    <a:pt x="39" y="44"/>
                  </a:cubicBezTo>
                  <a:cubicBezTo>
                    <a:pt x="39" y="44"/>
                    <a:pt x="39" y="43"/>
                    <a:pt x="38" y="43"/>
                  </a:cubicBezTo>
                  <a:cubicBezTo>
                    <a:pt x="38" y="43"/>
                    <a:pt x="38" y="44"/>
                    <a:pt x="38" y="43"/>
                  </a:cubicBezTo>
                  <a:cubicBezTo>
                    <a:pt x="38" y="43"/>
                    <a:pt x="38" y="43"/>
                    <a:pt x="38" y="43"/>
                  </a:cubicBezTo>
                  <a:cubicBezTo>
                    <a:pt x="39" y="43"/>
                    <a:pt x="39" y="43"/>
                    <a:pt x="39" y="43"/>
                  </a:cubicBezTo>
                  <a:cubicBezTo>
                    <a:pt x="39" y="42"/>
                    <a:pt x="39" y="42"/>
                    <a:pt x="39" y="42"/>
                  </a:cubicBezTo>
                  <a:cubicBezTo>
                    <a:pt x="39" y="42"/>
                    <a:pt x="39" y="41"/>
                    <a:pt x="39" y="41"/>
                  </a:cubicBezTo>
                  <a:cubicBezTo>
                    <a:pt x="39" y="41"/>
                    <a:pt x="40" y="41"/>
                    <a:pt x="40" y="41"/>
                  </a:cubicBezTo>
                  <a:cubicBezTo>
                    <a:pt x="41" y="41"/>
                    <a:pt x="41" y="41"/>
                    <a:pt x="41" y="41"/>
                  </a:cubicBezTo>
                  <a:cubicBezTo>
                    <a:pt x="41" y="41"/>
                    <a:pt x="41" y="40"/>
                    <a:pt x="41" y="40"/>
                  </a:cubicBezTo>
                  <a:cubicBezTo>
                    <a:pt x="41" y="40"/>
                    <a:pt x="41" y="40"/>
                    <a:pt x="41" y="40"/>
                  </a:cubicBezTo>
                  <a:cubicBezTo>
                    <a:pt x="42" y="40"/>
                    <a:pt x="42" y="40"/>
                    <a:pt x="43" y="40"/>
                  </a:cubicBezTo>
                  <a:cubicBezTo>
                    <a:pt x="44" y="40"/>
                    <a:pt x="44" y="40"/>
                    <a:pt x="45" y="40"/>
                  </a:cubicBezTo>
                  <a:cubicBezTo>
                    <a:pt x="45" y="39"/>
                    <a:pt x="45" y="39"/>
                    <a:pt x="46" y="39"/>
                  </a:cubicBezTo>
                  <a:cubicBezTo>
                    <a:pt x="46" y="39"/>
                    <a:pt x="45" y="38"/>
                    <a:pt x="46" y="38"/>
                  </a:cubicBezTo>
                  <a:cubicBezTo>
                    <a:pt x="46" y="38"/>
                    <a:pt x="46" y="38"/>
                    <a:pt x="47" y="38"/>
                  </a:cubicBezTo>
                  <a:cubicBezTo>
                    <a:pt x="47" y="38"/>
                    <a:pt x="46" y="39"/>
                    <a:pt x="47" y="39"/>
                  </a:cubicBezTo>
                  <a:cubicBezTo>
                    <a:pt x="47" y="39"/>
                    <a:pt x="47" y="39"/>
                    <a:pt x="47" y="39"/>
                  </a:cubicBezTo>
                  <a:cubicBezTo>
                    <a:pt x="48" y="39"/>
                    <a:pt x="48" y="39"/>
                    <a:pt x="49" y="39"/>
                  </a:cubicBezTo>
                  <a:cubicBezTo>
                    <a:pt x="49" y="39"/>
                    <a:pt x="49" y="39"/>
                    <a:pt x="49" y="39"/>
                  </a:cubicBezTo>
                  <a:cubicBezTo>
                    <a:pt x="50" y="39"/>
                    <a:pt x="49" y="38"/>
                    <a:pt x="49" y="38"/>
                  </a:cubicBezTo>
                  <a:cubicBezTo>
                    <a:pt x="50" y="38"/>
                    <a:pt x="50" y="38"/>
                    <a:pt x="51" y="38"/>
                  </a:cubicBezTo>
                  <a:cubicBezTo>
                    <a:pt x="51" y="38"/>
                    <a:pt x="52" y="38"/>
                    <a:pt x="52" y="38"/>
                  </a:cubicBezTo>
                  <a:cubicBezTo>
                    <a:pt x="53" y="37"/>
                    <a:pt x="53" y="37"/>
                    <a:pt x="53" y="37"/>
                  </a:cubicBezTo>
                  <a:cubicBezTo>
                    <a:pt x="54" y="36"/>
                    <a:pt x="54" y="36"/>
                    <a:pt x="54" y="36"/>
                  </a:cubicBezTo>
                  <a:cubicBezTo>
                    <a:pt x="55" y="35"/>
                    <a:pt x="55" y="35"/>
                    <a:pt x="55" y="35"/>
                  </a:cubicBezTo>
                  <a:cubicBezTo>
                    <a:pt x="56" y="34"/>
                    <a:pt x="56" y="34"/>
                    <a:pt x="56" y="34"/>
                  </a:cubicBezTo>
                  <a:cubicBezTo>
                    <a:pt x="57" y="34"/>
                    <a:pt x="57" y="34"/>
                    <a:pt x="58" y="34"/>
                  </a:cubicBezTo>
                  <a:cubicBezTo>
                    <a:pt x="58" y="33"/>
                    <a:pt x="57" y="33"/>
                    <a:pt x="58" y="33"/>
                  </a:cubicBezTo>
                  <a:cubicBezTo>
                    <a:pt x="58" y="32"/>
                    <a:pt x="58" y="32"/>
                    <a:pt x="58" y="32"/>
                  </a:cubicBezTo>
                  <a:cubicBezTo>
                    <a:pt x="58" y="32"/>
                    <a:pt x="58" y="33"/>
                    <a:pt x="59" y="33"/>
                  </a:cubicBezTo>
                  <a:cubicBezTo>
                    <a:pt x="59" y="33"/>
                    <a:pt x="59" y="33"/>
                    <a:pt x="60" y="33"/>
                  </a:cubicBezTo>
                  <a:cubicBezTo>
                    <a:pt x="60" y="34"/>
                    <a:pt x="60" y="33"/>
                    <a:pt x="61" y="33"/>
                  </a:cubicBezTo>
                  <a:cubicBezTo>
                    <a:pt x="61" y="33"/>
                    <a:pt x="62" y="33"/>
                    <a:pt x="62" y="33"/>
                  </a:cubicBezTo>
                  <a:cubicBezTo>
                    <a:pt x="63" y="33"/>
                    <a:pt x="63" y="33"/>
                    <a:pt x="63" y="33"/>
                  </a:cubicBezTo>
                  <a:cubicBezTo>
                    <a:pt x="64" y="33"/>
                    <a:pt x="64" y="33"/>
                    <a:pt x="65" y="32"/>
                  </a:cubicBezTo>
                  <a:cubicBezTo>
                    <a:pt x="65" y="32"/>
                    <a:pt x="66" y="32"/>
                    <a:pt x="67" y="32"/>
                  </a:cubicBezTo>
                  <a:cubicBezTo>
                    <a:pt x="67" y="32"/>
                    <a:pt x="68" y="32"/>
                    <a:pt x="69" y="31"/>
                  </a:cubicBezTo>
                  <a:cubicBezTo>
                    <a:pt x="69" y="31"/>
                    <a:pt x="69" y="31"/>
                    <a:pt x="70" y="31"/>
                  </a:cubicBezTo>
                  <a:cubicBezTo>
                    <a:pt x="70" y="30"/>
                    <a:pt x="71" y="30"/>
                    <a:pt x="72" y="30"/>
                  </a:cubicBezTo>
                  <a:cubicBezTo>
                    <a:pt x="72" y="30"/>
                    <a:pt x="73" y="30"/>
                    <a:pt x="73" y="29"/>
                  </a:cubicBezTo>
                  <a:cubicBezTo>
                    <a:pt x="74" y="29"/>
                    <a:pt x="74" y="29"/>
                    <a:pt x="75" y="29"/>
                  </a:cubicBezTo>
                  <a:cubicBezTo>
                    <a:pt x="75" y="29"/>
                    <a:pt x="76" y="29"/>
                    <a:pt x="76" y="29"/>
                  </a:cubicBezTo>
                  <a:cubicBezTo>
                    <a:pt x="76" y="28"/>
                    <a:pt x="76" y="28"/>
                    <a:pt x="76" y="28"/>
                  </a:cubicBezTo>
                  <a:cubicBezTo>
                    <a:pt x="76" y="28"/>
                    <a:pt x="76" y="28"/>
                    <a:pt x="76" y="28"/>
                  </a:cubicBezTo>
                  <a:cubicBezTo>
                    <a:pt x="75" y="27"/>
                    <a:pt x="75" y="28"/>
                    <a:pt x="74" y="28"/>
                  </a:cubicBezTo>
                  <a:cubicBezTo>
                    <a:pt x="73" y="28"/>
                    <a:pt x="73" y="28"/>
                    <a:pt x="72" y="28"/>
                  </a:cubicBezTo>
                  <a:cubicBezTo>
                    <a:pt x="72" y="28"/>
                    <a:pt x="71" y="28"/>
                    <a:pt x="70" y="28"/>
                  </a:cubicBezTo>
                  <a:cubicBezTo>
                    <a:pt x="70" y="28"/>
                    <a:pt x="70" y="28"/>
                    <a:pt x="69" y="28"/>
                  </a:cubicBezTo>
                  <a:cubicBezTo>
                    <a:pt x="69" y="28"/>
                    <a:pt x="69" y="28"/>
                    <a:pt x="69" y="28"/>
                  </a:cubicBezTo>
                  <a:cubicBezTo>
                    <a:pt x="68" y="28"/>
                    <a:pt x="68" y="29"/>
                    <a:pt x="68" y="29"/>
                  </a:cubicBezTo>
                  <a:cubicBezTo>
                    <a:pt x="68" y="29"/>
                    <a:pt x="67" y="29"/>
                    <a:pt x="67" y="28"/>
                  </a:cubicBezTo>
                  <a:cubicBezTo>
                    <a:pt x="67" y="28"/>
                    <a:pt x="68" y="28"/>
                    <a:pt x="68" y="28"/>
                  </a:cubicBezTo>
                  <a:cubicBezTo>
                    <a:pt x="68" y="27"/>
                    <a:pt x="68" y="27"/>
                    <a:pt x="69" y="27"/>
                  </a:cubicBezTo>
                  <a:cubicBezTo>
                    <a:pt x="69" y="27"/>
                    <a:pt x="69" y="27"/>
                    <a:pt x="70" y="27"/>
                  </a:cubicBezTo>
                  <a:cubicBezTo>
                    <a:pt x="70" y="27"/>
                    <a:pt x="71" y="27"/>
                    <a:pt x="71" y="27"/>
                  </a:cubicBezTo>
                  <a:cubicBezTo>
                    <a:pt x="71" y="27"/>
                    <a:pt x="71" y="27"/>
                    <a:pt x="71" y="27"/>
                  </a:cubicBezTo>
                  <a:cubicBezTo>
                    <a:pt x="71" y="26"/>
                    <a:pt x="71" y="26"/>
                    <a:pt x="71" y="26"/>
                  </a:cubicBezTo>
                  <a:cubicBezTo>
                    <a:pt x="71" y="25"/>
                    <a:pt x="71" y="25"/>
                    <a:pt x="71" y="25"/>
                  </a:cubicBezTo>
                  <a:cubicBezTo>
                    <a:pt x="72" y="25"/>
                    <a:pt x="72" y="25"/>
                    <a:pt x="72" y="25"/>
                  </a:cubicBezTo>
                  <a:cubicBezTo>
                    <a:pt x="73" y="25"/>
                    <a:pt x="73" y="25"/>
                    <a:pt x="73" y="25"/>
                  </a:cubicBezTo>
                  <a:cubicBezTo>
                    <a:pt x="74" y="25"/>
                    <a:pt x="74" y="26"/>
                    <a:pt x="74" y="26"/>
                  </a:cubicBezTo>
                  <a:cubicBezTo>
                    <a:pt x="74" y="26"/>
                    <a:pt x="74" y="26"/>
                    <a:pt x="74" y="27"/>
                  </a:cubicBezTo>
                  <a:cubicBezTo>
                    <a:pt x="74" y="27"/>
                    <a:pt x="74" y="27"/>
                    <a:pt x="74" y="27"/>
                  </a:cubicBezTo>
                  <a:cubicBezTo>
                    <a:pt x="75" y="27"/>
                    <a:pt x="75" y="27"/>
                    <a:pt x="75" y="27"/>
                  </a:cubicBezTo>
                  <a:cubicBezTo>
                    <a:pt x="76" y="27"/>
                    <a:pt x="76" y="27"/>
                    <a:pt x="76" y="27"/>
                  </a:cubicBezTo>
                  <a:cubicBezTo>
                    <a:pt x="76" y="27"/>
                    <a:pt x="76" y="27"/>
                    <a:pt x="76" y="27"/>
                  </a:cubicBezTo>
                  <a:cubicBezTo>
                    <a:pt x="76" y="27"/>
                    <a:pt x="76" y="27"/>
                    <a:pt x="76" y="27"/>
                  </a:cubicBezTo>
                  <a:cubicBezTo>
                    <a:pt x="76" y="27"/>
                    <a:pt x="77" y="27"/>
                    <a:pt x="77" y="27"/>
                  </a:cubicBezTo>
                  <a:cubicBezTo>
                    <a:pt x="77" y="27"/>
                    <a:pt x="78" y="27"/>
                    <a:pt x="78" y="27"/>
                  </a:cubicBezTo>
                  <a:cubicBezTo>
                    <a:pt x="78" y="27"/>
                    <a:pt x="78" y="27"/>
                    <a:pt x="78" y="27"/>
                  </a:cubicBezTo>
                  <a:cubicBezTo>
                    <a:pt x="78" y="27"/>
                    <a:pt x="78" y="27"/>
                    <a:pt x="78" y="27"/>
                  </a:cubicBezTo>
                  <a:cubicBezTo>
                    <a:pt x="78" y="26"/>
                    <a:pt x="78" y="26"/>
                    <a:pt x="78" y="26"/>
                  </a:cubicBezTo>
                  <a:cubicBezTo>
                    <a:pt x="78" y="26"/>
                    <a:pt x="78" y="26"/>
                    <a:pt x="78" y="25"/>
                  </a:cubicBezTo>
                  <a:cubicBezTo>
                    <a:pt x="78" y="25"/>
                    <a:pt x="78" y="25"/>
                    <a:pt x="78" y="25"/>
                  </a:cubicBezTo>
                  <a:cubicBezTo>
                    <a:pt x="78" y="24"/>
                    <a:pt x="77" y="25"/>
                    <a:pt x="77" y="25"/>
                  </a:cubicBezTo>
                  <a:cubicBezTo>
                    <a:pt x="77" y="25"/>
                    <a:pt x="77" y="24"/>
                    <a:pt x="77" y="24"/>
                  </a:cubicBezTo>
                  <a:cubicBezTo>
                    <a:pt x="77" y="24"/>
                    <a:pt x="77" y="24"/>
                    <a:pt x="76" y="23"/>
                  </a:cubicBezTo>
                  <a:cubicBezTo>
                    <a:pt x="76" y="23"/>
                    <a:pt x="76" y="24"/>
                    <a:pt x="75" y="24"/>
                  </a:cubicBezTo>
                  <a:cubicBezTo>
                    <a:pt x="75" y="23"/>
                    <a:pt x="75" y="23"/>
                    <a:pt x="74" y="23"/>
                  </a:cubicBezTo>
                  <a:cubicBezTo>
                    <a:pt x="74" y="23"/>
                    <a:pt x="74" y="23"/>
                    <a:pt x="74" y="23"/>
                  </a:cubicBezTo>
                  <a:cubicBezTo>
                    <a:pt x="74" y="22"/>
                    <a:pt x="74" y="22"/>
                    <a:pt x="74" y="22"/>
                  </a:cubicBezTo>
                  <a:cubicBezTo>
                    <a:pt x="73" y="21"/>
                    <a:pt x="73" y="21"/>
                    <a:pt x="73" y="21"/>
                  </a:cubicBezTo>
                  <a:cubicBezTo>
                    <a:pt x="74" y="20"/>
                    <a:pt x="74" y="21"/>
                    <a:pt x="74" y="21"/>
                  </a:cubicBezTo>
                  <a:cubicBezTo>
                    <a:pt x="75" y="21"/>
                    <a:pt x="75" y="21"/>
                    <a:pt x="76" y="21"/>
                  </a:cubicBezTo>
                  <a:cubicBezTo>
                    <a:pt x="76" y="21"/>
                    <a:pt x="76" y="22"/>
                    <a:pt x="77" y="22"/>
                  </a:cubicBezTo>
                  <a:cubicBezTo>
                    <a:pt x="78" y="22"/>
                    <a:pt x="79" y="22"/>
                    <a:pt x="79" y="22"/>
                  </a:cubicBezTo>
                  <a:cubicBezTo>
                    <a:pt x="79" y="21"/>
                    <a:pt x="78" y="21"/>
                    <a:pt x="78" y="21"/>
                  </a:cubicBezTo>
                  <a:cubicBezTo>
                    <a:pt x="78" y="21"/>
                    <a:pt x="79" y="20"/>
                    <a:pt x="79" y="20"/>
                  </a:cubicBezTo>
                  <a:cubicBezTo>
                    <a:pt x="80" y="20"/>
                    <a:pt x="80" y="20"/>
                    <a:pt x="81" y="19"/>
                  </a:cubicBezTo>
                  <a:cubicBezTo>
                    <a:pt x="82" y="19"/>
                    <a:pt x="82" y="20"/>
                    <a:pt x="83" y="19"/>
                  </a:cubicBezTo>
                  <a:cubicBezTo>
                    <a:pt x="83" y="19"/>
                    <a:pt x="83" y="19"/>
                    <a:pt x="83" y="19"/>
                  </a:cubicBezTo>
                  <a:cubicBezTo>
                    <a:pt x="84" y="19"/>
                    <a:pt x="85" y="19"/>
                    <a:pt x="85" y="18"/>
                  </a:cubicBezTo>
                  <a:cubicBezTo>
                    <a:pt x="85" y="18"/>
                    <a:pt x="84" y="18"/>
                    <a:pt x="84" y="18"/>
                  </a:cubicBezTo>
                  <a:cubicBezTo>
                    <a:pt x="84" y="18"/>
                    <a:pt x="84" y="18"/>
                    <a:pt x="84" y="18"/>
                  </a:cubicBezTo>
                  <a:cubicBezTo>
                    <a:pt x="84" y="18"/>
                    <a:pt x="84" y="17"/>
                    <a:pt x="84" y="17"/>
                  </a:cubicBezTo>
                  <a:cubicBezTo>
                    <a:pt x="84" y="17"/>
                    <a:pt x="84" y="17"/>
                    <a:pt x="85" y="17"/>
                  </a:cubicBezTo>
                  <a:cubicBezTo>
                    <a:pt x="85" y="17"/>
                    <a:pt x="85" y="17"/>
                    <a:pt x="85" y="17"/>
                  </a:cubicBezTo>
                  <a:cubicBezTo>
                    <a:pt x="86" y="17"/>
                    <a:pt x="86" y="17"/>
                    <a:pt x="86" y="17"/>
                  </a:cubicBezTo>
                  <a:cubicBezTo>
                    <a:pt x="87" y="17"/>
                    <a:pt x="87" y="17"/>
                    <a:pt x="87" y="17"/>
                  </a:cubicBezTo>
                  <a:cubicBezTo>
                    <a:pt x="87" y="17"/>
                    <a:pt x="88" y="17"/>
                    <a:pt x="88" y="16"/>
                  </a:cubicBezTo>
                  <a:cubicBezTo>
                    <a:pt x="88" y="16"/>
                    <a:pt x="87" y="16"/>
                    <a:pt x="86" y="16"/>
                  </a:cubicBezTo>
                  <a:cubicBezTo>
                    <a:pt x="86" y="16"/>
                    <a:pt x="86" y="16"/>
                    <a:pt x="86" y="16"/>
                  </a:cubicBezTo>
                  <a:cubicBezTo>
                    <a:pt x="86" y="16"/>
                    <a:pt x="85" y="15"/>
                    <a:pt x="86" y="15"/>
                  </a:cubicBezTo>
                  <a:cubicBezTo>
                    <a:pt x="86" y="15"/>
                    <a:pt x="86" y="15"/>
                    <a:pt x="86" y="15"/>
                  </a:cubicBezTo>
                  <a:cubicBezTo>
                    <a:pt x="87" y="15"/>
                    <a:pt x="86" y="14"/>
                    <a:pt x="86" y="14"/>
                  </a:cubicBezTo>
                  <a:cubicBezTo>
                    <a:pt x="86" y="14"/>
                    <a:pt x="86" y="13"/>
                    <a:pt x="86" y="13"/>
                  </a:cubicBezTo>
                  <a:cubicBezTo>
                    <a:pt x="86" y="13"/>
                    <a:pt x="86" y="13"/>
                    <a:pt x="86" y="13"/>
                  </a:cubicBezTo>
                  <a:cubicBezTo>
                    <a:pt x="87" y="13"/>
                    <a:pt x="87" y="13"/>
                    <a:pt x="88" y="13"/>
                  </a:cubicBezTo>
                  <a:cubicBezTo>
                    <a:pt x="88" y="12"/>
                    <a:pt x="88" y="12"/>
                    <a:pt x="88" y="12"/>
                  </a:cubicBezTo>
                  <a:cubicBezTo>
                    <a:pt x="87" y="11"/>
                    <a:pt x="87" y="12"/>
                    <a:pt x="86" y="12"/>
                  </a:cubicBezTo>
                  <a:cubicBezTo>
                    <a:pt x="86" y="12"/>
                    <a:pt x="85" y="12"/>
                    <a:pt x="85" y="12"/>
                  </a:cubicBezTo>
                  <a:cubicBezTo>
                    <a:pt x="85" y="11"/>
                    <a:pt x="86" y="11"/>
                    <a:pt x="86" y="11"/>
                  </a:cubicBezTo>
                  <a:cubicBezTo>
                    <a:pt x="86" y="11"/>
                    <a:pt x="87" y="10"/>
                    <a:pt x="87" y="10"/>
                  </a:cubicBezTo>
                  <a:cubicBezTo>
                    <a:pt x="87" y="10"/>
                    <a:pt x="87" y="10"/>
                    <a:pt x="88" y="9"/>
                  </a:cubicBezTo>
                  <a:cubicBezTo>
                    <a:pt x="88" y="9"/>
                    <a:pt x="89" y="9"/>
                    <a:pt x="89" y="9"/>
                  </a:cubicBezTo>
                  <a:cubicBezTo>
                    <a:pt x="89" y="8"/>
                    <a:pt x="89" y="8"/>
                    <a:pt x="88" y="8"/>
                  </a:cubicBezTo>
                  <a:cubicBezTo>
                    <a:pt x="88" y="8"/>
                    <a:pt x="88" y="8"/>
                    <a:pt x="88" y="7"/>
                  </a:cubicBezTo>
                  <a:cubicBezTo>
                    <a:pt x="88" y="7"/>
                    <a:pt x="88" y="7"/>
                    <a:pt x="88" y="7"/>
                  </a:cubicBezTo>
                  <a:cubicBezTo>
                    <a:pt x="88" y="7"/>
                    <a:pt x="88" y="7"/>
                    <a:pt x="89" y="7"/>
                  </a:cubicBezTo>
                  <a:cubicBezTo>
                    <a:pt x="89" y="7"/>
                    <a:pt x="89" y="7"/>
                    <a:pt x="89" y="7"/>
                  </a:cubicBezTo>
                  <a:cubicBezTo>
                    <a:pt x="89" y="7"/>
                    <a:pt x="89" y="7"/>
                    <a:pt x="90" y="6"/>
                  </a:cubicBezTo>
                  <a:cubicBezTo>
                    <a:pt x="90" y="6"/>
                    <a:pt x="90" y="6"/>
                    <a:pt x="90" y="6"/>
                  </a:cubicBezTo>
                  <a:cubicBezTo>
                    <a:pt x="90" y="6"/>
                    <a:pt x="91" y="6"/>
                    <a:pt x="91" y="6"/>
                  </a:cubicBezTo>
                  <a:cubicBezTo>
                    <a:pt x="92" y="6"/>
                    <a:pt x="92" y="5"/>
                    <a:pt x="92" y="5"/>
                  </a:cubicBezTo>
                  <a:cubicBezTo>
                    <a:pt x="92" y="5"/>
                    <a:pt x="93" y="5"/>
                    <a:pt x="93" y="6"/>
                  </a:cubicBezTo>
                  <a:cubicBezTo>
                    <a:pt x="93" y="6"/>
                    <a:pt x="94" y="5"/>
                    <a:pt x="94" y="5"/>
                  </a:cubicBezTo>
                  <a:cubicBezTo>
                    <a:pt x="94" y="5"/>
                    <a:pt x="94" y="5"/>
                    <a:pt x="95" y="4"/>
                  </a:cubicBezTo>
                  <a:cubicBezTo>
                    <a:pt x="95" y="4"/>
                    <a:pt x="95" y="4"/>
                    <a:pt x="96" y="4"/>
                  </a:cubicBezTo>
                  <a:cubicBezTo>
                    <a:pt x="96" y="4"/>
                    <a:pt x="97" y="4"/>
                    <a:pt x="97" y="4"/>
                  </a:cubicBezTo>
                  <a:cubicBezTo>
                    <a:pt x="98" y="4"/>
                    <a:pt x="99" y="4"/>
                    <a:pt x="99" y="3"/>
                  </a:cubicBezTo>
                  <a:cubicBezTo>
                    <a:pt x="98" y="3"/>
                    <a:pt x="98" y="3"/>
                    <a:pt x="98"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0" name="Freeform 405"/>
            <p:cNvSpPr>
              <a:spLocks/>
            </p:cNvSpPr>
            <p:nvPr/>
          </p:nvSpPr>
          <p:spPr bwMode="auto">
            <a:xfrm>
              <a:off x="3135314" y="957264"/>
              <a:ext cx="53975" cy="20638"/>
            </a:xfrm>
            <a:custGeom>
              <a:avLst/>
              <a:gdLst>
                <a:gd name="T0" fmla="*/ 0 w 5"/>
                <a:gd name="T1" fmla="*/ 2 h 2"/>
                <a:gd name="T2" fmla="*/ 2 w 5"/>
                <a:gd name="T3" fmla="*/ 2 h 2"/>
                <a:gd name="T4" fmla="*/ 3 w 5"/>
                <a:gd name="T5" fmla="*/ 2 h 2"/>
                <a:gd name="T6" fmla="*/ 4 w 5"/>
                <a:gd name="T7" fmla="*/ 2 h 2"/>
                <a:gd name="T8" fmla="*/ 5 w 5"/>
                <a:gd name="T9" fmla="*/ 2 h 2"/>
                <a:gd name="T10" fmla="*/ 5 w 5"/>
                <a:gd name="T11" fmla="*/ 1 h 2"/>
                <a:gd name="T12" fmla="*/ 4 w 5"/>
                <a:gd name="T13" fmla="*/ 1 h 2"/>
                <a:gd name="T14" fmla="*/ 3 w 5"/>
                <a:gd name="T15" fmla="*/ 0 h 2"/>
                <a:gd name="T16" fmla="*/ 2 w 5"/>
                <a:gd name="T17" fmla="*/ 0 h 2"/>
                <a:gd name="T18" fmla="*/ 1 w 5"/>
                <a:gd name="T19" fmla="*/ 0 h 2"/>
                <a:gd name="T20" fmla="*/ 0 w 5"/>
                <a:gd name="T21" fmla="*/ 1 h 2"/>
                <a:gd name="T22" fmla="*/ 0 w 5"/>
                <a:gd name="T23" fmla="*/ 1 h 2"/>
                <a:gd name="T24" fmla="*/ 0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0" y="2"/>
                  </a:moveTo>
                  <a:cubicBezTo>
                    <a:pt x="1" y="2"/>
                    <a:pt x="1" y="2"/>
                    <a:pt x="2" y="2"/>
                  </a:cubicBezTo>
                  <a:cubicBezTo>
                    <a:pt x="2" y="2"/>
                    <a:pt x="2" y="2"/>
                    <a:pt x="3" y="2"/>
                  </a:cubicBezTo>
                  <a:cubicBezTo>
                    <a:pt x="3" y="2"/>
                    <a:pt x="3" y="2"/>
                    <a:pt x="4" y="2"/>
                  </a:cubicBezTo>
                  <a:cubicBezTo>
                    <a:pt x="4" y="2"/>
                    <a:pt x="5" y="2"/>
                    <a:pt x="5" y="2"/>
                  </a:cubicBezTo>
                  <a:cubicBezTo>
                    <a:pt x="5" y="2"/>
                    <a:pt x="5" y="1"/>
                    <a:pt x="5" y="1"/>
                  </a:cubicBezTo>
                  <a:cubicBezTo>
                    <a:pt x="5" y="1"/>
                    <a:pt x="5" y="1"/>
                    <a:pt x="4" y="1"/>
                  </a:cubicBezTo>
                  <a:cubicBezTo>
                    <a:pt x="4" y="0"/>
                    <a:pt x="3" y="0"/>
                    <a:pt x="3" y="0"/>
                  </a:cubicBezTo>
                  <a:cubicBezTo>
                    <a:pt x="2" y="0"/>
                    <a:pt x="2" y="0"/>
                    <a:pt x="2" y="0"/>
                  </a:cubicBezTo>
                  <a:cubicBezTo>
                    <a:pt x="2" y="0"/>
                    <a:pt x="2" y="0"/>
                    <a:pt x="1" y="0"/>
                  </a:cubicBezTo>
                  <a:cubicBezTo>
                    <a:pt x="1" y="0"/>
                    <a:pt x="0" y="0"/>
                    <a:pt x="0" y="1"/>
                  </a:cubicBezTo>
                  <a:cubicBezTo>
                    <a:pt x="0" y="1"/>
                    <a:pt x="0" y="1"/>
                    <a:pt x="0" y="1"/>
                  </a:cubicBezTo>
                  <a:cubicBezTo>
                    <a:pt x="0" y="2"/>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1" name="Freeform 408"/>
            <p:cNvSpPr>
              <a:spLocks/>
            </p:cNvSpPr>
            <p:nvPr/>
          </p:nvSpPr>
          <p:spPr bwMode="auto">
            <a:xfrm>
              <a:off x="5316539" y="1865314"/>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2" name="Freeform 408"/>
            <p:cNvSpPr>
              <a:spLocks/>
            </p:cNvSpPr>
            <p:nvPr/>
          </p:nvSpPr>
          <p:spPr bwMode="auto">
            <a:xfrm>
              <a:off x="7313614" y="2924176"/>
              <a:ext cx="42863" cy="33338"/>
            </a:xfrm>
            <a:custGeom>
              <a:avLst/>
              <a:gdLst>
                <a:gd name="T0" fmla="*/ 1 w 4"/>
                <a:gd name="T1" fmla="*/ 3 h 3"/>
                <a:gd name="T2" fmla="*/ 2 w 4"/>
                <a:gd name="T3" fmla="*/ 3 h 3"/>
                <a:gd name="T4" fmla="*/ 3 w 4"/>
                <a:gd name="T5" fmla="*/ 2 h 3"/>
                <a:gd name="T6" fmla="*/ 3 w 4"/>
                <a:gd name="T7" fmla="*/ 2 h 3"/>
                <a:gd name="T8" fmla="*/ 4 w 4"/>
                <a:gd name="T9" fmla="*/ 2 h 3"/>
                <a:gd name="T10" fmla="*/ 4 w 4"/>
                <a:gd name="T11" fmla="*/ 1 h 3"/>
                <a:gd name="T12" fmla="*/ 4 w 4"/>
                <a:gd name="T13" fmla="*/ 0 h 3"/>
                <a:gd name="T14" fmla="*/ 3 w 4"/>
                <a:gd name="T15" fmla="*/ 1 h 3"/>
                <a:gd name="T16" fmla="*/ 2 w 4"/>
                <a:gd name="T17" fmla="*/ 1 h 3"/>
                <a:gd name="T18" fmla="*/ 2 w 4"/>
                <a:gd name="T19" fmla="*/ 2 h 3"/>
                <a:gd name="T20" fmla="*/ 1 w 4"/>
                <a:gd name="T21" fmla="*/ 2 h 3"/>
                <a:gd name="T22" fmla="*/ 1 w 4"/>
                <a:gd name="T23" fmla="*/ 2 h 3"/>
                <a:gd name="T24" fmla="*/ 0 w 4"/>
                <a:gd name="T25" fmla="*/ 2 h 3"/>
                <a:gd name="T26" fmla="*/ 0 w 4"/>
                <a:gd name="T27" fmla="*/ 2 h 3"/>
                <a:gd name="T28" fmla="*/ 1 w 4"/>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3">
                  <a:moveTo>
                    <a:pt x="1" y="3"/>
                  </a:moveTo>
                  <a:cubicBezTo>
                    <a:pt x="2" y="3"/>
                    <a:pt x="2" y="3"/>
                    <a:pt x="2" y="3"/>
                  </a:cubicBezTo>
                  <a:cubicBezTo>
                    <a:pt x="2" y="3"/>
                    <a:pt x="3" y="3"/>
                    <a:pt x="3" y="2"/>
                  </a:cubicBezTo>
                  <a:cubicBezTo>
                    <a:pt x="2" y="2"/>
                    <a:pt x="3" y="2"/>
                    <a:pt x="3" y="2"/>
                  </a:cubicBezTo>
                  <a:cubicBezTo>
                    <a:pt x="3" y="2"/>
                    <a:pt x="3" y="2"/>
                    <a:pt x="4" y="2"/>
                  </a:cubicBezTo>
                  <a:cubicBezTo>
                    <a:pt x="4" y="1"/>
                    <a:pt x="4" y="1"/>
                    <a:pt x="4" y="1"/>
                  </a:cubicBezTo>
                  <a:cubicBezTo>
                    <a:pt x="4" y="0"/>
                    <a:pt x="4" y="0"/>
                    <a:pt x="4" y="0"/>
                  </a:cubicBezTo>
                  <a:cubicBezTo>
                    <a:pt x="4" y="1"/>
                    <a:pt x="4" y="1"/>
                    <a:pt x="3" y="1"/>
                  </a:cubicBezTo>
                  <a:cubicBezTo>
                    <a:pt x="3" y="1"/>
                    <a:pt x="2" y="0"/>
                    <a:pt x="2" y="1"/>
                  </a:cubicBezTo>
                  <a:cubicBezTo>
                    <a:pt x="2" y="1"/>
                    <a:pt x="2" y="1"/>
                    <a:pt x="2" y="2"/>
                  </a:cubicBezTo>
                  <a:cubicBezTo>
                    <a:pt x="1" y="2"/>
                    <a:pt x="1" y="2"/>
                    <a:pt x="1" y="2"/>
                  </a:cubicBezTo>
                  <a:cubicBezTo>
                    <a:pt x="1" y="2"/>
                    <a:pt x="1" y="2"/>
                    <a:pt x="1" y="2"/>
                  </a:cubicBezTo>
                  <a:cubicBezTo>
                    <a:pt x="0" y="2"/>
                    <a:pt x="0" y="2"/>
                    <a:pt x="0" y="2"/>
                  </a:cubicBezTo>
                  <a:cubicBezTo>
                    <a:pt x="0" y="2"/>
                    <a:pt x="0" y="2"/>
                    <a:pt x="0" y="2"/>
                  </a:cubicBezTo>
                  <a:cubicBezTo>
                    <a:pt x="1" y="2"/>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3" name="Freeform 409"/>
            <p:cNvSpPr>
              <a:spLocks/>
            </p:cNvSpPr>
            <p:nvPr/>
          </p:nvSpPr>
          <p:spPr bwMode="auto">
            <a:xfrm>
              <a:off x="7313614" y="2946401"/>
              <a:ext cx="0" cy="1111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4" name="Freeform 410"/>
            <p:cNvSpPr>
              <a:spLocks/>
            </p:cNvSpPr>
            <p:nvPr/>
          </p:nvSpPr>
          <p:spPr bwMode="auto">
            <a:xfrm>
              <a:off x="7680326" y="1670051"/>
              <a:ext cx="141288" cy="130175"/>
            </a:xfrm>
            <a:custGeom>
              <a:avLst/>
              <a:gdLst>
                <a:gd name="T0" fmla="*/ 2 w 13"/>
                <a:gd name="T1" fmla="*/ 3 h 12"/>
                <a:gd name="T2" fmla="*/ 2 w 13"/>
                <a:gd name="T3" fmla="*/ 4 h 12"/>
                <a:gd name="T4" fmla="*/ 2 w 13"/>
                <a:gd name="T5" fmla="*/ 5 h 12"/>
                <a:gd name="T6" fmla="*/ 3 w 13"/>
                <a:gd name="T7" fmla="*/ 6 h 12"/>
                <a:gd name="T8" fmla="*/ 3 w 13"/>
                <a:gd name="T9" fmla="*/ 7 h 12"/>
                <a:gd name="T10" fmla="*/ 2 w 13"/>
                <a:gd name="T11" fmla="*/ 7 h 12"/>
                <a:gd name="T12" fmla="*/ 1 w 13"/>
                <a:gd name="T13" fmla="*/ 7 h 12"/>
                <a:gd name="T14" fmla="*/ 2 w 13"/>
                <a:gd name="T15" fmla="*/ 8 h 12"/>
                <a:gd name="T16" fmla="*/ 1 w 13"/>
                <a:gd name="T17" fmla="*/ 9 h 12"/>
                <a:gd name="T18" fmla="*/ 1 w 13"/>
                <a:gd name="T19" fmla="*/ 10 h 12"/>
                <a:gd name="T20" fmla="*/ 1 w 13"/>
                <a:gd name="T21" fmla="*/ 11 h 12"/>
                <a:gd name="T22" fmla="*/ 2 w 13"/>
                <a:gd name="T23" fmla="*/ 11 h 12"/>
                <a:gd name="T24" fmla="*/ 3 w 13"/>
                <a:gd name="T25" fmla="*/ 11 h 12"/>
                <a:gd name="T26" fmla="*/ 3 w 13"/>
                <a:gd name="T27" fmla="*/ 12 h 12"/>
                <a:gd name="T28" fmla="*/ 4 w 13"/>
                <a:gd name="T29" fmla="*/ 12 h 12"/>
                <a:gd name="T30" fmla="*/ 6 w 13"/>
                <a:gd name="T31" fmla="*/ 11 h 12"/>
                <a:gd name="T32" fmla="*/ 5 w 13"/>
                <a:gd name="T33" fmla="*/ 11 h 12"/>
                <a:gd name="T34" fmla="*/ 4 w 13"/>
                <a:gd name="T35" fmla="*/ 10 h 12"/>
                <a:gd name="T36" fmla="*/ 3 w 13"/>
                <a:gd name="T37" fmla="*/ 10 h 12"/>
                <a:gd name="T38" fmla="*/ 3 w 13"/>
                <a:gd name="T39" fmla="*/ 9 h 12"/>
                <a:gd name="T40" fmla="*/ 4 w 13"/>
                <a:gd name="T41" fmla="*/ 9 h 12"/>
                <a:gd name="T42" fmla="*/ 5 w 13"/>
                <a:gd name="T43" fmla="*/ 9 h 12"/>
                <a:gd name="T44" fmla="*/ 5 w 13"/>
                <a:gd name="T45" fmla="*/ 9 h 12"/>
                <a:gd name="T46" fmla="*/ 6 w 13"/>
                <a:gd name="T47" fmla="*/ 9 h 12"/>
                <a:gd name="T48" fmla="*/ 7 w 13"/>
                <a:gd name="T49" fmla="*/ 9 h 12"/>
                <a:gd name="T50" fmla="*/ 8 w 13"/>
                <a:gd name="T51" fmla="*/ 10 h 12"/>
                <a:gd name="T52" fmla="*/ 9 w 13"/>
                <a:gd name="T53" fmla="*/ 11 h 12"/>
                <a:gd name="T54" fmla="*/ 10 w 13"/>
                <a:gd name="T55" fmla="*/ 11 h 12"/>
                <a:gd name="T56" fmla="*/ 10 w 13"/>
                <a:gd name="T57" fmla="*/ 9 h 12"/>
                <a:gd name="T58" fmla="*/ 10 w 13"/>
                <a:gd name="T59" fmla="*/ 8 h 12"/>
                <a:gd name="T60" fmla="*/ 11 w 13"/>
                <a:gd name="T61" fmla="*/ 8 h 12"/>
                <a:gd name="T62" fmla="*/ 12 w 13"/>
                <a:gd name="T63" fmla="*/ 8 h 12"/>
                <a:gd name="T64" fmla="*/ 13 w 13"/>
                <a:gd name="T65" fmla="*/ 7 h 12"/>
                <a:gd name="T66" fmla="*/ 12 w 13"/>
                <a:gd name="T67" fmla="*/ 6 h 12"/>
                <a:gd name="T68" fmla="*/ 12 w 13"/>
                <a:gd name="T69" fmla="*/ 5 h 12"/>
                <a:gd name="T70" fmla="*/ 12 w 13"/>
                <a:gd name="T71" fmla="*/ 4 h 12"/>
                <a:gd name="T72" fmla="*/ 11 w 13"/>
                <a:gd name="T73" fmla="*/ 4 h 12"/>
                <a:gd name="T74" fmla="*/ 10 w 13"/>
                <a:gd name="T75" fmla="*/ 4 h 12"/>
                <a:gd name="T76" fmla="*/ 9 w 13"/>
                <a:gd name="T77" fmla="*/ 4 h 12"/>
                <a:gd name="T78" fmla="*/ 8 w 13"/>
                <a:gd name="T79" fmla="*/ 4 h 12"/>
                <a:gd name="T80" fmla="*/ 6 w 13"/>
                <a:gd name="T81" fmla="*/ 4 h 12"/>
                <a:gd name="T82" fmla="*/ 5 w 13"/>
                <a:gd name="T83" fmla="*/ 3 h 12"/>
                <a:gd name="T84" fmla="*/ 3 w 13"/>
                <a:gd name="T85" fmla="*/ 2 h 12"/>
                <a:gd name="T86" fmla="*/ 1 w 13"/>
                <a:gd name="T87" fmla="*/ 1 h 12"/>
                <a:gd name="T88" fmla="*/ 0 w 13"/>
                <a:gd name="T89" fmla="*/ 1 h 12"/>
                <a:gd name="T90" fmla="*/ 1 w 13"/>
                <a:gd name="T91" fmla="*/ 2 h 12"/>
                <a:gd name="T92" fmla="*/ 2 w 13"/>
                <a:gd name="T9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 h="12">
                  <a:moveTo>
                    <a:pt x="2" y="3"/>
                  </a:moveTo>
                  <a:cubicBezTo>
                    <a:pt x="2" y="4"/>
                    <a:pt x="1" y="4"/>
                    <a:pt x="2" y="4"/>
                  </a:cubicBezTo>
                  <a:cubicBezTo>
                    <a:pt x="2" y="5"/>
                    <a:pt x="2" y="5"/>
                    <a:pt x="2" y="5"/>
                  </a:cubicBezTo>
                  <a:cubicBezTo>
                    <a:pt x="3" y="5"/>
                    <a:pt x="3" y="5"/>
                    <a:pt x="3" y="6"/>
                  </a:cubicBezTo>
                  <a:cubicBezTo>
                    <a:pt x="3" y="6"/>
                    <a:pt x="3" y="6"/>
                    <a:pt x="3" y="7"/>
                  </a:cubicBezTo>
                  <a:cubicBezTo>
                    <a:pt x="3" y="7"/>
                    <a:pt x="2" y="7"/>
                    <a:pt x="2" y="7"/>
                  </a:cubicBezTo>
                  <a:cubicBezTo>
                    <a:pt x="2" y="7"/>
                    <a:pt x="2" y="7"/>
                    <a:pt x="1" y="7"/>
                  </a:cubicBezTo>
                  <a:cubicBezTo>
                    <a:pt x="1" y="7"/>
                    <a:pt x="2" y="8"/>
                    <a:pt x="2" y="8"/>
                  </a:cubicBezTo>
                  <a:cubicBezTo>
                    <a:pt x="1" y="9"/>
                    <a:pt x="1" y="9"/>
                    <a:pt x="1" y="9"/>
                  </a:cubicBezTo>
                  <a:cubicBezTo>
                    <a:pt x="1" y="9"/>
                    <a:pt x="1" y="9"/>
                    <a:pt x="1" y="10"/>
                  </a:cubicBezTo>
                  <a:cubicBezTo>
                    <a:pt x="1" y="10"/>
                    <a:pt x="1" y="10"/>
                    <a:pt x="1" y="11"/>
                  </a:cubicBezTo>
                  <a:cubicBezTo>
                    <a:pt x="1" y="11"/>
                    <a:pt x="2" y="11"/>
                    <a:pt x="2" y="11"/>
                  </a:cubicBezTo>
                  <a:cubicBezTo>
                    <a:pt x="2" y="11"/>
                    <a:pt x="2" y="11"/>
                    <a:pt x="3" y="11"/>
                  </a:cubicBezTo>
                  <a:cubicBezTo>
                    <a:pt x="3" y="12"/>
                    <a:pt x="3" y="12"/>
                    <a:pt x="3" y="12"/>
                  </a:cubicBezTo>
                  <a:cubicBezTo>
                    <a:pt x="4" y="12"/>
                    <a:pt x="4" y="12"/>
                    <a:pt x="4" y="12"/>
                  </a:cubicBezTo>
                  <a:cubicBezTo>
                    <a:pt x="5" y="12"/>
                    <a:pt x="6" y="12"/>
                    <a:pt x="6" y="11"/>
                  </a:cubicBezTo>
                  <a:cubicBezTo>
                    <a:pt x="6" y="11"/>
                    <a:pt x="5" y="11"/>
                    <a:pt x="5" y="11"/>
                  </a:cubicBezTo>
                  <a:cubicBezTo>
                    <a:pt x="5" y="10"/>
                    <a:pt x="5" y="10"/>
                    <a:pt x="4" y="10"/>
                  </a:cubicBezTo>
                  <a:cubicBezTo>
                    <a:pt x="4" y="10"/>
                    <a:pt x="3" y="10"/>
                    <a:pt x="3" y="10"/>
                  </a:cubicBezTo>
                  <a:cubicBezTo>
                    <a:pt x="3" y="9"/>
                    <a:pt x="3" y="9"/>
                    <a:pt x="3" y="9"/>
                  </a:cubicBezTo>
                  <a:cubicBezTo>
                    <a:pt x="3" y="9"/>
                    <a:pt x="4" y="9"/>
                    <a:pt x="4" y="9"/>
                  </a:cubicBezTo>
                  <a:cubicBezTo>
                    <a:pt x="4" y="9"/>
                    <a:pt x="4" y="9"/>
                    <a:pt x="5" y="9"/>
                  </a:cubicBezTo>
                  <a:cubicBezTo>
                    <a:pt x="5" y="9"/>
                    <a:pt x="5" y="9"/>
                    <a:pt x="5" y="9"/>
                  </a:cubicBezTo>
                  <a:cubicBezTo>
                    <a:pt x="6" y="8"/>
                    <a:pt x="6" y="9"/>
                    <a:pt x="6" y="9"/>
                  </a:cubicBezTo>
                  <a:cubicBezTo>
                    <a:pt x="7" y="9"/>
                    <a:pt x="7" y="9"/>
                    <a:pt x="7" y="9"/>
                  </a:cubicBezTo>
                  <a:cubicBezTo>
                    <a:pt x="7" y="10"/>
                    <a:pt x="8" y="10"/>
                    <a:pt x="8" y="10"/>
                  </a:cubicBezTo>
                  <a:cubicBezTo>
                    <a:pt x="8" y="10"/>
                    <a:pt x="8" y="10"/>
                    <a:pt x="9" y="11"/>
                  </a:cubicBezTo>
                  <a:cubicBezTo>
                    <a:pt x="9" y="11"/>
                    <a:pt x="10" y="11"/>
                    <a:pt x="10" y="11"/>
                  </a:cubicBezTo>
                  <a:cubicBezTo>
                    <a:pt x="10" y="10"/>
                    <a:pt x="10" y="10"/>
                    <a:pt x="10" y="9"/>
                  </a:cubicBezTo>
                  <a:cubicBezTo>
                    <a:pt x="10" y="9"/>
                    <a:pt x="10" y="9"/>
                    <a:pt x="10" y="8"/>
                  </a:cubicBezTo>
                  <a:cubicBezTo>
                    <a:pt x="10" y="8"/>
                    <a:pt x="11" y="8"/>
                    <a:pt x="11" y="8"/>
                  </a:cubicBezTo>
                  <a:cubicBezTo>
                    <a:pt x="12" y="8"/>
                    <a:pt x="12" y="8"/>
                    <a:pt x="12" y="8"/>
                  </a:cubicBezTo>
                  <a:cubicBezTo>
                    <a:pt x="13" y="7"/>
                    <a:pt x="13" y="7"/>
                    <a:pt x="13" y="7"/>
                  </a:cubicBezTo>
                  <a:cubicBezTo>
                    <a:pt x="12" y="6"/>
                    <a:pt x="12" y="6"/>
                    <a:pt x="12" y="6"/>
                  </a:cubicBezTo>
                  <a:cubicBezTo>
                    <a:pt x="12" y="5"/>
                    <a:pt x="12" y="5"/>
                    <a:pt x="12" y="5"/>
                  </a:cubicBezTo>
                  <a:cubicBezTo>
                    <a:pt x="12" y="4"/>
                    <a:pt x="12" y="4"/>
                    <a:pt x="12" y="4"/>
                  </a:cubicBezTo>
                  <a:cubicBezTo>
                    <a:pt x="12" y="3"/>
                    <a:pt x="11" y="4"/>
                    <a:pt x="11" y="4"/>
                  </a:cubicBezTo>
                  <a:cubicBezTo>
                    <a:pt x="11" y="4"/>
                    <a:pt x="11" y="4"/>
                    <a:pt x="10" y="4"/>
                  </a:cubicBezTo>
                  <a:cubicBezTo>
                    <a:pt x="10" y="4"/>
                    <a:pt x="10" y="4"/>
                    <a:pt x="9" y="4"/>
                  </a:cubicBezTo>
                  <a:cubicBezTo>
                    <a:pt x="9" y="4"/>
                    <a:pt x="9" y="4"/>
                    <a:pt x="8" y="4"/>
                  </a:cubicBezTo>
                  <a:cubicBezTo>
                    <a:pt x="8" y="4"/>
                    <a:pt x="7" y="4"/>
                    <a:pt x="6" y="4"/>
                  </a:cubicBezTo>
                  <a:cubicBezTo>
                    <a:pt x="6" y="3"/>
                    <a:pt x="5" y="3"/>
                    <a:pt x="5" y="3"/>
                  </a:cubicBezTo>
                  <a:cubicBezTo>
                    <a:pt x="4" y="2"/>
                    <a:pt x="4" y="2"/>
                    <a:pt x="3" y="2"/>
                  </a:cubicBezTo>
                  <a:cubicBezTo>
                    <a:pt x="2" y="1"/>
                    <a:pt x="1" y="0"/>
                    <a:pt x="1" y="1"/>
                  </a:cubicBezTo>
                  <a:cubicBezTo>
                    <a:pt x="0" y="1"/>
                    <a:pt x="0" y="1"/>
                    <a:pt x="0" y="1"/>
                  </a:cubicBezTo>
                  <a:cubicBezTo>
                    <a:pt x="0" y="2"/>
                    <a:pt x="0" y="2"/>
                    <a:pt x="1" y="2"/>
                  </a:cubicBezTo>
                  <a:cubicBezTo>
                    <a:pt x="1"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5" name="Freeform 411"/>
            <p:cNvSpPr>
              <a:spLocks/>
            </p:cNvSpPr>
            <p:nvPr/>
          </p:nvSpPr>
          <p:spPr bwMode="auto">
            <a:xfrm>
              <a:off x="7594601" y="1800226"/>
              <a:ext cx="238125" cy="249238"/>
            </a:xfrm>
            <a:custGeom>
              <a:avLst/>
              <a:gdLst>
                <a:gd name="T0" fmla="*/ 2 w 22"/>
                <a:gd name="T1" fmla="*/ 21 h 23"/>
                <a:gd name="T2" fmla="*/ 4 w 22"/>
                <a:gd name="T3" fmla="*/ 21 h 23"/>
                <a:gd name="T4" fmla="*/ 6 w 22"/>
                <a:gd name="T5" fmla="*/ 21 h 23"/>
                <a:gd name="T6" fmla="*/ 8 w 22"/>
                <a:gd name="T7" fmla="*/ 19 h 23"/>
                <a:gd name="T8" fmla="*/ 10 w 22"/>
                <a:gd name="T9" fmla="*/ 20 h 23"/>
                <a:gd name="T10" fmla="*/ 11 w 22"/>
                <a:gd name="T11" fmla="*/ 20 h 23"/>
                <a:gd name="T12" fmla="*/ 12 w 22"/>
                <a:gd name="T13" fmla="*/ 22 h 23"/>
                <a:gd name="T14" fmla="*/ 14 w 22"/>
                <a:gd name="T15" fmla="*/ 22 h 23"/>
                <a:gd name="T16" fmla="*/ 15 w 22"/>
                <a:gd name="T17" fmla="*/ 21 h 23"/>
                <a:gd name="T18" fmla="*/ 14 w 22"/>
                <a:gd name="T19" fmla="*/ 20 h 23"/>
                <a:gd name="T20" fmla="*/ 14 w 22"/>
                <a:gd name="T21" fmla="*/ 19 h 23"/>
                <a:gd name="T22" fmla="*/ 16 w 22"/>
                <a:gd name="T23" fmla="*/ 20 h 23"/>
                <a:gd name="T24" fmla="*/ 18 w 22"/>
                <a:gd name="T25" fmla="*/ 19 h 23"/>
                <a:gd name="T26" fmla="*/ 20 w 22"/>
                <a:gd name="T27" fmla="*/ 19 h 23"/>
                <a:gd name="T28" fmla="*/ 20 w 22"/>
                <a:gd name="T29" fmla="*/ 18 h 23"/>
                <a:gd name="T30" fmla="*/ 21 w 22"/>
                <a:gd name="T31" fmla="*/ 18 h 23"/>
                <a:gd name="T32" fmla="*/ 22 w 22"/>
                <a:gd name="T33" fmla="*/ 18 h 23"/>
                <a:gd name="T34" fmla="*/ 22 w 22"/>
                <a:gd name="T35" fmla="*/ 16 h 23"/>
                <a:gd name="T36" fmla="*/ 21 w 22"/>
                <a:gd name="T37" fmla="*/ 14 h 23"/>
                <a:gd name="T38" fmla="*/ 20 w 22"/>
                <a:gd name="T39" fmla="*/ 11 h 23"/>
                <a:gd name="T40" fmla="*/ 20 w 22"/>
                <a:gd name="T41" fmla="*/ 10 h 23"/>
                <a:gd name="T42" fmla="*/ 20 w 22"/>
                <a:gd name="T43" fmla="*/ 8 h 23"/>
                <a:gd name="T44" fmla="*/ 19 w 22"/>
                <a:gd name="T45" fmla="*/ 5 h 23"/>
                <a:gd name="T46" fmla="*/ 17 w 22"/>
                <a:gd name="T47" fmla="*/ 3 h 23"/>
                <a:gd name="T48" fmla="*/ 16 w 22"/>
                <a:gd name="T49" fmla="*/ 2 h 23"/>
                <a:gd name="T50" fmla="*/ 15 w 22"/>
                <a:gd name="T51" fmla="*/ 0 h 23"/>
                <a:gd name="T52" fmla="*/ 14 w 22"/>
                <a:gd name="T53" fmla="*/ 1 h 23"/>
                <a:gd name="T54" fmla="*/ 13 w 22"/>
                <a:gd name="T55" fmla="*/ 2 h 23"/>
                <a:gd name="T56" fmla="*/ 13 w 22"/>
                <a:gd name="T57" fmla="*/ 3 h 23"/>
                <a:gd name="T58" fmla="*/ 13 w 22"/>
                <a:gd name="T59" fmla="*/ 4 h 23"/>
                <a:gd name="T60" fmla="*/ 14 w 22"/>
                <a:gd name="T61" fmla="*/ 6 h 23"/>
                <a:gd name="T62" fmla="*/ 15 w 22"/>
                <a:gd name="T63" fmla="*/ 8 h 23"/>
                <a:gd name="T64" fmla="*/ 15 w 22"/>
                <a:gd name="T65" fmla="*/ 10 h 23"/>
                <a:gd name="T66" fmla="*/ 14 w 22"/>
                <a:gd name="T67" fmla="*/ 12 h 23"/>
                <a:gd name="T68" fmla="*/ 12 w 22"/>
                <a:gd name="T69" fmla="*/ 13 h 23"/>
                <a:gd name="T70" fmla="*/ 12 w 22"/>
                <a:gd name="T71" fmla="*/ 12 h 23"/>
                <a:gd name="T72" fmla="*/ 11 w 22"/>
                <a:gd name="T73" fmla="*/ 12 h 23"/>
                <a:gd name="T74" fmla="*/ 10 w 22"/>
                <a:gd name="T75" fmla="*/ 15 h 23"/>
                <a:gd name="T76" fmla="*/ 10 w 22"/>
                <a:gd name="T77" fmla="*/ 17 h 23"/>
                <a:gd name="T78" fmla="*/ 9 w 22"/>
                <a:gd name="T79" fmla="*/ 16 h 23"/>
                <a:gd name="T80" fmla="*/ 5 w 22"/>
                <a:gd name="T81" fmla="*/ 17 h 23"/>
                <a:gd name="T82" fmla="*/ 3 w 22"/>
                <a:gd name="T83" fmla="*/ 18 h 23"/>
                <a:gd name="T84" fmla="*/ 2 w 22"/>
                <a:gd name="T85" fmla="*/ 20 h 23"/>
                <a:gd name="T86" fmla="*/ 1 w 22"/>
                <a:gd name="T87" fmla="*/ 20 h 23"/>
                <a:gd name="T88" fmla="*/ 2 w 22"/>
                <a:gd name="T8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3">
                  <a:moveTo>
                    <a:pt x="2" y="21"/>
                  </a:moveTo>
                  <a:cubicBezTo>
                    <a:pt x="2" y="22"/>
                    <a:pt x="2" y="21"/>
                    <a:pt x="2" y="21"/>
                  </a:cubicBezTo>
                  <a:cubicBezTo>
                    <a:pt x="3" y="21"/>
                    <a:pt x="3" y="22"/>
                    <a:pt x="4" y="22"/>
                  </a:cubicBezTo>
                  <a:cubicBezTo>
                    <a:pt x="4" y="22"/>
                    <a:pt x="4" y="21"/>
                    <a:pt x="4" y="21"/>
                  </a:cubicBezTo>
                  <a:cubicBezTo>
                    <a:pt x="5" y="21"/>
                    <a:pt x="5" y="21"/>
                    <a:pt x="5" y="21"/>
                  </a:cubicBezTo>
                  <a:cubicBezTo>
                    <a:pt x="5" y="20"/>
                    <a:pt x="6" y="21"/>
                    <a:pt x="6" y="21"/>
                  </a:cubicBezTo>
                  <a:cubicBezTo>
                    <a:pt x="6" y="20"/>
                    <a:pt x="7" y="20"/>
                    <a:pt x="7" y="20"/>
                  </a:cubicBezTo>
                  <a:cubicBezTo>
                    <a:pt x="7" y="20"/>
                    <a:pt x="7" y="20"/>
                    <a:pt x="8" y="19"/>
                  </a:cubicBezTo>
                  <a:cubicBezTo>
                    <a:pt x="8" y="19"/>
                    <a:pt x="8" y="19"/>
                    <a:pt x="8" y="19"/>
                  </a:cubicBezTo>
                  <a:cubicBezTo>
                    <a:pt x="9" y="19"/>
                    <a:pt x="9" y="20"/>
                    <a:pt x="10" y="20"/>
                  </a:cubicBezTo>
                  <a:cubicBezTo>
                    <a:pt x="10" y="20"/>
                    <a:pt x="11" y="19"/>
                    <a:pt x="11" y="20"/>
                  </a:cubicBezTo>
                  <a:cubicBezTo>
                    <a:pt x="11" y="20"/>
                    <a:pt x="11" y="20"/>
                    <a:pt x="11" y="20"/>
                  </a:cubicBezTo>
                  <a:cubicBezTo>
                    <a:pt x="11" y="21"/>
                    <a:pt x="11" y="21"/>
                    <a:pt x="11" y="21"/>
                  </a:cubicBezTo>
                  <a:cubicBezTo>
                    <a:pt x="11" y="22"/>
                    <a:pt x="11" y="22"/>
                    <a:pt x="12" y="22"/>
                  </a:cubicBezTo>
                  <a:cubicBezTo>
                    <a:pt x="12" y="22"/>
                    <a:pt x="12" y="22"/>
                    <a:pt x="12" y="22"/>
                  </a:cubicBezTo>
                  <a:cubicBezTo>
                    <a:pt x="13" y="22"/>
                    <a:pt x="13" y="23"/>
                    <a:pt x="14" y="22"/>
                  </a:cubicBezTo>
                  <a:cubicBezTo>
                    <a:pt x="14" y="22"/>
                    <a:pt x="14" y="22"/>
                    <a:pt x="14" y="22"/>
                  </a:cubicBezTo>
                  <a:cubicBezTo>
                    <a:pt x="14" y="22"/>
                    <a:pt x="14" y="21"/>
                    <a:pt x="15" y="21"/>
                  </a:cubicBezTo>
                  <a:cubicBezTo>
                    <a:pt x="15" y="20"/>
                    <a:pt x="15" y="20"/>
                    <a:pt x="15" y="20"/>
                  </a:cubicBezTo>
                  <a:cubicBezTo>
                    <a:pt x="15" y="20"/>
                    <a:pt x="15" y="20"/>
                    <a:pt x="14" y="20"/>
                  </a:cubicBezTo>
                  <a:cubicBezTo>
                    <a:pt x="14" y="20"/>
                    <a:pt x="14" y="20"/>
                    <a:pt x="14" y="19"/>
                  </a:cubicBezTo>
                  <a:cubicBezTo>
                    <a:pt x="14" y="19"/>
                    <a:pt x="14" y="19"/>
                    <a:pt x="14" y="19"/>
                  </a:cubicBezTo>
                  <a:cubicBezTo>
                    <a:pt x="14" y="18"/>
                    <a:pt x="15" y="18"/>
                    <a:pt x="15" y="19"/>
                  </a:cubicBezTo>
                  <a:cubicBezTo>
                    <a:pt x="15" y="19"/>
                    <a:pt x="15" y="19"/>
                    <a:pt x="16" y="20"/>
                  </a:cubicBezTo>
                  <a:cubicBezTo>
                    <a:pt x="16" y="20"/>
                    <a:pt x="16" y="20"/>
                    <a:pt x="17" y="20"/>
                  </a:cubicBezTo>
                  <a:cubicBezTo>
                    <a:pt x="17" y="20"/>
                    <a:pt x="18" y="20"/>
                    <a:pt x="18" y="19"/>
                  </a:cubicBezTo>
                  <a:cubicBezTo>
                    <a:pt x="19" y="19"/>
                    <a:pt x="19" y="20"/>
                    <a:pt x="19" y="19"/>
                  </a:cubicBezTo>
                  <a:cubicBezTo>
                    <a:pt x="20" y="19"/>
                    <a:pt x="20" y="19"/>
                    <a:pt x="20" y="19"/>
                  </a:cubicBezTo>
                  <a:cubicBezTo>
                    <a:pt x="20" y="19"/>
                    <a:pt x="20" y="19"/>
                    <a:pt x="20" y="19"/>
                  </a:cubicBezTo>
                  <a:cubicBezTo>
                    <a:pt x="20" y="18"/>
                    <a:pt x="20" y="18"/>
                    <a:pt x="20" y="18"/>
                  </a:cubicBezTo>
                  <a:cubicBezTo>
                    <a:pt x="20" y="18"/>
                    <a:pt x="20" y="18"/>
                    <a:pt x="20" y="17"/>
                  </a:cubicBezTo>
                  <a:cubicBezTo>
                    <a:pt x="20" y="17"/>
                    <a:pt x="21" y="18"/>
                    <a:pt x="21" y="18"/>
                  </a:cubicBezTo>
                  <a:cubicBezTo>
                    <a:pt x="21" y="18"/>
                    <a:pt x="21" y="18"/>
                    <a:pt x="21" y="18"/>
                  </a:cubicBezTo>
                  <a:cubicBezTo>
                    <a:pt x="21" y="18"/>
                    <a:pt x="22" y="18"/>
                    <a:pt x="22" y="18"/>
                  </a:cubicBezTo>
                  <a:cubicBezTo>
                    <a:pt x="22" y="18"/>
                    <a:pt x="22" y="17"/>
                    <a:pt x="22" y="17"/>
                  </a:cubicBezTo>
                  <a:cubicBezTo>
                    <a:pt x="22" y="16"/>
                    <a:pt x="22" y="16"/>
                    <a:pt x="22" y="16"/>
                  </a:cubicBezTo>
                  <a:cubicBezTo>
                    <a:pt x="22" y="16"/>
                    <a:pt x="22" y="16"/>
                    <a:pt x="22" y="15"/>
                  </a:cubicBezTo>
                  <a:cubicBezTo>
                    <a:pt x="21" y="15"/>
                    <a:pt x="21" y="15"/>
                    <a:pt x="21" y="14"/>
                  </a:cubicBezTo>
                  <a:cubicBezTo>
                    <a:pt x="21" y="13"/>
                    <a:pt x="21" y="13"/>
                    <a:pt x="21" y="12"/>
                  </a:cubicBezTo>
                  <a:cubicBezTo>
                    <a:pt x="21" y="12"/>
                    <a:pt x="21" y="12"/>
                    <a:pt x="20" y="11"/>
                  </a:cubicBezTo>
                  <a:cubicBezTo>
                    <a:pt x="20" y="11"/>
                    <a:pt x="20" y="11"/>
                    <a:pt x="20" y="11"/>
                  </a:cubicBezTo>
                  <a:cubicBezTo>
                    <a:pt x="20" y="11"/>
                    <a:pt x="20" y="10"/>
                    <a:pt x="20" y="10"/>
                  </a:cubicBezTo>
                  <a:cubicBezTo>
                    <a:pt x="20" y="9"/>
                    <a:pt x="21" y="9"/>
                    <a:pt x="21" y="9"/>
                  </a:cubicBezTo>
                  <a:cubicBezTo>
                    <a:pt x="21" y="9"/>
                    <a:pt x="21" y="9"/>
                    <a:pt x="20" y="8"/>
                  </a:cubicBezTo>
                  <a:cubicBezTo>
                    <a:pt x="20" y="8"/>
                    <a:pt x="20" y="7"/>
                    <a:pt x="20" y="7"/>
                  </a:cubicBezTo>
                  <a:cubicBezTo>
                    <a:pt x="20" y="6"/>
                    <a:pt x="19" y="6"/>
                    <a:pt x="19" y="5"/>
                  </a:cubicBezTo>
                  <a:cubicBezTo>
                    <a:pt x="19" y="4"/>
                    <a:pt x="19" y="4"/>
                    <a:pt x="18" y="3"/>
                  </a:cubicBezTo>
                  <a:cubicBezTo>
                    <a:pt x="18" y="3"/>
                    <a:pt x="17" y="3"/>
                    <a:pt x="17" y="3"/>
                  </a:cubicBezTo>
                  <a:cubicBezTo>
                    <a:pt x="17" y="3"/>
                    <a:pt x="17" y="2"/>
                    <a:pt x="16" y="2"/>
                  </a:cubicBezTo>
                  <a:cubicBezTo>
                    <a:pt x="16" y="2"/>
                    <a:pt x="16" y="2"/>
                    <a:pt x="16" y="2"/>
                  </a:cubicBezTo>
                  <a:cubicBezTo>
                    <a:pt x="15" y="2"/>
                    <a:pt x="15" y="2"/>
                    <a:pt x="15" y="2"/>
                  </a:cubicBezTo>
                  <a:cubicBezTo>
                    <a:pt x="15" y="1"/>
                    <a:pt x="16" y="1"/>
                    <a:pt x="15" y="0"/>
                  </a:cubicBezTo>
                  <a:cubicBezTo>
                    <a:pt x="15" y="0"/>
                    <a:pt x="15" y="0"/>
                    <a:pt x="14" y="0"/>
                  </a:cubicBezTo>
                  <a:cubicBezTo>
                    <a:pt x="14" y="0"/>
                    <a:pt x="14" y="0"/>
                    <a:pt x="14" y="1"/>
                  </a:cubicBezTo>
                  <a:cubicBezTo>
                    <a:pt x="13" y="1"/>
                    <a:pt x="13" y="0"/>
                    <a:pt x="13" y="1"/>
                  </a:cubicBezTo>
                  <a:cubicBezTo>
                    <a:pt x="13" y="1"/>
                    <a:pt x="13" y="1"/>
                    <a:pt x="13" y="2"/>
                  </a:cubicBezTo>
                  <a:cubicBezTo>
                    <a:pt x="13" y="2"/>
                    <a:pt x="12" y="2"/>
                    <a:pt x="12" y="2"/>
                  </a:cubicBezTo>
                  <a:cubicBezTo>
                    <a:pt x="12" y="2"/>
                    <a:pt x="13" y="2"/>
                    <a:pt x="13" y="3"/>
                  </a:cubicBezTo>
                  <a:cubicBezTo>
                    <a:pt x="13" y="3"/>
                    <a:pt x="13" y="3"/>
                    <a:pt x="13" y="3"/>
                  </a:cubicBezTo>
                  <a:cubicBezTo>
                    <a:pt x="13" y="4"/>
                    <a:pt x="13" y="4"/>
                    <a:pt x="13" y="4"/>
                  </a:cubicBezTo>
                  <a:cubicBezTo>
                    <a:pt x="13" y="5"/>
                    <a:pt x="13" y="5"/>
                    <a:pt x="13" y="5"/>
                  </a:cubicBezTo>
                  <a:cubicBezTo>
                    <a:pt x="14" y="5"/>
                    <a:pt x="14" y="5"/>
                    <a:pt x="14" y="6"/>
                  </a:cubicBezTo>
                  <a:cubicBezTo>
                    <a:pt x="15" y="6"/>
                    <a:pt x="14" y="6"/>
                    <a:pt x="14" y="7"/>
                  </a:cubicBezTo>
                  <a:cubicBezTo>
                    <a:pt x="14" y="7"/>
                    <a:pt x="15" y="8"/>
                    <a:pt x="15" y="8"/>
                  </a:cubicBezTo>
                  <a:cubicBezTo>
                    <a:pt x="15" y="9"/>
                    <a:pt x="15" y="9"/>
                    <a:pt x="15" y="10"/>
                  </a:cubicBezTo>
                  <a:cubicBezTo>
                    <a:pt x="15" y="10"/>
                    <a:pt x="15" y="10"/>
                    <a:pt x="15" y="10"/>
                  </a:cubicBezTo>
                  <a:cubicBezTo>
                    <a:pt x="15" y="11"/>
                    <a:pt x="14" y="11"/>
                    <a:pt x="14" y="11"/>
                  </a:cubicBezTo>
                  <a:cubicBezTo>
                    <a:pt x="14" y="11"/>
                    <a:pt x="14" y="12"/>
                    <a:pt x="14" y="12"/>
                  </a:cubicBezTo>
                  <a:cubicBezTo>
                    <a:pt x="14" y="12"/>
                    <a:pt x="14" y="12"/>
                    <a:pt x="13" y="13"/>
                  </a:cubicBezTo>
                  <a:cubicBezTo>
                    <a:pt x="13" y="13"/>
                    <a:pt x="13" y="13"/>
                    <a:pt x="12" y="13"/>
                  </a:cubicBezTo>
                  <a:cubicBezTo>
                    <a:pt x="12" y="13"/>
                    <a:pt x="12" y="13"/>
                    <a:pt x="12" y="13"/>
                  </a:cubicBezTo>
                  <a:cubicBezTo>
                    <a:pt x="12" y="12"/>
                    <a:pt x="12" y="12"/>
                    <a:pt x="12" y="12"/>
                  </a:cubicBezTo>
                  <a:cubicBezTo>
                    <a:pt x="12" y="11"/>
                    <a:pt x="12" y="11"/>
                    <a:pt x="11" y="12"/>
                  </a:cubicBezTo>
                  <a:cubicBezTo>
                    <a:pt x="11" y="12"/>
                    <a:pt x="11" y="12"/>
                    <a:pt x="11" y="12"/>
                  </a:cubicBezTo>
                  <a:cubicBezTo>
                    <a:pt x="11" y="13"/>
                    <a:pt x="11" y="13"/>
                    <a:pt x="11" y="13"/>
                  </a:cubicBezTo>
                  <a:cubicBezTo>
                    <a:pt x="11" y="14"/>
                    <a:pt x="11" y="14"/>
                    <a:pt x="10" y="15"/>
                  </a:cubicBezTo>
                  <a:cubicBezTo>
                    <a:pt x="10" y="15"/>
                    <a:pt x="10" y="15"/>
                    <a:pt x="10" y="16"/>
                  </a:cubicBezTo>
                  <a:cubicBezTo>
                    <a:pt x="10" y="16"/>
                    <a:pt x="10" y="17"/>
                    <a:pt x="10" y="17"/>
                  </a:cubicBezTo>
                  <a:cubicBezTo>
                    <a:pt x="10" y="17"/>
                    <a:pt x="10" y="17"/>
                    <a:pt x="9" y="17"/>
                  </a:cubicBezTo>
                  <a:cubicBezTo>
                    <a:pt x="9" y="17"/>
                    <a:pt x="9" y="16"/>
                    <a:pt x="9" y="16"/>
                  </a:cubicBezTo>
                  <a:cubicBezTo>
                    <a:pt x="8" y="16"/>
                    <a:pt x="7" y="16"/>
                    <a:pt x="6" y="16"/>
                  </a:cubicBezTo>
                  <a:cubicBezTo>
                    <a:pt x="6" y="17"/>
                    <a:pt x="6" y="17"/>
                    <a:pt x="5" y="17"/>
                  </a:cubicBezTo>
                  <a:cubicBezTo>
                    <a:pt x="5" y="17"/>
                    <a:pt x="5" y="17"/>
                    <a:pt x="4" y="17"/>
                  </a:cubicBezTo>
                  <a:cubicBezTo>
                    <a:pt x="4" y="17"/>
                    <a:pt x="3" y="18"/>
                    <a:pt x="3" y="18"/>
                  </a:cubicBezTo>
                  <a:cubicBezTo>
                    <a:pt x="3" y="18"/>
                    <a:pt x="3" y="18"/>
                    <a:pt x="2" y="19"/>
                  </a:cubicBezTo>
                  <a:cubicBezTo>
                    <a:pt x="2" y="19"/>
                    <a:pt x="2" y="19"/>
                    <a:pt x="2" y="20"/>
                  </a:cubicBezTo>
                  <a:cubicBezTo>
                    <a:pt x="1" y="20"/>
                    <a:pt x="1" y="20"/>
                    <a:pt x="1" y="20"/>
                  </a:cubicBezTo>
                  <a:cubicBezTo>
                    <a:pt x="1" y="20"/>
                    <a:pt x="1" y="20"/>
                    <a:pt x="1" y="20"/>
                  </a:cubicBezTo>
                  <a:cubicBezTo>
                    <a:pt x="0" y="20"/>
                    <a:pt x="0" y="21"/>
                    <a:pt x="1" y="21"/>
                  </a:cubicBezTo>
                  <a:cubicBezTo>
                    <a:pt x="1" y="21"/>
                    <a:pt x="1" y="21"/>
                    <a:pt x="2" y="2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6" name="Freeform 412"/>
            <p:cNvSpPr>
              <a:spLocks/>
            </p:cNvSpPr>
            <p:nvPr/>
          </p:nvSpPr>
          <p:spPr bwMode="auto">
            <a:xfrm>
              <a:off x="5975351" y="1724026"/>
              <a:ext cx="227013" cy="141288"/>
            </a:xfrm>
            <a:custGeom>
              <a:avLst/>
              <a:gdLst>
                <a:gd name="T0" fmla="*/ 1 w 21"/>
                <a:gd name="T1" fmla="*/ 12 h 13"/>
                <a:gd name="T2" fmla="*/ 2 w 21"/>
                <a:gd name="T3" fmla="*/ 12 h 13"/>
                <a:gd name="T4" fmla="*/ 3 w 21"/>
                <a:gd name="T5" fmla="*/ 12 h 13"/>
                <a:gd name="T6" fmla="*/ 5 w 21"/>
                <a:gd name="T7" fmla="*/ 12 h 13"/>
                <a:gd name="T8" fmla="*/ 6 w 21"/>
                <a:gd name="T9" fmla="*/ 12 h 13"/>
                <a:gd name="T10" fmla="*/ 8 w 21"/>
                <a:gd name="T11" fmla="*/ 12 h 13"/>
                <a:gd name="T12" fmla="*/ 9 w 21"/>
                <a:gd name="T13" fmla="*/ 12 h 13"/>
                <a:gd name="T14" fmla="*/ 10 w 21"/>
                <a:gd name="T15" fmla="*/ 12 h 13"/>
                <a:gd name="T16" fmla="*/ 10 w 21"/>
                <a:gd name="T17" fmla="*/ 11 h 13"/>
                <a:gd name="T18" fmla="*/ 11 w 21"/>
                <a:gd name="T19" fmla="*/ 10 h 13"/>
                <a:gd name="T20" fmla="*/ 12 w 21"/>
                <a:gd name="T21" fmla="*/ 9 h 13"/>
                <a:gd name="T22" fmla="*/ 14 w 21"/>
                <a:gd name="T23" fmla="*/ 8 h 13"/>
                <a:gd name="T24" fmla="*/ 15 w 21"/>
                <a:gd name="T25" fmla="*/ 8 h 13"/>
                <a:gd name="T26" fmla="*/ 16 w 21"/>
                <a:gd name="T27" fmla="*/ 8 h 13"/>
                <a:gd name="T28" fmla="*/ 18 w 21"/>
                <a:gd name="T29" fmla="*/ 8 h 13"/>
                <a:gd name="T30" fmla="*/ 18 w 21"/>
                <a:gd name="T31" fmla="*/ 7 h 13"/>
                <a:gd name="T32" fmla="*/ 19 w 21"/>
                <a:gd name="T33" fmla="*/ 6 h 13"/>
                <a:gd name="T34" fmla="*/ 21 w 21"/>
                <a:gd name="T35" fmla="*/ 6 h 13"/>
                <a:gd name="T36" fmla="*/ 21 w 21"/>
                <a:gd name="T37" fmla="*/ 5 h 13"/>
                <a:gd name="T38" fmla="*/ 21 w 21"/>
                <a:gd name="T39" fmla="*/ 3 h 13"/>
                <a:gd name="T40" fmla="*/ 21 w 21"/>
                <a:gd name="T41" fmla="*/ 3 h 13"/>
                <a:gd name="T42" fmla="*/ 20 w 21"/>
                <a:gd name="T43" fmla="*/ 3 h 13"/>
                <a:gd name="T44" fmla="*/ 19 w 21"/>
                <a:gd name="T45" fmla="*/ 3 h 13"/>
                <a:gd name="T46" fmla="*/ 17 w 21"/>
                <a:gd name="T47" fmla="*/ 3 h 13"/>
                <a:gd name="T48" fmla="*/ 16 w 21"/>
                <a:gd name="T49" fmla="*/ 2 h 13"/>
                <a:gd name="T50" fmla="*/ 14 w 21"/>
                <a:gd name="T51" fmla="*/ 2 h 13"/>
                <a:gd name="T52" fmla="*/ 13 w 21"/>
                <a:gd name="T53" fmla="*/ 2 h 13"/>
                <a:gd name="T54" fmla="*/ 12 w 21"/>
                <a:gd name="T55" fmla="*/ 2 h 13"/>
                <a:gd name="T56" fmla="*/ 10 w 21"/>
                <a:gd name="T57" fmla="*/ 1 h 13"/>
                <a:gd name="T58" fmla="*/ 8 w 21"/>
                <a:gd name="T59" fmla="*/ 1 h 13"/>
                <a:gd name="T60" fmla="*/ 7 w 21"/>
                <a:gd name="T61" fmla="*/ 1 h 13"/>
                <a:gd name="T62" fmla="*/ 6 w 21"/>
                <a:gd name="T63" fmla="*/ 2 h 13"/>
                <a:gd name="T64" fmla="*/ 5 w 21"/>
                <a:gd name="T65" fmla="*/ 2 h 13"/>
                <a:gd name="T66" fmla="*/ 4 w 21"/>
                <a:gd name="T67" fmla="*/ 2 h 13"/>
                <a:gd name="T68" fmla="*/ 3 w 21"/>
                <a:gd name="T69" fmla="*/ 3 h 13"/>
                <a:gd name="T70" fmla="*/ 2 w 21"/>
                <a:gd name="T71" fmla="*/ 4 h 13"/>
                <a:gd name="T72" fmla="*/ 1 w 21"/>
                <a:gd name="T73" fmla="*/ 5 h 13"/>
                <a:gd name="T74" fmla="*/ 1 w 21"/>
                <a:gd name="T75" fmla="*/ 5 h 13"/>
                <a:gd name="T76" fmla="*/ 1 w 21"/>
                <a:gd name="T77" fmla="*/ 6 h 13"/>
                <a:gd name="T78" fmla="*/ 1 w 21"/>
                <a:gd name="T79" fmla="*/ 6 h 13"/>
                <a:gd name="T80" fmla="*/ 3 w 21"/>
                <a:gd name="T81" fmla="*/ 6 h 13"/>
                <a:gd name="T82" fmla="*/ 4 w 21"/>
                <a:gd name="T83" fmla="*/ 6 h 13"/>
                <a:gd name="T84" fmla="*/ 4 w 21"/>
                <a:gd name="T85" fmla="*/ 8 h 13"/>
                <a:gd name="T86" fmla="*/ 5 w 21"/>
                <a:gd name="T87" fmla="*/ 8 h 13"/>
                <a:gd name="T88" fmla="*/ 6 w 21"/>
                <a:gd name="T89" fmla="*/ 7 h 13"/>
                <a:gd name="T90" fmla="*/ 5 w 21"/>
                <a:gd name="T91" fmla="*/ 9 h 13"/>
                <a:gd name="T92" fmla="*/ 4 w 21"/>
                <a:gd name="T93" fmla="*/ 9 h 13"/>
                <a:gd name="T94" fmla="*/ 3 w 21"/>
                <a:gd name="T95" fmla="*/ 9 h 13"/>
                <a:gd name="T96" fmla="*/ 1 w 21"/>
                <a:gd name="T97" fmla="*/ 10 h 13"/>
                <a:gd name="T98" fmla="*/ 1 w 21"/>
                <a:gd name="T99" fmla="*/ 9 h 13"/>
                <a:gd name="T100" fmla="*/ 1 w 21"/>
                <a:gd name="T101" fmla="*/ 10 h 13"/>
                <a:gd name="T102" fmla="*/ 0 w 21"/>
                <a:gd name="T103" fmla="*/ 10 h 13"/>
                <a:gd name="T104" fmla="*/ 0 w 21"/>
                <a:gd name="T105" fmla="*/ 11 h 13"/>
                <a:gd name="T106" fmla="*/ 0 w 21"/>
                <a:gd name="T107" fmla="*/ 11 h 13"/>
                <a:gd name="T108" fmla="*/ 1 w 21"/>
                <a:gd name="T10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3">
                  <a:moveTo>
                    <a:pt x="1" y="12"/>
                  </a:moveTo>
                  <a:cubicBezTo>
                    <a:pt x="1" y="12"/>
                    <a:pt x="1" y="12"/>
                    <a:pt x="2" y="12"/>
                  </a:cubicBezTo>
                  <a:cubicBezTo>
                    <a:pt x="2" y="12"/>
                    <a:pt x="3" y="12"/>
                    <a:pt x="3" y="12"/>
                  </a:cubicBezTo>
                  <a:cubicBezTo>
                    <a:pt x="4" y="13"/>
                    <a:pt x="4" y="12"/>
                    <a:pt x="5" y="12"/>
                  </a:cubicBezTo>
                  <a:cubicBezTo>
                    <a:pt x="5" y="12"/>
                    <a:pt x="6" y="12"/>
                    <a:pt x="6" y="12"/>
                  </a:cubicBezTo>
                  <a:cubicBezTo>
                    <a:pt x="7" y="12"/>
                    <a:pt x="7" y="12"/>
                    <a:pt x="8" y="12"/>
                  </a:cubicBezTo>
                  <a:cubicBezTo>
                    <a:pt x="9" y="12"/>
                    <a:pt x="9" y="13"/>
                    <a:pt x="9" y="12"/>
                  </a:cubicBezTo>
                  <a:cubicBezTo>
                    <a:pt x="10" y="12"/>
                    <a:pt x="9" y="12"/>
                    <a:pt x="10" y="12"/>
                  </a:cubicBezTo>
                  <a:cubicBezTo>
                    <a:pt x="10" y="11"/>
                    <a:pt x="10" y="11"/>
                    <a:pt x="10" y="11"/>
                  </a:cubicBezTo>
                  <a:cubicBezTo>
                    <a:pt x="11" y="10"/>
                    <a:pt x="11" y="10"/>
                    <a:pt x="11" y="10"/>
                  </a:cubicBezTo>
                  <a:cubicBezTo>
                    <a:pt x="12" y="10"/>
                    <a:pt x="12" y="10"/>
                    <a:pt x="12" y="9"/>
                  </a:cubicBezTo>
                  <a:cubicBezTo>
                    <a:pt x="13" y="9"/>
                    <a:pt x="13" y="8"/>
                    <a:pt x="14" y="8"/>
                  </a:cubicBezTo>
                  <a:cubicBezTo>
                    <a:pt x="14" y="8"/>
                    <a:pt x="14" y="8"/>
                    <a:pt x="15" y="8"/>
                  </a:cubicBezTo>
                  <a:cubicBezTo>
                    <a:pt x="15" y="8"/>
                    <a:pt x="15" y="8"/>
                    <a:pt x="16" y="8"/>
                  </a:cubicBezTo>
                  <a:cubicBezTo>
                    <a:pt x="17" y="8"/>
                    <a:pt x="17" y="8"/>
                    <a:pt x="18" y="8"/>
                  </a:cubicBezTo>
                  <a:cubicBezTo>
                    <a:pt x="18" y="7"/>
                    <a:pt x="18" y="8"/>
                    <a:pt x="18" y="7"/>
                  </a:cubicBezTo>
                  <a:cubicBezTo>
                    <a:pt x="19" y="7"/>
                    <a:pt x="19" y="6"/>
                    <a:pt x="19" y="6"/>
                  </a:cubicBezTo>
                  <a:cubicBezTo>
                    <a:pt x="20" y="6"/>
                    <a:pt x="20" y="6"/>
                    <a:pt x="21" y="6"/>
                  </a:cubicBezTo>
                  <a:cubicBezTo>
                    <a:pt x="21" y="6"/>
                    <a:pt x="21" y="5"/>
                    <a:pt x="21" y="5"/>
                  </a:cubicBezTo>
                  <a:cubicBezTo>
                    <a:pt x="21" y="4"/>
                    <a:pt x="21" y="4"/>
                    <a:pt x="21" y="3"/>
                  </a:cubicBezTo>
                  <a:cubicBezTo>
                    <a:pt x="21" y="3"/>
                    <a:pt x="21" y="3"/>
                    <a:pt x="21" y="3"/>
                  </a:cubicBezTo>
                  <a:cubicBezTo>
                    <a:pt x="21" y="3"/>
                    <a:pt x="21" y="3"/>
                    <a:pt x="20" y="3"/>
                  </a:cubicBezTo>
                  <a:cubicBezTo>
                    <a:pt x="20" y="3"/>
                    <a:pt x="19" y="3"/>
                    <a:pt x="19" y="3"/>
                  </a:cubicBezTo>
                  <a:cubicBezTo>
                    <a:pt x="18" y="3"/>
                    <a:pt x="18" y="3"/>
                    <a:pt x="17" y="3"/>
                  </a:cubicBezTo>
                  <a:cubicBezTo>
                    <a:pt x="16" y="3"/>
                    <a:pt x="16" y="2"/>
                    <a:pt x="16" y="2"/>
                  </a:cubicBezTo>
                  <a:cubicBezTo>
                    <a:pt x="15" y="2"/>
                    <a:pt x="15" y="2"/>
                    <a:pt x="14" y="2"/>
                  </a:cubicBezTo>
                  <a:cubicBezTo>
                    <a:pt x="14" y="2"/>
                    <a:pt x="14" y="2"/>
                    <a:pt x="13" y="2"/>
                  </a:cubicBezTo>
                  <a:cubicBezTo>
                    <a:pt x="13" y="2"/>
                    <a:pt x="13" y="2"/>
                    <a:pt x="12" y="2"/>
                  </a:cubicBezTo>
                  <a:cubicBezTo>
                    <a:pt x="11" y="2"/>
                    <a:pt x="11" y="1"/>
                    <a:pt x="10" y="1"/>
                  </a:cubicBezTo>
                  <a:cubicBezTo>
                    <a:pt x="9" y="1"/>
                    <a:pt x="9" y="0"/>
                    <a:pt x="8" y="1"/>
                  </a:cubicBezTo>
                  <a:cubicBezTo>
                    <a:pt x="8" y="1"/>
                    <a:pt x="8" y="1"/>
                    <a:pt x="7" y="1"/>
                  </a:cubicBezTo>
                  <a:cubicBezTo>
                    <a:pt x="7" y="1"/>
                    <a:pt x="7" y="2"/>
                    <a:pt x="6" y="2"/>
                  </a:cubicBezTo>
                  <a:cubicBezTo>
                    <a:pt x="6" y="2"/>
                    <a:pt x="5" y="2"/>
                    <a:pt x="5" y="2"/>
                  </a:cubicBezTo>
                  <a:cubicBezTo>
                    <a:pt x="5" y="2"/>
                    <a:pt x="4" y="2"/>
                    <a:pt x="4" y="2"/>
                  </a:cubicBezTo>
                  <a:cubicBezTo>
                    <a:pt x="3" y="2"/>
                    <a:pt x="3" y="2"/>
                    <a:pt x="3" y="3"/>
                  </a:cubicBezTo>
                  <a:cubicBezTo>
                    <a:pt x="2" y="3"/>
                    <a:pt x="2" y="4"/>
                    <a:pt x="2" y="4"/>
                  </a:cubicBezTo>
                  <a:cubicBezTo>
                    <a:pt x="1" y="4"/>
                    <a:pt x="1" y="4"/>
                    <a:pt x="1" y="5"/>
                  </a:cubicBezTo>
                  <a:cubicBezTo>
                    <a:pt x="1" y="5"/>
                    <a:pt x="1" y="5"/>
                    <a:pt x="1" y="5"/>
                  </a:cubicBezTo>
                  <a:cubicBezTo>
                    <a:pt x="1" y="5"/>
                    <a:pt x="0" y="6"/>
                    <a:pt x="1" y="6"/>
                  </a:cubicBezTo>
                  <a:cubicBezTo>
                    <a:pt x="1" y="6"/>
                    <a:pt x="1" y="6"/>
                    <a:pt x="1" y="6"/>
                  </a:cubicBezTo>
                  <a:cubicBezTo>
                    <a:pt x="2" y="6"/>
                    <a:pt x="2" y="6"/>
                    <a:pt x="3" y="6"/>
                  </a:cubicBezTo>
                  <a:cubicBezTo>
                    <a:pt x="3" y="6"/>
                    <a:pt x="4" y="6"/>
                    <a:pt x="4" y="6"/>
                  </a:cubicBezTo>
                  <a:cubicBezTo>
                    <a:pt x="4" y="7"/>
                    <a:pt x="3" y="7"/>
                    <a:pt x="4" y="8"/>
                  </a:cubicBezTo>
                  <a:cubicBezTo>
                    <a:pt x="4" y="8"/>
                    <a:pt x="4" y="8"/>
                    <a:pt x="5" y="8"/>
                  </a:cubicBezTo>
                  <a:cubicBezTo>
                    <a:pt x="5" y="8"/>
                    <a:pt x="5" y="7"/>
                    <a:pt x="6" y="7"/>
                  </a:cubicBezTo>
                  <a:cubicBezTo>
                    <a:pt x="6" y="8"/>
                    <a:pt x="6" y="8"/>
                    <a:pt x="5" y="9"/>
                  </a:cubicBezTo>
                  <a:cubicBezTo>
                    <a:pt x="5" y="9"/>
                    <a:pt x="4" y="9"/>
                    <a:pt x="4" y="9"/>
                  </a:cubicBezTo>
                  <a:cubicBezTo>
                    <a:pt x="3" y="9"/>
                    <a:pt x="3" y="9"/>
                    <a:pt x="3" y="9"/>
                  </a:cubicBezTo>
                  <a:cubicBezTo>
                    <a:pt x="2" y="10"/>
                    <a:pt x="2" y="10"/>
                    <a:pt x="1" y="10"/>
                  </a:cubicBezTo>
                  <a:cubicBezTo>
                    <a:pt x="1" y="10"/>
                    <a:pt x="1" y="10"/>
                    <a:pt x="1" y="9"/>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1"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7" name="Freeform 413"/>
            <p:cNvSpPr>
              <a:spLocks/>
            </p:cNvSpPr>
            <p:nvPr/>
          </p:nvSpPr>
          <p:spPr bwMode="auto">
            <a:xfrm>
              <a:off x="7648576" y="2016126"/>
              <a:ext cx="53975" cy="53975"/>
            </a:xfrm>
            <a:custGeom>
              <a:avLst/>
              <a:gdLst>
                <a:gd name="T0" fmla="*/ 4 w 5"/>
                <a:gd name="T1" fmla="*/ 3 h 5"/>
                <a:gd name="T2" fmla="*/ 4 w 5"/>
                <a:gd name="T3" fmla="*/ 4 h 5"/>
                <a:gd name="T4" fmla="*/ 5 w 5"/>
                <a:gd name="T5" fmla="*/ 3 h 5"/>
                <a:gd name="T6" fmla="*/ 5 w 5"/>
                <a:gd name="T7" fmla="*/ 2 h 5"/>
                <a:gd name="T8" fmla="*/ 5 w 5"/>
                <a:gd name="T9" fmla="*/ 1 h 5"/>
                <a:gd name="T10" fmla="*/ 4 w 5"/>
                <a:gd name="T11" fmla="*/ 1 h 5"/>
                <a:gd name="T12" fmla="*/ 3 w 5"/>
                <a:gd name="T13" fmla="*/ 1 h 5"/>
                <a:gd name="T14" fmla="*/ 2 w 5"/>
                <a:gd name="T15" fmla="*/ 1 h 5"/>
                <a:gd name="T16" fmla="*/ 2 w 5"/>
                <a:gd name="T17" fmla="*/ 1 h 5"/>
                <a:gd name="T18" fmla="*/ 1 w 5"/>
                <a:gd name="T19" fmla="*/ 1 h 5"/>
                <a:gd name="T20" fmla="*/ 1 w 5"/>
                <a:gd name="T21" fmla="*/ 2 h 5"/>
                <a:gd name="T22" fmla="*/ 0 w 5"/>
                <a:gd name="T23" fmla="*/ 3 h 5"/>
                <a:gd name="T24" fmla="*/ 0 w 5"/>
                <a:gd name="T25" fmla="*/ 4 h 5"/>
                <a:gd name="T26" fmla="*/ 0 w 5"/>
                <a:gd name="T27" fmla="*/ 5 h 5"/>
                <a:gd name="T28" fmla="*/ 1 w 5"/>
                <a:gd name="T29" fmla="*/ 5 h 5"/>
                <a:gd name="T30" fmla="*/ 2 w 5"/>
                <a:gd name="T31" fmla="*/ 5 h 5"/>
                <a:gd name="T32" fmla="*/ 2 w 5"/>
                <a:gd name="T33" fmla="*/ 4 h 5"/>
                <a:gd name="T34" fmla="*/ 2 w 5"/>
                <a:gd name="T35" fmla="*/ 3 h 5"/>
                <a:gd name="T36" fmla="*/ 4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4" y="3"/>
                  </a:moveTo>
                  <a:cubicBezTo>
                    <a:pt x="4" y="3"/>
                    <a:pt x="4" y="4"/>
                    <a:pt x="4" y="4"/>
                  </a:cubicBezTo>
                  <a:cubicBezTo>
                    <a:pt x="5" y="4"/>
                    <a:pt x="5" y="3"/>
                    <a:pt x="5" y="3"/>
                  </a:cubicBezTo>
                  <a:cubicBezTo>
                    <a:pt x="5" y="2"/>
                    <a:pt x="5" y="2"/>
                    <a:pt x="5" y="2"/>
                  </a:cubicBezTo>
                  <a:cubicBezTo>
                    <a:pt x="5" y="1"/>
                    <a:pt x="5" y="1"/>
                    <a:pt x="5" y="1"/>
                  </a:cubicBezTo>
                  <a:cubicBezTo>
                    <a:pt x="4" y="1"/>
                    <a:pt x="4" y="1"/>
                    <a:pt x="4" y="1"/>
                  </a:cubicBezTo>
                  <a:cubicBezTo>
                    <a:pt x="3" y="1"/>
                    <a:pt x="3" y="0"/>
                    <a:pt x="3" y="1"/>
                  </a:cubicBezTo>
                  <a:cubicBezTo>
                    <a:pt x="2" y="1"/>
                    <a:pt x="3" y="1"/>
                    <a:pt x="2" y="1"/>
                  </a:cubicBezTo>
                  <a:cubicBezTo>
                    <a:pt x="2" y="1"/>
                    <a:pt x="2" y="1"/>
                    <a:pt x="2" y="1"/>
                  </a:cubicBezTo>
                  <a:cubicBezTo>
                    <a:pt x="1" y="1"/>
                    <a:pt x="1" y="1"/>
                    <a:pt x="1" y="1"/>
                  </a:cubicBezTo>
                  <a:cubicBezTo>
                    <a:pt x="0" y="2"/>
                    <a:pt x="1" y="2"/>
                    <a:pt x="1" y="2"/>
                  </a:cubicBezTo>
                  <a:cubicBezTo>
                    <a:pt x="0" y="3"/>
                    <a:pt x="0" y="3"/>
                    <a:pt x="0" y="3"/>
                  </a:cubicBezTo>
                  <a:cubicBezTo>
                    <a:pt x="0" y="3"/>
                    <a:pt x="0" y="4"/>
                    <a:pt x="0" y="4"/>
                  </a:cubicBezTo>
                  <a:cubicBezTo>
                    <a:pt x="0" y="4"/>
                    <a:pt x="0" y="4"/>
                    <a:pt x="0" y="5"/>
                  </a:cubicBezTo>
                  <a:cubicBezTo>
                    <a:pt x="0" y="5"/>
                    <a:pt x="1" y="5"/>
                    <a:pt x="1" y="5"/>
                  </a:cubicBezTo>
                  <a:cubicBezTo>
                    <a:pt x="1" y="5"/>
                    <a:pt x="2" y="5"/>
                    <a:pt x="2" y="5"/>
                  </a:cubicBezTo>
                  <a:cubicBezTo>
                    <a:pt x="2" y="4"/>
                    <a:pt x="2" y="4"/>
                    <a:pt x="2" y="4"/>
                  </a:cubicBezTo>
                  <a:cubicBezTo>
                    <a:pt x="2" y="4"/>
                    <a:pt x="2" y="3"/>
                    <a:pt x="2" y="3"/>
                  </a:cubicBezTo>
                  <a:cubicBezTo>
                    <a:pt x="3" y="3"/>
                    <a:pt x="3" y="3"/>
                    <a:pt x="4"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8" name="Freeform 414"/>
            <p:cNvSpPr>
              <a:spLocks/>
            </p:cNvSpPr>
            <p:nvPr/>
          </p:nvSpPr>
          <p:spPr bwMode="auto">
            <a:xfrm>
              <a:off x="7572376" y="2038351"/>
              <a:ext cx="76200" cy="85725"/>
            </a:xfrm>
            <a:custGeom>
              <a:avLst/>
              <a:gdLst>
                <a:gd name="T0" fmla="*/ 1 w 7"/>
                <a:gd name="T1" fmla="*/ 2 h 8"/>
                <a:gd name="T2" fmla="*/ 1 w 7"/>
                <a:gd name="T3" fmla="*/ 3 h 8"/>
                <a:gd name="T4" fmla="*/ 2 w 7"/>
                <a:gd name="T5" fmla="*/ 3 h 8"/>
                <a:gd name="T6" fmla="*/ 2 w 7"/>
                <a:gd name="T7" fmla="*/ 2 h 8"/>
                <a:gd name="T8" fmla="*/ 3 w 7"/>
                <a:gd name="T9" fmla="*/ 2 h 8"/>
                <a:gd name="T10" fmla="*/ 4 w 7"/>
                <a:gd name="T11" fmla="*/ 3 h 8"/>
                <a:gd name="T12" fmla="*/ 4 w 7"/>
                <a:gd name="T13" fmla="*/ 3 h 8"/>
                <a:gd name="T14" fmla="*/ 4 w 7"/>
                <a:gd name="T15" fmla="*/ 4 h 8"/>
                <a:gd name="T16" fmla="*/ 4 w 7"/>
                <a:gd name="T17" fmla="*/ 5 h 8"/>
                <a:gd name="T18" fmla="*/ 4 w 7"/>
                <a:gd name="T19" fmla="*/ 6 h 8"/>
                <a:gd name="T20" fmla="*/ 4 w 7"/>
                <a:gd name="T21" fmla="*/ 7 h 8"/>
                <a:gd name="T22" fmla="*/ 5 w 7"/>
                <a:gd name="T23" fmla="*/ 8 h 8"/>
                <a:gd name="T24" fmla="*/ 6 w 7"/>
                <a:gd name="T25" fmla="*/ 8 h 8"/>
                <a:gd name="T26" fmla="*/ 6 w 7"/>
                <a:gd name="T27" fmla="*/ 7 h 8"/>
                <a:gd name="T28" fmla="*/ 7 w 7"/>
                <a:gd name="T29" fmla="*/ 6 h 8"/>
                <a:gd name="T30" fmla="*/ 7 w 7"/>
                <a:gd name="T31" fmla="*/ 5 h 8"/>
                <a:gd name="T32" fmla="*/ 7 w 7"/>
                <a:gd name="T33" fmla="*/ 3 h 8"/>
                <a:gd name="T34" fmla="*/ 7 w 7"/>
                <a:gd name="T35" fmla="*/ 3 h 8"/>
                <a:gd name="T36" fmla="*/ 6 w 7"/>
                <a:gd name="T37" fmla="*/ 2 h 8"/>
                <a:gd name="T38" fmla="*/ 6 w 7"/>
                <a:gd name="T39" fmla="*/ 1 h 8"/>
                <a:gd name="T40" fmla="*/ 5 w 7"/>
                <a:gd name="T41" fmla="*/ 0 h 8"/>
                <a:gd name="T42" fmla="*/ 4 w 7"/>
                <a:gd name="T43" fmla="*/ 0 h 8"/>
                <a:gd name="T44" fmla="*/ 4 w 7"/>
                <a:gd name="T45" fmla="*/ 0 h 8"/>
                <a:gd name="T46" fmla="*/ 3 w 7"/>
                <a:gd name="T47" fmla="*/ 0 h 8"/>
                <a:gd name="T48" fmla="*/ 2 w 7"/>
                <a:gd name="T49" fmla="*/ 0 h 8"/>
                <a:gd name="T50" fmla="*/ 2 w 7"/>
                <a:gd name="T51" fmla="*/ 0 h 8"/>
                <a:gd name="T52" fmla="*/ 1 w 7"/>
                <a:gd name="T53" fmla="*/ 1 h 8"/>
                <a:gd name="T54" fmla="*/ 0 w 7"/>
                <a:gd name="T55" fmla="*/ 1 h 8"/>
                <a:gd name="T56" fmla="*/ 1 w 7"/>
                <a:gd name="T5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8">
                  <a:moveTo>
                    <a:pt x="1" y="2"/>
                  </a:moveTo>
                  <a:cubicBezTo>
                    <a:pt x="1" y="2"/>
                    <a:pt x="1" y="2"/>
                    <a:pt x="1" y="3"/>
                  </a:cubicBezTo>
                  <a:cubicBezTo>
                    <a:pt x="1" y="3"/>
                    <a:pt x="2" y="3"/>
                    <a:pt x="2" y="3"/>
                  </a:cubicBezTo>
                  <a:cubicBezTo>
                    <a:pt x="2" y="3"/>
                    <a:pt x="2" y="2"/>
                    <a:pt x="2" y="2"/>
                  </a:cubicBezTo>
                  <a:cubicBezTo>
                    <a:pt x="3" y="2"/>
                    <a:pt x="3" y="2"/>
                    <a:pt x="3" y="2"/>
                  </a:cubicBezTo>
                  <a:cubicBezTo>
                    <a:pt x="4" y="1"/>
                    <a:pt x="4" y="2"/>
                    <a:pt x="4" y="3"/>
                  </a:cubicBezTo>
                  <a:cubicBezTo>
                    <a:pt x="4" y="3"/>
                    <a:pt x="4" y="3"/>
                    <a:pt x="4" y="3"/>
                  </a:cubicBezTo>
                  <a:cubicBezTo>
                    <a:pt x="4" y="4"/>
                    <a:pt x="4" y="4"/>
                    <a:pt x="4" y="4"/>
                  </a:cubicBezTo>
                  <a:cubicBezTo>
                    <a:pt x="4" y="5"/>
                    <a:pt x="3" y="5"/>
                    <a:pt x="4" y="5"/>
                  </a:cubicBezTo>
                  <a:cubicBezTo>
                    <a:pt x="4" y="6"/>
                    <a:pt x="4" y="6"/>
                    <a:pt x="4" y="6"/>
                  </a:cubicBezTo>
                  <a:cubicBezTo>
                    <a:pt x="4" y="6"/>
                    <a:pt x="4" y="7"/>
                    <a:pt x="4" y="7"/>
                  </a:cubicBezTo>
                  <a:cubicBezTo>
                    <a:pt x="5" y="7"/>
                    <a:pt x="5" y="7"/>
                    <a:pt x="5" y="8"/>
                  </a:cubicBezTo>
                  <a:cubicBezTo>
                    <a:pt x="5" y="8"/>
                    <a:pt x="6" y="8"/>
                    <a:pt x="6" y="8"/>
                  </a:cubicBezTo>
                  <a:cubicBezTo>
                    <a:pt x="6" y="8"/>
                    <a:pt x="6" y="7"/>
                    <a:pt x="6" y="7"/>
                  </a:cubicBezTo>
                  <a:cubicBezTo>
                    <a:pt x="7" y="7"/>
                    <a:pt x="7" y="7"/>
                    <a:pt x="7" y="6"/>
                  </a:cubicBezTo>
                  <a:cubicBezTo>
                    <a:pt x="7" y="6"/>
                    <a:pt x="7" y="5"/>
                    <a:pt x="7" y="5"/>
                  </a:cubicBezTo>
                  <a:cubicBezTo>
                    <a:pt x="7" y="4"/>
                    <a:pt x="6" y="4"/>
                    <a:pt x="7" y="3"/>
                  </a:cubicBezTo>
                  <a:cubicBezTo>
                    <a:pt x="7" y="3"/>
                    <a:pt x="7" y="3"/>
                    <a:pt x="7" y="3"/>
                  </a:cubicBezTo>
                  <a:cubicBezTo>
                    <a:pt x="7" y="2"/>
                    <a:pt x="7" y="2"/>
                    <a:pt x="6" y="2"/>
                  </a:cubicBezTo>
                  <a:cubicBezTo>
                    <a:pt x="6" y="1"/>
                    <a:pt x="6" y="1"/>
                    <a:pt x="6" y="1"/>
                  </a:cubicBezTo>
                  <a:cubicBezTo>
                    <a:pt x="5" y="1"/>
                    <a:pt x="5" y="0"/>
                    <a:pt x="5" y="0"/>
                  </a:cubicBezTo>
                  <a:cubicBezTo>
                    <a:pt x="5" y="0"/>
                    <a:pt x="5" y="0"/>
                    <a:pt x="4" y="0"/>
                  </a:cubicBezTo>
                  <a:cubicBezTo>
                    <a:pt x="4" y="0"/>
                    <a:pt x="4" y="1"/>
                    <a:pt x="4" y="0"/>
                  </a:cubicBezTo>
                  <a:cubicBezTo>
                    <a:pt x="3" y="0"/>
                    <a:pt x="3" y="0"/>
                    <a:pt x="3" y="0"/>
                  </a:cubicBezTo>
                  <a:cubicBezTo>
                    <a:pt x="3" y="0"/>
                    <a:pt x="3" y="0"/>
                    <a:pt x="2" y="0"/>
                  </a:cubicBezTo>
                  <a:cubicBezTo>
                    <a:pt x="2" y="0"/>
                    <a:pt x="2" y="0"/>
                    <a:pt x="2" y="0"/>
                  </a:cubicBezTo>
                  <a:cubicBezTo>
                    <a:pt x="1" y="0"/>
                    <a:pt x="1" y="0"/>
                    <a:pt x="1" y="1"/>
                  </a:cubicBezTo>
                  <a:cubicBezTo>
                    <a:pt x="1" y="1"/>
                    <a:pt x="1"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9" name="Freeform 415"/>
            <p:cNvSpPr>
              <a:spLocks/>
            </p:cNvSpPr>
            <p:nvPr/>
          </p:nvSpPr>
          <p:spPr bwMode="auto">
            <a:xfrm>
              <a:off x="7637464" y="2135189"/>
              <a:ext cx="11113" cy="11113"/>
            </a:xfrm>
            <a:custGeom>
              <a:avLst/>
              <a:gdLst>
                <a:gd name="T0" fmla="*/ 1 w 1"/>
                <a:gd name="T1" fmla="*/ 0 h 1"/>
                <a:gd name="T2" fmla="*/ 0 w 1"/>
                <a:gd name="T3" fmla="*/ 0 h 1"/>
                <a:gd name="T4" fmla="*/ 0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0"/>
                  </a:cubicBezTo>
                  <a:cubicBezTo>
                    <a:pt x="0" y="0"/>
                    <a:pt x="0" y="0"/>
                    <a:pt x="0" y="0"/>
                  </a:cubicBezTo>
                  <a:cubicBezTo>
                    <a:pt x="0" y="1"/>
                    <a:pt x="0" y="1"/>
                    <a:pt x="0" y="1"/>
                  </a:cubicBezTo>
                  <a:cubicBezTo>
                    <a:pt x="0" y="1"/>
                    <a:pt x="0" y="1"/>
                    <a:pt x="1"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0" name="Freeform 416"/>
            <p:cNvSpPr>
              <a:spLocks/>
            </p:cNvSpPr>
            <p:nvPr/>
          </p:nvSpPr>
          <p:spPr bwMode="auto">
            <a:xfrm>
              <a:off x="7616826" y="2200276"/>
              <a:ext cx="20638" cy="22225"/>
            </a:xfrm>
            <a:custGeom>
              <a:avLst/>
              <a:gdLst>
                <a:gd name="T0" fmla="*/ 1 w 2"/>
                <a:gd name="T1" fmla="*/ 2 h 2"/>
                <a:gd name="T2" fmla="*/ 2 w 2"/>
                <a:gd name="T3" fmla="*/ 1 h 2"/>
                <a:gd name="T4" fmla="*/ 2 w 2"/>
                <a:gd name="T5" fmla="*/ 0 h 2"/>
                <a:gd name="T6" fmla="*/ 1 w 2"/>
                <a:gd name="T7" fmla="*/ 0 h 2"/>
                <a:gd name="T8" fmla="*/ 0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1"/>
                    <a:pt x="2" y="1"/>
                    <a:pt x="2" y="1"/>
                  </a:cubicBezTo>
                  <a:cubicBezTo>
                    <a:pt x="2" y="1"/>
                    <a:pt x="2" y="1"/>
                    <a:pt x="2" y="0"/>
                  </a:cubicBezTo>
                  <a:cubicBezTo>
                    <a:pt x="1" y="0"/>
                    <a:pt x="1" y="0"/>
                    <a:pt x="1" y="0"/>
                  </a:cubicBezTo>
                  <a:cubicBezTo>
                    <a:pt x="0" y="0"/>
                    <a:pt x="0" y="1"/>
                    <a:pt x="0" y="1"/>
                  </a:cubicBezTo>
                  <a:cubicBezTo>
                    <a:pt x="0" y="1"/>
                    <a:pt x="0" y="1"/>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1" name="Freeform 417"/>
            <p:cNvSpPr>
              <a:spLocks/>
            </p:cNvSpPr>
            <p:nvPr/>
          </p:nvSpPr>
          <p:spPr bwMode="auto">
            <a:xfrm>
              <a:off x="7594601" y="2254251"/>
              <a:ext cx="22225" cy="22225"/>
            </a:xfrm>
            <a:custGeom>
              <a:avLst/>
              <a:gdLst>
                <a:gd name="T0" fmla="*/ 1 w 2"/>
                <a:gd name="T1" fmla="*/ 2 h 2"/>
                <a:gd name="T2" fmla="*/ 1 w 2"/>
                <a:gd name="T3" fmla="*/ 1 h 2"/>
                <a:gd name="T4" fmla="*/ 2 w 2"/>
                <a:gd name="T5" fmla="*/ 0 h 2"/>
                <a:gd name="T6" fmla="*/ 1 w 2"/>
                <a:gd name="T7" fmla="*/ 0 h 2"/>
                <a:gd name="T8" fmla="*/ 1 w 2"/>
                <a:gd name="T9" fmla="*/ 0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1"/>
                    <a:pt x="1" y="1"/>
                  </a:cubicBezTo>
                  <a:cubicBezTo>
                    <a:pt x="2" y="1"/>
                    <a:pt x="2" y="1"/>
                    <a:pt x="2" y="0"/>
                  </a:cubicBezTo>
                  <a:cubicBezTo>
                    <a:pt x="2" y="0"/>
                    <a:pt x="2" y="0"/>
                    <a:pt x="1" y="0"/>
                  </a:cubicBezTo>
                  <a:cubicBezTo>
                    <a:pt x="1" y="0"/>
                    <a:pt x="1" y="0"/>
                    <a:pt x="1" y="0"/>
                  </a:cubicBezTo>
                  <a:cubicBezTo>
                    <a:pt x="0" y="1"/>
                    <a:pt x="0" y="1"/>
                    <a:pt x="0" y="1"/>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2" name="Freeform 418"/>
            <p:cNvSpPr>
              <a:spLocks/>
            </p:cNvSpPr>
            <p:nvPr/>
          </p:nvSpPr>
          <p:spPr bwMode="auto">
            <a:xfrm>
              <a:off x="7400926" y="2740026"/>
              <a:ext cx="63500" cy="87313"/>
            </a:xfrm>
            <a:custGeom>
              <a:avLst/>
              <a:gdLst>
                <a:gd name="T0" fmla="*/ 0 w 6"/>
                <a:gd name="T1" fmla="*/ 8 h 8"/>
                <a:gd name="T2" fmla="*/ 1 w 6"/>
                <a:gd name="T3" fmla="*/ 8 h 8"/>
                <a:gd name="T4" fmla="*/ 2 w 6"/>
                <a:gd name="T5" fmla="*/ 7 h 8"/>
                <a:gd name="T6" fmla="*/ 2 w 6"/>
                <a:gd name="T7" fmla="*/ 6 h 8"/>
                <a:gd name="T8" fmla="*/ 3 w 6"/>
                <a:gd name="T9" fmla="*/ 6 h 8"/>
                <a:gd name="T10" fmla="*/ 4 w 6"/>
                <a:gd name="T11" fmla="*/ 6 h 8"/>
                <a:gd name="T12" fmla="*/ 4 w 6"/>
                <a:gd name="T13" fmla="*/ 5 h 8"/>
                <a:gd name="T14" fmla="*/ 4 w 6"/>
                <a:gd name="T15" fmla="*/ 4 h 8"/>
                <a:gd name="T16" fmla="*/ 5 w 6"/>
                <a:gd name="T17" fmla="*/ 3 h 8"/>
                <a:gd name="T18" fmla="*/ 5 w 6"/>
                <a:gd name="T19" fmla="*/ 3 h 8"/>
                <a:gd name="T20" fmla="*/ 6 w 6"/>
                <a:gd name="T21" fmla="*/ 2 h 8"/>
                <a:gd name="T22" fmla="*/ 5 w 6"/>
                <a:gd name="T23" fmla="*/ 1 h 8"/>
                <a:gd name="T24" fmla="*/ 5 w 6"/>
                <a:gd name="T25" fmla="*/ 0 h 8"/>
                <a:gd name="T26" fmla="*/ 4 w 6"/>
                <a:gd name="T27" fmla="*/ 2 h 8"/>
                <a:gd name="T28" fmla="*/ 4 w 6"/>
                <a:gd name="T29" fmla="*/ 2 h 8"/>
                <a:gd name="T30" fmla="*/ 3 w 6"/>
                <a:gd name="T31" fmla="*/ 3 h 8"/>
                <a:gd name="T32" fmla="*/ 3 w 6"/>
                <a:gd name="T33" fmla="*/ 4 h 8"/>
                <a:gd name="T34" fmla="*/ 1 w 6"/>
                <a:gd name="T35" fmla="*/ 5 h 8"/>
                <a:gd name="T36" fmla="*/ 1 w 6"/>
                <a:gd name="T37" fmla="*/ 6 h 8"/>
                <a:gd name="T38" fmla="*/ 0 w 6"/>
                <a:gd name="T39" fmla="*/ 7 h 8"/>
                <a:gd name="T40" fmla="*/ 0 w 6"/>
                <a:gd name="T4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0" y="8"/>
                  </a:moveTo>
                  <a:cubicBezTo>
                    <a:pt x="0" y="8"/>
                    <a:pt x="1" y="8"/>
                    <a:pt x="1" y="8"/>
                  </a:cubicBezTo>
                  <a:cubicBezTo>
                    <a:pt x="1" y="8"/>
                    <a:pt x="2" y="8"/>
                    <a:pt x="2" y="7"/>
                  </a:cubicBezTo>
                  <a:cubicBezTo>
                    <a:pt x="2" y="7"/>
                    <a:pt x="2" y="7"/>
                    <a:pt x="2" y="6"/>
                  </a:cubicBezTo>
                  <a:cubicBezTo>
                    <a:pt x="2" y="6"/>
                    <a:pt x="3" y="6"/>
                    <a:pt x="3" y="6"/>
                  </a:cubicBezTo>
                  <a:cubicBezTo>
                    <a:pt x="3" y="6"/>
                    <a:pt x="3" y="6"/>
                    <a:pt x="4" y="6"/>
                  </a:cubicBezTo>
                  <a:cubicBezTo>
                    <a:pt x="4" y="5"/>
                    <a:pt x="4" y="5"/>
                    <a:pt x="4" y="5"/>
                  </a:cubicBezTo>
                  <a:cubicBezTo>
                    <a:pt x="4" y="4"/>
                    <a:pt x="4" y="4"/>
                    <a:pt x="4" y="4"/>
                  </a:cubicBezTo>
                  <a:cubicBezTo>
                    <a:pt x="4" y="3"/>
                    <a:pt x="5" y="4"/>
                    <a:pt x="5" y="3"/>
                  </a:cubicBezTo>
                  <a:cubicBezTo>
                    <a:pt x="5" y="3"/>
                    <a:pt x="5" y="3"/>
                    <a:pt x="5" y="3"/>
                  </a:cubicBezTo>
                  <a:cubicBezTo>
                    <a:pt x="5" y="2"/>
                    <a:pt x="6" y="2"/>
                    <a:pt x="6" y="2"/>
                  </a:cubicBezTo>
                  <a:cubicBezTo>
                    <a:pt x="6" y="1"/>
                    <a:pt x="6" y="1"/>
                    <a:pt x="5" y="1"/>
                  </a:cubicBezTo>
                  <a:cubicBezTo>
                    <a:pt x="5" y="0"/>
                    <a:pt x="5" y="0"/>
                    <a:pt x="5" y="0"/>
                  </a:cubicBezTo>
                  <a:cubicBezTo>
                    <a:pt x="4" y="0"/>
                    <a:pt x="5" y="1"/>
                    <a:pt x="4" y="2"/>
                  </a:cubicBezTo>
                  <a:cubicBezTo>
                    <a:pt x="4" y="2"/>
                    <a:pt x="4" y="2"/>
                    <a:pt x="4" y="2"/>
                  </a:cubicBezTo>
                  <a:cubicBezTo>
                    <a:pt x="3" y="3"/>
                    <a:pt x="3" y="3"/>
                    <a:pt x="3" y="3"/>
                  </a:cubicBezTo>
                  <a:cubicBezTo>
                    <a:pt x="3" y="4"/>
                    <a:pt x="3" y="4"/>
                    <a:pt x="3" y="4"/>
                  </a:cubicBezTo>
                  <a:cubicBezTo>
                    <a:pt x="2" y="5"/>
                    <a:pt x="2" y="5"/>
                    <a:pt x="1" y="5"/>
                  </a:cubicBezTo>
                  <a:cubicBezTo>
                    <a:pt x="1" y="6"/>
                    <a:pt x="1" y="6"/>
                    <a:pt x="1" y="6"/>
                  </a:cubicBezTo>
                  <a:cubicBezTo>
                    <a:pt x="0" y="7"/>
                    <a:pt x="0" y="7"/>
                    <a:pt x="0" y="7"/>
                  </a:cubicBezTo>
                  <a:cubicBezTo>
                    <a:pt x="0" y="8"/>
                    <a:pt x="0" y="8"/>
                    <a:pt x="0"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3" name="Freeform 419"/>
            <p:cNvSpPr>
              <a:spLocks/>
            </p:cNvSpPr>
            <p:nvPr/>
          </p:nvSpPr>
          <p:spPr bwMode="auto">
            <a:xfrm>
              <a:off x="7464426" y="2708276"/>
              <a:ext cx="11113" cy="11113"/>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4" name="Freeform 420"/>
            <p:cNvSpPr>
              <a:spLocks/>
            </p:cNvSpPr>
            <p:nvPr/>
          </p:nvSpPr>
          <p:spPr bwMode="auto">
            <a:xfrm>
              <a:off x="7475539" y="2665414"/>
              <a:ext cx="33338" cy="42863"/>
            </a:xfrm>
            <a:custGeom>
              <a:avLst/>
              <a:gdLst>
                <a:gd name="T0" fmla="*/ 3 w 3"/>
                <a:gd name="T1" fmla="*/ 2 h 4"/>
                <a:gd name="T2" fmla="*/ 3 w 3"/>
                <a:gd name="T3" fmla="*/ 1 h 4"/>
                <a:gd name="T4" fmla="*/ 2 w 3"/>
                <a:gd name="T5" fmla="*/ 1 h 4"/>
                <a:gd name="T6" fmla="*/ 1 w 3"/>
                <a:gd name="T7" fmla="*/ 0 h 4"/>
                <a:gd name="T8" fmla="*/ 0 w 3"/>
                <a:gd name="T9" fmla="*/ 1 h 4"/>
                <a:gd name="T10" fmla="*/ 0 w 3"/>
                <a:gd name="T11" fmla="*/ 1 h 4"/>
                <a:gd name="T12" fmla="*/ 1 w 3"/>
                <a:gd name="T13" fmla="*/ 2 h 4"/>
                <a:gd name="T14" fmla="*/ 1 w 3"/>
                <a:gd name="T15" fmla="*/ 2 h 4"/>
                <a:gd name="T16" fmla="*/ 2 w 3"/>
                <a:gd name="T17" fmla="*/ 3 h 4"/>
                <a:gd name="T18" fmla="*/ 1 w 3"/>
                <a:gd name="T19" fmla="*/ 4 h 4"/>
                <a:gd name="T20" fmla="*/ 2 w 3"/>
                <a:gd name="T21" fmla="*/ 4 h 4"/>
                <a:gd name="T22" fmla="*/ 3 w 3"/>
                <a:gd name="T23" fmla="*/ 4 h 4"/>
                <a:gd name="T24" fmla="*/ 3 w 3"/>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4">
                  <a:moveTo>
                    <a:pt x="3" y="2"/>
                  </a:moveTo>
                  <a:cubicBezTo>
                    <a:pt x="3" y="2"/>
                    <a:pt x="3" y="2"/>
                    <a:pt x="3" y="1"/>
                  </a:cubicBezTo>
                  <a:cubicBezTo>
                    <a:pt x="3" y="1"/>
                    <a:pt x="3" y="1"/>
                    <a:pt x="2" y="1"/>
                  </a:cubicBezTo>
                  <a:cubicBezTo>
                    <a:pt x="2" y="0"/>
                    <a:pt x="1" y="0"/>
                    <a:pt x="1" y="0"/>
                  </a:cubicBezTo>
                  <a:cubicBezTo>
                    <a:pt x="1" y="0"/>
                    <a:pt x="0" y="0"/>
                    <a:pt x="0" y="1"/>
                  </a:cubicBezTo>
                  <a:cubicBezTo>
                    <a:pt x="0" y="1"/>
                    <a:pt x="0" y="1"/>
                    <a:pt x="0" y="1"/>
                  </a:cubicBezTo>
                  <a:cubicBezTo>
                    <a:pt x="1" y="1"/>
                    <a:pt x="1" y="1"/>
                    <a:pt x="1" y="2"/>
                  </a:cubicBezTo>
                  <a:cubicBezTo>
                    <a:pt x="1" y="2"/>
                    <a:pt x="1" y="2"/>
                    <a:pt x="1" y="2"/>
                  </a:cubicBezTo>
                  <a:cubicBezTo>
                    <a:pt x="1" y="2"/>
                    <a:pt x="2" y="3"/>
                    <a:pt x="2" y="3"/>
                  </a:cubicBezTo>
                  <a:cubicBezTo>
                    <a:pt x="2" y="3"/>
                    <a:pt x="1" y="4"/>
                    <a:pt x="1" y="4"/>
                  </a:cubicBezTo>
                  <a:cubicBezTo>
                    <a:pt x="1" y="4"/>
                    <a:pt x="2" y="4"/>
                    <a:pt x="2" y="4"/>
                  </a:cubicBezTo>
                  <a:cubicBezTo>
                    <a:pt x="2" y="4"/>
                    <a:pt x="3" y="4"/>
                    <a:pt x="3" y="4"/>
                  </a:cubicBezTo>
                  <a:cubicBezTo>
                    <a:pt x="3" y="3"/>
                    <a:pt x="3" y="3"/>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5" name="Freeform 421"/>
            <p:cNvSpPr>
              <a:spLocks/>
            </p:cNvSpPr>
            <p:nvPr/>
          </p:nvSpPr>
          <p:spPr bwMode="auto">
            <a:xfrm>
              <a:off x="7432676" y="2513014"/>
              <a:ext cx="150813" cy="206375"/>
            </a:xfrm>
            <a:custGeom>
              <a:avLst/>
              <a:gdLst>
                <a:gd name="T0" fmla="*/ 2 w 14"/>
                <a:gd name="T1" fmla="*/ 9 h 19"/>
                <a:gd name="T2" fmla="*/ 2 w 14"/>
                <a:gd name="T3" fmla="*/ 11 h 19"/>
                <a:gd name="T4" fmla="*/ 4 w 14"/>
                <a:gd name="T5" fmla="*/ 11 h 19"/>
                <a:gd name="T6" fmla="*/ 5 w 14"/>
                <a:gd name="T7" fmla="*/ 11 h 19"/>
                <a:gd name="T8" fmla="*/ 5 w 14"/>
                <a:gd name="T9" fmla="*/ 12 h 19"/>
                <a:gd name="T10" fmla="*/ 5 w 14"/>
                <a:gd name="T11" fmla="*/ 13 h 19"/>
                <a:gd name="T12" fmla="*/ 5 w 14"/>
                <a:gd name="T13" fmla="*/ 13 h 19"/>
                <a:gd name="T14" fmla="*/ 6 w 14"/>
                <a:gd name="T15" fmla="*/ 13 h 19"/>
                <a:gd name="T16" fmla="*/ 7 w 14"/>
                <a:gd name="T17" fmla="*/ 13 h 19"/>
                <a:gd name="T18" fmla="*/ 8 w 14"/>
                <a:gd name="T19" fmla="*/ 14 h 19"/>
                <a:gd name="T20" fmla="*/ 9 w 14"/>
                <a:gd name="T21" fmla="*/ 14 h 19"/>
                <a:gd name="T22" fmla="*/ 9 w 14"/>
                <a:gd name="T23" fmla="*/ 15 h 19"/>
                <a:gd name="T24" fmla="*/ 10 w 14"/>
                <a:gd name="T25" fmla="*/ 15 h 19"/>
                <a:gd name="T26" fmla="*/ 10 w 14"/>
                <a:gd name="T27" fmla="*/ 14 h 19"/>
                <a:gd name="T28" fmla="*/ 11 w 14"/>
                <a:gd name="T29" fmla="*/ 14 h 19"/>
                <a:gd name="T30" fmla="*/ 11 w 14"/>
                <a:gd name="T31" fmla="*/ 15 h 19"/>
                <a:gd name="T32" fmla="*/ 11 w 14"/>
                <a:gd name="T33" fmla="*/ 16 h 19"/>
                <a:gd name="T34" fmla="*/ 11 w 14"/>
                <a:gd name="T35" fmla="*/ 16 h 19"/>
                <a:gd name="T36" fmla="*/ 12 w 14"/>
                <a:gd name="T37" fmla="*/ 17 h 19"/>
                <a:gd name="T38" fmla="*/ 11 w 14"/>
                <a:gd name="T39" fmla="*/ 18 h 19"/>
                <a:gd name="T40" fmla="*/ 11 w 14"/>
                <a:gd name="T41" fmla="*/ 19 h 19"/>
                <a:gd name="T42" fmla="*/ 11 w 14"/>
                <a:gd name="T43" fmla="*/ 19 h 19"/>
                <a:gd name="T44" fmla="*/ 12 w 14"/>
                <a:gd name="T45" fmla="*/ 19 h 19"/>
                <a:gd name="T46" fmla="*/ 13 w 14"/>
                <a:gd name="T47" fmla="*/ 19 h 19"/>
                <a:gd name="T48" fmla="*/ 13 w 14"/>
                <a:gd name="T49" fmla="*/ 18 h 19"/>
                <a:gd name="T50" fmla="*/ 13 w 14"/>
                <a:gd name="T51" fmla="*/ 17 h 19"/>
                <a:gd name="T52" fmla="*/ 14 w 14"/>
                <a:gd name="T53" fmla="*/ 16 h 19"/>
                <a:gd name="T54" fmla="*/ 13 w 14"/>
                <a:gd name="T55" fmla="*/ 16 h 19"/>
                <a:gd name="T56" fmla="*/ 13 w 14"/>
                <a:gd name="T57" fmla="*/ 15 h 19"/>
                <a:gd name="T58" fmla="*/ 13 w 14"/>
                <a:gd name="T59" fmla="*/ 14 h 19"/>
                <a:gd name="T60" fmla="*/ 12 w 14"/>
                <a:gd name="T61" fmla="*/ 13 h 19"/>
                <a:gd name="T62" fmla="*/ 11 w 14"/>
                <a:gd name="T63" fmla="*/ 13 h 19"/>
                <a:gd name="T64" fmla="*/ 11 w 14"/>
                <a:gd name="T65" fmla="*/ 13 h 19"/>
                <a:gd name="T66" fmla="*/ 10 w 14"/>
                <a:gd name="T67" fmla="*/ 12 h 19"/>
                <a:gd name="T68" fmla="*/ 9 w 14"/>
                <a:gd name="T69" fmla="*/ 12 h 19"/>
                <a:gd name="T70" fmla="*/ 7 w 14"/>
                <a:gd name="T71" fmla="*/ 12 h 19"/>
                <a:gd name="T72" fmla="*/ 7 w 14"/>
                <a:gd name="T73" fmla="*/ 11 h 19"/>
                <a:gd name="T74" fmla="*/ 6 w 14"/>
                <a:gd name="T75" fmla="*/ 11 h 19"/>
                <a:gd name="T76" fmla="*/ 6 w 14"/>
                <a:gd name="T77" fmla="*/ 9 h 19"/>
                <a:gd name="T78" fmla="*/ 6 w 14"/>
                <a:gd name="T79" fmla="*/ 8 h 19"/>
                <a:gd name="T80" fmla="*/ 6 w 14"/>
                <a:gd name="T81" fmla="*/ 8 h 19"/>
                <a:gd name="T82" fmla="*/ 7 w 14"/>
                <a:gd name="T83" fmla="*/ 7 h 19"/>
                <a:gd name="T84" fmla="*/ 8 w 14"/>
                <a:gd name="T85" fmla="*/ 6 h 19"/>
                <a:gd name="T86" fmla="*/ 8 w 14"/>
                <a:gd name="T87" fmla="*/ 4 h 19"/>
                <a:gd name="T88" fmla="*/ 8 w 14"/>
                <a:gd name="T89" fmla="*/ 3 h 19"/>
                <a:gd name="T90" fmla="*/ 7 w 14"/>
                <a:gd name="T91" fmla="*/ 3 h 19"/>
                <a:gd name="T92" fmla="*/ 7 w 14"/>
                <a:gd name="T93" fmla="*/ 2 h 19"/>
                <a:gd name="T94" fmla="*/ 6 w 14"/>
                <a:gd name="T95" fmla="*/ 0 h 19"/>
                <a:gd name="T96" fmla="*/ 5 w 14"/>
                <a:gd name="T97" fmla="*/ 0 h 19"/>
                <a:gd name="T98" fmla="*/ 4 w 14"/>
                <a:gd name="T99" fmla="*/ 0 h 19"/>
                <a:gd name="T100" fmla="*/ 2 w 14"/>
                <a:gd name="T101" fmla="*/ 0 h 19"/>
                <a:gd name="T102" fmla="*/ 2 w 14"/>
                <a:gd name="T103" fmla="*/ 2 h 19"/>
                <a:gd name="T104" fmla="*/ 2 w 14"/>
                <a:gd name="T105" fmla="*/ 3 h 19"/>
                <a:gd name="T106" fmla="*/ 2 w 14"/>
                <a:gd name="T107" fmla="*/ 5 h 19"/>
                <a:gd name="T108" fmla="*/ 2 w 14"/>
                <a:gd name="T109" fmla="*/ 6 h 19"/>
                <a:gd name="T110" fmla="*/ 2 w 14"/>
                <a:gd name="T111" fmla="*/ 7 h 19"/>
                <a:gd name="T112" fmla="*/ 2 w 14"/>
                <a:gd name="T113" fmla="*/ 6 h 19"/>
                <a:gd name="T114" fmla="*/ 1 w 14"/>
                <a:gd name="T115" fmla="*/ 7 h 19"/>
                <a:gd name="T116" fmla="*/ 1 w 14"/>
                <a:gd name="T117" fmla="*/ 8 h 19"/>
                <a:gd name="T118" fmla="*/ 2 w 14"/>
                <a:gd name="T1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 h="19">
                  <a:moveTo>
                    <a:pt x="2" y="9"/>
                  </a:moveTo>
                  <a:cubicBezTo>
                    <a:pt x="2" y="10"/>
                    <a:pt x="2" y="10"/>
                    <a:pt x="2" y="11"/>
                  </a:cubicBezTo>
                  <a:cubicBezTo>
                    <a:pt x="3" y="11"/>
                    <a:pt x="3" y="11"/>
                    <a:pt x="4" y="11"/>
                  </a:cubicBezTo>
                  <a:cubicBezTo>
                    <a:pt x="4" y="11"/>
                    <a:pt x="5" y="11"/>
                    <a:pt x="5" y="11"/>
                  </a:cubicBezTo>
                  <a:cubicBezTo>
                    <a:pt x="5" y="12"/>
                    <a:pt x="5" y="12"/>
                    <a:pt x="5" y="12"/>
                  </a:cubicBezTo>
                  <a:cubicBezTo>
                    <a:pt x="5" y="12"/>
                    <a:pt x="5" y="13"/>
                    <a:pt x="5" y="13"/>
                  </a:cubicBezTo>
                  <a:cubicBezTo>
                    <a:pt x="5" y="13"/>
                    <a:pt x="5" y="13"/>
                    <a:pt x="5" y="13"/>
                  </a:cubicBezTo>
                  <a:cubicBezTo>
                    <a:pt x="5" y="14"/>
                    <a:pt x="6" y="13"/>
                    <a:pt x="6" y="13"/>
                  </a:cubicBezTo>
                  <a:cubicBezTo>
                    <a:pt x="7" y="13"/>
                    <a:pt x="7" y="13"/>
                    <a:pt x="7" y="13"/>
                  </a:cubicBezTo>
                  <a:cubicBezTo>
                    <a:pt x="7" y="13"/>
                    <a:pt x="8" y="13"/>
                    <a:pt x="8" y="14"/>
                  </a:cubicBezTo>
                  <a:cubicBezTo>
                    <a:pt x="8" y="14"/>
                    <a:pt x="8" y="14"/>
                    <a:pt x="9" y="14"/>
                  </a:cubicBezTo>
                  <a:cubicBezTo>
                    <a:pt x="9" y="14"/>
                    <a:pt x="9" y="15"/>
                    <a:pt x="9" y="15"/>
                  </a:cubicBezTo>
                  <a:cubicBezTo>
                    <a:pt x="9" y="15"/>
                    <a:pt x="10" y="15"/>
                    <a:pt x="10" y="15"/>
                  </a:cubicBezTo>
                  <a:cubicBezTo>
                    <a:pt x="10" y="15"/>
                    <a:pt x="10" y="14"/>
                    <a:pt x="10" y="14"/>
                  </a:cubicBezTo>
                  <a:cubicBezTo>
                    <a:pt x="10" y="14"/>
                    <a:pt x="11" y="14"/>
                    <a:pt x="11" y="14"/>
                  </a:cubicBezTo>
                  <a:cubicBezTo>
                    <a:pt x="11" y="15"/>
                    <a:pt x="11" y="15"/>
                    <a:pt x="11" y="15"/>
                  </a:cubicBezTo>
                  <a:cubicBezTo>
                    <a:pt x="11" y="16"/>
                    <a:pt x="11" y="15"/>
                    <a:pt x="11" y="16"/>
                  </a:cubicBezTo>
                  <a:cubicBezTo>
                    <a:pt x="11" y="16"/>
                    <a:pt x="11" y="16"/>
                    <a:pt x="11" y="16"/>
                  </a:cubicBezTo>
                  <a:cubicBezTo>
                    <a:pt x="11" y="17"/>
                    <a:pt x="12" y="16"/>
                    <a:pt x="12" y="17"/>
                  </a:cubicBezTo>
                  <a:cubicBezTo>
                    <a:pt x="12" y="17"/>
                    <a:pt x="11" y="17"/>
                    <a:pt x="11" y="18"/>
                  </a:cubicBezTo>
                  <a:cubicBezTo>
                    <a:pt x="11" y="18"/>
                    <a:pt x="10" y="18"/>
                    <a:pt x="11" y="19"/>
                  </a:cubicBezTo>
                  <a:cubicBezTo>
                    <a:pt x="11" y="19"/>
                    <a:pt x="11" y="19"/>
                    <a:pt x="11" y="19"/>
                  </a:cubicBezTo>
                  <a:cubicBezTo>
                    <a:pt x="12" y="19"/>
                    <a:pt x="12" y="19"/>
                    <a:pt x="12" y="19"/>
                  </a:cubicBezTo>
                  <a:cubicBezTo>
                    <a:pt x="13" y="19"/>
                    <a:pt x="13" y="19"/>
                    <a:pt x="13" y="19"/>
                  </a:cubicBezTo>
                  <a:cubicBezTo>
                    <a:pt x="13" y="19"/>
                    <a:pt x="13" y="19"/>
                    <a:pt x="13" y="18"/>
                  </a:cubicBezTo>
                  <a:cubicBezTo>
                    <a:pt x="13" y="18"/>
                    <a:pt x="13" y="18"/>
                    <a:pt x="13" y="17"/>
                  </a:cubicBezTo>
                  <a:cubicBezTo>
                    <a:pt x="13" y="17"/>
                    <a:pt x="14" y="17"/>
                    <a:pt x="14" y="16"/>
                  </a:cubicBezTo>
                  <a:cubicBezTo>
                    <a:pt x="14" y="16"/>
                    <a:pt x="13" y="16"/>
                    <a:pt x="13" y="16"/>
                  </a:cubicBezTo>
                  <a:cubicBezTo>
                    <a:pt x="13" y="15"/>
                    <a:pt x="13" y="15"/>
                    <a:pt x="13" y="15"/>
                  </a:cubicBezTo>
                  <a:cubicBezTo>
                    <a:pt x="13" y="14"/>
                    <a:pt x="13" y="14"/>
                    <a:pt x="13" y="14"/>
                  </a:cubicBezTo>
                  <a:cubicBezTo>
                    <a:pt x="12" y="13"/>
                    <a:pt x="12" y="13"/>
                    <a:pt x="12" y="13"/>
                  </a:cubicBezTo>
                  <a:cubicBezTo>
                    <a:pt x="12" y="13"/>
                    <a:pt x="12" y="13"/>
                    <a:pt x="11" y="13"/>
                  </a:cubicBezTo>
                  <a:cubicBezTo>
                    <a:pt x="11" y="13"/>
                    <a:pt x="11" y="13"/>
                    <a:pt x="11" y="13"/>
                  </a:cubicBezTo>
                  <a:cubicBezTo>
                    <a:pt x="10" y="13"/>
                    <a:pt x="10" y="12"/>
                    <a:pt x="10" y="12"/>
                  </a:cubicBezTo>
                  <a:cubicBezTo>
                    <a:pt x="10" y="12"/>
                    <a:pt x="9" y="12"/>
                    <a:pt x="9" y="12"/>
                  </a:cubicBezTo>
                  <a:cubicBezTo>
                    <a:pt x="8" y="12"/>
                    <a:pt x="8" y="12"/>
                    <a:pt x="7" y="12"/>
                  </a:cubicBezTo>
                  <a:cubicBezTo>
                    <a:pt x="7" y="12"/>
                    <a:pt x="7" y="11"/>
                    <a:pt x="7" y="11"/>
                  </a:cubicBezTo>
                  <a:cubicBezTo>
                    <a:pt x="7" y="11"/>
                    <a:pt x="7" y="11"/>
                    <a:pt x="6" y="11"/>
                  </a:cubicBezTo>
                  <a:cubicBezTo>
                    <a:pt x="6" y="10"/>
                    <a:pt x="6" y="10"/>
                    <a:pt x="6" y="9"/>
                  </a:cubicBezTo>
                  <a:cubicBezTo>
                    <a:pt x="6" y="9"/>
                    <a:pt x="6" y="9"/>
                    <a:pt x="6" y="8"/>
                  </a:cubicBezTo>
                  <a:cubicBezTo>
                    <a:pt x="6" y="8"/>
                    <a:pt x="6" y="8"/>
                    <a:pt x="6" y="8"/>
                  </a:cubicBezTo>
                  <a:cubicBezTo>
                    <a:pt x="7" y="8"/>
                    <a:pt x="7" y="7"/>
                    <a:pt x="7" y="7"/>
                  </a:cubicBezTo>
                  <a:cubicBezTo>
                    <a:pt x="7" y="6"/>
                    <a:pt x="7" y="6"/>
                    <a:pt x="8" y="6"/>
                  </a:cubicBezTo>
                  <a:cubicBezTo>
                    <a:pt x="8" y="5"/>
                    <a:pt x="8" y="5"/>
                    <a:pt x="8" y="4"/>
                  </a:cubicBezTo>
                  <a:cubicBezTo>
                    <a:pt x="8" y="4"/>
                    <a:pt x="8" y="4"/>
                    <a:pt x="8" y="3"/>
                  </a:cubicBezTo>
                  <a:cubicBezTo>
                    <a:pt x="7" y="3"/>
                    <a:pt x="7" y="3"/>
                    <a:pt x="7" y="3"/>
                  </a:cubicBezTo>
                  <a:cubicBezTo>
                    <a:pt x="7" y="2"/>
                    <a:pt x="7" y="2"/>
                    <a:pt x="7" y="2"/>
                  </a:cubicBezTo>
                  <a:cubicBezTo>
                    <a:pt x="6" y="1"/>
                    <a:pt x="7" y="0"/>
                    <a:pt x="6" y="0"/>
                  </a:cubicBezTo>
                  <a:cubicBezTo>
                    <a:pt x="6" y="0"/>
                    <a:pt x="5" y="0"/>
                    <a:pt x="5" y="0"/>
                  </a:cubicBezTo>
                  <a:cubicBezTo>
                    <a:pt x="4" y="0"/>
                    <a:pt x="4" y="0"/>
                    <a:pt x="4" y="0"/>
                  </a:cubicBezTo>
                  <a:cubicBezTo>
                    <a:pt x="3" y="0"/>
                    <a:pt x="3" y="0"/>
                    <a:pt x="2" y="0"/>
                  </a:cubicBezTo>
                  <a:cubicBezTo>
                    <a:pt x="2" y="0"/>
                    <a:pt x="2" y="1"/>
                    <a:pt x="2" y="2"/>
                  </a:cubicBezTo>
                  <a:cubicBezTo>
                    <a:pt x="2" y="2"/>
                    <a:pt x="2" y="3"/>
                    <a:pt x="2" y="3"/>
                  </a:cubicBezTo>
                  <a:cubicBezTo>
                    <a:pt x="2" y="4"/>
                    <a:pt x="2" y="4"/>
                    <a:pt x="2" y="5"/>
                  </a:cubicBezTo>
                  <a:cubicBezTo>
                    <a:pt x="2" y="5"/>
                    <a:pt x="2" y="5"/>
                    <a:pt x="2" y="6"/>
                  </a:cubicBezTo>
                  <a:cubicBezTo>
                    <a:pt x="2" y="6"/>
                    <a:pt x="3" y="7"/>
                    <a:pt x="2" y="7"/>
                  </a:cubicBezTo>
                  <a:cubicBezTo>
                    <a:pt x="2" y="7"/>
                    <a:pt x="2" y="6"/>
                    <a:pt x="2" y="6"/>
                  </a:cubicBezTo>
                  <a:cubicBezTo>
                    <a:pt x="1" y="6"/>
                    <a:pt x="1" y="6"/>
                    <a:pt x="1" y="7"/>
                  </a:cubicBezTo>
                  <a:cubicBezTo>
                    <a:pt x="0" y="7"/>
                    <a:pt x="1" y="8"/>
                    <a:pt x="1" y="8"/>
                  </a:cubicBezTo>
                  <a:cubicBezTo>
                    <a:pt x="1" y="9"/>
                    <a:pt x="1" y="9"/>
                    <a:pt x="2"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6" name="Freeform 422"/>
            <p:cNvSpPr>
              <a:spLocks/>
            </p:cNvSpPr>
            <p:nvPr/>
          </p:nvSpPr>
          <p:spPr bwMode="auto">
            <a:xfrm>
              <a:off x="7518401" y="2697164"/>
              <a:ext cx="33338" cy="65088"/>
            </a:xfrm>
            <a:custGeom>
              <a:avLst/>
              <a:gdLst>
                <a:gd name="T0" fmla="*/ 3 w 3"/>
                <a:gd name="T1" fmla="*/ 4 h 6"/>
                <a:gd name="T2" fmla="*/ 3 w 3"/>
                <a:gd name="T3" fmla="*/ 3 h 6"/>
                <a:gd name="T4" fmla="*/ 3 w 3"/>
                <a:gd name="T5" fmla="*/ 3 h 6"/>
                <a:gd name="T6" fmla="*/ 1 w 3"/>
                <a:gd name="T7" fmla="*/ 3 h 6"/>
                <a:gd name="T8" fmla="*/ 1 w 3"/>
                <a:gd name="T9" fmla="*/ 2 h 6"/>
                <a:gd name="T10" fmla="*/ 0 w 3"/>
                <a:gd name="T11" fmla="*/ 0 h 6"/>
                <a:gd name="T12" fmla="*/ 0 w 3"/>
                <a:gd name="T13" fmla="*/ 1 h 6"/>
                <a:gd name="T14" fmla="*/ 1 w 3"/>
                <a:gd name="T15" fmla="*/ 3 h 6"/>
                <a:gd name="T16" fmla="*/ 0 w 3"/>
                <a:gd name="T17" fmla="*/ 4 h 6"/>
                <a:gd name="T18" fmla="*/ 0 w 3"/>
                <a:gd name="T19" fmla="*/ 6 h 6"/>
                <a:gd name="T20" fmla="*/ 1 w 3"/>
                <a:gd name="T21" fmla="*/ 6 h 6"/>
                <a:gd name="T22" fmla="*/ 2 w 3"/>
                <a:gd name="T23" fmla="*/ 5 h 6"/>
                <a:gd name="T24" fmla="*/ 3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3" y="4"/>
                  </a:moveTo>
                  <a:cubicBezTo>
                    <a:pt x="3" y="4"/>
                    <a:pt x="3" y="4"/>
                    <a:pt x="3" y="3"/>
                  </a:cubicBezTo>
                  <a:cubicBezTo>
                    <a:pt x="3" y="3"/>
                    <a:pt x="3" y="3"/>
                    <a:pt x="3" y="3"/>
                  </a:cubicBezTo>
                  <a:cubicBezTo>
                    <a:pt x="2" y="2"/>
                    <a:pt x="2" y="3"/>
                    <a:pt x="1" y="3"/>
                  </a:cubicBezTo>
                  <a:cubicBezTo>
                    <a:pt x="1" y="2"/>
                    <a:pt x="1" y="2"/>
                    <a:pt x="1" y="2"/>
                  </a:cubicBezTo>
                  <a:cubicBezTo>
                    <a:pt x="1" y="1"/>
                    <a:pt x="1" y="0"/>
                    <a:pt x="0" y="0"/>
                  </a:cubicBezTo>
                  <a:cubicBezTo>
                    <a:pt x="0" y="1"/>
                    <a:pt x="0" y="1"/>
                    <a:pt x="0" y="1"/>
                  </a:cubicBezTo>
                  <a:cubicBezTo>
                    <a:pt x="0" y="2"/>
                    <a:pt x="0" y="2"/>
                    <a:pt x="1" y="3"/>
                  </a:cubicBezTo>
                  <a:cubicBezTo>
                    <a:pt x="1" y="3"/>
                    <a:pt x="0" y="4"/>
                    <a:pt x="0" y="4"/>
                  </a:cubicBezTo>
                  <a:cubicBezTo>
                    <a:pt x="0" y="5"/>
                    <a:pt x="0" y="5"/>
                    <a:pt x="0" y="6"/>
                  </a:cubicBezTo>
                  <a:cubicBezTo>
                    <a:pt x="0" y="6"/>
                    <a:pt x="1" y="6"/>
                    <a:pt x="1" y="6"/>
                  </a:cubicBezTo>
                  <a:cubicBezTo>
                    <a:pt x="2" y="6"/>
                    <a:pt x="2" y="5"/>
                    <a:pt x="2" y="5"/>
                  </a:cubicBezTo>
                  <a:cubicBezTo>
                    <a:pt x="3" y="5"/>
                    <a:pt x="3" y="5"/>
                    <a:pt x="3"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7" name="Freeform 423"/>
            <p:cNvSpPr>
              <a:spLocks/>
            </p:cNvSpPr>
            <p:nvPr/>
          </p:nvSpPr>
          <p:spPr bwMode="auto">
            <a:xfrm>
              <a:off x="7540626" y="2697164"/>
              <a:ext cx="76200" cy="119063"/>
            </a:xfrm>
            <a:custGeom>
              <a:avLst/>
              <a:gdLst>
                <a:gd name="T0" fmla="*/ 7 w 7"/>
                <a:gd name="T1" fmla="*/ 4 h 11"/>
                <a:gd name="T2" fmla="*/ 7 w 7"/>
                <a:gd name="T3" fmla="*/ 2 h 11"/>
                <a:gd name="T4" fmla="*/ 7 w 7"/>
                <a:gd name="T5" fmla="*/ 1 h 11"/>
                <a:gd name="T6" fmla="*/ 6 w 7"/>
                <a:gd name="T7" fmla="*/ 0 h 11"/>
                <a:gd name="T8" fmla="*/ 5 w 7"/>
                <a:gd name="T9" fmla="*/ 0 h 11"/>
                <a:gd name="T10" fmla="*/ 5 w 7"/>
                <a:gd name="T11" fmla="*/ 0 h 11"/>
                <a:gd name="T12" fmla="*/ 4 w 7"/>
                <a:gd name="T13" fmla="*/ 2 h 11"/>
                <a:gd name="T14" fmla="*/ 4 w 7"/>
                <a:gd name="T15" fmla="*/ 4 h 11"/>
                <a:gd name="T16" fmla="*/ 4 w 7"/>
                <a:gd name="T17" fmla="*/ 5 h 11"/>
                <a:gd name="T18" fmla="*/ 3 w 7"/>
                <a:gd name="T19" fmla="*/ 5 h 11"/>
                <a:gd name="T20" fmla="*/ 2 w 7"/>
                <a:gd name="T21" fmla="*/ 5 h 11"/>
                <a:gd name="T22" fmla="*/ 1 w 7"/>
                <a:gd name="T23" fmla="*/ 5 h 11"/>
                <a:gd name="T24" fmla="*/ 1 w 7"/>
                <a:gd name="T25" fmla="*/ 6 h 11"/>
                <a:gd name="T26" fmla="*/ 0 w 7"/>
                <a:gd name="T27" fmla="*/ 8 h 11"/>
                <a:gd name="T28" fmla="*/ 0 w 7"/>
                <a:gd name="T29" fmla="*/ 8 h 11"/>
                <a:gd name="T30" fmla="*/ 0 w 7"/>
                <a:gd name="T31" fmla="*/ 9 h 11"/>
                <a:gd name="T32" fmla="*/ 1 w 7"/>
                <a:gd name="T33" fmla="*/ 10 h 11"/>
                <a:gd name="T34" fmla="*/ 1 w 7"/>
                <a:gd name="T35" fmla="*/ 11 h 11"/>
                <a:gd name="T36" fmla="*/ 2 w 7"/>
                <a:gd name="T37" fmla="*/ 10 h 11"/>
                <a:gd name="T38" fmla="*/ 3 w 7"/>
                <a:gd name="T39" fmla="*/ 9 h 11"/>
                <a:gd name="T40" fmla="*/ 3 w 7"/>
                <a:gd name="T41" fmla="*/ 9 h 11"/>
                <a:gd name="T42" fmla="*/ 4 w 7"/>
                <a:gd name="T43" fmla="*/ 7 h 11"/>
                <a:gd name="T44" fmla="*/ 4 w 7"/>
                <a:gd name="T45" fmla="*/ 6 h 11"/>
                <a:gd name="T46" fmla="*/ 5 w 7"/>
                <a:gd name="T47" fmla="*/ 5 h 11"/>
                <a:gd name="T48" fmla="*/ 5 w 7"/>
                <a:gd name="T49" fmla="*/ 6 h 11"/>
                <a:gd name="T50" fmla="*/ 6 w 7"/>
                <a:gd name="T51" fmla="*/ 7 h 11"/>
                <a:gd name="T52" fmla="*/ 7 w 7"/>
                <a:gd name="T53" fmla="*/ 7 h 11"/>
                <a:gd name="T54" fmla="*/ 7 w 7"/>
                <a:gd name="T55" fmla="*/ 6 h 11"/>
                <a:gd name="T56" fmla="*/ 7 w 7"/>
                <a:gd name="T57" fmla="*/ 5 h 11"/>
                <a:gd name="T58" fmla="*/ 7 w 7"/>
                <a:gd name="T5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1">
                  <a:moveTo>
                    <a:pt x="7" y="4"/>
                  </a:moveTo>
                  <a:cubicBezTo>
                    <a:pt x="7" y="4"/>
                    <a:pt x="7" y="3"/>
                    <a:pt x="7" y="2"/>
                  </a:cubicBezTo>
                  <a:cubicBezTo>
                    <a:pt x="7" y="2"/>
                    <a:pt x="7" y="1"/>
                    <a:pt x="7" y="1"/>
                  </a:cubicBezTo>
                  <a:cubicBezTo>
                    <a:pt x="7" y="1"/>
                    <a:pt x="7" y="0"/>
                    <a:pt x="6" y="0"/>
                  </a:cubicBezTo>
                  <a:cubicBezTo>
                    <a:pt x="6" y="0"/>
                    <a:pt x="6" y="0"/>
                    <a:pt x="5" y="0"/>
                  </a:cubicBezTo>
                  <a:cubicBezTo>
                    <a:pt x="5" y="0"/>
                    <a:pt x="5" y="0"/>
                    <a:pt x="5" y="0"/>
                  </a:cubicBezTo>
                  <a:cubicBezTo>
                    <a:pt x="4" y="1"/>
                    <a:pt x="4" y="2"/>
                    <a:pt x="4" y="2"/>
                  </a:cubicBezTo>
                  <a:cubicBezTo>
                    <a:pt x="4" y="3"/>
                    <a:pt x="4" y="3"/>
                    <a:pt x="4" y="4"/>
                  </a:cubicBezTo>
                  <a:cubicBezTo>
                    <a:pt x="4" y="4"/>
                    <a:pt x="4" y="4"/>
                    <a:pt x="4" y="5"/>
                  </a:cubicBezTo>
                  <a:cubicBezTo>
                    <a:pt x="3" y="5"/>
                    <a:pt x="3" y="5"/>
                    <a:pt x="3" y="5"/>
                  </a:cubicBezTo>
                  <a:cubicBezTo>
                    <a:pt x="2" y="5"/>
                    <a:pt x="2" y="5"/>
                    <a:pt x="2" y="5"/>
                  </a:cubicBezTo>
                  <a:cubicBezTo>
                    <a:pt x="1" y="5"/>
                    <a:pt x="1" y="5"/>
                    <a:pt x="1" y="5"/>
                  </a:cubicBezTo>
                  <a:cubicBezTo>
                    <a:pt x="0" y="6"/>
                    <a:pt x="1" y="6"/>
                    <a:pt x="1" y="6"/>
                  </a:cubicBezTo>
                  <a:cubicBezTo>
                    <a:pt x="1" y="7"/>
                    <a:pt x="0" y="7"/>
                    <a:pt x="0" y="8"/>
                  </a:cubicBezTo>
                  <a:cubicBezTo>
                    <a:pt x="0" y="8"/>
                    <a:pt x="0" y="8"/>
                    <a:pt x="0" y="8"/>
                  </a:cubicBezTo>
                  <a:cubicBezTo>
                    <a:pt x="0" y="9"/>
                    <a:pt x="0" y="9"/>
                    <a:pt x="0" y="9"/>
                  </a:cubicBezTo>
                  <a:cubicBezTo>
                    <a:pt x="0" y="9"/>
                    <a:pt x="0" y="10"/>
                    <a:pt x="1" y="10"/>
                  </a:cubicBezTo>
                  <a:cubicBezTo>
                    <a:pt x="1" y="10"/>
                    <a:pt x="1" y="10"/>
                    <a:pt x="1" y="11"/>
                  </a:cubicBezTo>
                  <a:cubicBezTo>
                    <a:pt x="2" y="11"/>
                    <a:pt x="2" y="11"/>
                    <a:pt x="2" y="10"/>
                  </a:cubicBezTo>
                  <a:cubicBezTo>
                    <a:pt x="3" y="10"/>
                    <a:pt x="2" y="10"/>
                    <a:pt x="3" y="9"/>
                  </a:cubicBezTo>
                  <a:cubicBezTo>
                    <a:pt x="3" y="9"/>
                    <a:pt x="3" y="9"/>
                    <a:pt x="3" y="9"/>
                  </a:cubicBezTo>
                  <a:cubicBezTo>
                    <a:pt x="3" y="8"/>
                    <a:pt x="3" y="8"/>
                    <a:pt x="4" y="7"/>
                  </a:cubicBezTo>
                  <a:cubicBezTo>
                    <a:pt x="4" y="7"/>
                    <a:pt x="4" y="6"/>
                    <a:pt x="4" y="6"/>
                  </a:cubicBezTo>
                  <a:cubicBezTo>
                    <a:pt x="4" y="5"/>
                    <a:pt x="4" y="5"/>
                    <a:pt x="5" y="5"/>
                  </a:cubicBezTo>
                  <a:cubicBezTo>
                    <a:pt x="5" y="5"/>
                    <a:pt x="5" y="5"/>
                    <a:pt x="5" y="6"/>
                  </a:cubicBezTo>
                  <a:cubicBezTo>
                    <a:pt x="6" y="6"/>
                    <a:pt x="5" y="7"/>
                    <a:pt x="6" y="7"/>
                  </a:cubicBezTo>
                  <a:cubicBezTo>
                    <a:pt x="6" y="7"/>
                    <a:pt x="7" y="7"/>
                    <a:pt x="7" y="7"/>
                  </a:cubicBezTo>
                  <a:cubicBezTo>
                    <a:pt x="7" y="6"/>
                    <a:pt x="7" y="6"/>
                    <a:pt x="7" y="6"/>
                  </a:cubicBezTo>
                  <a:cubicBezTo>
                    <a:pt x="7" y="5"/>
                    <a:pt x="7" y="5"/>
                    <a:pt x="7" y="5"/>
                  </a:cubicBezTo>
                  <a:cubicBezTo>
                    <a:pt x="7" y="5"/>
                    <a:pt x="7" y="5"/>
                    <a:pt x="7"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8" name="Freeform 424"/>
            <p:cNvSpPr>
              <a:spLocks/>
            </p:cNvSpPr>
            <p:nvPr/>
          </p:nvSpPr>
          <p:spPr bwMode="auto">
            <a:xfrm>
              <a:off x="7583489" y="2773364"/>
              <a:ext cx="22225" cy="22225"/>
            </a:xfrm>
            <a:custGeom>
              <a:avLst/>
              <a:gdLst>
                <a:gd name="T0" fmla="*/ 0 w 2"/>
                <a:gd name="T1" fmla="*/ 0 h 2"/>
                <a:gd name="T2" fmla="*/ 0 w 2"/>
                <a:gd name="T3" fmla="*/ 1 h 2"/>
                <a:gd name="T4" fmla="*/ 0 w 2"/>
                <a:gd name="T5" fmla="*/ 2 h 2"/>
                <a:gd name="T6" fmla="*/ 0 w 2"/>
                <a:gd name="T7" fmla="*/ 2 h 2"/>
                <a:gd name="T8" fmla="*/ 1 w 2"/>
                <a:gd name="T9" fmla="*/ 2 h 2"/>
                <a:gd name="T10" fmla="*/ 2 w 2"/>
                <a:gd name="T11" fmla="*/ 1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cubicBezTo>
                    <a:pt x="0" y="1"/>
                    <a:pt x="0" y="1"/>
                    <a:pt x="0" y="1"/>
                  </a:cubicBezTo>
                  <a:cubicBezTo>
                    <a:pt x="0" y="1"/>
                    <a:pt x="0" y="2"/>
                    <a:pt x="0" y="2"/>
                  </a:cubicBezTo>
                  <a:cubicBezTo>
                    <a:pt x="0" y="2"/>
                    <a:pt x="0" y="2"/>
                    <a:pt x="0" y="2"/>
                  </a:cubicBezTo>
                  <a:cubicBezTo>
                    <a:pt x="1" y="2"/>
                    <a:pt x="1" y="2"/>
                    <a:pt x="1" y="2"/>
                  </a:cubicBezTo>
                  <a:cubicBezTo>
                    <a:pt x="1" y="2"/>
                    <a:pt x="2" y="2"/>
                    <a:pt x="2" y="1"/>
                  </a:cubicBezTo>
                  <a:cubicBezTo>
                    <a:pt x="2" y="1"/>
                    <a:pt x="2" y="1"/>
                    <a:pt x="2"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9" name="Freeform 425"/>
            <p:cNvSpPr>
              <a:spLocks/>
            </p:cNvSpPr>
            <p:nvPr/>
          </p:nvSpPr>
          <p:spPr bwMode="auto">
            <a:xfrm>
              <a:off x="7529514" y="2881314"/>
              <a:ext cx="22225" cy="1111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1"/>
                  </a:cubicBezTo>
                  <a:cubicBezTo>
                    <a:pt x="0" y="1"/>
                    <a:pt x="1" y="1"/>
                    <a:pt x="1" y="1"/>
                  </a:cubicBezTo>
                  <a:cubicBezTo>
                    <a:pt x="1" y="1"/>
                    <a:pt x="2" y="1"/>
                    <a:pt x="2"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0" name="Freeform 426"/>
            <p:cNvSpPr>
              <a:spLocks/>
            </p:cNvSpPr>
            <p:nvPr/>
          </p:nvSpPr>
          <p:spPr bwMode="auto">
            <a:xfrm>
              <a:off x="7508876" y="2892426"/>
              <a:ext cx="9525" cy="20638"/>
            </a:xfrm>
            <a:custGeom>
              <a:avLst/>
              <a:gdLst>
                <a:gd name="T0" fmla="*/ 0 w 1"/>
                <a:gd name="T1" fmla="*/ 1 h 2"/>
                <a:gd name="T2" fmla="*/ 0 w 1"/>
                <a:gd name="T3" fmla="*/ 1 h 2"/>
                <a:gd name="T4" fmla="*/ 0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1" y="2"/>
                    <a:pt x="1" y="2"/>
                    <a:pt x="1" y="1"/>
                  </a:cubicBezTo>
                  <a:cubicBezTo>
                    <a:pt x="1" y="1"/>
                    <a:pt x="1" y="1"/>
                    <a:pt x="1" y="1"/>
                  </a:cubicBezTo>
                  <a:cubicBezTo>
                    <a:pt x="1" y="0"/>
                    <a:pt x="1"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1" name="Freeform 427"/>
            <p:cNvSpPr>
              <a:spLocks/>
            </p:cNvSpPr>
            <p:nvPr/>
          </p:nvSpPr>
          <p:spPr bwMode="auto">
            <a:xfrm>
              <a:off x="7659689" y="2946401"/>
              <a:ext cx="11113" cy="20638"/>
            </a:xfrm>
            <a:custGeom>
              <a:avLst/>
              <a:gdLst>
                <a:gd name="T0" fmla="*/ 1 w 1"/>
                <a:gd name="T1" fmla="*/ 1 h 2"/>
                <a:gd name="T2" fmla="*/ 1 w 1"/>
                <a:gd name="T3" fmla="*/ 2 h 2"/>
                <a:gd name="T4" fmla="*/ 1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1"/>
                    <a:pt x="1" y="2"/>
                    <a:pt x="1" y="2"/>
                  </a:cubicBezTo>
                  <a:cubicBezTo>
                    <a:pt x="1" y="1"/>
                    <a:pt x="1" y="1"/>
                    <a:pt x="1" y="1"/>
                  </a:cubicBezTo>
                  <a:cubicBezTo>
                    <a:pt x="1" y="1"/>
                    <a:pt x="1" y="0"/>
                    <a:pt x="1" y="0"/>
                  </a:cubicBezTo>
                  <a:cubicBezTo>
                    <a:pt x="1" y="0"/>
                    <a:pt x="1"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2" name="Freeform 428"/>
            <p:cNvSpPr>
              <a:spLocks/>
            </p:cNvSpPr>
            <p:nvPr/>
          </p:nvSpPr>
          <p:spPr bwMode="auto">
            <a:xfrm>
              <a:off x="7529514" y="2784476"/>
              <a:ext cx="130175" cy="128588"/>
            </a:xfrm>
            <a:custGeom>
              <a:avLst/>
              <a:gdLst>
                <a:gd name="T0" fmla="*/ 12 w 12"/>
                <a:gd name="T1" fmla="*/ 10 h 12"/>
                <a:gd name="T2" fmla="*/ 12 w 12"/>
                <a:gd name="T3" fmla="*/ 8 h 12"/>
                <a:gd name="T4" fmla="*/ 12 w 12"/>
                <a:gd name="T5" fmla="*/ 7 h 12"/>
                <a:gd name="T6" fmla="*/ 12 w 12"/>
                <a:gd name="T7" fmla="*/ 6 h 12"/>
                <a:gd name="T8" fmla="*/ 12 w 12"/>
                <a:gd name="T9" fmla="*/ 5 h 12"/>
                <a:gd name="T10" fmla="*/ 11 w 12"/>
                <a:gd name="T11" fmla="*/ 4 h 12"/>
                <a:gd name="T12" fmla="*/ 11 w 12"/>
                <a:gd name="T13" fmla="*/ 3 h 12"/>
                <a:gd name="T14" fmla="*/ 11 w 12"/>
                <a:gd name="T15" fmla="*/ 2 h 12"/>
                <a:gd name="T16" fmla="*/ 10 w 12"/>
                <a:gd name="T17" fmla="*/ 1 h 12"/>
                <a:gd name="T18" fmla="*/ 9 w 12"/>
                <a:gd name="T19" fmla="*/ 0 h 12"/>
                <a:gd name="T20" fmla="*/ 8 w 12"/>
                <a:gd name="T21" fmla="*/ 0 h 12"/>
                <a:gd name="T22" fmla="*/ 8 w 12"/>
                <a:gd name="T23" fmla="*/ 2 h 12"/>
                <a:gd name="T24" fmla="*/ 8 w 12"/>
                <a:gd name="T25" fmla="*/ 3 h 12"/>
                <a:gd name="T26" fmla="*/ 7 w 12"/>
                <a:gd name="T27" fmla="*/ 3 h 12"/>
                <a:gd name="T28" fmla="*/ 6 w 12"/>
                <a:gd name="T29" fmla="*/ 4 h 12"/>
                <a:gd name="T30" fmla="*/ 5 w 12"/>
                <a:gd name="T31" fmla="*/ 4 h 12"/>
                <a:gd name="T32" fmla="*/ 5 w 12"/>
                <a:gd name="T33" fmla="*/ 3 h 12"/>
                <a:gd name="T34" fmla="*/ 4 w 12"/>
                <a:gd name="T35" fmla="*/ 3 h 12"/>
                <a:gd name="T36" fmla="*/ 3 w 12"/>
                <a:gd name="T37" fmla="*/ 4 h 12"/>
                <a:gd name="T38" fmla="*/ 2 w 12"/>
                <a:gd name="T39" fmla="*/ 5 h 12"/>
                <a:gd name="T40" fmla="*/ 1 w 12"/>
                <a:gd name="T41" fmla="*/ 5 h 12"/>
                <a:gd name="T42" fmla="*/ 0 w 12"/>
                <a:gd name="T43" fmla="*/ 6 h 12"/>
                <a:gd name="T44" fmla="*/ 0 w 12"/>
                <a:gd name="T45" fmla="*/ 7 h 12"/>
                <a:gd name="T46" fmla="*/ 0 w 12"/>
                <a:gd name="T47" fmla="*/ 7 h 12"/>
                <a:gd name="T48" fmla="*/ 0 w 12"/>
                <a:gd name="T49" fmla="*/ 8 h 12"/>
                <a:gd name="T50" fmla="*/ 1 w 12"/>
                <a:gd name="T51" fmla="*/ 9 h 12"/>
                <a:gd name="T52" fmla="*/ 2 w 12"/>
                <a:gd name="T53" fmla="*/ 8 h 12"/>
                <a:gd name="T54" fmla="*/ 2 w 12"/>
                <a:gd name="T55" fmla="*/ 6 h 12"/>
                <a:gd name="T56" fmla="*/ 3 w 12"/>
                <a:gd name="T57" fmla="*/ 6 h 12"/>
                <a:gd name="T58" fmla="*/ 4 w 12"/>
                <a:gd name="T59" fmla="*/ 7 h 12"/>
                <a:gd name="T60" fmla="*/ 4 w 12"/>
                <a:gd name="T61" fmla="*/ 6 h 12"/>
                <a:gd name="T62" fmla="*/ 5 w 12"/>
                <a:gd name="T63" fmla="*/ 6 h 12"/>
                <a:gd name="T64" fmla="*/ 7 w 12"/>
                <a:gd name="T65" fmla="*/ 6 h 12"/>
                <a:gd name="T66" fmla="*/ 8 w 12"/>
                <a:gd name="T67" fmla="*/ 6 h 12"/>
                <a:gd name="T68" fmla="*/ 7 w 12"/>
                <a:gd name="T69" fmla="*/ 7 h 12"/>
                <a:gd name="T70" fmla="*/ 6 w 12"/>
                <a:gd name="T71" fmla="*/ 7 h 12"/>
                <a:gd name="T72" fmla="*/ 6 w 12"/>
                <a:gd name="T73" fmla="*/ 9 h 12"/>
                <a:gd name="T74" fmla="*/ 7 w 12"/>
                <a:gd name="T75" fmla="*/ 10 h 12"/>
                <a:gd name="T76" fmla="*/ 8 w 12"/>
                <a:gd name="T77" fmla="*/ 11 h 12"/>
                <a:gd name="T78" fmla="*/ 9 w 12"/>
                <a:gd name="T79" fmla="*/ 12 h 12"/>
                <a:gd name="T80" fmla="*/ 10 w 12"/>
                <a:gd name="T81" fmla="*/ 12 h 12"/>
                <a:gd name="T82" fmla="*/ 10 w 12"/>
                <a:gd name="T83" fmla="*/ 10 h 12"/>
                <a:gd name="T84" fmla="*/ 10 w 12"/>
                <a:gd name="T85" fmla="*/ 10 h 12"/>
                <a:gd name="T86" fmla="*/ 9 w 12"/>
                <a:gd name="T87" fmla="*/ 8 h 12"/>
                <a:gd name="T88" fmla="*/ 10 w 12"/>
                <a:gd name="T89" fmla="*/ 8 h 12"/>
                <a:gd name="T90" fmla="*/ 11 w 12"/>
                <a:gd name="T91" fmla="*/ 8 h 12"/>
                <a:gd name="T92" fmla="*/ 11 w 12"/>
                <a:gd name="T93" fmla="*/ 9 h 12"/>
                <a:gd name="T94" fmla="*/ 12 w 12"/>
                <a:gd name="T9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 h="12">
                  <a:moveTo>
                    <a:pt x="12" y="10"/>
                  </a:moveTo>
                  <a:cubicBezTo>
                    <a:pt x="12" y="10"/>
                    <a:pt x="12" y="9"/>
                    <a:pt x="12" y="8"/>
                  </a:cubicBezTo>
                  <a:cubicBezTo>
                    <a:pt x="12" y="8"/>
                    <a:pt x="12" y="8"/>
                    <a:pt x="12" y="7"/>
                  </a:cubicBezTo>
                  <a:cubicBezTo>
                    <a:pt x="12" y="7"/>
                    <a:pt x="12" y="6"/>
                    <a:pt x="12" y="6"/>
                  </a:cubicBezTo>
                  <a:cubicBezTo>
                    <a:pt x="12" y="5"/>
                    <a:pt x="12" y="5"/>
                    <a:pt x="12" y="5"/>
                  </a:cubicBezTo>
                  <a:cubicBezTo>
                    <a:pt x="11" y="5"/>
                    <a:pt x="11" y="5"/>
                    <a:pt x="11" y="4"/>
                  </a:cubicBezTo>
                  <a:cubicBezTo>
                    <a:pt x="11" y="4"/>
                    <a:pt x="11" y="4"/>
                    <a:pt x="11" y="3"/>
                  </a:cubicBezTo>
                  <a:cubicBezTo>
                    <a:pt x="11" y="3"/>
                    <a:pt x="11" y="2"/>
                    <a:pt x="11" y="2"/>
                  </a:cubicBezTo>
                  <a:cubicBezTo>
                    <a:pt x="10" y="2"/>
                    <a:pt x="10" y="1"/>
                    <a:pt x="10" y="1"/>
                  </a:cubicBezTo>
                  <a:cubicBezTo>
                    <a:pt x="10" y="1"/>
                    <a:pt x="10" y="0"/>
                    <a:pt x="9" y="0"/>
                  </a:cubicBezTo>
                  <a:cubicBezTo>
                    <a:pt x="9" y="0"/>
                    <a:pt x="9" y="0"/>
                    <a:pt x="8" y="0"/>
                  </a:cubicBezTo>
                  <a:cubicBezTo>
                    <a:pt x="8" y="1"/>
                    <a:pt x="8" y="1"/>
                    <a:pt x="8" y="2"/>
                  </a:cubicBezTo>
                  <a:cubicBezTo>
                    <a:pt x="8" y="2"/>
                    <a:pt x="8" y="2"/>
                    <a:pt x="8" y="3"/>
                  </a:cubicBezTo>
                  <a:cubicBezTo>
                    <a:pt x="7" y="3"/>
                    <a:pt x="7" y="3"/>
                    <a:pt x="7" y="3"/>
                  </a:cubicBezTo>
                  <a:cubicBezTo>
                    <a:pt x="6" y="4"/>
                    <a:pt x="6" y="4"/>
                    <a:pt x="6" y="4"/>
                  </a:cubicBezTo>
                  <a:cubicBezTo>
                    <a:pt x="6" y="4"/>
                    <a:pt x="6" y="4"/>
                    <a:pt x="5" y="4"/>
                  </a:cubicBezTo>
                  <a:cubicBezTo>
                    <a:pt x="5" y="4"/>
                    <a:pt x="5" y="3"/>
                    <a:pt x="5" y="3"/>
                  </a:cubicBezTo>
                  <a:cubicBezTo>
                    <a:pt x="5" y="3"/>
                    <a:pt x="4" y="3"/>
                    <a:pt x="4" y="3"/>
                  </a:cubicBezTo>
                  <a:cubicBezTo>
                    <a:pt x="3" y="3"/>
                    <a:pt x="3" y="3"/>
                    <a:pt x="3" y="4"/>
                  </a:cubicBezTo>
                  <a:cubicBezTo>
                    <a:pt x="2" y="4"/>
                    <a:pt x="3" y="5"/>
                    <a:pt x="2" y="5"/>
                  </a:cubicBezTo>
                  <a:cubicBezTo>
                    <a:pt x="2" y="5"/>
                    <a:pt x="2" y="5"/>
                    <a:pt x="1" y="5"/>
                  </a:cubicBezTo>
                  <a:cubicBezTo>
                    <a:pt x="1" y="5"/>
                    <a:pt x="1" y="6"/>
                    <a:pt x="0" y="6"/>
                  </a:cubicBezTo>
                  <a:cubicBezTo>
                    <a:pt x="0" y="6"/>
                    <a:pt x="0" y="7"/>
                    <a:pt x="0" y="7"/>
                  </a:cubicBezTo>
                  <a:cubicBezTo>
                    <a:pt x="0" y="7"/>
                    <a:pt x="0" y="7"/>
                    <a:pt x="0" y="7"/>
                  </a:cubicBezTo>
                  <a:cubicBezTo>
                    <a:pt x="0" y="7"/>
                    <a:pt x="0" y="8"/>
                    <a:pt x="0" y="8"/>
                  </a:cubicBezTo>
                  <a:cubicBezTo>
                    <a:pt x="0" y="8"/>
                    <a:pt x="1" y="9"/>
                    <a:pt x="1" y="9"/>
                  </a:cubicBezTo>
                  <a:cubicBezTo>
                    <a:pt x="1" y="8"/>
                    <a:pt x="1" y="8"/>
                    <a:pt x="2" y="8"/>
                  </a:cubicBezTo>
                  <a:cubicBezTo>
                    <a:pt x="2" y="7"/>
                    <a:pt x="2" y="7"/>
                    <a:pt x="2" y="6"/>
                  </a:cubicBezTo>
                  <a:cubicBezTo>
                    <a:pt x="2" y="6"/>
                    <a:pt x="3" y="6"/>
                    <a:pt x="3" y="6"/>
                  </a:cubicBezTo>
                  <a:cubicBezTo>
                    <a:pt x="3" y="7"/>
                    <a:pt x="3" y="7"/>
                    <a:pt x="4" y="7"/>
                  </a:cubicBezTo>
                  <a:cubicBezTo>
                    <a:pt x="4" y="7"/>
                    <a:pt x="4" y="6"/>
                    <a:pt x="4" y="6"/>
                  </a:cubicBezTo>
                  <a:cubicBezTo>
                    <a:pt x="5" y="6"/>
                    <a:pt x="5" y="6"/>
                    <a:pt x="5" y="6"/>
                  </a:cubicBezTo>
                  <a:cubicBezTo>
                    <a:pt x="6" y="6"/>
                    <a:pt x="6" y="6"/>
                    <a:pt x="7" y="6"/>
                  </a:cubicBezTo>
                  <a:cubicBezTo>
                    <a:pt x="7" y="6"/>
                    <a:pt x="8" y="6"/>
                    <a:pt x="8" y="6"/>
                  </a:cubicBezTo>
                  <a:cubicBezTo>
                    <a:pt x="8" y="7"/>
                    <a:pt x="7" y="7"/>
                    <a:pt x="7" y="7"/>
                  </a:cubicBezTo>
                  <a:cubicBezTo>
                    <a:pt x="6" y="7"/>
                    <a:pt x="6" y="7"/>
                    <a:pt x="6" y="7"/>
                  </a:cubicBezTo>
                  <a:cubicBezTo>
                    <a:pt x="6" y="8"/>
                    <a:pt x="6" y="8"/>
                    <a:pt x="6" y="9"/>
                  </a:cubicBezTo>
                  <a:cubicBezTo>
                    <a:pt x="6" y="9"/>
                    <a:pt x="6" y="10"/>
                    <a:pt x="7" y="10"/>
                  </a:cubicBezTo>
                  <a:cubicBezTo>
                    <a:pt x="7" y="11"/>
                    <a:pt x="7" y="11"/>
                    <a:pt x="8" y="11"/>
                  </a:cubicBezTo>
                  <a:cubicBezTo>
                    <a:pt x="8" y="11"/>
                    <a:pt x="9" y="11"/>
                    <a:pt x="9" y="12"/>
                  </a:cubicBezTo>
                  <a:cubicBezTo>
                    <a:pt x="9" y="12"/>
                    <a:pt x="10" y="12"/>
                    <a:pt x="10" y="12"/>
                  </a:cubicBezTo>
                  <a:cubicBezTo>
                    <a:pt x="10" y="12"/>
                    <a:pt x="10" y="11"/>
                    <a:pt x="10" y="10"/>
                  </a:cubicBezTo>
                  <a:cubicBezTo>
                    <a:pt x="10" y="10"/>
                    <a:pt x="10" y="10"/>
                    <a:pt x="10" y="10"/>
                  </a:cubicBezTo>
                  <a:cubicBezTo>
                    <a:pt x="9" y="9"/>
                    <a:pt x="9" y="9"/>
                    <a:pt x="9" y="8"/>
                  </a:cubicBezTo>
                  <a:cubicBezTo>
                    <a:pt x="10" y="8"/>
                    <a:pt x="10" y="8"/>
                    <a:pt x="10" y="8"/>
                  </a:cubicBezTo>
                  <a:cubicBezTo>
                    <a:pt x="10" y="8"/>
                    <a:pt x="11" y="8"/>
                    <a:pt x="11" y="8"/>
                  </a:cubicBezTo>
                  <a:cubicBezTo>
                    <a:pt x="11" y="9"/>
                    <a:pt x="10" y="9"/>
                    <a:pt x="11" y="9"/>
                  </a:cubicBezTo>
                  <a:cubicBezTo>
                    <a:pt x="11" y="10"/>
                    <a:pt x="11" y="10"/>
                    <a:pt x="12"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3" name="Freeform 429"/>
            <p:cNvSpPr>
              <a:spLocks/>
            </p:cNvSpPr>
            <p:nvPr/>
          </p:nvSpPr>
          <p:spPr bwMode="auto">
            <a:xfrm>
              <a:off x="6708776" y="2665414"/>
              <a:ext cx="22225" cy="74613"/>
            </a:xfrm>
            <a:custGeom>
              <a:avLst/>
              <a:gdLst>
                <a:gd name="T0" fmla="*/ 2 w 2"/>
                <a:gd name="T1" fmla="*/ 1 h 7"/>
                <a:gd name="T2" fmla="*/ 2 w 2"/>
                <a:gd name="T3" fmla="*/ 0 h 7"/>
                <a:gd name="T4" fmla="*/ 1 w 2"/>
                <a:gd name="T5" fmla="*/ 1 h 7"/>
                <a:gd name="T6" fmla="*/ 0 w 2"/>
                <a:gd name="T7" fmla="*/ 2 h 7"/>
                <a:gd name="T8" fmla="*/ 0 w 2"/>
                <a:gd name="T9" fmla="*/ 3 h 7"/>
                <a:gd name="T10" fmla="*/ 0 w 2"/>
                <a:gd name="T11" fmla="*/ 4 h 7"/>
                <a:gd name="T12" fmla="*/ 0 w 2"/>
                <a:gd name="T13" fmla="*/ 5 h 7"/>
                <a:gd name="T14" fmla="*/ 1 w 2"/>
                <a:gd name="T15" fmla="*/ 6 h 7"/>
                <a:gd name="T16" fmla="*/ 2 w 2"/>
                <a:gd name="T17" fmla="*/ 6 h 7"/>
                <a:gd name="T18" fmla="*/ 2 w 2"/>
                <a:gd name="T19" fmla="*/ 5 h 7"/>
                <a:gd name="T20" fmla="*/ 2 w 2"/>
                <a:gd name="T21" fmla="*/ 4 h 7"/>
                <a:gd name="T22" fmla="*/ 2 w 2"/>
                <a:gd name="T23" fmla="*/ 2 h 7"/>
                <a:gd name="T24" fmla="*/ 2 w 2"/>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7">
                  <a:moveTo>
                    <a:pt x="2" y="1"/>
                  </a:moveTo>
                  <a:cubicBezTo>
                    <a:pt x="2" y="1"/>
                    <a:pt x="2" y="0"/>
                    <a:pt x="2" y="0"/>
                  </a:cubicBezTo>
                  <a:cubicBezTo>
                    <a:pt x="1" y="0"/>
                    <a:pt x="1" y="0"/>
                    <a:pt x="1" y="1"/>
                  </a:cubicBezTo>
                  <a:cubicBezTo>
                    <a:pt x="0" y="1"/>
                    <a:pt x="1" y="1"/>
                    <a:pt x="0" y="2"/>
                  </a:cubicBezTo>
                  <a:cubicBezTo>
                    <a:pt x="0" y="2"/>
                    <a:pt x="0" y="2"/>
                    <a:pt x="0" y="3"/>
                  </a:cubicBezTo>
                  <a:cubicBezTo>
                    <a:pt x="0" y="3"/>
                    <a:pt x="0" y="3"/>
                    <a:pt x="0" y="4"/>
                  </a:cubicBezTo>
                  <a:cubicBezTo>
                    <a:pt x="0" y="4"/>
                    <a:pt x="0" y="5"/>
                    <a:pt x="0" y="5"/>
                  </a:cubicBezTo>
                  <a:cubicBezTo>
                    <a:pt x="0" y="6"/>
                    <a:pt x="1" y="6"/>
                    <a:pt x="1" y="6"/>
                  </a:cubicBezTo>
                  <a:cubicBezTo>
                    <a:pt x="1" y="7"/>
                    <a:pt x="1" y="7"/>
                    <a:pt x="2" y="6"/>
                  </a:cubicBezTo>
                  <a:cubicBezTo>
                    <a:pt x="2" y="6"/>
                    <a:pt x="2" y="6"/>
                    <a:pt x="2" y="5"/>
                  </a:cubicBezTo>
                  <a:cubicBezTo>
                    <a:pt x="2" y="5"/>
                    <a:pt x="2" y="4"/>
                    <a:pt x="2" y="4"/>
                  </a:cubicBezTo>
                  <a:cubicBezTo>
                    <a:pt x="2" y="3"/>
                    <a:pt x="2" y="3"/>
                    <a:pt x="2" y="2"/>
                  </a:cubicBezTo>
                  <a:cubicBezTo>
                    <a:pt x="2" y="2"/>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4" name="Oval 430"/>
            <p:cNvSpPr>
              <a:spLocks noChangeArrowheads="1"/>
            </p:cNvSpPr>
            <p:nvPr/>
          </p:nvSpPr>
          <p:spPr bwMode="auto">
            <a:xfrm>
              <a:off x="6708776" y="2751139"/>
              <a:ext cx="11113" cy="1588"/>
            </a:xfrm>
            <a:prstGeom prst="ellipse">
              <a:avLst/>
            </a:pr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5" name="Freeform 431"/>
            <p:cNvSpPr>
              <a:spLocks/>
            </p:cNvSpPr>
            <p:nvPr/>
          </p:nvSpPr>
          <p:spPr bwMode="auto">
            <a:xfrm>
              <a:off x="6753226" y="2859089"/>
              <a:ext cx="9525" cy="22225"/>
            </a:xfrm>
            <a:custGeom>
              <a:avLst/>
              <a:gdLst>
                <a:gd name="T0" fmla="*/ 1 w 1"/>
                <a:gd name="T1" fmla="*/ 1 h 2"/>
                <a:gd name="T2" fmla="*/ 1 w 1"/>
                <a:gd name="T3" fmla="*/ 0 h 2"/>
                <a:gd name="T4" fmla="*/ 0 w 1"/>
                <a:gd name="T5" fmla="*/ 1 h 2"/>
                <a:gd name="T6" fmla="*/ 1 w 1"/>
                <a:gd name="T7" fmla="*/ 1 h 2"/>
                <a:gd name="T8" fmla="*/ 1 w 1"/>
                <a:gd name="T9" fmla="*/ 2 h 2"/>
                <a:gd name="T10" fmla="*/ 1 w 1"/>
                <a:gd name="T11" fmla="*/ 1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0"/>
                    <a:pt x="1" y="0"/>
                    <a:pt x="1" y="0"/>
                  </a:cubicBezTo>
                  <a:cubicBezTo>
                    <a:pt x="0" y="0"/>
                    <a:pt x="0" y="1"/>
                    <a:pt x="0" y="1"/>
                  </a:cubicBezTo>
                  <a:cubicBezTo>
                    <a:pt x="0" y="1"/>
                    <a:pt x="0" y="1"/>
                    <a:pt x="1" y="1"/>
                  </a:cubicBezTo>
                  <a:cubicBezTo>
                    <a:pt x="1" y="2"/>
                    <a:pt x="1" y="2"/>
                    <a:pt x="1" y="2"/>
                  </a:cubicBezTo>
                  <a:cubicBezTo>
                    <a:pt x="1" y="2"/>
                    <a:pt x="1"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6" name="Freeform 432"/>
            <p:cNvSpPr>
              <a:spLocks/>
            </p:cNvSpPr>
            <p:nvPr/>
          </p:nvSpPr>
          <p:spPr bwMode="auto">
            <a:xfrm>
              <a:off x="479426" y="935039"/>
              <a:ext cx="928688" cy="454025"/>
            </a:xfrm>
            <a:custGeom>
              <a:avLst/>
              <a:gdLst>
                <a:gd name="T0" fmla="*/ 62 w 86"/>
                <a:gd name="T1" fmla="*/ 30 h 42"/>
                <a:gd name="T2" fmla="*/ 64 w 86"/>
                <a:gd name="T3" fmla="*/ 33 h 42"/>
                <a:gd name="T4" fmla="*/ 63 w 86"/>
                <a:gd name="T5" fmla="*/ 38 h 42"/>
                <a:gd name="T6" fmla="*/ 68 w 86"/>
                <a:gd name="T7" fmla="*/ 34 h 42"/>
                <a:gd name="T8" fmla="*/ 68 w 86"/>
                <a:gd name="T9" fmla="*/ 36 h 42"/>
                <a:gd name="T10" fmla="*/ 68 w 86"/>
                <a:gd name="T11" fmla="*/ 42 h 42"/>
                <a:gd name="T12" fmla="*/ 72 w 86"/>
                <a:gd name="T13" fmla="*/ 38 h 42"/>
                <a:gd name="T14" fmla="*/ 71 w 86"/>
                <a:gd name="T15" fmla="*/ 33 h 42"/>
                <a:gd name="T16" fmla="*/ 69 w 86"/>
                <a:gd name="T17" fmla="*/ 29 h 42"/>
                <a:gd name="T18" fmla="*/ 65 w 86"/>
                <a:gd name="T19" fmla="*/ 29 h 42"/>
                <a:gd name="T20" fmla="*/ 65 w 86"/>
                <a:gd name="T21" fmla="*/ 23 h 42"/>
                <a:gd name="T22" fmla="*/ 82 w 86"/>
                <a:gd name="T23" fmla="*/ 7 h 42"/>
                <a:gd name="T24" fmla="*/ 84 w 86"/>
                <a:gd name="T25" fmla="*/ 3 h 42"/>
                <a:gd name="T26" fmla="*/ 77 w 86"/>
                <a:gd name="T27" fmla="*/ 2 h 42"/>
                <a:gd name="T28" fmla="*/ 70 w 86"/>
                <a:gd name="T29" fmla="*/ 1 h 42"/>
                <a:gd name="T30" fmla="*/ 63 w 86"/>
                <a:gd name="T31" fmla="*/ 0 h 42"/>
                <a:gd name="T32" fmla="*/ 54 w 86"/>
                <a:gd name="T33" fmla="*/ 2 h 42"/>
                <a:gd name="T34" fmla="*/ 46 w 86"/>
                <a:gd name="T35" fmla="*/ 3 h 42"/>
                <a:gd name="T36" fmla="*/ 40 w 86"/>
                <a:gd name="T37" fmla="*/ 6 h 42"/>
                <a:gd name="T38" fmla="*/ 37 w 86"/>
                <a:gd name="T39" fmla="*/ 8 h 42"/>
                <a:gd name="T40" fmla="*/ 38 w 86"/>
                <a:gd name="T41" fmla="*/ 10 h 42"/>
                <a:gd name="T42" fmla="*/ 35 w 86"/>
                <a:gd name="T43" fmla="*/ 12 h 42"/>
                <a:gd name="T44" fmla="*/ 33 w 86"/>
                <a:gd name="T45" fmla="*/ 11 h 42"/>
                <a:gd name="T46" fmla="*/ 27 w 86"/>
                <a:gd name="T47" fmla="*/ 13 h 42"/>
                <a:gd name="T48" fmla="*/ 25 w 86"/>
                <a:gd name="T49" fmla="*/ 15 h 42"/>
                <a:gd name="T50" fmla="*/ 27 w 86"/>
                <a:gd name="T51" fmla="*/ 16 h 42"/>
                <a:gd name="T52" fmla="*/ 31 w 86"/>
                <a:gd name="T53" fmla="*/ 18 h 42"/>
                <a:gd name="T54" fmla="*/ 25 w 86"/>
                <a:gd name="T55" fmla="*/ 20 h 42"/>
                <a:gd name="T56" fmla="*/ 21 w 86"/>
                <a:gd name="T57" fmla="*/ 21 h 42"/>
                <a:gd name="T58" fmla="*/ 14 w 86"/>
                <a:gd name="T59" fmla="*/ 24 h 42"/>
                <a:gd name="T60" fmla="*/ 13 w 86"/>
                <a:gd name="T61" fmla="*/ 27 h 42"/>
                <a:gd name="T62" fmla="*/ 17 w 86"/>
                <a:gd name="T63" fmla="*/ 28 h 42"/>
                <a:gd name="T64" fmla="*/ 13 w 86"/>
                <a:gd name="T65" fmla="*/ 32 h 42"/>
                <a:gd name="T66" fmla="*/ 17 w 86"/>
                <a:gd name="T67" fmla="*/ 31 h 42"/>
                <a:gd name="T68" fmla="*/ 20 w 86"/>
                <a:gd name="T69" fmla="*/ 32 h 42"/>
                <a:gd name="T70" fmla="*/ 22 w 86"/>
                <a:gd name="T71" fmla="*/ 32 h 42"/>
                <a:gd name="T72" fmla="*/ 20 w 86"/>
                <a:gd name="T73" fmla="*/ 33 h 42"/>
                <a:gd name="T74" fmla="*/ 14 w 86"/>
                <a:gd name="T75" fmla="*/ 36 h 42"/>
                <a:gd name="T76" fmla="*/ 6 w 86"/>
                <a:gd name="T77" fmla="*/ 39 h 42"/>
                <a:gd name="T78" fmla="*/ 0 w 86"/>
                <a:gd name="T79" fmla="*/ 41 h 42"/>
                <a:gd name="T80" fmla="*/ 7 w 86"/>
                <a:gd name="T81" fmla="*/ 40 h 42"/>
                <a:gd name="T82" fmla="*/ 13 w 86"/>
                <a:gd name="T83" fmla="*/ 39 h 42"/>
                <a:gd name="T84" fmla="*/ 20 w 86"/>
                <a:gd name="T85" fmla="*/ 35 h 42"/>
                <a:gd name="T86" fmla="*/ 27 w 86"/>
                <a:gd name="T87" fmla="*/ 33 h 42"/>
                <a:gd name="T88" fmla="*/ 31 w 86"/>
                <a:gd name="T89" fmla="*/ 31 h 42"/>
                <a:gd name="T90" fmla="*/ 37 w 86"/>
                <a:gd name="T91" fmla="*/ 28 h 42"/>
                <a:gd name="T92" fmla="*/ 42 w 86"/>
                <a:gd name="T93" fmla="*/ 25 h 42"/>
                <a:gd name="T94" fmla="*/ 42 w 86"/>
                <a:gd name="T95" fmla="*/ 26 h 42"/>
                <a:gd name="T96" fmla="*/ 37 w 86"/>
                <a:gd name="T97" fmla="*/ 28 h 42"/>
                <a:gd name="T98" fmla="*/ 39 w 86"/>
                <a:gd name="T99" fmla="*/ 30 h 42"/>
                <a:gd name="T100" fmla="*/ 45 w 86"/>
                <a:gd name="T101" fmla="*/ 28 h 42"/>
                <a:gd name="T102" fmla="*/ 48 w 86"/>
                <a:gd name="T103" fmla="*/ 25 h 42"/>
                <a:gd name="T104" fmla="*/ 54 w 86"/>
                <a:gd name="T10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42">
                  <a:moveTo>
                    <a:pt x="57" y="28"/>
                  </a:moveTo>
                  <a:cubicBezTo>
                    <a:pt x="57" y="28"/>
                    <a:pt x="57" y="28"/>
                    <a:pt x="58" y="28"/>
                  </a:cubicBezTo>
                  <a:cubicBezTo>
                    <a:pt x="58" y="28"/>
                    <a:pt x="58" y="29"/>
                    <a:pt x="59" y="29"/>
                  </a:cubicBezTo>
                  <a:cubicBezTo>
                    <a:pt x="59" y="29"/>
                    <a:pt x="60" y="29"/>
                    <a:pt x="60" y="29"/>
                  </a:cubicBezTo>
                  <a:cubicBezTo>
                    <a:pt x="61" y="29"/>
                    <a:pt x="61" y="29"/>
                    <a:pt x="61" y="30"/>
                  </a:cubicBezTo>
                  <a:cubicBezTo>
                    <a:pt x="61" y="30"/>
                    <a:pt x="61" y="30"/>
                    <a:pt x="62" y="30"/>
                  </a:cubicBezTo>
                  <a:cubicBezTo>
                    <a:pt x="62" y="31"/>
                    <a:pt x="62" y="30"/>
                    <a:pt x="62" y="30"/>
                  </a:cubicBezTo>
                  <a:cubicBezTo>
                    <a:pt x="63" y="31"/>
                    <a:pt x="62" y="31"/>
                    <a:pt x="63" y="31"/>
                  </a:cubicBezTo>
                  <a:cubicBezTo>
                    <a:pt x="63" y="31"/>
                    <a:pt x="63" y="31"/>
                    <a:pt x="63" y="32"/>
                  </a:cubicBezTo>
                  <a:cubicBezTo>
                    <a:pt x="63" y="32"/>
                    <a:pt x="63" y="32"/>
                    <a:pt x="63" y="32"/>
                  </a:cubicBezTo>
                  <a:cubicBezTo>
                    <a:pt x="63" y="32"/>
                    <a:pt x="63" y="32"/>
                    <a:pt x="64" y="32"/>
                  </a:cubicBezTo>
                  <a:cubicBezTo>
                    <a:pt x="64" y="33"/>
                    <a:pt x="64" y="33"/>
                    <a:pt x="64" y="33"/>
                  </a:cubicBezTo>
                  <a:cubicBezTo>
                    <a:pt x="64" y="33"/>
                    <a:pt x="65" y="33"/>
                    <a:pt x="65" y="33"/>
                  </a:cubicBezTo>
                  <a:cubicBezTo>
                    <a:pt x="65" y="33"/>
                    <a:pt x="65" y="33"/>
                    <a:pt x="64" y="33"/>
                  </a:cubicBezTo>
                  <a:cubicBezTo>
                    <a:pt x="64" y="33"/>
                    <a:pt x="63" y="33"/>
                    <a:pt x="63" y="33"/>
                  </a:cubicBezTo>
                  <a:cubicBezTo>
                    <a:pt x="63" y="34"/>
                    <a:pt x="64" y="34"/>
                    <a:pt x="63" y="35"/>
                  </a:cubicBezTo>
                  <a:cubicBezTo>
                    <a:pt x="63" y="35"/>
                    <a:pt x="63" y="36"/>
                    <a:pt x="63" y="36"/>
                  </a:cubicBezTo>
                  <a:cubicBezTo>
                    <a:pt x="63" y="37"/>
                    <a:pt x="62" y="38"/>
                    <a:pt x="63" y="38"/>
                  </a:cubicBezTo>
                  <a:cubicBezTo>
                    <a:pt x="63" y="38"/>
                    <a:pt x="63" y="38"/>
                    <a:pt x="64" y="38"/>
                  </a:cubicBezTo>
                  <a:cubicBezTo>
                    <a:pt x="64" y="38"/>
                    <a:pt x="64" y="37"/>
                    <a:pt x="65" y="37"/>
                  </a:cubicBezTo>
                  <a:cubicBezTo>
                    <a:pt x="65" y="37"/>
                    <a:pt x="65" y="36"/>
                    <a:pt x="65" y="36"/>
                  </a:cubicBezTo>
                  <a:cubicBezTo>
                    <a:pt x="66" y="36"/>
                    <a:pt x="66" y="35"/>
                    <a:pt x="66" y="35"/>
                  </a:cubicBezTo>
                  <a:cubicBezTo>
                    <a:pt x="66" y="35"/>
                    <a:pt x="67" y="35"/>
                    <a:pt x="67" y="35"/>
                  </a:cubicBezTo>
                  <a:cubicBezTo>
                    <a:pt x="67" y="35"/>
                    <a:pt x="67" y="35"/>
                    <a:pt x="68" y="34"/>
                  </a:cubicBezTo>
                  <a:cubicBezTo>
                    <a:pt x="68" y="34"/>
                    <a:pt x="68" y="34"/>
                    <a:pt x="68" y="33"/>
                  </a:cubicBezTo>
                  <a:cubicBezTo>
                    <a:pt x="68" y="33"/>
                    <a:pt x="67" y="33"/>
                    <a:pt x="67" y="33"/>
                  </a:cubicBezTo>
                  <a:cubicBezTo>
                    <a:pt x="67" y="32"/>
                    <a:pt x="68" y="32"/>
                    <a:pt x="68" y="33"/>
                  </a:cubicBezTo>
                  <a:cubicBezTo>
                    <a:pt x="68" y="33"/>
                    <a:pt x="68" y="33"/>
                    <a:pt x="68" y="33"/>
                  </a:cubicBezTo>
                  <a:cubicBezTo>
                    <a:pt x="68" y="34"/>
                    <a:pt x="68" y="34"/>
                    <a:pt x="68" y="35"/>
                  </a:cubicBezTo>
                  <a:cubicBezTo>
                    <a:pt x="68" y="35"/>
                    <a:pt x="68" y="35"/>
                    <a:pt x="68" y="36"/>
                  </a:cubicBezTo>
                  <a:cubicBezTo>
                    <a:pt x="69" y="36"/>
                    <a:pt x="69" y="36"/>
                    <a:pt x="69" y="37"/>
                  </a:cubicBezTo>
                  <a:cubicBezTo>
                    <a:pt x="69" y="37"/>
                    <a:pt x="69" y="37"/>
                    <a:pt x="69" y="38"/>
                  </a:cubicBezTo>
                  <a:cubicBezTo>
                    <a:pt x="69" y="38"/>
                    <a:pt x="68" y="39"/>
                    <a:pt x="68" y="39"/>
                  </a:cubicBezTo>
                  <a:cubicBezTo>
                    <a:pt x="68" y="40"/>
                    <a:pt x="67" y="40"/>
                    <a:pt x="67" y="40"/>
                  </a:cubicBezTo>
                  <a:cubicBezTo>
                    <a:pt x="67" y="40"/>
                    <a:pt x="68" y="40"/>
                    <a:pt x="68" y="41"/>
                  </a:cubicBezTo>
                  <a:cubicBezTo>
                    <a:pt x="68" y="41"/>
                    <a:pt x="68" y="41"/>
                    <a:pt x="68" y="42"/>
                  </a:cubicBezTo>
                  <a:cubicBezTo>
                    <a:pt x="68" y="42"/>
                    <a:pt x="68" y="42"/>
                    <a:pt x="68" y="42"/>
                  </a:cubicBezTo>
                  <a:cubicBezTo>
                    <a:pt x="68" y="42"/>
                    <a:pt x="68" y="42"/>
                    <a:pt x="68" y="42"/>
                  </a:cubicBezTo>
                  <a:cubicBezTo>
                    <a:pt x="68" y="42"/>
                    <a:pt x="69" y="42"/>
                    <a:pt x="69" y="42"/>
                  </a:cubicBezTo>
                  <a:cubicBezTo>
                    <a:pt x="69" y="41"/>
                    <a:pt x="70" y="41"/>
                    <a:pt x="71" y="41"/>
                  </a:cubicBezTo>
                  <a:cubicBezTo>
                    <a:pt x="71" y="41"/>
                    <a:pt x="71" y="40"/>
                    <a:pt x="71" y="40"/>
                  </a:cubicBezTo>
                  <a:cubicBezTo>
                    <a:pt x="72" y="39"/>
                    <a:pt x="72" y="39"/>
                    <a:pt x="72" y="38"/>
                  </a:cubicBezTo>
                  <a:cubicBezTo>
                    <a:pt x="72" y="38"/>
                    <a:pt x="71" y="38"/>
                    <a:pt x="71" y="38"/>
                  </a:cubicBezTo>
                  <a:cubicBezTo>
                    <a:pt x="71" y="37"/>
                    <a:pt x="71" y="37"/>
                    <a:pt x="70" y="37"/>
                  </a:cubicBezTo>
                  <a:cubicBezTo>
                    <a:pt x="70" y="37"/>
                    <a:pt x="70" y="36"/>
                    <a:pt x="70" y="36"/>
                  </a:cubicBezTo>
                  <a:cubicBezTo>
                    <a:pt x="70" y="35"/>
                    <a:pt x="70" y="35"/>
                    <a:pt x="71" y="35"/>
                  </a:cubicBezTo>
                  <a:cubicBezTo>
                    <a:pt x="71" y="35"/>
                    <a:pt x="71" y="34"/>
                    <a:pt x="71" y="34"/>
                  </a:cubicBezTo>
                  <a:cubicBezTo>
                    <a:pt x="71" y="34"/>
                    <a:pt x="71" y="33"/>
                    <a:pt x="71" y="33"/>
                  </a:cubicBezTo>
                  <a:cubicBezTo>
                    <a:pt x="71" y="32"/>
                    <a:pt x="71" y="32"/>
                    <a:pt x="70" y="32"/>
                  </a:cubicBezTo>
                  <a:cubicBezTo>
                    <a:pt x="70" y="32"/>
                    <a:pt x="70" y="31"/>
                    <a:pt x="70" y="31"/>
                  </a:cubicBezTo>
                  <a:cubicBezTo>
                    <a:pt x="70" y="31"/>
                    <a:pt x="70" y="30"/>
                    <a:pt x="71" y="30"/>
                  </a:cubicBezTo>
                  <a:cubicBezTo>
                    <a:pt x="71" y="30"/>
                    <a:pt x="71" y="29"/>
                    <a:pt x="71" y="29"/>
                  </a:cubicBezTo>
                  <a:cubicBezTo>
                    <a:pt x="70" y="29"/>
                    <a:pt x="70" y="29"/>
                    <a:pt x="70" y="29"/>
                  </a:cubicBezTo>
                  <a:cubicBezTo>
                    <a:pt x="69" y="29"/>
                    <a:pt x="69" y="29"/>
                    <a:pt x="69" y="29"/>
                  </a:cubicBezTo>
                  <a:cubicBezTo>
                    <a:pt x="68" y="29"/>
                    <a:pt x="68" y="29"/>
                    <a:pt x="68" y="29"/>
                  </a:cubicBezTo>
                  <a:cubicBezTo>
                    <a:pt x="68" y="30"/>
                    <a:pt x="67" y="30"/>
                    <a:pt x="67" y="30"/>
                  </a:cubicBezTo>
                  <a:cubicBezTo>
                    <a:pt x="66" y="30"/>
                    <a:pt x="66" y="30"/>
                    <a:pt x="66" y="30"/>
                  </a:cubicBezTo>
                  <a:cubicBezTo>
                    <a:pt x="65" y="31"/>
                    <a:pt x="65" y="31"/>
                    <a:pt x="64" y="31"/>
                  </a:cubicBezTo>
                  <a:cubicBezTo>
                    <a:pt x="64" y="31"/>
                    <a:pt x="65" y="30"/>
                    <a:pt x="65" y="30"/>
                  </a:cubicBezTo>
                  <a:cubicBezTo>
                    <a:pt x="65" y="30"/>
                    <a:pt x="65" y="29"/>
                    <a:pt x="65" y="29"/>
                  </a:cubicBezTo>
                  <a:cubicBezTo>
                    <a:pt x="65" y="28"/>
                    <a:pt x="65" y="28"/>
                    <a:pt x="65" y="27"/>
                  </a:cubicBezTo>
                  <a:cubicBezTo>
                    <a:pt x="65" y="27"/>
                    <a:pt x="65" y="27"/>
                    <a:pt x="65" y="26"/>
                  </a:cubicBezTo>
                  <a:cubicBezTo>
                    <a:pt x="65" y="26"/>
                    <a:pt x="65" y="26"/>
                    <a:pt x="65" y="26"/>
                  </a:cubicBezTo>
                  <a:cubicBezTo>
                    <a:pt x="65" y="26"/>
                    <a:pt x="65" y="26"/>
                    <a:pt x="64" y="25"/>
                  </a:cubicBezTo>
                  <a:cubicBezTo>
                    <a:pt x="64" y="24"/>
                    <a:pt x="64" y="24"/>
                    <a:pt x="64" y="24"/>
                  </a:cubicBezTo>
                  <a:cubicBezTo>
                    <a:pt x="64" y="24"/>
                    <a:pt x="64" y="23"/>
                    <a:pt x="65" y="23"/>
                  </a:cubicBezTo>
                  <a:cubicBezTo>
                    <a:pt x="66" y="22"/>
                    <a:pt x="66" y="22"/>
                    <a:pt x="67" y="21"/>
                  </a:cubicBezTo>
                  <a:cubicBezTo>
                    <a:pt x="67" y="20"/>
                    <a:pt x="68" y="20"/>
                    <a:pt x="69" y="19"/>
                  </a:cubicBezTo>
                  <a:cubicBezTo>
                    <a:pt x="70" y="17"/>
                    <a:pt x="71" y="17"/>
                    <a:pt x="72" y="15"/>
                  </a:cubicBezTo>
                  <a:cubicBezTo>
                    <a:pt x="74" y="14"/>
                    <a:pt x="75" y="13"/>
                    <a:pt x="77" y="11"/>
                  </a:cubicBezTo>
                  <a:cubicBezTo>
                    <a:pt x="77" y="11"/>
                    <a:pt x="78" y="11"/>
                    <a:pt x="78" y="10"/>
                  </a:cubicBezTo>
                  <a:cubicBezTo>
                    <a:pt x="79" y="9"/>
                    <a:pt x="80" y="8"/>
                    <a:pt x="82" y="7"/>
                  </a:cubicBezTo>
                  <a:cubicBezTo>
                    <a:pt x="84" y="6"/>
                    <a:pt x="84" y="5"/>
                    <a:pt x="86" y="4"/>
                  </a:cubicBezTo>
                  <a:cubicBezTo>
                    <a:pt x="86" y="3"/>
                    <a:pt x="86" y="3"/>
                    <a:pt x="86" y="3"/>
                  </a:cubicBezTo>
                  <a:cubicBezTo>
                    <a:pt x="86" y="3"/>
                    <a:pt x="86" y="3"/>
                    <a:pt x="86" y="3"/>
                  </a:cubicBezTo>
                  <a:cubicBezTo>
                    <a:pt x="85" y="3"/>
                    <a:pt x="85" y="2"/>
                    <a:pt x="85" y="2"/>
                  </a:cubicBezTo>
                  <a:cubicBezTo>
                    <a:pt x="85" y="2"/>
                    <a:pt x="84" y="2"/>
                    <a:pt x="84" y="2"/>
                  </a:cubicBezTo>
                  <a:cubicBezTo>
                    <a:pt x="84" y="3"/>
                    <a:pt x="84" y="3"/>
                    <a:pt x="84" y="3"/>
                  </a:cubicBezTo>
                  <a:cubicBezTo>
                    <a:pt x="83" y="3"/>
                    <a:pt x="83" y="3"/>
                    <a:pt x="82" y="3"/>
                  </a:cubicBezTo>
                  <a:cubicBezTo>
                    <a:pt x="82" y="3"/>
                    <a:pt x="82" y="3"/>
                    <a:pt x="81" y="3"/>
                  </a:cubicBezTo>
                  <a:cubicBezTo>
                    <a:pt x="81" y="3"/>
                    <a:pt x="81" y="2"/>
                    <a:pt x="80" y="2"/>
                  </a:cubicBezTo>
                  <a:cubicBezTo>
                    <a:pt x="80" y="2"/>
                    <a:pt x="80" y="2"/>
                    <a:pt x="79" y="2"/>
                  </a:cubicBezTo>
                  <a:cubicBezTo>
                    <a:pt x="79" y="2"/>
                    <a:pt x="79" y="2"/>
                    <a:pt x="78" y="2"/>
                  </a:cubicBezTo>
                  <a:cubicBezTo>
                    <a:pt x="78" y="2"/>
                    <a:pt x="78" y="2"/>
                    <a:pt x="77" y="2"/>
                  </a:cubicBezTo>
                  <a:cubicBezTo>
                    <a:pt x="77" y="2"/>
                    <a:pt x="76" y="2"/>
                    <a:pt x="76" y="2"/>
                  </a:cubicBezTo>
                  <a:cubicBezTo>
                    <a:pt x="75" y="2"/>
                    <a:pt x="75" y="2"/>
                    <a:pt x="75" y="2"/>
                  </a:cubicBezTo>
                  <a:cubicBezTo>
                    <a:pt x="74" y="1"/>
                    <a:pt x="74" y="2"/>
                    <a:pt x="73" y="2"/>
                  </a:cubicBezTo>
                  <a:cubicBezTo>
                    <a:pt x="73" y="2"/>
                    <a:pt x="72" y="2"/>
                    <a:pt x="72" y="2"/>
                  </a:cubicBezTo>
                  <a:cubicBezTo>
                    <a:pt x="72" y="2"/>
                    <a:pt x="71" y="2"/>
                    <a:pt x="71" y="2"/>
                  </a:cubicBezTo>
                  <a:cubicBezTo>
                    <a:pt x="70" y="2"/>
                    <a:pt x="70" y="1"/>
                    <a:pt x="70" y="1"/>
                  </a:cubicBezTo>
                  <a:cubicBezTo>
                    <a:pt x="69" y="1"/>
                    <a:pt x="69" y="1"/>
                    <a:pt x="68" y="1"/>
                  </a:cubicBezTo>
                  <a:cubicBezTo>
                    <a:pt x="68" y="1"/>
                    <a:pt x="68" y="1"/>
                    <a:pt x="67" y="1"/>
                  </a:cubicBezTo>
                  <a:cubicBezTo>
                    <a:pt x="67" y="1"/>
                    <a:pt x="67" y="0"/>
                    <a:pt x="66" y="0"/>
                  </a:cubicBezTo>
                  <a:cubicBezTo>
                    <a:pt x="66" y="0"/>
                    <a:pt x="66" y="0"/>
                    <a:pt x="65" y="0"/>
                  </a:cubicBezTo>
                  <a:cubicBezTo>
                    <a:pt x="65" y="0"/>
                    <a:pt x="64" y="0"/>
                    <a:pt x="64" y="0"/>
                  </a:cubicBezTo>
                  <a:cubicBezTo>
                    <a:pt x="64" y="0"/>
                    <a:pt x="63" y="0"/>
                    <a:pt x="63" y="0"/>
                  </a:cubicBezTo>
                  <a:cubicBezTo>
                    <a:pt x="63" y="0"/>
                    <a:pt x="63" y="1"/>
                    <a:pt x="62" y="1"/>
                  </a:cubicBezTo>
                  <a:cubicBezTo>
                    <a:pt x="61" y="1"/>
                    <a:pt x="61" y="1"/>
                    <a:pt x="60" y="1"/>
                  </a:cubicBezTo>
                  <a:cubicBezTo>
                    <a:pt x="60" y="1"/>
                    <a:pt x="60" y="1"/>
                    <a:pt x="59" y="1"/>
                  </a:cubicBezTo>
                  <a:cubicBezTo>
                    <a:pt x="58" y="1"/>
                    <a:pt x="58" y="1"/>
                    <a:pt x="58" y="1"/>
                  </a:cubicBezTo>
                  <a:cubicBezTo>
                    <a:pt x="57" y="1"/>
                    <a:pt x="56" y="1"/>
                    <a:pt x="56" y="1"/>
                  </a:cubicBezTo>
                  <a:cubicBezTo>
                    <a:pt x="55" y="2"/>
                    <a:pt x="55" y="2"/>
                    <a:pt x="54" y="2"/>
                  </a:cubicBezTo>
                  <a:cubicBezTo>
                    <a:pt x="54" y="2"/>
                    <a:pt x="53" y="2"/>
                    <a:pt x="53" y="2"/>
                  </a:cubicBezTo>
                  <a:cubicBezTo>
                    <a:pt x="53" y="1"/>
                    <a:pt x="52" y="2"/>
                    <a:pt x="52" y="2"/>
                  </a:cubicBezTo>
                  <a:cubicBezTo>
                    <a:pt x="51" y="2"/>
                    <a:pt x="51" y="2"/>
                    <a:pt x="50" y="2"/>
                  </a:cubicBezTo>
                  <a:cubicBezTo>
                    <a:pt x="50" y="3"/>
                    <a:pt x="49" y="3"/>
                    <a:pt x="48" y="3"/>
                  </a:cubicBezTo>
                  <a:cubicBezTo>
                    <a:pt x="48" y="3"/>
                    <a:pt x="47" y="3"/>
                    <a:pt x="47" y="3"/>
                  </a:cubicBezTo>
                  <a:cubicBezTo>
                    <a:pt x="47" y="3"/>
                    <a:pt x="46" y="3"/>
                    <a:pt x="46" y="3"/>
                  </a:cubicBezTo>
                  <a:cubicBezTo>
                    <a:pt x="46" y="3"/>
                    <a:pt x="46" y="4"/>
                    <a:pt x="45" y="4"/>
                  </a:cubicBezTo>
                  <a:cubicBezTo>
                    <a:pt x="45" y="4"/>
                    <a:pt x="45" y="5"/>
                    <a:pt x="44" y="5"/>
                  </a:cubicBezTo>
                  <a:cubicBezTo>
                    <a:pt x="44" y="5"/>
                    <a:pt x="42" y="6"/>
                    <a:pt x="42" y="6"/>
                  </a:cubicBezTo>
                  <a:cubicBezTo>
                    <a:pt x="42" y="6"/>
                    <a:pt x="42" y="5"/>
                    <a:pt x="42" y="5"/>
                  </a:cubicBezTo>
                  <a:cubicBezTo>
                    <a:pt x="41" y="5"/>
                    <a:pt x="41" y="6"/>
                    <a:pt x="41" y="6"/>
                  </a:cubicBezTo>
                  <a:cubicBezTo>
                    <a:pt x="41" y="6"/>
                    <a:pt x="40" y="6"/>
                    <a:pt x="40" y="6"/>
                  </a:cubicBezTo>
                  <a:cubicBezTo>
                    <a:pt x="40" y="6"/>
                    <a:pt x="39" y="6"/>
                    <a:pt x="39" y="6"/>
                  </a:cubicBezTo>
                  <a:cubicBezTo>
                    <a:pt x="38" y="6"/>
                    <a:pt x="38" y="6"/>
                    <a:pt x="38" y="6"/>
                  </a:cubicBezTo>
                  <a:cubicBezTo>
                    <a:pt x="37" y="6"/>
                    <a:pt x="37" y="6"/>
                    <a:pt x="37" y="7"/>
                  </a:cubicBezTo>
                  <a:cubicBezTo>
                    <a:pt x="36" y="7"/>
                    <a:pt x="35" y="7"/>
                    <a:pt x="36" y="7"/>
                  </a:cubicBezTo>
                  <a:cubicBezTo>
                    <a:pt x="36" y="7"/>
                    <a:pt x="36" y="7"/>
                    <a:pt x="36" y="7"/>
                  </a:cubicBezTo>
                  <a:cubicBezTo>
                    <a:pt x="36" y="8"/>
                    <a:pt x="37" y="8"/>
                    <a:pt x="37" y="8"/>
                  </a:cubicBezTo>
                  <a:cubicBezTo>
                    <a:pt x="37" y="8"/>
                    <a:pt x="37" y="8"/>
                    <a:pt x="37" y="8"/>
                  </a:cubicBezTo>
                  <a:cubicBezTo>
                    <a:pt x="37" y="9"/>
                    <a:pt x="38" y="9"/>
                    <a:pt x="38" y="9"/>
                  </a:cubicBezTo>
                  <a:cubicBezTo>
                    <a:pt x="38" y="9"/>
                    <a:pt x="37" y="9"/>
                    <a:pt x="37" y="10"/>
                  </a:cubicBezTo>
                  <a:cubicBezTo>
                    <a:pt x="37" y="10"/>
                    <a:pt x="37" y="10"/>
                    <a:pt x="37" y="10"/>
                  </a:cubicBezTo>
                  <a:cubicBezTo>
                    <a:pt x="37" y="10"/>
                    <a:pt x="37" y="10"/>
                    <a:pt x="38" y="10"/>
                  </a:cubicBezTo>
                  <a:cubicBezTo>
                    <a:pt x="38" y="10"/>
                    <a:pt x="38" y="10"/>
                    <a:pt x="38" y="10"/>
                  </a:cubicBezTo>
                  <a:cubicBezTo>
                    <a:pt x="38" y="10"/>
                    <a:pt x="39" y="10"/>
                    <a:pt x="39" y="10"/>
                  </a:cubicBezTo>
                  <a:cubicBezTo>
                    <a:pt x="39" y="11"/>
                    <a:pt x="39" y="11"/>
                    <a:pt x="38" y="11"/>
                  </a:cubicBezTo>
                  <a:cubicBezTo>
                    <a:pt x="38" y="11"/>
                    <a:pt x="38" y="11"/>
                    <a:pt x="38" y="12"/>
                  </a:cubicBezTo>
                  <a:cubicBezTo>
                    <a:pt x="38" y="12"/>
                    <a:pt x="38" y="12"/>
                    <a:pt x="38" y="12"/>
                  </a:cubicBezTo>
                  <a:cubicBezTo>
                    <a:pt x="37" y="13"/>
                    <a:pt x="37" y="12"/>
                    <a:pt x="37" y="12"/>
                  </a:cubicBezTo>
                  <a:cubicBezTo>
                    <a:pt x="36" y="12"/>
                    <a:pt x="36" y="12"/>
                    <a:pt x="35" y="12"/>
                  </a:cubicBezTo>
                  <a:cubicBezTo>
                    <a:pt x="35" y="13"/>
                    <a:pt x="35" y="13"/>
                    <a:pt x="34" y="13"/>
                  </a:cubicBezTo>
                  <a:cubicBezTo>
                    <a:pt x="34" y="13"/>
                    <a:pt x="34" y="13"/>
                    <a:pt x="34" y="12"/>
                  </a:cubicBezTo>
                  <a:cubicBezTo>
                    <a:pt x="34" y="12"/>
                    <a:pt x="35" y="12"/>
                    <a:pt x="35" y="12"/>
                  </a:cubicBezTo>
                  <a:cubicBezTo>
                    <a:pt x="35" y="12"/>
                    <a:pt x="36" y="12"/>
                    <a:pt x="35" y="11"/>
                  </a:cubicBezTo>
                  <a:cubicBezTo>
                    <a:pt x="35" y="11"/>
                    <a:pt x="35" y="11"/>
                    <a:pt x="35" y="11"/>
                  </a:cubicBezTo>
                  <a:cubicBezTo>
                    <a:pt x="34" y="11"/>
                    <a:pt x="34" y="11"/>
                    <a:pt x="33" y="11"/>
                  </a:cubicBezTo>
                  <a:cubicBezTo>
                    <a:pt x="33" y="11"/>
                    <a:pt x="33" y="11"/>
                    <a:pt x="32" y="11"/>
                  </a:cubicBezTo>
                  <a:cubicBezTo>
                    <a:pt x="32" y="11"/>
                    <a:pt x="31" y="11"/>
                    <a:pt x="31" y="12"/>
                  </a:cubicBezTo>
                  <a:cubicBezTo>
                    <a:pt x="31" y="12"/>
                    <a:pt x="30" y="12"/>
                    <a:pt x="30" y="12"/>
                  </a:cubicBezTo>
                  <a:cubicBezTo>
                    <a:pt x="30" y="12"/>
                    <a:pt x="30" y="12"/>
                    <a:pt x="29" y="13"/>
                  </a:cubicBezTo>
                  <a:cubicBezTo>
                    <a:pt x="29" y="13"/>
                    <a:pt x="28" y="12"/>
                    <a:pt x="28" y="12"/>
                  </a:cubicBezTo>
                  <a:cubicBezTo>
                    <a:pt x="27" y="13"/>
                    <a:pt x="27" y="13"/>
                    <a:pt x="27" y="13"/>
                  </a:cubicBezTo>
                  <a:cubicBezTo>
                    <a:pt x="27" y="13"/>
                    <a:pt x="26" y="13"/>
                    <a:pt x="26" y="13"/>
                  </a:cubicBezTo>
                  <a:cubicBezTo>
                    <a:pt x="25" y="13"/>
                    <a:pt x="25" y="13"/>
                    <a:pt x="25" y="14"/>
                  </a:cubicBezTo>
                  <a:cubicBezTo>
                    <a:pt x="24" y="14"/>
                    <a:pt x="24" y="14"/>
                    <a:pt x="24" y="14"/>
                  </a:cubicBezTo>
                  <a:cubicBezTo>
                    <a:pt x="24" y="15"/>
                    <a:pt x="24" y="15"/>
                    <a:pt x="24" y="15"/>
                  </a:cubicBezTo>
                  <a:cubicBezTo>
                    <a:pt x="25" y="15"/>
                    <a:pt x="26" y="14"/>
                    <a:pt x="26" y="15"/>
                  </a:cubicBezTo>
                  <a:cubicBezTo>
                    <a:pt x="26" y="15"/>
                    <a:pt x="25" y="15"/>
                    <a:pt x="25" y="15"/>
                  </a:cubicBezTo>
                  <a:cubicBezTo>
                    <a:pt x="25" y="15"/>
                    <a:pt x="25" y="15"/>
                    <a:pt x="24" y="16"/>
                  </a:cubicBezTo>
                  <a:cubicBezTo>
                    <a:pt x="24" y="16"/>
                    <a:pt x="24" y="16"/>
                    <a:pt x="24" y="16"/>
                  </a:cubicBezTo>
                  <a:cubicBezTo>
                    <a:pt x="24" y="16"/>
                    <a:pt x="24" y="16"/>
                    <a:pt x="24" y="16"/>
                  </a:cubicBezTo>
                  <a:cubicBezTo>
                    <a:pt x="25" y="17"/>
                    <a:pt x="25" y="17"/>
                    <a:pt x="25" y="17"/>
                  </a:cubicBezTo>
                  <a:cubicBezTo>
                    <a:pt x="25" y="17"/>
                    <a:pt x="26" y="16"/>
                    <a:pt x="26" y="16"/>
                  </a:cubicBezTo>
                  <a:cubicBezTo>
                    <a:pt x="27" y="16"/>
                    <a:pt x="27" y="16"/>
                    <a:pt x="27" y="16"/>
                  </a:cubicBezTo>
                  <a:cubicBezTo>
                    <a:pt x="28" y="16"/>
                    <a:pt x="28" y="16"/>
                    <a:pt x="28" y="16"/>
                  </a:cubicBezTo>
                  <a:cubicBezTo>
                    <a:pt x="28" y="16"/>
                    <a:pt x="29" y="16"/>
                    <a:pt x="29" y="16"/>
                  </a:cubicBezTo>
                  <a:cubicBezTo>
                    <a:pt x="29" y="16"/>
                    <a:pt x="29" y="16"/>
                    <a:pt x="30" y="16"/>
                  </a:cubicBezTo>
                  <a:cubicBezTo>
                    <a:pt x="31" y="17"/>
                    <a:pt x="32" y="15"/>
                    <a:pt x="32" y="16"/>
                  </a:cubicBezTo>
                  <a:cubicBezTo>
                    <a:pt x="32" y="16"/>
                    <a:pt x="31" y="16"/>
                    <a:pt x="31" y="16"/>
                  </a:cubicBezTo>
                  <a:cubicBezTo>
                    <a:pt x="31" y="17"/>
                    <a:pt x="32" y="17"/>
                    <a:pt x="31" y="18"/>
                  </a:cubicBezTo>
                  <a:cubicBezTo>
                    <a:pt x="31" y="18"/>
                    <a:pt x="31" y="18"/>
                    <a:pt x="31" y="18"/>
                  </a:cubicBezTo>
                  <a:cubicBezTo>
                    <a:pt x="30" y="18"/>
                    <a:pt x="30" y="17"/>
                    <a:pt x="29" y="17"/>
                  </a:cubicBezTo>
                  <a:cubicBezTo>
                    <a:pt x="29" y="18"/>
                    <a:pt x="29" y="18"/>
                    <a:pt x="29" y="18"/>
                  </a:cubicBezTo>
                  <a:cubicBezTo>
                    <a:pt x="28" y="18"/>
                    <a:pt x="29" y="19"/>
                    <a:pt x="28" y="19"/>
                  </a:cubicBezTo>
                  <a:cubicBezTo>
                    <a:pt x="28" y="19"/>
                    <a:pt x="27" y="19"/>
                    <a:pt x="27" y="19"/>
                  </a:cubicBezTo>
                  <a:cubicBezTo>
                    <a:pt x="26" y="20"/>
                    <a:pt x="26" y="20"/>
                    <a:pt x="25" y="20"/>
                  </a:cubicBezTo>
                  <a:cubicBezTo>
                    <a:pt x="25" y="20"/>
                    <a:pt x="25" y="21"/>
                    <a:pt x="24" y="20"/>
                  </a:cubicBezTo>
                  <a:cubicBezTo>
                    <a:pt x="24" y="20"/>
                    <a:pt x="24" y="20"/>
                    <a:pt x="24" y="20"/>
                  </a:cubicBezTo>
                  <a:cubicBezTo>
                    <a:pt x="23" y="20"/>
                    <a:pt x="23" y="20"/>
                    <a:pt x="23" y="20"/>
                  </a:cubicBezTo>
                  <a:cubicBezTo>
                    <a:pt x="22" y="20"/>
                    <a:pt x="22" y="20"/>
                    <a:pt x="22" y="20"/>
                  </a:cubicBezTo>
                  <a:cubicBezTo>
                    <a:pt x="21" y="20"/>
                    <a:pt x="21" y="20"/>
                    <a:pt x="21" y="21"/>
                  </a:cubicBezTo>
                  <a:cubicBezTo>
                    <a:pt x="21" y="21"/>
                    <a:pt x="21" y="21"/>
                    <a:pt x="21" y="21"/>
                  </a:cubicBezTo>
                  <a:cubicBezTo>
                    <a:pt x="20" y="21"/>
                    <a:pt x="20" y="21"/>
                    <a:pt x="20" y="21"/>
                  </a:cubicBezTo>
                  <a:cubicBezTo>
                    <a:pt x="20" y="22"/>
                    <a:pt x="20" y="22"/>
                    <a:pt x="19" y="22"/>
                  </a:cubicBezTo>
                  <a:cubicBezTo>
                    <a:pt x="19" y="22"/>
                    <a:pt x="18" y="22"/>
                    <a:pt x="18" y="22"/>
                  </a:cubicBezTo>
                  <a:cubicBezTo>
                    <a:pt x="17" y="22"/>
                    <a:pt x="17" y="23"/>
                    <a:pt x="16" y="23"/>
                  </a:cubicBezTo>
                  <a:cubicBezTo>
                    <a:pt x="16" y="23"/>
                    <a:pt x="16" y="23"/>
                    <a:pt x="16" y="24"/>
                  </a:cubicBezTo>
                  <a:cubicBezTo>
                    <a:pt x="15" y="24"/>
                    <a:pt x="15" y="23"/>
                    <a:pt x="14" y="24"/>
                  </a:cubicBezTo>
                  <a:cubicBezTo>
                    <a:pt x="14" y="24"/>
                    <a:pt x="14" y="24"/>
                    <a:pt x="14" y="24"/>
                  </a:cubicBezTo>
                  <a:cubicBezTo>
                    <a:pt x="14" y="24"/>
                    <a:pt x="14" y="25"/>
                    <a:pt x="14" y="25"/>
                  </a:cubicBezTo>
                  <a:cubicBezTo>
                    <a:pt x="14" y="25"/>
                    <a:pt x="14" y="25"/>
                    <a:pt x="14" y="26"/>
                  </a:cubicBezTo>
                  <a:cubicBezTo>
                    <a:pt x="14" y="26"/>
                    <a:pt x="14" y="26"/>
                    <a:pt x="13" y="26"/>
                  </a:cubicBezTo>
                  <a:cubicBezTo>
                    <a:pt x="13" y="26"/>
                    <a:pt x="13" y="26"/>
                    <a:pt x="13" y="26"/>
                  </a:cubicBezTo>
                  <a:cubicBezTo>
                    <a:pt x="13" y="26"/>
                    <a:pt x="13" y="26"/>
                    <a:pt x="13" y="27"/>
                  </a:cubicBezTo>
                  <a:cubicBezTo>
                    <a:pt x="12" y="27"/>
                    <a:pt x="13" y="27"/>
                    <a:pt x="13" y="28"/>
                  </a:cubicBezTo>
                  <a:cubicBezTo>
                    <a:pt x="13" y="28"/>
                    <a:pt x="13" y="28"/>
                    <a:pt x="13" y="29"/>
                  </a:cubicBezTo>
                  <a:cubicBezTo>
                    <a:pt x="13" y="29"/>
                    <a:pt x="13" y="29"/>
                    <a:pt x="14" y="29"/>
                  </a:cubicBezTo>
                  <a:cubicBezTo>
                    <a:pt x="14" y="29"/>
                    <a:pt x="14" y="28"/>
                    <a:pt x="15" y="28"/>
                  </a:cubicBezTo>
                  <a:cubicBezTo>
                    <a:pt x="15" y="28"/>
                    <a:pt x="16" y="28"/>
                    <a:pt x="16" y="28"/>
                  </a:cubicBezTo>
                  <a:cubicBezTo>
                    <a:pt x="16" y="28"/>
                    <a:pt x="17" y="28"/>
                    <a:pt x="17" y="28"/>
                  </a:cubicBezTo>
                  <a:cubicBezTo>
                    <a:pt x="17" y="28"/>
                    <a:pt x="17" y="29"/>
                    <a:pt x="17" y="29"/>
                  </a:cubicBezTo>
                  <a:cubicBezTo>
                    <a:pt x="16" y="29"/>
                    <a:pt x="16" y="29"/>
                    <a:pt x="16" y="29"/>
                  </a:cubicBezTo>
                  <a:cubicBezTo>
                    <a:pt x="16" y="30"/>
                    <a:pt x="15" y="29"/>
                    <a:pt x="15" y="30"/>
                  </a:cubicBezTo>
                  <a:cubicBezTo>
                    <a:pt x="15" y="30"/>
                    <a:pt x="15" y="30"/>
                    <a:pt x="15" y="31"/>
                  </a:cubicBezTo>
                  <a:cubicBezTo>
                    <a:pt x="15" y="31"/>
                    <a:pt x="14" y="31"/>
                    <a:pt x="14" y="31"/>
                  </a:cubicBezTo>
                  <a:cubicBezTo>
                    <a:pt x="14" y="31"/>
                    <a:pt x="14" y="31"/>
                    <a:pt x="13" y="32"/>
                  </a:cubicBezTo>
                  <a:cubicBezTo>
                    <a:pt x="13" y="32"/>
                    <a:pt x="13" y="32"/>
                    <a:pt x="13" y="32"/>
                  </a:cubicBezTo>
                  <a:cubicBezTo>
                    <a:pt x="13" y="32"/>
                    <a:pt x="14" y="32"/>
                    <a:pt x="14" y="32"/>
                  </a:cubicBezTo>
                  <a:cubicBezTo>
                    <a:pt x="15" y="32"/>
                    <a:pt x="15" y="32"/>
                    <a:pt x="15" y="32"/>
                  </a:cubicBezTo>
                  <a:cubicBezTo>
                    <a:pt x="16" y="32"/>
                    <a:pt x="16" y="32"/>
                    <a:pt x="16" y="32"/>
                  </a:cubicBezTo>
                  <a:cubicBezTo>
                    <a:pt x="16" y="32"/>
                    <a:pt x="16" y="32"/>
                    <a:pt x="16" y="32"/>
                  </a:cubicBezTo>
                  <a:cubicBezTo>
                    <a:pt x="17" y="31"/>
                    <a:pt x="17" y="31"/>
                    <a:pt x="17" y="31"/>
                  </a:cubicBezTo>
                  <a:cubicBezTo>
                    <a:pt x="17" y="31"/>
                    <a:pt x="18" y="31"/>
                    <a:pt x="18" y="31"/>
                  </a:cubicBezTo>
                  <a:cubicBezTo>
                    <a:pt x="18" y="31"/>
                    <a:pt x="19" y="31"/>
                    <a:pt x="19" y="32"/>
                  </a:cubicBezTo>
                  <a:cubicBezTo>
                    <a:pt x="19" y="32"/>
                    <a:pt x="19" y="32"/>
                    <a:pt x="19" y="32"/>
                  </a:cubicBezTo>
                  <a:cubicBezTo>
                    <a:pt x="19" y="32"/>
                    <a:pt x="18" y="32"/>
                    <a:pt x="19" y="33"/>
                  </a:cubicBezTo>
                  <a:cubicBezTo>
                    <a:pt x="19" y="33"/>
                    <a:pt x="19" y="33"/>
                    <a:pt x="19" y="32"/>
                  </a:cubicBezTo>
                  <a:cubicBezTo>
                    <a:pt x="20" y="32"/>
                    <a:pt x="20" y="32"/>
                    <a:pt x="20" y="32"/>
                  </a:cubicBezTo>
                  <a:cubicBezTo>
                    <a:pt x="20" y="32"/>
                    <a:pt x="20" y="32"/>
                    <a:pt x="20" y="32"/>
                  </a:cubicBezTo>
                  <a:cubicBezTo>
                    <a:pt x="20" y="31"/>
                    <a:pt x="20" y="31"/>
                    <a:pt x="21" y="31"/>
                  </a:cubicBezTo>
                  <a:cubicBezTo>
                    <a:pt x="21" y="31"/>
                    <a:pt x="21" y="31"/>
                    <a:pt x="21" y="31"/>
                  </a:cubicBezTo>
                  <a:cubicBezTo>
                    <a:pt x="21" y="31"/>
                    <a:pt x="22" y="31"/>
                    <a:pt x="22" y="32"/>
                  </a:cubicBezTo>
                  <a:cubicBezTo>
                    <a:pt x="22" y="32"/>
                    <a:pt x="22" y="32"/>
                    <a:pt x="22" y="32"/>
                  </a:cubicBezTo>
                  <a:cubicBezTo>
                    <a:pt x="22" y="32"/>
                    <a:pt x="22" y="32"/>
                    <a:pt x="22" y="32"/>
                  </a:cubicBezTo>
                  <a:cubicBezTo>
                    <a:pt x="23" y="31"/>
                    <a:pt x="24" y="31"/>
                    <a:pt x="24" y="31"/>
                  </a:cubicBezTo>
                  <a:cubicBezTo>
                    <a:pt x="24" y="31"/>
                    <a:pt x="24" y="31"/>
                    <a:pt x="24" y="32"/>
                  </a:cubicBezTo>
                  <a:cubicBezTo>
                    <a:pt x="24" y="32"/>
                    <a:pt x="24" y="32"/>
                    <a:pt x="23" y="32"/>
                  </a:cubicBezTo>
                  <a:cubicBezTo>
                    <a:pt x="23" y="32"/>
                    <a:pt x="22" y="32"/>
                    <a:pt x="22" y="32"/>
                  </a:cubicBezTo>
                  <a:cubicBezTo>
                    <a:pt x="21" y="32"/>
                    <a:pt x="22" y="33"/>
                    <a:pt x="21" y="33"/>
                  </a:cubicBezTo>
                  <a:cubicBezTo>
                    <a:pt x="21" y="33"/>
                    <a:pt x="21" y="33"/>
                    <a:pt x="20" y="33"/>
                  </a:cubicBezTo>
                  <a:cubicBezTo>
                    <a:pt x="20" y="33"/>
                    <a:pt x="20" y="34"/>
                    <a:pt x="20" y="34"/>
                  </a:cubicBezTo>
                  <a:cubicBezTo>
                    <a:pt x="19" y="34"/>
                    <a:pt x="19" y="35"/>
                    <a:pt x="19" y="35"/>
                  </a:cubicBezTo>
                  <a:cubicBezTo>
                    <a:pt x="19" y="35"/>
                    <a:pt x="19" y="35"/>
                    <a:pt x="18" y="35"/>
                  </a:cubicBezTo>
                  <a:cubicBezTo>
                    <a:pt x="18" y="35"/>
                    <a:pt x="17" y="35"/>
                    <a:pt x="17" y="35"/>
                  </a:cubicBezTo>
                  <a:cubicBezTo>
                    <a:pt x="16" y="35"/>
                    <a:pt x="16" y="35"/>
                    <a:pt x="15" y="35"/>
                  </a:cubicBezTo>
                  <a:cubicBezTo>
                    <a:pt x="15" y="36"/>
                    <a:pt x="15" y="36"/>
                    <a:pt x="14" y="36"/>
                  </a:cubicBezTo>
                  <a:cubicBezTo>
                    <a:pt x="14" y="37"/>
                    <a:pt x="14" y="36"/>
                    <a:pt x="13" y="36"/>
                  </a:cubicBezTo>
                  <a:cubicBezTo>
                    <a:pt x="13" y="37"/>
                    <a:pt x="12" y="37"/>
                    <a:pt x="12" y="37"/>
                  </a:cubicBezTo>
                  <a:cubicBezTo>
                    <a:pt x="11" y="37"/>
                    <a:pt x="11" y="37"/>
                    <a:pt x="11" y="38"/>
                  </a:cubicBezTo>
                  <a:cubicBezTo>
                    <a:pt x="10" y="38"/>
                    <a:pt x="10" y="38"/>
                    <a:pt x="9" y="38"/>
                  </a:cubicBezTo>
                  <a:cubicBezTo>
                    <a:pt x="8" y="38"/>
                    <a:pt x="8" y="39"/>
                    <a:pt x="7" y="39"/>
                  </a:cubicBezTo>
                  <a:cubicBezTo>
                    <a:pt x="7" y="39"/>
                    <a:pt x="6" y="38"/>
                    <a:pt x="6" y="39"/>
                  </a:cubicBezTo>
                  <a:cubicBezTo>
                    <a:pt x="6" y="39"/>
                    <a:pt x="5" y="39"/>
                    <a:pt x="5" y="39"/>
                  </a:cubicBezTo>
                  <a:cubicBezTo>
                    <a:pt x="5" y="39"/>
                    <a:pt x="5" y="39"/>
                    <a:pt x="4" y="39"/>
                  </a:cubicBezTo>
                  <a:cubicBezTo>
                    <a:pt x="3" y="40"/>
                    <a:pt x="3" y="39"/>
                    <a:pt x="2" y="40"/>
                  </a:cubicBezTo>
                  <a:cubicBezTo>
                    <a:pt x="2" y="40"/>
                    <a:pt x="2" y="40"/>
                    <a:pt x="1" y="40"/>
                  </a:cubicBezTo>
                  <a:cubicBezTo>
                    <a:pt x="1" y="40"/>
                    <a:pt x="1" y="40"/>
                    <a:pt x="1" y="41"/>
                  </a:cubicBezTo>
                  <a:cubicBezTo>
                    <a:pt x="0" y="41"/>
                    <a:pt x="0" y="41"/>
                    <a:pt x="0" y="41"/>
                  </a:cubicBezTo>
                  <a:cubicBezTo>
                    <a:pt x="0" y="42"/>
                    <a:pt x="0" y="42"/>
                    <a:pt x="1" y="42"/>
                  </a:cubicBezTo>
                  <a:cubicBezTo>
                    <a:pt x="1" y="42"/>
                    <a:pt x="2" y="42"/>
                    <a:pt x="2" y="41"/>
                  </a:cubicBezTo>
                  <a:cubicBezTo>
                    <a:pt x="3" y="41"/>
                    <a:pt x="3" y="41"/>
                    <a:pt x="3" y="41"/>
                  </a:cubicBezTo>
                  <a:cubicBezTo>
                    <a:pt x="4" y="41"/>
                    <a:pt x="4" y="41"/>
                    <a:pt x="5" y="40"/>
                  </a:cubicBezTo>
                  <a:cubicBezTo>
                    <a:pt x="5" y="40"/>
                    <a:pt x="5" y="40"/>
                    <a:pt x="6" y="40"/>
                  </a:cubicBezTo>
                  <a:cubicBezTo>
                    <a:pt x="6" y="40"/>
                    <a:pt x="6" y="40"/>
                    <a:pt x="7" y="40"/>
                  </a:cubicBezTo>
                  <a:cubicBezTo>
                    <a:pt x="7" y="40"/>
                    <a:pt x="7" y="40"/>
                    <a:pt x="8" y="40"/>
                  </a:cubicBezTo>
                  <a:cubicBezTo>
                    <a:pt x="8" y="40"/>
                    <a:pt x="8" y="40"/>
                    <a:pt x="9" y="40"/>
                  </a:cubicBezTo>
                  <a:cubicBezTo>
                    <a:pt x="9" y="40"/>
                    <a:pt x="10" y="40"/>
                    <a:pt x="10" y="40"/>
                  </a:cubicBezTo>
                  <a:cubicBezTo>
                    <a:pt x="11" y="39"/>
                    <a:pt x="11" y="39"/>
                    <a:pt x="11" y="39"/>
                  </a:cubicBezTo>
                  <a:cubicBezTo>
                    <a:pt x="11" y="39"/>
                    <a:pt x="12" y="39"/>
                    <a:pt x="12" y="39"/>
                  </a:cubicBezTo>
                  <a:cubicBezTo>
                    <a:pt x="13" y="39"/>
                    <a:pt x="13" y="39"/>
                    <a:pt x="13" y="39"/>
                  </a:cubicBezTo>
                  <a:cubicBezTo>
                    <a:pt x="14" y="38"/>
                    <a:pt x="14" y="38"/>
                    <a:pt x="14" y="38"/>
                  </a:cubicBezTo>
                  <a:cubicBezTo>
                    <a:pt x="15" y="37"/>
                    <a:pt x="15" y="37"/>
                    <a:pt x="16" y="37"/>
                  </a:cubicBezTo>
                  <a:cubicBezTo>
                    <a:pt x="16" y="37"/>
                    <a:pt x="17" y="37"/>
                    <a:pt x="17" y="37"/>
                  </a:cubicBezTo>
                  <a:cubicBezTo>
                    <a:pt x="18" y="37"/>
                    <a:pt x="18" y="37"/>
                    <a:pt x="19" y="37"/>
                  </a:cubicBezTo>
                  <a:cubicBezTo>
                    <a:pt x="19" y="37"/>
                    <a:pt x="19" y="36"/>
                    <a:pt x="20" y="36"/>
                  </a:cubicBezTo>
                  <a:cubicBezTo>
                    <a:pt x="20" y="36"/>
                    <a:pt x="20" y="36"/>
                    <a:pt x="20" y="35"/>
                  </a:cubicBezTo>
                  <a:cubicBezTo>
                    <a:pt x="20" y="35"/>
                    <a:pt x="21" y="35"/>
                    <a:pt x="21" y="35"/>
                  </a:cubicBezTo>
                  <a:cubicBezTo>
                    <a:pt x="22" y="35"/>
                    <a:pt x="22" y="35"/>
                    <a:pt x="22" y="34"/>
                  </a:cubicBezTo>
                  <a:cubicBezTo>
                    <a:pt x="23" y="34"/>
                    <a:pt x="23" y="34"/>
                    <a:pt x="23" y="34"/>
                  </a:cubicBezTo>
                  <a:cubicBezTo>
                    <a:pt x="24" y="34"/>
                    <a:pt x="24" y="34"/>
                    <a:pt x="24" y="34"/>
                  </a:cubicBezTo>
                  <a:cubicBezTo>
                    <a:pt x="25" y="34"/>
                    <a:pt x="25" y="34"/>
                    <a:pt x="25" y="33"/>
                  </a:cubicBezTo>
                  <a:cubicBezTo>
                    <a:pt x="26" y="33"/>
                    <a:pt x="26" y="33"/>
                    <a:pt x="27" y="33"/>
                  </a:cubicBezTo>
                  <a:cubicBezTo>
                    <a:pt x="27" y="33"/>
                    <a:pt x="28" y="33"/>
                    <a:pt x="28" y="33"/>
                  </a:cubicBezTo>
                  <a:cubicBezTo>
                    <a:pt x="28" y="33"/>
                    <a:pt x="28" y="33"/>
                    <a:pt x="29" y="32"/>
                  </a:cubicBezTo>
                  <a:cubicBezTo>
                    <a:pt x="29" y="32"/>
                    <a:pt x="29" y="32"/>
                    <a:pt x="29" y="32"/>
                  </a:cubicBezTo>
                  <a:cubicBezTo>
                    <a:pt x="30" y="32"/>
                    <a:pt x="30" y="32"/>
                    <a:pt x="30" y="32"/>
                  </a:cubicBezTo>
                  <a:cubicBezTo>
                    <a:pt x="30" y="32"/>
                    <a:pt x="30" y="31"/>
                    <a:pt x="30" y="31"/>
                  </a:cubicBezTo>
                  <a:cubicBezTo>
                    <a:pt x="31" y="31"/>
                    <a:pt x="31" y="32"/>
                    <a:pt x="31" y="31"/>
                  </a:cubicBezTo>
                  <a:cubicBezTo>
                    <a:pt x="32" y="31"/>
                    <a:pt x="31" y="31"/>
                    <a:pt x="31" y="30"/>
                  </a:cubicBezTo>
                  <a:cubicBezTo>
                    <a:pt x="31" y="30"/>
                    <a:pt x="31" y="30"/>
                    <a:pt x="32" y="30"/>
                  </a:cubicBezTo>
                  <a:cubicBezTo>
                    <a:pt x="32" y="29"/>
                    <a:pt x="33" y="29"/>
                    <a:pt x="33" y="29"/>
                  </a:cubicBezTo>
                  <a:cubicBezTo>
                    <a:pt x="34" y="29"/>
                    <a:pt x="34" y="29"/>
                    <a:pt x="34" y="29"/>
                  </a:cubicBezTo>
                  <a:cubicBezTo>
                    <a:pt x="35" y="29"/>
                    <a:pt x="35" y="29"/>
                    <a:pt x="35" y="29"/>
                  </a:cubicBezTo>
                  <a:cubicBezTo>
                    <a:pt x="36" y="29"/>
                    <a:pt x="36" y="29"/>
                    <a:pt x="37" y="28"/>
                  </a:cubicBezTo>
                  <a:cubicBezTo>
                    <a:pt x="37" y="28"/>
                    <a:pt x="37" y="28"/>
                    <a:pt x="37" y="27"/>
                  </a:cubicBezTo>
                  <a:cubicBezTo>
                    <a:pt x="38" y="27"/>
                    <a:pt x="38" y="27"/>
                    <a:pt x="38" y="27"/>
                  </a:cubicBezTo>
                  <a:cubicBezTo>
                    <a:pt x="39" y="27"/>
                    <a:pt x="39" y="26"/>
                    <a:pt x="39" y="26"/>
                  </a:cubicBezTo>
                  <a:cubicBezTo>
                    <a:pt x="40" y="26"/>
                    <a:pt x="40" y="26"/>
                    <a:pt x="41" y="26"/>
                  </a:cubicBezTo>
                  <a:cubicBezTo>
                    <a:pt x="41" y="26"/>
                    <a:pt x="41" y="26"/>
                    <a:pt x="41" y="26"/>
                  </a:cubicBezTo>
                  <a:cubicBezTo>
                    <a:pt x="41" y="26"/>
                    <a:pt x="41" y="26"/>
                    <a:pt x="42" y="25"/>
                  </a:cubicBezTo>
                  <a:cubicBezTo>
                    <a:pt x="42" y="25"/>
                    <a:pt x="42" y="25"/>
                    <a:pt x="43" y="25"/>
                  </a:cubicBezTo>
                  <a:cubicBezTo>
                    <a:pt x="43" y="25"/>
                    <a:pt x="43" y="25"/>
                    <a:pt x="43" y="25"/>
                  </a:cubicBezTo>
                  <a:cubicBezTo>
                    <a:pt x="44" y="25"/>
                    <a:pt x="44" y="24"/>
                    <a:pt x="44" y="25"/>
                  </a:cubicBezTo>
                  <a:cubicBezTo>
                    <a:pt x="45" y="25"/>
                    <a:pt x="44" y="25"/>
                    <a:pt x="44" y="25"/>
                  </a:cubicBezTo>
                  <a:cubicBezTo>
                    <a:pt x="44" y="26"/>
                    <a:pt x="44" y="26"/>
                    <a:pt x="43" y="26"/>
                  </a:cubicBezTo>
                  <a:cubicBezTo>
                    <a:pt x="43" y="26"/>
                    <a:pt x="42" y="26"/>
                    <a:pt x="42" y="26"/>
                  </a:cubicBezTo>
                  <a:cubicBezTo>
                    <a:pt x="42" y="26"/>
                    <a:pt x="42" y="26"/>
                    <a:pt x="41" y="26"/>
                  </a:cubicBezTo>
                  <a:cubicBezTo>
                    <a:pt x="41" y="26"/>
                    <a:pt x="41" y="26"/>
                    <a:pt x="41" y="26"/>
                  </a:cubicBezTo>
                  <a:cubicBezTo>
                    <a:pt x="40" y="27"/>
                    <a:pt x="40" y="27"/>
                    <a:pt x="40" y="27"/>
                  </a:cubicBezTo>
                  <a:cubicBezTo>
                    <a:pt x="39" y="28"/>
                    <a:pt x="39" y="28"/>
                    <a:pt x="39" y="28"/>
                  </a:cubicBezTo>
                  <a:cubicBezTo>
                    <a:pt x="38" y="28"/>
                    <a:pt x="38" y="28"/>
                    <a:pt x="38" y="28"/>
                  </a:cubicBezTo>
                  <a:cubicBezTo>
                    <a:pt x="37" y="28"/>
                    <a:pt x="37" y="28"/>
                    <a:pt x="37" y="28"/>
                  </a:cubicBezTo>
                  <a:cubicBezTo>
                    <a:pt x="37" y="29"/>
                    <a:pt x="37" y="29"/>
                    <a:pt x="37" y="29"/>
                  </a:cubicBezTo>
                  <a:cubicBezTo>
                    <a:pt x="36" y="29"/>
                    <a:pt x="36" y="29"/>
                    <a:pt x="36" y="29"/>
                  </a:cubicBezTo>
                  <a:cubicBezTo>
                    <a:pt x="35" y="30"/>
                    <a:pt x="35" y="30"/>
                    <a:pt x="35" y="30"/>
                  </a:cubicBezTo>
                  <a:cubicBezTo>
                    <a:pt x="35" y="31"/>
                    <a:pt x="36" y="30"/>
                    <a:pt x="36" y="30"/>
                  </a:cubicBezTo>
                  <a:cubicBezTo>
                    <a:pt x="37" y="31"/>
                    <a:pt x="37" y="31"/>
                    <a:pt x="38" y="30"/>
                  </a:cubicBezTo>
                  <a:cubicBezTo>
                    <a:pt x="38" y="30"/>
                    <a:pt x="38" y="30"/>
                    <a:pt x="39" y="30"/>
                  </a:cubicBezTo>
                  <a:cubicBezTo>
                    <a:pt x="39" y="30"/>
                    <a:pt x="39" y="29"/>
                    <a:pt x="40" y="29"/>
                  </a:cubicBezTo>
                  <a:cubicBezTo>
                    <a:pt x="40" y="29"/>
                    <a:pt x="41" y="29"/>
                    <a:pt x="41" y="29"/>
                  </a:cubicBezTo>
                  <a:cubicBezTo>
                    <a:pt x="41" y="29"/>
                    <a:pt x="42" y="29"/>
                    <a:pt x="42" y="29"/>
                  </a:cubicBezTo>
                  <a:cubicBezTo>
                    <a:pt x="43" y="29"/>
                    <a:pt x="43" y="29"/>
                    <a:pt x="43" y="28"/>
                  </a:cubicBezTo>
                  <a:cubicBezTo>
                    <a:pt x="43" y="28"/>
                    <a:pt x="44" y="28"/>
                    <a:pt x="44" y="28"/>
                  </a:cubicBezTo>
                  <a:cubicBezTo>
                    <a:pt x="44" y="28"/>
                    <a:pt x="44" y="28"/>
                    <a:pt x="45" y="28"/>
                  </a:cubicBezTo>
                  <a:cubicBezTo>
                    <a:pt x="45" y="28"/>
                    <a:pt x="46" y="28"/>
                    <a:pt x="46" y="28"/>
                  </a:cubicBezTo>
                  <a:cubicBezTo>
                    <a:pt x="47" y="28"/>
                    <a:pt x="47" y="28"/>
                    <a:pt x="47" y="28"/>
                  </a:cubicBezTo>
                  <a:cubicBezTo>
                    <a:pt x="47" y="27"/>
                    <a:pt x="47" y="27"/>
                    <a:pt x="47" y="27"/>
                  </a:cubicBezTo>
                  <a:cubicBezTo>
                    <a:pt x="47" y="26"/>
                    <a:pt x="47" y="26"/>
                    <a:pt x="47" y="26"/>
                  </a:cubicBezTo>
                  <a:cubicBezTo>
                    <a:pt x="47" y="26"/>
                    <a:pt x="47" y="26"/>
                    <a:pt x="47" y="26"/>
                  </a:cubicBezTo>
                  <a:cubicBezTo>
                    <a:pt x="47" y="25"/>
                    <a:pt x="48" y="25"/>
                    <a:pt x="48" y="25"/>
                  </a:cubicBezTo>
                  <a:cubicBezTo>
                    <a:pt x="49" y="25"/>
                    <a:pt x="49" y="25"/>
                    <a:pt x="50" y="26"/>
                  </a:cubicBezTo>
                  <a:cubicBezTo>
                    <a:pt x="50" y="26"/>
                    <a:pt x="50" y="26"/>
                    <a:pt x="50" y="26"/>
                  </a:cubicBezTo>
                  <a:cubicBezTo>
                    <a:pt x="50" y="26"/>
                    <a:pt x="50" y="26"/>
                    <a:pt x="50" y="26"/>
                  </a:cubicBezTo>
                  <a:cubicBezTo>
                    <a:pt x="51" y="27"/>
                    <a:pt x="51" y="27"/>
                    <a:pt x="51" y="27"/>
                  </a:cubicBezTo>
                  <a:cubicBezTo>
                    <a:pt x="52" y="28"/>
                    <a:pt x="52" y="28"/>
                    <a:pt x="53" y="28"/>
                  </a:cubicBezTo>
                  <a:cubicBezTo>
                    <a:pt x="54" y="28"/>
                    <a:pt x="54" y="28"/>
                    <a:pt x="54" y="28"/>
                  </a:cubicBezTo>
                  <a:cubicBezTo>
                    <a:pt x="55" y="28"/>
                    <a:pt x="55" y="28"/>
                    <a:pt x="55" y="28"/>
                  </a:cubicBezTo>
                  <a:cubicBezTo>
                    <a:pt x="56" y="28"/>
                    <a:pt x="56" y="28"/>
                    <a:pt x="57" y="2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7" name="Freeform 433"/>
            <p:cNvSpPr>
              <a:spLocks/>
            </p:cNvSpPr>
            <p:nvPr/>
          </p:nvSpPr>
          <p:spPr bwMode="auto">
            <a:xfrm>
              <a:off x="1073151" y="1550989"/>
              <a:ext cx="1501775" cy="757238"/>
            </a:xfrm>
            <a:custGeom>
              <a:avLst/>
              <a:gdLst>
                <a:gd name="T0" fmla="*/ 34 w 139"/>
                <a:gd name="T1" fmla="*/ 52 h 70"/>
                <a:gd name="T2" fmla="*/ 37 w 139"/>
                <a:gd name="T3" fmla="*/ 58 h 70"/>
                <a:gd name="T4" fmla="*/ 44 w 139"/>
                <a:gd name="T5" fmla="*/ 56 h 70"/>
                <a:gd name="T6" fmla="*/ 46 w 139"/>
                <a:gd name="T7" fmla="*/ 62 h 70"/>
                <a:gd name="T8" fmla="*/ 51 w 139"/>
                <a:gd name="T9" fmla="*/ 67 h 70"/>
                <a:gd name="T10" fmla="*/ 52 w 139"/>
                <a:gd name="T11" fmla="*/ 63 h 70"/>
                <a:gd name="T12" fmla="*/ 57 w 139"/>
                <a:gd name="T13" fmla="*/ 59 h 70"/>
                <a:gd name="T14" fmla="*/ 63 w 139"/>
                <a:gd name="T15" fmla="*/ 56 h 70"/>
                <a:gd name="T16" fmla="*/ 68 w 139"/>
                <a:gd name="T17" fmla="*/ 58 h 70"/>
                <a:gd name="T18" fmla="*/ 73 w 139"/>
                <a:gd name="T19" fmla="*/ 58 h 70"/>
                <a:gd name="T20" fmla="*/ 75 w 139"/>
                <a:gd name="T21" fmla="*/ 54 h 70"/>
                <a:gd name="T22" fmla="*/ 82 w 139"/>
                <a:gd name="T23" fmla="*/ 55 h 70"/>
                <a:gd name="T24" fmla="*/ 87 w 139"/>
                <a:gd name="T25" fmla="*/ 56 h 70"/>
                <a:gd name="T26" fmla="*/ 89 w 139"/>
                <a:gd name="T27" fmla="*/ 62 h 70"/>
                <a:gd name="T28" fmla="*/ 91 w 139"/>
                <a:gd name="T29" fmla="*/ 69 h 70"/>
                <a:gd name="T30" fmla="*/ 94 w 139"/>
                <a:gd name="T31" fmla="*/ 64 h 70"/>
                <a:gd name="T32" fmla="*/ 93 w 139"/>
                <a:gd name="T33" fmla="*/ 56 h 70"/>
                <a:gd name="T34" fmla="*/ 96 w 139"/>
                <a:gd name="T35" fmla="*/ 48 h 70"/>
                <a:gd name="T36" fmla="*/ 102 w 139"/>
                <a:gd name="T37" fmla="*/ 44 h 70"/>
                <a:gd name="T38" fmla="*/ 108 w 139"/>
                <a:gd name="T39" fmla="*/ 40 h 70"/>
                <a:gd name="T40" fmla="*/ 110 w 139"/>
                <a:gd name="T41" fmla="*/ 36 h 70"/>
                <a:gd name="T42" fmla="*/ 110 w 139"/>
                <a:gd name="T43" fmla="*/ 31 h 70"/>
                <a:gd name="T44" fmla="*/ 111 w 139"/>
                <a:gd name="T45" fmla="*/ 33 h 70"/>
                <a:gd name="T46" fmla="*/ 114 w 139"/>
                <a:gd name="T47" fmla="*/ 31 h 70"/>
                <a:gd name="T48" fmla="*/ 118 w 139"/>
                <a:gd name="T49" fmla="*/ 26 h 70"/>
                <a:gd name="T50" fmla="*/ 122 w 139"/>
                <a:gd name="T51" fmla="*/ 24 h 70"/>
                <a:gd name="T52" fmla="*/ 129 w 139"/>
                <a:gd name="T53" fmla="*/ 22 h 70"/>
                <a:gd name="T54" fmla="*/ 128 w 139"/>
                <a:gd name="T55" fmla="*/ 18 h 70"/>
                <a:gd name="T56" fmla="*/ 133 w 139"/>
                <a:gd name="T57" fmla="*/ 15 h 70"/>
                <a:gd name="T58" fmla="*/ 138 w 139"/>
                <a:gd name="T59" fmla="*/ 13 h 70"/>
                <a:gd name="T60" fmla="*/ 137 w 139"/>
                <a:gd name="T61" fmla="*/ 6 h 70"/>
                <a:gd name="T62" fmla="*/ 131 w 139"/>
                <a:gd name="T63" fmla="*/ 11 h 70"/>
                <a:gd name="T64" fmla="*/ 124 w 139"/>
                <a:gd name="T65" fmla="*/ 13 h 70"/>
                <a:gd name="T66" fmla="*/ 116 w 139"/>
                <a:gd name="T67" fmla="*/ 14 h 70"/>
                <a:gd name="T68" fmla="*/ 110 w 139"/>
                <a:gd name="T69" fmla="*/ 16 h 70"/>
                <a:gd name="T70" fmla="*/ 107 w 139"/>
                <a:gd name="T71" fmla="*/ 18 h 70"/>
                <a:gd name="T72" fmla="*/ 101 w 139"/>
                <a:gd name="T73" fmla="*/ 20 h 70"/>
                <a:gd name="T74" fmla="*/ 98 w 139"/>
                <a:gd name="T75" fmla="*/ 21 h 70"/>
                <a:gd name="T76" fmla="*/ 102 w 139"/>
                <a:gd name="T77" fmla="*/ 17 h 70"/>
                <a:gd name="T78" fmla="*/ 105 w 139"/>
                <a:gd name="T79" fmla="*/ 13 h 70"/>
                <a:gd name="T80" fmla="*/ 109 w 139"/>
                <a:gd name="T81" fmla="*/ 12 h 70"/>
                <a:gd name="T82" fmla="*/ 102 w 139"/>
                <a:gd name="T83" fmla="*/ 8 h 70"/>
                <a:gd name="T84" fmla="*/ 101 w 139"/>
                <a:gd name="T85" fmla="*/ 6 h 70"/>
                <a:gd name="T86" fmla="*/ 99 w 139"/>
                <a:gd name="T87" fmla="*/ 2 h 70"/>
                <a:gd name="T88" fmla="*/ 94 w 139"/>
                <a:gd name="T89" fmla="*/ 2 h 70"/>
                <a:gd name="T90" fmla="*/ 90 w 139"/>
                <a:gd name="T91" fmla="*/ 4 h 70"/>
                <a:gd name="T92" fmla="*/ 85 w 139"/>
                <a:gd name="T93" fmla="*/ 3 h 70"/>
                <a:gd name="T94" fmla="*/ 81 w 139"/>
                <a:gd name="T95" fmla="*/ 1 h 70"/>
                <a:gd name="T96" fmla="*/ 18 w 139"/>
                <a:gd name="T97" fmla="*/ 1 h 70"/>
                <a:gd name="T98" fmla="*/ 15 w 139"/>
                <a:gd name="T99" fmla="*/ 3 h 70"/>
                <a:gd name="T100" fmla="*/ 12 w 139"/>
                <a:gd name="T101" fmla="*/ 6 h 70"/>
                <a:gd name="T102" fmla="*/ 7 w 139"/>
                <a:gd name="T103" fmla="*/ 14 h 70"/>
                <a:gd name="T104" fmla="*/ 3 w 139"/>
                <a:gd name="T105" fmla="*/ 19 h 70"/>
                <a:gd name="T106" fmla="*/ 0 w 139"/>
                <a:gd name="T107" fmla="*/ 28 h 70"/>
                <a:gd name="T108" fmla="*/ 0 w 139"/>
                <a:gd name="T109" fmla="*/ 34 h 70"/>
                <a:gd name="T110" fmla="*/ 0 w 139"/>
                <a:gd name="T111" fmla="*/ 37 h 70"/>
                <a:gd name="T112" fmla="*/ 4 w 139"/>
                <a:gd name="T113" fmla="*/ 43 h 70"/>
                <a:gd name="T114" fmla="*/ 8 w 139"/>
                <a:gd name="T115" fmla="*/ 47 h 70"/>
                <a:gd name="T116" fmla="*/ 13 w 139"/>
                <a:gd name="T117" fmla="*/ 49 h 70"/>
                <a:gd name="T118" fmla="*/ 18 w 139"/>
                <a:gd name="T119"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70">
                  <a:moveTo>
                    <a:pt x="21" y="52"/>
                  </a:moveTo>
                  <a:cubicBezTo>
                    <a:pt x="28" y="52"/>
                    <a:pt x="28" y="52"/>
                    <a:pt x="28" y="52"/>
                  </a:cubicBezTo>
                  <a:cubicBezTo>
                    <a:pt x="28" y="51"/>
                    <a:pt x="28" y="51"/>
                    <a:pt x="28" y="51"/>
                  </a:cubicBezTo>
                  <a:cubicBezTo>
                    <a:pt x="33" y="50"/>
                    <a:pt x="33" y="50"/>
                    <a:pt x="33" y="50"/>
                  </a:cubicBezTo>
                  <a:cubicBezTo>
                    <a:pt x="33" y="51"/>
                    <a:pt x="33" y="51"/>
                    <a:pt x="33" y="51"/>
                  </a:cubicBezTo>
                  <a:cubicBezTo>
                    <a:pt x="33" y="51"/>
                    <a:pt x="33" y="51"/>
                    <a:pt x="34" y="52"/>
                  </a:cubicBezTo>
                  <a:cubicBezTo>
                    <a:pt x="34" y="52"/>
                    <a:pt x="34" y="52"/>
                    <a:pt x="34" y="52"/>
                  </a:cubicBezTo>
                  <a:cubicBezTo>
                    <a:pt x="34" y="52"/>
                    <a:pt x="34" y="52"/>
                    <a:pt x="34" y="52"/>
                  </a:cubicBezTo>
                  <a:cubicBezTo>
                    <a:pt x="35" y="53"/>
                    <a:pt x="35" y="53"/>
                    <a:pt x="35" y="53"/>
                  </a:cubicBezTo>
                  <a:cubicBezTo>
                    <a:pt x="35" y="54"/>
                    <a:pt x="35" y="54"/>
                    <a:pt x="35" y="54"/>
                  </a:cubicBezTo>
                  <a:cubicBezTo>
                    <a:pt x="36" y="55"/>
                    <a:pt x="35" y="55"/>
                    <a:pt x="35" y="55"/>
                  </a:cubicBezTo>
                  <a:cubicBezTo>
                    <a:pt x="35" y="56"/>
                    <a:pt x="35" y="56"/>
                    <a:pt x="35" y="56"/>
                  </a:cubicBezTo>
                  <a:cubicBezTo>
                    <a:pt x="36" y="57"/>
                    <a:pt x="36" y="57"/>
                    <a:pt x="36" y="57"/>
                  </a:cubicBezTo>
                  <a:cubicBezTo>
                    <a:pt x="37" y="57"/>
                    <a:pt x="37" y="58"/>
                    <a:pt x="37" y="58"/>
                  </a:cubicBezTo>
                  <a:cubicBezTo>
                    <a:pt x="38" y="58"/>
                    <a:pt x="38" y="58"/>
                    <a:pt x="39" y="58"/>
                  </a:cubicBezTo>
                  <a:cubicBezTo>
                    <a:pt x="39" y="58"/>
                    <a:pt x="39" y="58"/>
                    <a:pt x="39" y="57"/>
                  </a:cubicBezTo>
                  <a:cubicBezTo>
                    <a:pt x="40" y="57"/>
                    <a:pt x="39" y="57"/>
                    <a:pt x="40" y="56"/>
                  </a:cubicBezTo>
                  <a:cubicBezTo>
                    <a:pt x="40" y="56"/>
                    <a:pt x="40" y="56"/>
                    <a:pt x="40" y="56"/>
                  </a:cubicBezTo>
                  <a:cubicBezTo>
                    <a:pt x="41" y="56"/>
                    <a:pt x="41" y="56"/>
                    <a:pt x="41" y="56"/>
                  </a:cubicBezTo>
                  <a:cubicBezTo>
                    <a:pt x="42" y="56"/>
                    <a:pt x="42" y="56"/>
                    <a:pt x="43" y="56"/>
                  </a:cubicBezTo>
                  <a:cubicBezTo>
                    <a:pt x="43" y="56"/>
                    <a:pt x="44" y="56"/>
                    <a:pt x="44" y="56"/>
                  </a:cubicBezTo>
                  <a:cubicBezTo>
                    <a:pt x="44" y="57"/>
                    <a:pt x="44" y="57"/>
                    <a:pt x="44" y="57"/>
                  </a:cubicBezTo>
                  <a:cubicBezTo>
                    <a:pt x="45" y="58"/>
                    <a:pt x="44" y="58"/>
                    <a:pt x="45" y="58"/>
                  </a:cubicBezTo>
                  <a:cubicBezTo>
                    <a:pt x="45" y="59"/>
                    <a:pt x="45" y="59"/>
                    <a:pt x="45" y="59"/>
                  </a:cubicBezTo>
                  <a:cubicBezTo>
                    <a:pt x="45" y="60"/>
                    <a:pt x="45" y="60"/>
                    <a:pt x="45" y="61"/>
                  </a:cubicBezTo>
                  <a:cubicBezTo>
                    <a:pt x="46" y="61"/>
                    <a:pt x="46" y="61"/>
                    <a:pt x="46" y="61"/>
                  </a:cubicBezTo>
                  <a:cubicBezTo>
                    <a:pt x="46" y="61"/>
                    <a:pt x="46" y="61"/>
                    <a:pt x="46" y="61"/>
                  </a:cubicBezTo>
                  <a:cubicBezTo>
                    <a:pt x="46" y="62"/>
                    <a:pt x="46" y="62"/>
                    <a:pt x="46" y="62"/>
                  </a:cubicBezTo>
                  <a:cubicBezTo>
                    <a:pt x="46" y="63"/>
                    <a:pt x="46" y="63"/>
                    <a:pt x="46" y="63"/>
                  </a:cubicBezTo>
                  <a:cubicBezTo>
                    <a:pt x="46" y="64"/>
                    <a:pt x="47" y="64"/>
                    <a:pt x="47" y="64"/>
                  </a:cubicBezTo>
                  <a:cubicBezTo>
                    <a:pt x="47" y="65"/>
                    <a:pt x="46" y="65"/>
                    <a:pt x="46" y="65"/>
                  </a:cubicBezTo>
                  <a:cubicBezTo>
                    <a:pt x="46" y="65"/>
                    <a:pt x="47" y="66"/>
                    <a:pt x="47" y="66"/>
                  </a:cubicBezTo>
                  <a:cubicBezTo>
                    <a:pt x="48" y="66"/>
                    <a:pt x="48" y="66"/>
                    <a:pt x="49" y="67"/>
                  </a:cubicBezTo>
                  <a:cubicBezTo>
                    <a:pt x="50" y="67"/>
                    <a:pt x="50" y="67"/>
                    <a:pt x="50" y="67"/>
                  </a:cubicBezTo>
                  <a:cubicBezTo>
                    <a:pt x="51" y="67"/>
                    <a:pt x="51" y="67"/>
                    <a:pt x="51" y="67"/>
                  </a:cubicBezTo>
                  <a:cubicBezTo>
                    <a:pt x="51" y="67"/>
                    <a:pt x="51" y="67"/>
                    <a:pt x="52" y="67"/>
                  </a:cubicBezTo>
                  <a:cubicBezTo>
                    <a:pt x="52" y="67"/>
                    <a:pt x="52" y="67"/>
                    <a:pt x="52" y="67"/>
                  </a:cubicBezTo>
                  <a:cubicBezTo>
                    <a:pt x="52" y="67"/>
                    <a:pt x="52" y="67"/>
                    <a:pt x="52" y="66"/>
                  </a:cubicBezTo>
                  <a:cubicBezTo>
                    <a:pt x="52" y="66"/>
                    <a:pt x="52" y="65"/>
                    <a:pt x="52" y="64"/>
                  </a:cubicBezTo>
                  <a:cubicBezTo>
                    <a:pt x="52" y="64"/>
                    <a:pt x="52" y="64"/>
                    <a:pt x="51" y="64"/>
                  </a:cubicBezTo>
                  <a:cubicBezTo>
                    <a:pt x="51" y="63"/>
                    <a:pt x="51" y="63"/>
                    <a:pt x="51" y="63"/>
                  </a:cubicBezTo>
                  <a:cubicBezTo>
                    <a:pt x="52" y="63"/>
                    <a:pt x="52" y="63"/>
                    <a:pt x="52" y="63"/>
                  </a:cubicBezTo>
                  <a:cubicBezTo>
                    <a:pt x="52" y="63"/>
                    <a:pt x="52" y="62"/>
                    <a:pt x="52" y="62"/>
                  </a:cubicBezTo>
                  <a:cubicBezTo>
                    <a:pt x="53" y="62"/>
                    <a:pt x="53" y="62"/>
                    <a:pt x="53" y="61"/>
                  </a:cubicBezTo>
                  <a:cubicBezTo>
                    <a:pt x="54" y="61"/>
                    <a:pt x="54" y="61"/>
                    <a:pt x="54" y="61"/>
                  </a:cubicBezTo>
                  <a:cubicBezTo>
                    <a:pt x="54" y="61"/>
                    <a:pt x="55" y="61"/>
                    <a:pt x="55" y="61"/>
                  </a:cubicBezTo>
                  <a:cubicBezTo>
                    <a:pt x="55" y="60"/>
                    <a:pt x="55" y="60"/>
                    <a:pt x="55" y="60"/>
                  </a:cubicBezTo>
                  <a:cubicBezTo>
                    <a:pt x="55" y="60"/>
                    <a:pt x="55" y="60"/>
                    <a:pt x="56" y="60"/>
                  </a:cubicBezTo>
                  <a:cubicBezTo>
                    <a:pt x="56" y="60"/>
                    <a:pt x="56" y="60"/>
                    <a:pt x="57" y="59"/>
                  </a:cubicBezTo>
                  <a:cubicBezTo>
                    <a:pt x="57" y="59"/>
                    <a:pt x="57" y="59"/>
                    <a:pt x="57" y="59"/>
                  </a:cubicBezTo>
                  <a:cubicBezTo>
                    <a:pt x="58" y="58"/>
                    <a:pt x="58" y="58"/>
                    <a:pt x="59" y="58"/>
                  </a:cubicBezTo>
                  <a:cubicBezTo>
                    <a:pt x="59" y="58"/>
                    <a:pt x="60" y="58"/>
                    <a:pt x="60" y="57"/>
                  </a:cubicBezTo>
                  <a:cubicBezTo>
                    <a:pt x="60" y="57"/>
                    <a:pt x="60" y="57"/>
                    <a:pt x="60" y="57"/>
                  </a:cubicBezTo>
                  <a:cubicBezTo>
                    <a:pt x="61" y="57"/>
                    <a:pt x="61" y="57"/>
                    <a:pt x="61" y="57"/>
                  </a:cubicBezTo>
                  <a:cubicBezTo>
                    <a:pt x="61" y="57"/>
                    <a:pt x="61" y="57"/>
                    <a:pt x="61" y="56"/>
                  </a:cubicBezTo>
                  <a:cubicBezTo>
                    <a:pt x="62" y="56"/>
                    <a:pt x="62" y="56"/>
                    <a:pt x="63" y="56"/>
                  </a:cubicBezTo>
                  <a:cubicBezTo>
                    <a:pt x="63" y="56"/>
                    <a:pt x="63" y="56"/>
                    <a:pt x="64" y="56"/>
                  </a:cubicBezTo>
                  <a:cubicBezTo>
                    <a:pt x="64" y="56"/>
                    <a:pt x="64" y="56"/>
                    <a:pt x="64" y="57"/>
                  </a:cubicBezTo>
                  <a:cubicBezTo>
                    <a:pt x="65" y="57"/>
                    <a:pt x="65" y="57"/>
                    <a:pt x="65" y="57"/>
                  </a:cubicBezTo>
                  <a:cubicBezTo>
                    <a:pt x="66" y="57"/>
                    <a:pt x="66" y="57"/>
                    <a:pt x="66" y="56"/>
                  </a:cubicBezTo>
                  <a:cubicBezTo>
                    <a:pt x="66" y="56"/>
                    <a:pt x="67" y="56"/>
                    <a:pt x="67" y="56"/>
                  </a:cubicBezTo>
                  <a:cubicBezTo>
                    <a:pt x="67" y="56"/>
                    <a:pt x="67" y="57"/>
                    <a:pt x="68" y="57"/>
                  </a:cubicBezTo>
                  <a:cubicBezTo>
                    <a:pt x="68" y="57"/>
                    <a:pt x="67" y="58"/>
                    <a:pt x="68" y="58"/>
                  </a:cubicBezTo>
                  <a:cubicBezTo>
                    <a:pt x="68" y="58"/>
                    <a:pt x="69" y="58"/>
                    <a:pt x="69" y="58"/>
                  </a:cubicBezTo>
                  <a:cubicBezTo>
                    <a:pt x="69" y="58"/>
                    <a:pt x="70" y="58"/>
                    <a:pt x="70" y="58"/>
                  </a:cubicBezTo>
                  <a:cubicBezTo>
                    <a:pt x="70" y="58"/>
                    <a:pt x="70" y="58"/>
                    <a:pt x="71" y="58"/>
                  </a:cubicBezTo>
                  <a:cubicBezTo>
                    <a:pt x="71" y="58"/>
                    <a:pt x="71" y="58"/>
                    <a:pt x="71" y="58"/>
                  </a:cubicBezTo>
                  <a:cubicBezTo>
                    <a:pt x="72" y="58"/>
                    <a:pt x="72" y="58"/>
                    <a:pt x="72" y="59"/>
                  </a:cubicBezTo>
                  <a:cubicBezTo>
                    <a:pt x="73" y="59"/>
                    <a:pt x="73" y="59"/>
                    <a:pt x="74" y="58"/>
                  </a:cubicBezTo>
                  <a:cubicBezTo>
                    <a:pt x="74" y="58"/>
                    <a:pt x="74" y="58"/>
                    <a:pt x="73" y="58"/>
                  </a:cubicBezTo>
                  <a:cubicBezTo>
                    <a:pt x="73" y="57"/>
                    <a:pt x="73" y="57"/>
                    <a:pt x="73" y="57"/>
                  </a:cubicBezTo>
                  <a:cubicBezTo>
                    <a:pt x="73" y="56"/>
                    <a:pt x="73" y="56"/>
                    <a:pt x="73" y="56"/>
                  </a:cubicBezTo>
                  <a:cubicBezTo>
                    <a:pt x="73" y="56"/>
                    <a:pt x="73" y="56"/>
                    <a:pt x="72" y="56"/>
                  </a:cubicBezTo>
                  <a:cubicBezTo>
                    <a:pt x="72" y="55"/>
                    <a:pt x="72" y="55"/>
                    <a:pt x="72" y="55"/>
                  </a:cubicBezTo>
                  <a:cubicBezTo>
                    <a:pt x="72" y="55"/>
                    <a:pt x="72" y="55"/>
                    <a:pt x="73" y="55"/>
                  </a:cubicBezTo>
                  <a:cubicBezTo>
                    <a:pt x="73" y="54"/>
                    <a:pt x="73" y="54"/>
                    <a:pt x="74" y="54"/>
                  </a:cubicBezTo>
                  <a:cubicBezTo>
                    <a:pt x="74" y="54"/>
                    <a:pt x="74" y="54"/>
                    <a:pt x="75" y="54"/>
                  </a:cubicBezTo>
                  <a:cubicBezTo>
                    <a:pt x="76" y="54"/>
                    <a:pt x="76" y="54"/>
                    <a:pt x="77" y="54"/>
                  </a:cubicBezTo>
                  <a:cubicBezTo>
                    <a:pt x="77" y="55"/>
                    <a:pt x="77" y="55"/>
                    <a:pt x="77" y="55"/>
                  </a:cubicBezTo>
                  <a:cubicBezTo>
                    <a:pt x="77" y="55"/>
                    <a:pt x="77" y="55"/>
                    <a:pt x="78" y="55"/>
                  </a:cubicBezTo>
                  <a:cubicBezTo>
                    <a:pt x="78" y="55"/>
                    <a:pt x="78" y="55"/>
                    <a:pt x="79" y="55"/>
                  </a:cubicBezTo>
                  <a:cubicBezTo>
                    <a:pt x="79" y="54"/>
                    <a:pt x="80" y="54"/>
                    <a:pt x="80" y="54"/>
                  </a:cubicBezTo>
                  <a:cubicBezTo>
                    <a:pt x="81" y="54"/>
                    <a:pt x="81" y="55"/>
                    <a:pt x="81" y="55"/>
                  </a:cubicBezTo>
                  <a:cubicBezTo>
                    <a:pt x="82" y="55"/>
                    <a:pt x="82" y="55"/>
                    <a:pt x="82" y="55"/>
                  </a:cubicBezTo>
                  <a:cubicBezTo>
                    <a:pt x="82" y="55"/>
                    <a:pt x="82" y="56"/>
                    <a:pt x="82" y="56"/>
                  </a:cubicBezTo>
                  <a:cubicBezTo>
                    <a:pt x="83" y="57"/>
                    <a:pt x="83" y="56"/>
                    <a:pt x="84" y="56"/>
                  </a:cubicBezTo>
                  <a:cubicBezTo>
                    <a:pt x="84" y="56"/>
                    <a:pt x="84" y="56"/>
                    <a:pt x="85" y="56"/>
                  </a:cubicBezTo>
                  <a:cubicBezTo>
                    <a:pt x="85" y="56"/>
                    <a:pt x="85" y="56"/>
                    <a:pt x="85" y="55"/>
                  </a:cubicBezTo>
                  <a:cubicBezTo>
                    <a:pt x="86" y="55"/>
                    <a:pt x="86" y="55"/>
                    <a:pt x="86" y="55"/>
                  </a:cubicBezTo>
                  <a:cubicBezTo>
                    <a:pt x="87" y="55"/>
                    <a:pt x="87" y="56"/>
                    <a:pt x="87" y="56"/>
                  </a:cubicBezTo>
                  <a:cubicBezTo>
                    <a:pt x="87" y="56"/>
                    <a:pt x="87" y="56"/>
                    <a:pt x="87" y="56"/>
                  </a:cubicBezTo>
                  <a:cubicBezTo>
                    <a:pt x="87" y="57"/>
                    <a:pt x="87" y="57"/>
                    <a:pt x="88" y="57"/>
                  </a:cubicBezTo>
                  <a:cubicBezTo>
                    <a:pt x="88" y="57"/>
                    <a:pt x="88" y="57"/>
                    <a:pt x="88" y="58"/>
                  </a:cubicBezTo>
                  <a:cubicBezTo>
                    <a:pt x="88" y="58"/>
                    <a:pt x="89" y="58"/>
                    <a:pt x="89" y="59"/>
                  </a:cubicBezTo>
                  <a:cubicBezTo>
                    <a:pt x="89" y="59"/>
                    <a:pt x="89" y="59"/>
                    <a:pt x="89" y="60"/>
                  </a:cubicBezTo>
                  <a:cubicBezTo>
                    <a:pt x="89" y="60"/>
                    <a:pt x="89" y="61"/>
                    <a:pt x="89" y="61"/>
                  </a:cubicBezTo>
                  <a:cubicBezTo>
                    <a:pt x="89" y="61"/>
                    <a:pt x="89" y="61"/>
                    <a:pt x="89" y="61"/>
                  </a:cubicBezTo>
                  <a:cubicBezTo>
                    <a:pt x="89" y="62"/>
                    <a:pt x="89" y="62"/>
                    <a:pt x="89" y="62"/>
                  </a:cubicBezTo>
                  <a:cubicBezTo>
                    <a:pt x="89" y="63"/>
                    <a:pt x="88" y="63"/>
                    <a:pt x="88" y="64"/>
                  </a:cubicBezTo>
                  <a:cubicBezTo>
                    <a:pt x="88" y="64"/>
                    <a:pt x="89" y="64"/>
                    <a:pt x="89" y="65"/>
                  </a:cubicBezTo>
                  <a:cubicBezTo>
                    <a:pt x="89" y="65"/>
                    <a:pt x="89" y="65"/>
                    <a:pt x="89" y="65"/>
                  </a:cubicBezTo>
                  <a:cubicBezTo>
                    <a:pt x="89" y="66"/>
                    <a:pt x="89" y="66"/>
                    <a:pt x="90" y="66"/>
                  </a:cubicBezTo>
                  <a:cubicBezTo>
                    <a:pt x="90" y="67"/>
                    <a:pt x="90" y="67"/>
                    <a:pt x="90" y="67"/>
                  </a:cubicBezTo>
                  <a:cubicBezTo>
                    <a:pt x="90" y="68"/>
                    <a:pt x="91" y="68"/>
                    <a:pt x="91" y="68"/>
                  </a:cubicBezTo>
                  <a:cubicBezTo>
                    <a:pt x="91" y="69"/>
                    <a:pt x="91" y="69"/>
                    <a:pt x="91" y="69"/>
                  </a:cubicBezTo>
                  <a:cubicBezTo>
                    <a:pt x="91" y="70"/>
                    <a:pt x="92" y="70"/>
                    <a:pt x="92" y="70"/>
                  </a:cubicBezTo>
                  <a:cubicBezTo>
                    <a:pt x="93" y="70"/>
                    <a:pt x="93" y="70"/>
                    <a:pt x="93" y="69"/>
                  </a:cubicBezTo>
                  <a:cubicBezTo>
                    <a:pt x="93" y="69"/>
                    <a:pt x="93" y="68"/>
                    <a:pt x="93" y="68"/>
                  </a:cubicBezTo>
                  <a:cubicBezTo>
                    <a:pt x="93" y="68"/>
                    <a:pt x="94" y="68"/>
                    <a:pt x="94" y="67"/>
                  </a:cubicBezTo>
                  <a:cubicBezTo>
                    <a:pt x="94" y="67"/>
                    <a:pt x="94" y="66"/>
                    <a:pt x="94" y="66"/>
                  </a:cubicBezTo>
                  <a:cubicBezTo>
                    <a:pt x="94" y="66"/>
                    <a:pt x="94" y="65"/>
                    <a:pt x="94" y="65"/>
                  </a:cubicBezTo>
                  <a:cubicBezTo>
                    <a:pt x="94" y="65"/>
                    <a:pt x="94" y="64"/>
                    <a:pt x="94" y="64"/>
                  </a:cubicBezTo>
                  <a:cubicBezTo>
                    <a:pt x="94" y="64"/>
                    <a:pt x="94" y="63"/>
                    <a:pt x="94" y="63"/>
                  </a:cubicBezTo>
                  <a:cubicBezTo>
                    <a:pt x="94" y="63"/>
                    <a:pt x="94" y="63"/>
                    <a:pt x="94" y="62"/>
                  </a:cubicBezTo>
                  <a:cubicBezTo>
                    <a:pt x="94" y="62"/>
                    <a:pt x="94" y="61"/>
                    <a:pt x="94" y="61"/>
                  </a:cubicBezTo>
                  <a:cubicBezTo>
                    <a:pt x="94" y="61"/>
                    <a:pt x="94" y="61"/>
                    <a:pt x="94" y="60"/>
                  </a:cubicBezTo>
                  <a:cubicBezTo>
                    <a:pt x="94" y="60"/>
                    <a:pt x="94" y="60"/>
                    <a:pt x="94" y="60"/>
                  </a:cubicBezTo>
                  <a:cubicBezTo>
                    <a:pt x="94" y="59"/>
                    <a:pt x="94" y="59"/>
                    <a:pt x="94" y="58"/>
                  </a:cubicBezTo>
                  <a:cubicBezTo>
                    <a:pt x="93" y="57"/>
                    <a:pt x="93" y="57"/>
                    <a:pt x="93" y="56"/>
                  </a:cubicBezTo>
                  <a:cubicBezTo>
                    <a:pt x="93" y="55"/>
                    <a:pt x="93" y="54"/>
                    <a:pt x="93" y="54"/>
                  </a:cubicBezTo>
                  <a:cubicBezTo>
                    <a:pt x="93" y="53"/>
                    <a:pt x="93" y="53"/>
                    <a:pt x="93" y="52"/>
                  </a:cubicBezTo>
                  <a:cubicBezTo>
                    <a:pt x="93" y="52"/>
                    <a:pt x="94" y="52"/>
                    <a:pt x="94" y="52"/>
                  </a:cubicBezTo>
                  <a:cubicBezTo>
                    <a:pt x="94" y="52"/>
                    <a:pt x="94" y="51"/>
                    <a:pt x="95" y="51"/>
                  </a:cubicBezTo>
                  <a:cubicBezTo>
                    <a:pt x="95" y="50"/>
                    <a:pt x="95" y="50"/>
                    <a:pt x="95" y="50"/>
                  </a:cubicBezTo>
                  <a:cubicBezTo>
                    <a:pt x="96" y="49"/>
                    <a:pt x="96" y="49"/>
                    <a:pt x="96" y="49"/>
                  </a:cubicBezTo>
                  <a:cubicBezTo>
                    <a:pt x="96" y="49"/>
                    <a:pt x="96" y="49"/>
                    <a:pt x="96" y="48"/>
                  </a:cubicBezTo>
                  <a:cubicBezTo>
                    <a:pt x="97" y="48"/>
                    <a:pt x="97" y="48"/>
                    <a:pt x="97" y="48"/>
                  </a:cubicBezTo>
                  <a:cubicBezTo>
                    <a:pt x="98" y="48"/>
                    <a:pt x="98" y="48"/>
                    <a:pt x="99" y="47"/>
                  </a:cubicBezTo>
                  <a:cubicBezTo>
                    <a:pt x="99" y="47"/>
                    <a:pt x="99" y="47"/>
                    <a:pt x="99" y="47"/>
                  </a:cubicBezTo>
                  <a:cubicBezTo>
                    <a:pt x="100" y="46"/>
                    <a:pt x="100" y="47"/>
                    <a:pt x="101" y="47"/>
                  </a:cubicBezTo>
                  <a:cubicBezTo>
                    <a:pt x="101" y="46"/>
                    <a:pt x="100" y="46"/>
                    <a:pt x="101" y="45"/>
                  </a:cubicBezTo>
                  <a:cubicBezTo>
                    <a:pt x="101" y="45"/>
                    <a:pt x="101" y="45"/>
                    <a:pt x="102" y="45"/>
                  </a:cubicBezTo>
                  <a:cubicBezTo>
                    <a:pt x="102" y="45"/>
                    <a:pt x="102" y="44"/>
                    <a:pt x="102" y="44"/>
                  </a:cubicBezTo>
                  <a:cubicBezTo>
                    <a:pt x="102" y="44"/>
                    <a:pt x="103" y="44"/>
                    <a:pt x="103" y="44"/>
                  </a:cubicBezTo>
                  <a:cubicBezTo>
                    <a:pt x="104" y="44"/>
                    <a:pt x="104" y="44"/>
                    <a:pt x="104" y="44"/>
                  </a:cubicBezTo>
                  <a:cubicBezTo>
                    <a:pt x="104" y="43"/>
                    <a:pt x="105" y="43"/>
                    <a:pt x="105" y="43"/>
                  </a:cubicBezTo>
                  <a:cubicBezTo>
                    <a:pt x="105" y="42"/>
                    <a:pt x="105" y="42"/>
                    <a:pt x="106" y="42"/>
                  </a:cubicBezTo>
                  <a:cubicBezTo>
                    <a:pt x="106" y="42"/>
                    <a:pt x="107" y="42"/>
                    <a:pt x="107" y="42"/>
                  </a:cubicBezTo>
                  <a:cubicBezTo>
                    <a:pt x="107" y="41"/>
                    <a:pt x="107" y="41"/>
                    <a:pt x="107" y="41"/>
                  </a:cubicBezTo>
                  <a:cubicBezTo>
                    <a:pt x="107" y="41"/>
                    <a:pt x="108" y="41"/>
                    <a:pt x="108" y="40"/>
                  </a:cubicBezTo>
                  <a:cubicBezTo>
                    <a:pt x="108" y="40"/>
                    <a:pt x="108" y="40"/>
                    <a:pt x="108" y="39"/>
                  </a:cubicBezTo>
                  <a:cubicBezTo>
                    <a:pt x="108" y="39"/>
                    <a:pt x="109" y="40"/>
                    <a:pt x="109" y="39"/>
                  </a:cubicBezTo>
                  <a:cubicBezTo>
                    <a:pt x="110" y="39"/>
                    <a:pt x="110" y="39"/>
                    <a:pt x="110" y="39"/>
                  </a:cubicBezTo>
                  <a:cubicBezTo>
                    <a:pt x="110" y="39"/>
                    <a:pt x="110" y="39"/>
                    <a:pt x="110" y="38"/>
                  </a:cubicBezTo>
                  <a:cubicBezTo>
                    <a:pt x="110" y="38"/>
                    <a:pt x="110" y="38"/>
                    <a:pt x="110" y="38"/>
                  </a:cubicBezTo>
                  <a:cubicBezTo>
                    <a:pt x="110" y="37"/>
                    <a:pt x="110" y="37"/>
                    <a:pt x="110" y="37"/>
                  </a:cubicBezTo>
                  <a:cubicBezTo>
                    <a:pt x="110" y="37"/>
                    <a:pt x="110" y="37"/>
                    <a:pt x="110" y="36"/>
                  </a:cubicBezTo>
                  <a:cubicBezTo>
                    <a:pt x="111" y="36"/>
                    <a:pt x="111" y="36"/>
                    <a:pt x="110" y="35"/>
                  </a:cubicBezTo>
                  <a:cubicBezTo>
                    <a:pt x="110" y="35"/>
                    <a:pt x="110" y="35"/>
                    <a:pt x="110" y="35"/>
                  </a:cubicBezTo>
                  <a:cubicBezTo>
                    <a:pt x="110" y="35"/>
                    <a:pt x="110" y="35"/>
                    <a:pt x="110" y="35"/>
                  </a:cubicBezTo>
                  <a:cubicBezTo>
                    <a:pt x="110" y="35"/>
                    <a:pt x="110" y="34"/>
                    <a:pt x="110" y="34"/>
                  </a:cubicBezTo>
                  <a:cubicBezTo>
                    <a:pt x="110" y="34"/>
                    <a:pt x="110" y="34"/>
                    <a:pt x="110" y="33"/>
                  </a:cubicBezTo>
                  <a:cubicBezTo>
                    <a:pt x="110" y="33"/>
                    <a:pt x="110" y="33"/>
                    <a:pt x="110" y="32"/>
                  </a:cubicBezTo>
                  <a:cubicBezTo>
                    <a:pt x="111" y="32"/>
                    <a:pt x="110" y="31"/>
                    <a:pt x="110" y="31"/>
                  </a:cubicBezTo>
                  <a:cubicBezTo>
                    <a:pt x="111" y="30"/>
                    <a:pt x="111" y="30"/>
                    <a:pt x="111" y="30"/>
                  </a:cubicBezTo>
                  <a:cubicBezTo>
                    <a:pt x="111" y="29"/>
                    <a:pt x="111" y="29"/>
                    <a:pt x="111" y="29"/>
                  </a:cubicBezTo>
                  <a:cubicBezTo>
                    <a:pt x="112" y="28"/>
                    <a:pt x="112" y="28"/>
                    <a:pt x="112" y="28"/>
                  </a:cubicBezTo>
                  <a:cubicBezTo>
                    <a:pt x="113" y="29"/>
                    <a:pt x="112" y="29"/>
                    <a:pt x="112" y="30"/>
                  </a:cubicBezTo>
                  <a:cubicBezTo>
                    <a:pt x="112" y="30"/>
                    <a:pt x="111" y="31"/>
                    <a:pt x="111" y="31"/>
                  </a:cubicBezTo>
                  <a:cubicBezTo>
                    <a:pt x="111" y="31"/>
                    <a:pt x="112" y="32"/>
                    <a:pt x="112" y="32"/>
                  </a:cubicBezTo>
                  <a:cubicBezTo>
                    <a:pt x="112" y="32"/>
                    <a:pt x="111" y="33"/>
                    <a:pt x="111" y="33"/>
                  </a:cubicBezTo>
                  <a:cubicBezTo>
                    <a:pt x="111" y="34"/>
                    <a:pt x="111" y="34"/>
                    <a:pt x="111" y="34"/>
                  </a:cubicBezTo>
                  <a:cubicBezTo>
                    <a:pt x="111" y="34"/>
                    <a:pt x="111" y="35"/>
                    <a:pt x="111" y="35"/>
                  </a:cubicBezTo>
                  <a:cubicBezTo>
                    <a:pt x="111" y="35"/>
                    <a:pt x="111" y="35"/>
                    <a:pt x="111" y="35"/>
                  </a:cubicBezTo>
                  <a:cubicBezTo>
                    <a:pt x="111" y="35"/>
                    <a:pt x="111" y="35"/>
                    <a:pt x="111" y="35"/>
                  </a:cubicBezTo>
                  <a:cubicBezTo>
                    <a:pt x="112" y="35"/>
                    <a:pt x="112" y="34"/>
                    <a:pt x="112" y="34"/>
                  </a:cubicBezTo>
                  <a:cubicBezTo>
                    <a:pt x="113" y="33"/>
                    <a:pt x="113" y="33"/>
                    <a:pt x="114" y="32"/>
                  </a:cubicBezTo>
                  <a:cubicBezTo>
                    <a:pt x="114" y="32"/>
                    <a:pt x="114" y="32"/>
                    <a:pt x="114" y="31"/>
                  </a:cubicBezTo>
                  <a:cubicBezTo>
                    <a:pt x="115" y="31"/>
                    <a:pt x="115" y="31"/>
                    <a:pt x="114" y="30"/>
                  </a:cubicBezTo>
                  <a:cubicBezTo>
                    <a:pt x="114" y="29"/>
                    <a:pt x="114" y="29"/>
                    <a:pt x="114" y="29"/>
                  </a:cubicBezTo>
                  <a:cubicBezTo>
                    <a:pt x="115" y="28"/>
                    <a:pt x="115" y="29"/>
                    <a:pt x="115" y="29"/>
                  </a:cubicBezTo>
                  <a:cubicBezTo>
                    <a:pt x="116" y="29"/>
                    <a:pt x="116" y="29"/>
                    <a:pt x="116" y="28"/>
                  </a:cubicBezTo>
                  <a:cubicBezTo>
                    <a:pt x="117" y="28"/>
                    <a:pt x="117" y="28"/>
                    <a:pt x="117" y="28"/>
                  </a:cubicBezTo>
                  <a:cubicBezTo>
                    <a:pt x="117" y="28"/>
                    <a:pt x="118" y="27"/>
                    <a:pt x="118" y="27"/>
                  </a:cubicBezTo>
                  <a:cubicBezTo>
                    <a:pt x="118" y="27"/>
                    <a:pt x="118" y="27"/>
                    <a:pt x="118" y="26"/>
                  </a:cubicBezTo>
                  <a:cubicBezTo>
                    <a:pt x="118" y="26"/>
                    <a:pt x="118" y="26"/>
                    <a:pt x="118" y="26"/>
                  </a:cubicBezTo>
                  <a:cubicBezTo>
                    <a:pt x="118" y="26"/>
                    <a:pt x="118" y="26"/>
                    <a:pt x="118" y="26"/>
                  </a:cubicBezTo>
                  <a:cubicBezTo>
                    <a:pt x="119" y="25"/>
                    <a:pt x="118" y="25"/>
                    <a:pt x="119" y="25"/>
                  </a:cubicBezTo>
                  <a:cubicBezTo>
                    <a:pt x="119" y="25"/>
                    <a:pt x="119" y="25"/>
                    <a:pt x="119" y="25"/>
                  </a:cubicBezTo>
                  <a:cubicBezTo>
                    <a:pt x="120" y="25"/>
                    <a:pt x="120" y="25"/>
                    <a:pt x="120" y="25"/>
                  </a:cubicBezTo>
                  <a:cubicBezTo>
                    <a:pt x="121" y="25"/>
                    <a:pt x="121" y="25"/>
                    <a:pt x="122" y="25"/>
                  </a:cubicBezTo>
                  <a:cubicBezTo>
                    <a:pt x="122" y="25"/>
                    <a:pt x="122" y="24"/>
                    <a:pt x="122" y="24"/>
                  </a:cubicBezTo>
                  <a:cubicBezTo>
                    <a:pt x="123" y="24"/>
                    <a:pt x="123" y="23"/>
                    <a:pt x="123" y="23"/>
                  </a:cubicBezTo>
                  <a:cubicBezTo>
                    <a:pt x="124" y="23"/>
                    <a:pt x="124" y="22"/>
                    <a:pt x="125" y="22"/>
                  </a:cubicBezTo>
                  <a:cubicBezTo>
                    <a:pt x="125" y="22"/>
                    <a:pt x="125" y="22"/>
                    <a:pt x="126" y="22"/>
                  </a:cubicBezTo>
                  <a:cubicBezTo>
                    <a:pt x="126" y="22"/>
                    <a:pt x="126" y="22"/>
                    <a:pt x="127" y="22"/>
                  </a:cubicBezTo>
                  <a:cubicBezTo>
                    <a:pt x="127" y="22"/>
                    <a:pt x="127" y="22"/>
                    <a:pt x="127" y="22"/>
                  </a:cubicBezTo>
                  <a:cubicBezTo>
                    <a:pt x="128" y="22"/>
                    <a:pt x="128" y="23"/>
                    <a:pt x="129" y="22"/>
                  </a:cubicBezTo>
                  <a:cubicBezTo>
                    <a:pt x="129" y="22"/>
                    <a:pt x="129" y="22"/>
                    <a:pt x="129" y="22"/>
                  </a:cubicBezTo>
                  <a:cubicBezTo>
                    <a:pt x="130" y="21"/>
                    <a:pt x="130" y="21"/>
                    <a:pt x="129" y="21"/>
                  </a:cubicBezTo>
                  <a:cubicBezTo>
                    <a:pt x="129" y="20"/>
                    <a:pt x="129" y="20"/>
                    <a:pt x="129" y="20"/>
                  </a:cubicBezTo>
                  <a:cubicBezTo>
                    <a:pt x="128" y="20"/>
                    <a:pt x="129" y="21"/>
                    <a:pt x="128" y="21"/>
                  </a:cubicBezTo>
                  <a:cubicBezTo>
                    <a:pt x="128" y="21"/>
                    <a:pt x="128" y="21"/>
                    <a:pt x="128" y="20"/>
                  </a:cubicBezTo>
                  <a:cubicBezTo>
                    <a:pt x="127" y="20"/>
                    <a:pt x="127" y="20"/>
                    <a:pt x="127" y="19"/>
                  </a:cubicBezTo>
                  <a:cubicBezTo>
                    <a:pt x="128" y="19"/>
                    <a:pt x="128" y="19"/>
                    <a:pt x="128" y="19"/>
                  </a:cubicBezTo>
                  <a:cubicBezTo>
                    <a:pt x="128" y="19"/>
                    <a:pt x="128" y="19"/>
                    <a:pt x="128" y="18"/>
                  </a:cubicBezTo>
                  <a:cubicBezTo>
                    <a:pt x="128" y="18"/>
                    <a:pt x="128" y="18"/>
                    <a:pt x="129" y="18"/>
                  </a:cubicBezTo>
                  <a:cubicBezTo>
                    <a:pt x="129" y="18"/>
                    <a:pt x="129" y="17"/>
                    <a:pt x="129" y="17"/>
                  </a:cubicBezTo>
                  <a:cubicBezTo>
                    <a:pt x="129" y="17"/>
                    <a:pt x="129" y="17"/>
                    <a:pt x="129" y="17"/>
                  </a:cubicBezTo>
                  <a:cubicBezTo>
                    <a:pt x="130" y="17"/>
                    <a:pt x="130" y="16"/>
                    <a:pt x="130" y="16"/>
                  </a:cubicBezTo>
                  <a:cubicBezTo>
                    <a:pt x="130" y="16"/>
                    <a:pt x="130" y="16"/>
                    <a:pt x="131" y="16"/>
                  </a:cubicBezTo>
                  <a:cubicBezTo>
                    <a:pt x="131" y="15"/>
                    <a:pt x="131" y="16"/>
                    <a:pt x="132" y="15"/>
                  </a:cubicBezTo>
                  <a:cubicBezTo>
                    <a:pt x="132" y="15"/>
                    <a:pt x="133" y="15"/>
                    <a:pt x="133" y="15"/>
                  </a:cubicBezTo>
                  <a:cubicBezTo>
                    <a:pt x="133" y="15"/>
                    <a:pt x="134" y="15"/>
                    <a:pt x="134" y="15"/>
                  </a:cubicBezTo>
                  <a:cubicBezTo>
                    <a:pt x="134" y="15"/>
                    <a:pt x="134" y="14"/>
                    <a:pt x="134" y="14"/>
                  </a:cubicBezTo>
                  <a:cubicBezTo>
                    <a:pt x="134" y="14"/>
                    <a:pt x="135" y="14"/>
                    <a:pt x="135" y="14"/>
                  </a:cubicBezTo>
                  <a:cubicBezTo>
                    <a:pt x="136" y="14"/>
                    <a:pt x="136" y="14"/>
                    <a:pt x="136" y="14"/>
                  </a:cubicBezTo>
                  <a:cubicBezTo>
                    <a:pt x="137" y="14"/>
                    <a:pt x="137" y="14"/>
                    <a:pt x="137" y="13"/>
                  </a:cubicBezTo>
                  <a:cubicBezTo>
                    <a:pt x="137" y="13"/>
                    <a:pt x="138" y="13"/>
                    <a:pt x="138" y="13"/>
                  </a:cubicBezTo>
                  <a:cubicBezTo>
                    <a:pt x="138" y="13"/>
                    <a:pt x="138" y="13"/>
                    <a:pt x="138" y="13"/>
                  </a:cubicBezTo>
                  <a:cubicBezTo>
                    <a:pt x="138" y="13"/>
                    <a:pt x="138" y="13"/>
                    <a:pt x="138" y="13"/>
                  </a:cubicBezTo>
                  <a:cubicBezTo>
                    <a:pt x="138" y="12"/>
                    <a:pt x="138" y="12"/>
                    <a:pt x="138" y="11"/>
                  </a:cubicBezTo>
                  <a:cubicBezTo>
                    <a:pt x="138" y="11"/>
                    <a:pt x="137" y="11"/>
                    <a:pt x="137" y="10"/>
                  </a:cubicBezTo>
                  <a:cubicBezTo>
                    <a:pt x="137" y="10"/>
                    <a:pt x="137" y="10"/>
                    <a:pt x="137" y="9"/>
                  </a:cubicBezTo>
                  <a:cubicBezTo>
                    <a:pt x="138" y="9"/>
                    <a:pt x="138" y="8"/>
                    <a:pt x="138" y="8"/>
                  </a:cubicBezTo>
                  <a:cubicBezTo>
                    <a:pt x="138" y="7"/>
                    <a:pt x="139" y="7"/>
                    <a:pt x="138" y="6"/>
                  </a:cubicBezTo>
                  <a:cubicBezTo>
                    <a:pt x="138" y="6"/>
                    <a:pt x="138" y="6"/>
                    <a:pt x="137" y="6"/>
                  </a:cubicBezTo>
                  <a:cubicBezTo>
                    <a:pt x="137" y="6"/>
                    <a:pt x="137" y="6"/>
                    <a:pt x="136" y="6"/>
                  </a:cubicBezTo>
                  <a:cubicBezTo>
                    <a:pt x="136" y="6"/>
                    <a:pt x="136" y="6"/>
                    <a:pt x="136" y="6"/>
                  </a:cubicBezTo>
                  <a:cubicBezTo>
                    <a:pt x="135" y="6"/>
                    <a:pt x="135" y="6"/>
                    <a:pt x="135" y="6"/>
                  </a:cubicBezTo>
                  <a:cubicBezTo>
                    <a:pt x="134" y="6"/>
                    <a:pt x="134" y="7"/>
                    <a:pt x="133" y="7"/>
                  </a:cubicBezTo>
                  <a:cubicBezTo>
                    <a:pt x="133" y="8"/>
                    <a:pt x="133" y="8"/>
                    <a:pt x="132" y="8"/>
                  </a:cubicBezTo>
                  <a:cubicBezTo>
                    <a:pt x="132" y="9"/>
                    <a:pt x="132" y="9"/>
                    <a:pt x="132" y="9"/>
                  </a:cubicBezTo>
                  <a:cubicBezTo>
                    <a:pt x="132" y="10"/>
                    <a:pt x="131" y="10"/>
                    <a:pt x="131" y="11"/>
                  </a:cubicBezTo>
                  <a:cubicBezTo>
                    <a:pt x="131" y="11"/>
                    <a:pt x="130" y="11"/>
                    <a:pt x="130" y="11"/>
                  </a:cubicBezTo>
                  <a:cubicBezTo>
                    <a:pt x="130" y="12"/>
                    <a:pt x="129" y="11"/>
                    <a:pt x="129" y="11"/>
                  </a:cubicBezTo>
                  <a:cubicBezTo>
                    <a:pt x="129" y="11"/>
                    <a:pt x="129" y="12"/>
                    <a:pt x="128" y="12"/>
                  </a:cubicBezTo>
                  <a:cubicBezTo>
                    <a:pt x="128" y="12"/>
                    <a:pt x="128" y="13"/>
                    <a:pt x="127" y="13"/>
                  </a:cubicBezTo>
                  <a:cubicBezTo>
                    <a:pt x="127" y="13"/>
                    <a:pt x="127" y="12"/>
                    <a:pt x="126" y="12"/>
                  </a:cubicBezTo>
                  <a:cubicBezTo>
                    <a:pt x="126" y="12"/>
                    <a:pt x="125" y="13"/>
                    <a:pt x="125" y="13"/>
                  </a:cubicBezTo>
                  <a:cubicBezTo>
                    <a:pt x="124" y="13"/>
                    <a:pt x="124" y="13"/>
                    <a:pt x="124" y="13"/>
                  </a:cubicBezTo>
                  <a:cubicBezTo>
                    <a:pt x="123" y="13"/>
                    <a:pt x="123" y="13"/>
                    <a:pt x="122" y="13"/>
                  </a:cubicBezTo>
                  <a:cubicBezTo>
                    <a:pt x="121" y="13"/>
                    <a:pt x="121" y="13"/>
                    <a:pt x="120" y="13"/>
                  </a:cubicBezTo>
                  <a:cubicBezTo>
                    <a:pt x="120" y="13"/>
                    <a:pt x="120" y="13"/>
                    <a:pt x="119" y="13"/>
                  </a:cubicBezTo>
                  <a:cubicBezTo>
                    <a:pt x="119" y="13"/>
                    <a:pt x="119" y="13"/>
                    <a:pt x="118" y="13"/>
                  </a:cubicBezTo>
                  <a:cubicBezTo>
                    <a:pt x="118" y="14"/>
                    <a:pt x="117" y="14"/>
                    <a:pt x="117" y="14"/>
                  </a:cubicBezTo>
                  <a:cubicBezTo>
                    <a:pt x="117" y="14"/>
                    <a:pt x="117" y="14"/>
                    <a:pt x="117" y="14"/>
                  </a:cubicBezTo>
                  <a:cubicBezTo>
                    <a:pt x="117" y="14"/>
                    <a:pt x="116" y="14"/>
                    <a:pt x="116" y="14"/>
                  </a:cubicBezTo>
                  <a:cubicBezTo>
                    <a:pt x="116" y="15"/>
                    <a:pt x="116" y="15"/>
                    <a:pt x="115" y="15"/>
                  </a:cubicBezTo>
                  <a:cubicBezTo>
                    <a:pt x="115" y="15"/>
                    <a:pt x="115" y="15"/>
                    <a:pt x="115" y="15"/>
                  </a:cubicBezTo>
                  <a:cubicBezTo>
                    <a:pt x="114" y="15"/>
                    <a:pt x="114" y="15"/>
                    <a:pt x="114" y="15"/>
                  </a:cubicBezTo>
                  <a:cubicBezTo>
                    <a:pt x="114" y="15"/>
                    <a:pt x="114" y="15"/>
                    <a:pt x="113" y="15"/>
                  </a:cubicBezTo>
                  <a:cubicBezTo>
                    <a:pt x="113" y="15"/>
                    <a:pt x="113" y="15"/>
                    <a:pt x="113" y="15"/>
                  </a:cubicBezTo>
                  <a:cubicBezTo>
                    <a:pt x="112" y="15"/>
                    <a:pt x="112" y="15"/>
                    <a:pt x="111" y="15"/>
                  </a:cubicBezTo>
                  <a:cubicBezTo>
                    <a:pt x="111" y="15"/>
                    <a:pt x="111" y="16"/>
                    <a:pt x="110" y="16"/>
                  </a:cubicBezTo>
                  <a:cubicBezTo>
                    <a:pt x="110" y="16"/>
                    <a:pt x="109" y="16"/>
                    <a:pt x="109" y="16"/>
                  </a:cubicBezTo>
                  <a:cubicBezTo>
                    <a:pt x="109" y="16"/>
                    <a:pt x="108" y="16"/>
                    <a:pt x="108" y="16"/>
                  </a:cubicBezTo>
                  <a:cubicBezTo>
                    <a:pt x="108" y="17"/>
                    <a:pt x="108" y="17"/>
                    <a:pt x="108" y="17"/>
                  </a:cubicBezTo>
                  <a:cubicBezTo>
                    <a:pt x="108" y="17"/>
                    <a:pt x="108" y="17"/>
                    <a:pt x="108" y="18"/>
                  </a:cubicBezTo>
                  <a:cubicBezTo>
                    <a:pt x="108" y="18"/>
                    <a:pt x="108" y="18"/>
                    <a:pt x="108" y="18"/>
                  </a:cubicBezTo>
                  <a:cubicBezTo>
                    <a:pt x="108" y="18"/>
                    <a:pt x="108" y="18"/>
                    <a:pt x="108" y="18"/>
                  </a:cubicBezTo>
                  <a:cubicBezTo>
                    <a:pt x="107" y="18"/>
                    <a:pt x="107" y="18"/>
                    <a:pt x="107" y="18"/>
                  </a:cubicBezTo>
                  <a:cubicBezTo>
                    <a:pt x="107" y="19"/>
                    <a:pt x="106" y="19"/>
                    <a:pt x="106" y="19"/>
                  </a:cubicBezTo>
                  <a:cubicBezTo>
                    <a:pt x="106" y="19"/>
                    <a:pt x="106" y="19"/>
                    <a:pt x="105" y="19"/>
                  </a:cubicBezTo>
                  <a:cubicBezTo>
                    <a:pt x="105" y="19"/>
                    <a:pt x="105" y="19"/>
                    <a:pt x="104" y="19"/>
                  </a:cubicBezTo>
                  <a:cubicBezTo>
                    <a:pt x="104" y="19"/>
                    <a:pt x="104" y="19"/>
                    <a:pt x="103" y="19"/>
                  </a:cubicBezTo>
                  <a:cubicBezTo>
                    <a:pt x="103" y="19"/>
                    <a:pt x="103" y="19"/>
                    <a:pt x="103" y="19"/>
                  </a:cubicBezTo>
                  <a:cubicBezTo>
                    <a:pt x="102" y="19"/>
                    <a:pt x="102" y="20"/>
                    <a:pt x="102" y="20"/>
                  </a:cubicBezTo>
                  <a:cubicBezTo>
                    <a:pt x="102" y="20"/>
                    <a:pt x="102" y="20"/>
                    <a:pt x="101" y="20"/>
                  </a:cubicBezTo>
                  <a:cubicBezTo>
                    <a:pt x="101" y="20"/>
                    <a:pt x="101" y="20"/>
                    <a:pt x="101" y="20"/>
                  </a:cubicBezTo>
                  <a:cubicBezTo>
                    <a:pt x="100" y="20"/>
                    <a:pt x="100" y="21"/>
                    <a:pt x="100" y="21"/>
                  </a:cubicBezTo>
                  <a:cubicBezTo>
                    <a:pt x="100" y="21"/>
                    <a:pt x="100" y="21"/>
                    <a:pt x="99" y="21"/>
                  </a:cubicBezTo>
                  <a:cubicBezTo>
                    <a:pt x="99" y="21"/>
                    <a:pt x="99" y="21"/>
                    <a:pt x="99" y="21"/>
                  </a:cubicBezTo>
                  <a:cubicBezTo>
                    <a:pt x="98" y="21"/>
                    <a:pt x="98" y="22"/>
                    <a:pt x="98" y="22"/>
                  </a:cubicBezTo>
                  <a:cubicBezTo>
                    <a:pt x="98" y="22"/>
                    <a:pt x="98" y="22"/>
                    <a:pt x="98" y="22"/>
                  </a:cubicBezTo>
                  <a:cubicBezTo>
                    <a:pt x="98" y="21"/>
                    <a:pt x="98" y="21"/>
                    <a:pt x="98" y="21"/>
                  </a:cubicBezTo>
                  <a:cubicBezTo>
                    <a:pt x="98" y="20"/>
                    <a:pt x="98" y="20"/>
                    <a:pt x="98" y="20"/>
                  </a:cubicBezTo>
                  <a:cubicBezTo>
                    <a:pt x="99" y="20"/>
                    <a:pt x="99" y="20"/>
                    <a:pt x="99" y="20"/>
                  </a:cubicBezTo>
                  <a:cubicBezTo>
                    <a:pt x="99" y="19"/>
                    <a:pt x="100" y="20"/>
                    <a:pt x="100" y="20"/>
                  </a:cubicBezTo>
                  <a:cubicBezTo>
                    <a:pt x="100" y="19"/>
                    <a:pt x="100" y="19"/>
                    <a:pt x="101" y="19"/>
                  </a:cubicBezTo>
                  <a:cubicBezTo>
                    <a:pt x="101" y="18"/>
                    <a:pt x="101" y="18"/>
                    <a:pt x="101" y="18"/>
                  </a:cubicBezTo>
                  <a:cubicBezTo>
                    <a:pt x="102" y="17"/>
                    <a:pt x="102" y="17"/>
                    <a:pt x="102" y="17"/>
                  </a:cubicBezTo>
                  <a:cubicBezTo>
                    <a:pt x="102" y="17"/>
                    <a:pt x="102" y="17"/>
                    <a:pt x="102" y="17"/>
                  </a:cubicBezTo>
                  <a:cubicBezTo>
                    <a:pt x="102" y="17"/>
                    <a:pt x="102" y="17"/>
                    <a:pt x="102" y="17"/>
                  </a:cubicBezTo>
                  <a:cubicBezTo>
                    <a:pt x="102" y="17"/>
                    <a:pt x="102" y="17"/>
                    <a:pt x="103" y="17"/>
                  </a:cubicBezTo>
                  <a:cubicBezTo>
                    <a:pt x="103" y="17"/>
                    <a:pt x="103" y="16"/>
                    <a:pt x="103" y="16"/>
                  </a:cubicBezTo>
                  <a:cubicBezTo>
                    <a:pt x="104" y="16"/>
                    <a:pt x="104" y="16"/>
                    <a:pt x="104" y="15"/>
                  </a:cubicBezTo>
                  <a:cubicBezTo>
                    <a:pt x="104" y="15"/>
                    <a:pt x="104" y="15"/>
                    <a:pt x="104" y="15"/>
                  </a:cubicBezTo>
                  <a:cubicBezTo>
                    <a:pt x="104" y="14"/>
                    <a:pt x="104" y="14"/>
                    <a:pt x="105" y="14"/>
                  </a:cubicBezTo>
                  <a:cubicBezTo>
                    <a:pt x="105" y="14"/>
                    <a:pt x="105" y="14"/>
                    <a:pt x="105" y="13"/>
                  </a:cubicBezTo>
                  <a:cubicBezTo>
                    <a:pt x="106" y="13"/>
                    <a:pt x="105" y="13"/>
                    <a:pt x="105" y="13"/>
                  </a:cubicBezTo>
                  <a:cubicBezTo>
                    <a:pt x="105" y="12"/>
                    <a:pt x="105" y="12"/>
                    <a:pt x="105" y="12"/>
                  </a:cubicBezTo>
                  <a:cubicBezTo>
                    <a:pt x="106" y="11"/>
                    <a:pt x="106" y="11"/>
                    <a:pt x="106" y="12"/>
                  </a:cubicBezTo>
                  <a:cubicBezTo>
                    <a:pt x="107" y="12"/>
                    <a:pt x="107" y="12"/>
                    <a:pt x="107" y="13"/>
                  </a:cubicBezTo>
                  <a:cubicBezTo>
                    <a:pt x="107" y="13"/>
                    <a:pt x="107" y="13"/>
                    <a:pt x="108" y="13"/>
                  </a:cubicBezTo>
                  <a:cubicBezTo>
                    <a:pt x="108" y="13"/>
                    <a:pt x="108" y="13"/>
                    <a:pt x="109" y="13"/>
                  </a:cubicBezTo>
                  <a:cubicBezTo>
                    <a:pt x="109" y="13"/>
                    <a:pt x="109" y="13"/>
                    <a:pt x="109" y="12"/>
                  </a:cubicBezTo>
                  <a:cubicBezTo>
                    <a:pt x="109" y="12"/>
                    <a:pt x="109" y="11"/>
                    <a:pt x="109" y="11"/>
                  </a:cubicBezTo>
                  <a:cubicBezTo>
                    <a:pt x="109" y="10"/>
                    <a:pt x="108" y="10"/>
                    <a:pt x="108" y="10"/>
                  </a:cubicBezTo>
                  <a:cubicBezTo>
                    <a:pt x="108" y="10"/>
                    <a:pt x="107" y="9"/>
                    <a:pt x="107" y="9"/>
                  </a:cubicBezTo>
                  <a:cubicBezTo>
                    <a:pt x="106" y="9"/>
                    <a:pt x="106" y="9"/>
                    <a:pt x="106" y="9"/>
                  </a:cubicBezTo>
                  <a:cubicBezTo>
                    <a:pt x="105" y="9"/>
                    <a:pt x="105" y="9"/>
                    <a:pt x="104" y="9"/>
                  </a:cubicBezTo>
                  <a:cubicBezTo>
                    <a:pt x="104" y="9"/>
                    <a:pt x="103" y="9"/>
                    <a:pt x="103" y="9"/>
                  </a:cubicBezTo>
                  <a:cubicBezTo>
                    <a:pt x="102" y="9"/>
                    <a:pt x="102" y="8"/>
                    <a:pt x="102" y="8"/>
                  </a:cubicBezTo>
                  <a:cubicBezTo>
                    <a:pt x="101" y="9"/>
                    <a:pt x="102" y="9"/>
                    <a:pt x="101" y="9"/>
                  </a:cubicBezTo>
                  <a:cubicBezTo>
                    <a:pt x="101" y="9"/>
                    <a:pt x="101" y="9"/>
                    <a:pt x="101" y="9"/>
                  </a:cubicBezTo>
                  <a:cubicBezTo>
                    <a:pt x="101" y="9"/>
                    <a:pt x="101" y="9"/>
                    <a:pt x="101" y="8"/>
                  </a:cubicBezTo>
                  <a:cubicBezTo>
                    <a:pt x="101" y="8"/>
                    <a:pt x="101" y="8"/>
                    <a:pt x="101" y="8"/>
                  </a:cubicBezTo>
                  <a:cubicBezTo>
                    <a:pt x="101" y="8"/>
                    <a:pt x="101" y="8"/>
                    <a:pt x="101" y="8"/>
                  </a:cubicBezTo>
                  <a:cubicBezTo>
                    <a:pt x="101" y="7"/>
                    <a:pt x="101" y="7"/>
                    <a:pt x="101" y="7"/>
                  </a:cubicBezTo>
                  <a:cubicBezTo>
                    <a:pt x="101" y="6"/>
                    <a:pt x="100" y="6"/>
                    <a:pt x="101" y="6"/>
                  </a:cubicBezTo>
                  <a:cubicBezTo>
                    <a:pt x="101" y="6"/>
                    <a:pt x="101" y="6"/>
                    <a:pt x="101" y="6"/>
                  </a:cubicBezTo>
                  <a:cubicBezTo>
                    <a:pt x="101" y="5"/>
                    <a:pt x="101" y="5"/>
                    <a:pt x="101" y="5"/>
                  </a:cubicBezTo>
                  <a:cubicBezTo>
                    <a:pt x="101" y="5"/>
                    <a:pt x="101" y="4"/>
                    <a:pt x="101" y="4"/>
                  </a:cubicBezTo>
                  <a:cubicBezTo>
                    <a:pt x="101" y="4"/>
                    <a:pt x="100" y="4"/>
                    <a:pt x="100" y="4"/>
                  </a:cubicBezTo>
                  <a:cubicBezTo>
                    <a:pt x="100" y="4"/>
                    <a:pt x="100" y="4"/>
                    <a:pt x="100" y="4"/>
                  </a:cubicBezTo>
                  <a:cubicBezTo>
                    <a:pt x="99" y="3"/>
                    <a:pt x="99" y="4"/>
                    <a:pt x="99" y="3"/>
                  </a:cubicBezTo>
                  <a:cubicBezTo>
                    <a:pt x="98" y="3"/>
                    <a:pt x="99" y="3"/>
                    <a:pt x="99" y="2"/>
                  </a:cubicBezTo>
                  <a:cubicBezTo>
                    <a:pt x="99" y="2"/>
                    <a:pt x="99" y="2"/>
                    <a:pt x="98" y="2"/>
                  </a:cubicBezTo>
                  <a:cubicBezTo>
                    <a:pt x="98" y="1"/>
                    <a:pt x="98" y="2"/>
                    <a:pt x="97" y="2"/>
                  </a:cubicBezTo>
                  <a:cubicBezTo>
                    <a:pt x="97" y="2"/>
                    <a:pt x="97" y="2"/>
                    <a:pt x="97" y="2"/>
                  </a:cubicBezTo>
                  <a:cubicBezTo>
                    <a:pt x="96" y="1"/>
                    <a:pt x="96" y="1"/>
                    <a:pt x="96" y="1"/>
                  </a:cubicBezTo>
                  <a:cubicBezTo>
                    <a:pt x="96" y="1"/>
                    <a:pt x="95" y="1"/>
                    <a:pt x="95" y="2"/>
                  </a:cubicBezTo>
                  <a:cubicBezTo>
                    <a:pt x="95" y="2"/>
                    <a:pt x="95" y="2"/>
                    <a:pt x="95" y="2"/>
                  </a:cubicBezTo>
                  <a:cubicBezTo>
                    <a:pt x="95" y="2"/>
                    <a:pt x="95" y="2"/>
                    <a:pt x="94" y="2"/>
                  </a:cubicBezTo>
                  <a:cubicBezTo>
                    <a:pt x="94" y="2"/>
                    <a:pt x="94" y="3"/>
                    <a:pt x="94" y="3"/>
                  </a:cubicBezTo>
                  <a:cubicBezTo>
                    <a:pt x="93" y="3"/>
                    <a:pt x="93" y="2"/>
                    <a:pt x="93" y="2"/>
                  </a:cubicBezTo>
                  <a:cubicBezTo>
                    <a:pt x="93" y="3"/>
                    <a:pt x="93" y="3"/>
                    <a:pt x="92" y="3"/>
                  </a:cubicBezTo>
                  <a:cubicBezTo>
                    <a:pt x="92" y="3"/>
                    <a:pt x="92" y="3"/>
                    <a:pt x="92" y="3"/>
                  </a:cubicBezTo>
                  <a:cubicBezTo>
                    <a:pt x="91" y="4"/>
                    <a:pt x="91" y="4"/>
                    <a:pt x="91" y="4"/>
                  </a:cubicBezTo>
                  <a:cubicBezTo>
                    <a:pt x="91" y="4"/>
                    <a:pt x="90" y="4"/>
                    <a:pt x="90" y="4"/>
                  </a:cubicBezTo>
                  <a:cubicBezTo>
                    <a:pt x="90" y="4"/>
                    <a:pt x="90" y="4"/>
                    <a:pt x="90" y="4"/>
                  </a:cubicBezTo>
                  <a:cubicBezTo>
                    <a:pt x="90" y="4"/>
                    <a:pt x="90" y="4"/>
                    <a:pt x="89" y="3"/>
                  </a:cubicBezTo>
                  <a:cubicBezTo>
                    <a:pt x="89" y="3"/>
                    <a:pt x="89" y="3"/>
                    <a:pt x="88" y="3"/>
                  </a:cubicBezTo>
                  <a:cubicBezTo>
                    <a:pt x="88" y="3"/>
                    <a:pt x="88" y="3"/>
                    <a:pt x="88" y="3"/>
                  </a:cubicBezTo>
                  <a:cubicBezTo>
                    <a:pt x="87" y="3"/>
                    <a:pt x="87" y="4"/>
                    <a:pt x="87" y="4"/>
                  </a:cubicBezTo>
                  <a:cubicBezTo>
                    <a:pt x="87" y="4"/>
                    <a:pt x="87" y="4"/>
                    <a:pt x="86" y="4"/>
                  </a:cubicBezTo>
                  <a:cubicBezTo>
                    <a:pt x="86" y="4"/>
                    <a:pt x="86" y="3"/>
                    <a:pt x="85" y="3"/>
                  </a:cubicBezTo>
                  <a:cubicBezTo>
                    <a:pt x="85" y="3"/>
                    <a:pt x="85" y="3"/>
                    <a:pt x="85" y="3"/>
                  </a:cubicBezTo>
                  <a:cubicBezTo>
                    <a:pt x="84" y="2"/>
                    <a:pt x="84" y="2"/>
                    <a:pt x="84" y="2"/>
                  </a:cubicBezTo>
                  <a:cubicBezTo>
                    <a:pt x="83" y="2"/>
                    <a:pt x="83" y="2"/>
                    <a:pt x="83" y="2"/>
                  </a:cubicBezTo>
                  <a:cubicBezTo>
                    <a:pt x="82" y="2"/>
                    <a:pt x="82" y="2"/>
                    <a:pt x="82" y="2"/>
                  </a:cubicBezTo>
                  <a:cubicBezTo>
                    <a:pt x="82" y="2"/>
                    <a:pt x="82" y="2"/>
                    <a:pt x="81" y="2"/>
                  </a:cubicBezTo>
                  <a:cubicBezTo>
                    <a:pt x="81" y="2"/>
                    <a:pt x="81" y="3"/>
                    <a:pt x="81" y="2"/>
                  </a:cubicBezTo>
                  <a:cubicBezTo>
                    <a:pt x="80" y="2"/>
                    <a:pt x="80" y="2"/>
                    <a:pt x="80" y="2"/>
                  </a:cubicBezTo>
                  <a:cubicBezTo>
                    <a:pt x="80" y="2"/>
                    <a:pt x="81" y="2"/>
                    <a:pt x="81" y="1"/>
                  </a:cubicBezTo>
                  <a:cubicBezTo>
                    <a:pt x="81" y="1"/>
                    <a:pt x="81" y="0"/>
                    <a:pt x="81" y="0"/>
                  </a:cubicBezTo>
                  <a:cubicBezTo>
                    <a:pt x="80" y="0"/>
                    <a:pt x="80" y="0"/>
                    <a:pt x="80" y="0"/>
                  </a:cubicBezTo>
                  <a:cubicBezTo>
                    <a:pt x="80" y="0"/>
                    <a:pt x="79" y="1"/>
                    <a:pt x="79" y="1"/>
                  </a:cubicBezTo>
                  <a:cubicBezTo>
                    <a:pt x="79" y="1"/>
                    <a:pt x="79" y="1"/>
                    <a:pt x="79" y="1"/>
                  </a:cubicBezTo>
                  <a:cubicBezTo>
                    <a:pt x="57" y="1"/>
                    <a:pt x="57" y="1"/>
                    <a:pt x="57" y="1"/>
                  </a:cubicBezTo>
                  <a:cubicBezTo>
                    <a:pt x="18" y="1"/>
                    <a:pt x="18" y="1"/>
                    <a:pt x="18" y="1"/>
                  </a:cubicBezTo>
                  <a:cubicBezTo>
                    <a:pt x="18" y="1"/>
                    <a:pt x="18" y="1"/>
                    <a:pt x="18" y="1"/>
                  </a:cubicBezTo>
                  <a:cubicBezTo>
                    <a:pt x="18" y="1"/>
                    <a:pt x="18" y="2"/>
                    <a:pt x="18" y="2"/>
                  </a:cubicBezTo>
                  <a:cubicBezTo>
                    <a:pt x="18" y="2"/>
                    <a:pt x="18" y="2"/>
                    <a:pt x="18" y="2"/>
                  </a:cubicBezTo>
                  <a:cubicBezTo>
                    <a:pt x="18" y="2"/>
                    <a:pt x="18" y="3"/>
                    <a:pt x="18" y="3"/>
                  </a:cubicBezTo>
                  <a:cubicBezTo>
                    <a:pt x="18" y="3"/>
                    <a:pt x="17" y="3"/>
                    <a:pt x="17" y="3"/>
                  </a:cubicBezTo>
                  <a:cubicBezTo>
                    <a:pt x="17" y="4"/>
                    <a:pt x="17" y="4"/>
                    <a:pt x="17" y="4"/>
                  </a:cubicBezTo>
                  <a:cubicBezTo>
                    <a:pt x="16" y="4"/>
                    <a:pt x="16" y="4"/>
                    <a:pt x="16" y="4"/>
                  </a:cubicBezTo>
                  <a:cubicBezTo>
                    <a:pt x="15" y="3"/>
                    <a:pt x="15" y="3"/>
                    <a:pt x="15" y="3"/>
                  </a:cubicBezTo>
                  <a:cubicBezTo>
                    <a:pt x="14" y="3"/>
                    <a:pt x="14" y="4"/>
                    <a:pt x="14" y="4"/>
                  </a:cubicBezTo>
                  <a:cubicBezTo>
                    <a:pt x="13" y="4"/>
                    <a:pt x="13" y="4"/>
                    <a:pt x="13" y="4"/>
                  </a:cubicBezTo>
                  <a:cubicBezTo>
                    <a:pt x="13" y="4"/>
                    <a:pt x="13" y="3"/>
                    <a:pt x="12" y="3"/>
                  </a:cubicBezTo>
                  <a:cubicBezTo>
                    <a:pt x="12" y="3"/>
                    <a:pt x="12" y="3"/>
                    <a:pt x="12" y="3"/>
                  </a:cubicBezTo>
                  <a:cubicBezTo>
                    <a:pt x="11" y="3"/>
                    <a:pt x="12" y="4"/>
                    <a:pt x="12" y="4"/>
                  </a:cubicBezTo>
                  <a:cubicBezTo>
                    <a:pt x="11" y="5"/>
                    <a:pt x="11" y="5"/>
                    <a:pt x="11" y="5"/>
                  </a:cubicBezTo>
                  <a:cubicBezTo>
                    <a:pt x="11" y="6"/>
                    <a:pt x="12" y="6"/>
                    <a:pt x="12" y="6"/>
                  </a:cubicBezTo>
                  <a:cubicBezTo>
                    <a:pt x="12" y="7"/>
                    <a:pt x="12" y="7"/>
                    <a:pt x="11" y="8"/>
                  </a:cubicBezTo>
                  <a:cubicBezTo>
                    <a:pt x="11" y="8"/>
                    <a:pt x="11" y="8"/>
                    <a:pt x="11" y="8"/>
                  </a:cubicBezTo>
                  <a:cubicBezTo>
                    <a:pt x="10" y="8"/>
                    <a:pt x="10" y="9"/>
                    <a:pt x="10" y="9"/>
                  </a:cubicBezTo>
                  <a:cubicBezTo>
                    <a:pt x="10" y="10"/>
                    <a:pt x="10" y="10"/>
                    <a:pt x="10" y="10"/>
                  </a:cubicBezTo>
                  <a:cubicBezTo>
                    <a:pt x="10" y="11"/>
                    <a:pt x="10" y="11"/>
                    <a:pt x="9" y="11"/>
                  </a:cubicBezTo>
                  <a:cubicBezTo>
                    <a:pt x="9" y="12"/>
                    <a:pt x="9" y="12"/>
                    <a:pt x="8" y="12"/>
                  </a:cubicBezTo>
                  <a:cubicBezTo>
                    <a:pt x="8" y="13"/>
                    <a:pt x="8" y="14"/>
                    <a:pt x="7" y="14"/>
                  </a:cubicBezTo>
                  <a:cubicBezTo>
                    <a:pt x="7" y="15"/>
                    <a:pt x="6" y="15"/>
                    <a:pt x="6" y="15"/>
                  </a:cubicBezTo>
                  <a:cubicBezTo>
                    <a:pt x="6" y="15"/>
                    <a:pt x="6" y="16"/>
                    <a:pt x="5" y="16"/>
                  </a:cubicBezTo>
                  <a:cubicBezTo>
                    <a:pt x="5" y="17"/>
                    <a:pt x="5" y="17"/>
                    <a:pt x="4" y="17"/>
                  </a:cubicBezTo>
                  <a:cubicBezTo>
                    <a:pt x="4" y="17"/>
                    <a:pt x="4" y="17"/>
                    <a:pt x="4" y="18"/>
                  </a:cubicBezTo>
                  <a:cubicBezTo>
                    <a:pt x="4" y="18"/>
                    <a:pt x="4" y="18"/>
                    <a:pt x="4" y="18"/>
                  </a:cubicBezTo>
                  <a:cubicBezTo>
                    <a:pt x="4" y="18"/>
                    <a:pt x="4" y="18"/>
                    <a:pt x="3" y="18"/>
                  </a:cubicBezTo>
                  <a:cubicBezTo>
                    <a:pt x="3" y="18"/>
                    <a:pt x="3" y="19"/>
                    <a:pt x="3" y="19"/>
                  </a:cubicBezTo>
                  <a:cubicBezTo>
                    <a:pt x="3" y="19"/>
                    <a:pt x="3" y="20"/>
                    <a:pt x="3" y="20"/>
                  </a:cubicBezTo>
                  <a:cubicBezTo>
                    <a:pt x="2" y="21"/>
                    <a:pt x="2" y="21"/>
                    <a:pt x="2" y="22"/>
                  </a:cubicBezTo>
                  <a:cubicBezTo>
                    <a:pt x="2" y="22"/>
                    <a:pt x="2" y="23"/>
                    <a:pt x="2" y="23"/>
                  </a:cubicBezTo>
                  <a:cubicBezTo>
                    <a:pt x="1" y="24"/>
                    <a:pt x="1" y="24"/>
                    <a:pt x="1" y="25"/>
                  </a:cubicBezTo>
                  <a:cubicBezTo>
                    <a:pt x="0" y="25"/>
                    <a:pt x="0" y="25"/>
                    <a:pt x="0" y="25"/>
                  </a:cubicBezTo>
                  <a:cubicBezTo>
                    <a:pt x="0" y="26"/>
                    <a:pt x="0" y="26"/>
                    <a:pt x="0" y="26"/>
                  </a:cubicBezTo>
                  <a:cubicBezTo>
                    <a:pt x="0" y="27"/>
                    <a:pt x="0" y="27"/>
                    <a:pt x="0" y="28"/>
                  </a:cubicBezTo>
                  <a:cubicBezTo>
                    <a:pt x="0" y="28"/>
                    <a:pt x="0" y="28"/>
                    <a:pt x="0" y="29"/>
                  </a:cubicBezTo>
                  <a:cubicBezTo>
                    <a:pt x="0" y="29"/>
                    <a:pt x="0" y="29"/>
                    <a:pt x="0" y="29"/>
                  </a:cubicBezTo>
                  <a:cubicBezTo>
                    <a:pt x="0" y="30"/>
                    <a:pt x="0" y="30"/>
                    <a:pt x="0" y="31"/>
                  </a:cubicBezTo>
                  <a:cubicBezTo>
                    <a:pt x="0" y="31"/>
                    <a:pt x="0" y="31"/>
                    <a:pt x="1" y="31"/>
                  </a:cubicBezTo>
                  <a:cubicBezTo>
                    <a:pt x="1" y="31"/>
                    <a:pt x="1" y="32"/>
                    <a:pt x="1" y="32"/>
                  </a:cubicBezTo>
                  <a:cubicBezTo>
                    <a:pt x="1" y="33"/>
                    <a:pt x="1" y="33"/>
                    <a:pt x="1" y="33"/>
                  </a:cubicBezTo>
                  <a:cubicBezTo>
                    <a:pt x="1" y="34"/>
                    <a:pt x="0" y="34"/>
                    <a:pt x="0" y="34"/>
                  </a:cubicBezTo>
                  <a:cubicBezTo>
                    <a:pt x="0" y="34"/>
                    <a:pt x="0" y="35"/>
                    <a:pt x="0" y="35"/>
                  </a:cubicBezTo>
                  <a:cubicBezTo>
                    <a:pt x="0" y="35"/>
                    <a:pt x="0" y="35"/>
                    <a:pt x="1" y="35"/>
                  </a:cubicBezTo>
                  <a:cubicBezTo>
                    <a:pt x="1" y="36"/>
                    <a:pt x="1" y="35"/>
                    <a:pt x="1" y="36"/>
                  </a:cubicBezTo>
                  <a:cubicBezTo>
                    <a:pt x="2" y="36"/>
                    <a:pt x="1" y="36"/>
                    <a:pt x="1" y="36"/>
                  </a:cubicBezTo>
                  <a:cubicBezTo>
                    <a:pt x="1" y="37"/>
                    <a:pt x="1" y="37"/>
                    <a:pt x="1" y="37"/>
                  </a:cubicBezTo>
                  <a:cubicBezTo>
                    <a:pt x="1" y="37"/>
                    <a:pt x="0" y="37"/>
                    <a:pt x="0" y="37"/>
                  </a:cubicBezTo>
                  <a:cubicBezTo>
                    <a:pt x="0" y="37"/>
                    <a:pt x="0" y="37"/>
                    <a:pt x="0" y="37"/>
                  </a:cubicBezTo>
                  <a:cubicBezTo>
                    <a:pt x="0" y="38"/>
                    <a:pt x="0" y="38"/>
                    <a:pt x="1" y="39"/>
                  </a:cubicBezTo>
                  <a:cubicBezTo>
                    <a:pt x="1" y="39"/>
                    <a:pt x="1" y="39"/>
                    <a:pt x="1" y="40"/>
                  </a:cubicBezTo>
                  <a:cubicBezTo>
                    <a:pt x="1" y="40"/>
                    <a:pt x="2" y="41"/>
                    <a:pt x="2" y="41"/>
                  </a:cubicBezTo>
                  <a:cubicBezTo>
                    <a:pt x="2" y="42"/>
                    <a:pt x="2" y="42"/>
                    <a:pt x="2" y="42"/>
                  </a:cubicBezTo>
                  <a:cubicBezTo>
                    <a:pt x="2" y="43"/>
                    <a:pt x="2" y="43"/>
                    <a:pt x="2" y="43"/>
                  </a:cubicBezTo>
                  <a:cubicBezTo>
                    <a:pt x="3" y="43"/>
                    <a:pt x="3" y="43"/>
                    <a:pt x="4" y="43"/>
                  </a:cubicBezTo>
                  <a:cubicBezTo>
                    <a:pt x="4" y="43"/>
                    <a:pt x="4" y="43"/>
                    <a:pt x="4" y="43"/>
                  </a:cubicBezTo>
                  <a:cubicBezTo>
                    <a:pt x="5" y="43"/>
                    <a:pt x="4" y="43"/>
                    <a:pt x="4" y="44"/>
                  </a:cubicBezTo>
                  <a:cubicBezTo>
                    <a:pt x="5" y="44"/>
                    <a:pt x="5" y="44"/>
                    <a:pt x="5" y="44"/>
                  </a:cubicBezTo>
                  <a:cubicBezTo>
                    <a:pt x="6" y="44"/>
                    <a:pt x="6" y="44"/>
                    <a:pt x="6" y="44"/>
                  </a:cubicBezTo>
                  <a:cubicBezTo>
                    <a:pt x="6" y="45"/>
                    <a:pt x="6" y="45"/>
                    <a:pt x="7" y="45"/>
                  </a:cubicBezTo>
                  <a:cubicBezTo>
                    <a:pt x="7" y="46"/>
                    <a:pt x="7" y="46"/>
                    <a:pt x="7" y="46"/>
                  </a:cubicBezTo>
                  <a:cubicBezTo>
                    <a:pt x="8" y="46"/>
                    <a:pt x="8" y="46"/>
                    <a:pt x="8" y="46"/>
                  </a:cubicBezTo>
                  <a:cubicBezTo>
                    <a:pt x="8" y="47"/>
                    <a:pt x="8" y="47"/>
                    <a:pt x="8" y="47"/>
                  </a:cubicBezTo>
                  <a:cubicBezTo>
                    <a:pt x="8" y="48"/>
                    <a:pt x="8" y="48"/>
                    <a:pt x="8" y="48"/>
                  </a:cubicBezTo>
                  <a:cubicBezTo>
                    <a:pt x="8" y="48"/>
                    <a:pt x="8" y="48"/>
                    <a:pt x="8" y="48"/>
                  </a:cubicBezTo>
                  <a:cubicBezTo>
                    <a:pt x="10" y="48"/>
                    <a:pt x="10" y="48"/>
                    <a:pt x="10" y="48"/>
                  </a:cubicBezTo>
                  <a:cubicBezTo>
                    <a:pt x="10" y="48"/>
                    <a:pt x="11" y="48"/>
                    <a:pt x="12" y="48"/>
                  </a:cubicBezTo>
                  <a:cubicBezTo>
                    <a:pt x="12" y="48"/>
                    <a:pt x="13" y="48"/>
                    <a:pt x="13" y="48"/>
                  </a:cubicBezTo>
                  <a:cubicBezTo>
                    <a:pt x="13" y="48"/>
                    <a:pt x="13" y="48"/>
                    <a:pt x="14" y="48"/>
                  </a:cubicBezTo>
                  <a:cubicBezTo>
                    <a:pt x="13" y="49"/>
                    <a:pt x="13" y="49"/>
                    <a:pt x="13" y="49"/>
                  </a:cubicBezTo>
                  <a:cubicBezTo>
                    <a:pt x="14" y="49"/>
                    <a:pt x="14" y="49"/>
                    <a:pt x="14" y="49"/>
                  </a:cubicBezTo>
                  <a:cubicBezTo>
                    <a:pt x="15" y="49"/>
                    <a:pt x="15" y="49"/>
                    <a:pt x="15" y="49"/>
                  </a:cubicBezTo>
                  <a:cubicBezTo>
                    <a:pt x="15" y="49"/>
                    <a:pt x="15" y="49"/>
                    <a:pt x="15" y="49"/>
                  </a:cubicBezTo>
                  <a:cubicBezTo>
                    <a:pt x="15" y="50"/>
                    <a:pt x="16" y="49"/>
                    <a:pt x="16" y="50"/>
                  </a:cubicBezTo>
                  <a:cubicBezTo>
                    <a:pt x="16" y="50"/>
                    <a:pt x="16" y="50"/>
                    <a:pt x="16" y="50"/>
                  </a:cubicBezTo>
                  <a:cubicBezTo>
                    <a:pt x="17" y="50"/>
                    <a:pt x="17" y="50"/>
                    <a:pt x="17" y="50"/>
                  </a:cubicBezTo>
                  <a:cubicBezTo>
                    <a:pt x="18" y="50"/>
                    <a:pt x="18" y="51"/>
                    <a:pt x="18" y="51"/>
                  </a:cubicBezTo>
                  <a:cubicBezTo>
                    <a:pt x="18" y="51"/>
                    <a:pt x="19" y="51"/>
                    <a:pt x="19" y="51"/>
                  </a:cubicBezTo>
                  <a:cubicBezTo>
                    <a:pt x="20" y="51"/>
                    <a:pt x="20" y="52"/>
                    <a:pt x="20" y="52"/>
                  </a:cubicBezTo>
                  <a:cubicBezTo>
                    <a:pt x="21" y="52"/>
                    <a:pt x="21" y="52"/>
                    <a:pt x="21" y="52"/>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8" name="Freeform 434"/>
            <p:cNvSpPr>
              <a:spLocks/>
            </p:cNvSpPr>
            <p:nvPr/>
          </p:nvSpPr>
          <p:spPr bwMode="auto">
            <a:xfrm>
              <a:off x="555626" y="1227139"/>
              <a:ext cx="31750" cy="22225"/>
            </a:xfrm>
            <a:custGeom>
              <a:avLst/>
              <a:gdLst>
                <a:gd name="T0" fmla="*/ 0 w 3"/>
                <a:gd name="T1" fmla="*/ 1 h 2"/>
                <a:gd name="T2" fmla="*/ 1 w 3"/>
                <a:gd name="T3" fmla="*/ 2 h 2"/>
                <a:gd name="T4" fmla="*/ 2 w 3"/>
                <a:gd name="T5" fmla="*/ 1 h 2"/>
                <a:gd name="T6" fmla="*/ 3 w 3"/>
                <a:gd name="T7" fmla="*/ 1 h 2"/>
                <a:gd name="T8" fmla="*/ 3 w 3"/>
                <a:gd name="T9" fmla="*/ 0 h 2"/>
                <a:gd name="T10" fmla="*/ 2 w 3"/>
                <a:gd name="T11" fmla="*/ 0 h 2"/>
                <a:gd name="T12" fmla="*/ 2 w 3"/>
                <a:gd name="T13" fmla="*/ 0 h 2"/>
                <a:gd name="T14" fmla="*/ 1 w 3"/>
                <a:gd name="T15" fmla="*/ 0 h 2"/>
                <a:gd name="T16" fmla="*/ 0 w 3"/>
                <a:gd name="T17" fmla="*/ 0 h 2"/>
                <a:gd name="T18" fmla="*/ 0 w 3"/>
                <a:gd name="T19" fmla="*/ 1 h 2"/>
                <a:gd name="T20" fmla="*/ 0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0" y="1"/>
                  </a:moveTo>
                  <a:cubicBezTo>
                    <a:pt x="1" y="2"/>
                    <a:pt x="1" y="2"/>
                    <a:pt x="1" y="2"/>
                  </a:cubicBezTo>
                  <a:cubicBezTo>
                    <a:pt x="1" y="2"/>
                    <a:pt x="2" y="2"/>
                    <a:pt x="2" y="1"/>
                  </a:cubicBezTo>
                  <a:cubicBezTo>
                    <a:pt x="2" y="1"/>
                    <a:pt x="2" y="1"/>
                    <a:pt x="3" y="1"/>
                  </a:cubicBezTo>
                  <a:cubicBezTo>
                    <a:pt x="3" y="1"/>
                    <a:pt x="3" y="1"/>
                    <a:pt x="3" y="0"/>
                  </a:cubicBezTo>
                  <a:cubicBezTo>
                    <a:pt x="3" y="0"/>
                    <a:pt x="3" y="0"/>
                    <a:pt x="2" y="0"/>
                  </a:cubicBezTo>
                  <a:cubicBezTo>
                    <a:pt x="2" y="0"/>
                    <a:pt x="2" y="0"/>
                    <a:pt x="2" y="0"/>
                  </a:cubicBezTo>
                  <a:cubicBezTo>
                    <a:pt x="1" y="0"/>
                    <a:pt x="1" y="0"/>
                    <a:pt x="1" y="0"/>
                  </a:cubicBezTo>
                  <a:cubicBezTo>
                    <a:pt x="1" y="0"/>
                    <a:pt x="1"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9" name="Freeform 435"/>
            <p:cNvSpPr>
              <a:spLocks/>
            </p:cNvSpPr>
            <p:nvPr/>
          </p:nvSpPr>
          <p:spPr bwMode="auto">
            <a:xfrm>
              <a:off x="415926" y="1377951"/>
              <a:ext cx="53975" cy="33338"/>
            </a:xfrm>
            <a:custGeom>
              <a:avLst/>
              <a:gdLst>
                <a:gd name="T0" fmla="*/ 3 w 5"/>
                <a:gd name="T1" fmla="*/ 0 h 3"/>
                <a:gd name="T2" fmla="*/ 2 w 5"/>
                <a:gd name="T3" fmla="*/ 0 h 3"/>
                <a:gd name="T4" fmla="*/ 1 w 5"/>
                <a:gd name="T5" fmla="*/ 1 h 3"/>
                <a:gd name="T6" fmla="*/ 0 w 5"/>
                <a:gd name="T7" fmla="*/ 1 h 3"/>
                <a:gd name="T8" fmla="*/ 1 w 5"/>
                <a:gd name="T9" fmla="*/ 2 h 3"/>
                <a:gd name="T10" fmla="*/ 1 w 5"/>
                <a:gd name="T11" fmla="*/ 3 h 3"/>
                <a:gd name="T12" fmla="*/ 2 w 5"/>
                <a:gd name="T13" fmla="*/ 2 h 3"/>
                <a:gd name="T14" fmla="*/ 3 w 5"/>
                <a:gd name="T15" fmla="*/ 2 h 3"/>
                <a:gd name="T16" fmla="*/ 4 w 5"/>
                <a:gd name="T17" fmla="*/ 1 h 3"/>
                <a:gd name="T18" fmla="*/ 5 w 5"/>
                <a:gd name="T19" fmla="*/ 1 h 3"/>
                <a:gd name="T20" fmla="*/ 5 w 5"/>
                <a:gd name="T21" fmla="*/ 0 h 3"/>
                <a:gd name="T22" fmla="*/ 3 w 5"/>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0"/>
                  </a:moveTo>
                  <a:cubicBezTo>
                    <a:pt x="3" y="0"/>
                    <a:pt x="3" y="0"/>
                    <a:pt x="2" y="0"/>
                  </a:cubicBezTo>
                  <a:cubicBezTo>
                    <a:pt x="2" y="1"/>
                    <a:pt x="2" y="1"/>
                    <a:pt x="1" y="1"/>
                  </a:cubicBezTo>
                  <a:cubicBezTo>
                    <a:pt x="1" y="1"/>
                    <a:pt x="1" y="1"/>
                    <a:pt x="0" y="1"/>
                  </a:cubicBezTo>
                  <a:cubicBezTo>
                    <a:pt x="0" y="2"/>
                    <a:pt x="1" y="2"/>
                    <a:pt x="1" y="2"/>
                  </a:cubicBezTo>
                  <a:cubicBezTo>
                    <a:pt x="1" y="2"/>
                    <a:pt x="1" y="3"/>
                    <a:pt x="1" y="3"/>
                  </a:cubicBezTo>
                  <a:cubicBezTo>
                    <a:pt x="2" y="3"/>
                    <a:pt x="2" y="2"/>
                    <a:pt x="2" y="2"/>
                  </a:cubicBezTo>
                  <a:cubicBezTo>
                    <a:pt x="2" y="2"/>
                    <a:pt x="3" y="2"/>
                    <a:pt x="3" y="2"/>
                  </a:cubicBezTo>
                  <a:cubicBezTo>
                    <a:pt x="3" y="1"/>
                    <a:pt x="3" y="1"/>
                    <a:pt x="4" y="1"/>
                  </a:cubicBezTo>
                  <a:cubicBezTo>
                    <a:pt x="4" y="1"/>
                    <a:pt x="5" y="1"/>
                    <a:pt x="5" y="1"/>
                  </a:cubicBezTo>
                  <a:cubicBezTo>
                    <a:pt x="5" y="1"/>
                    <a:pt x="5" y="1"/>
                    <a:pt x="5" y="0"/>
                  </a:cubicBezTo>
                  <a:cubicBezTo>
                    <a:pt x="4" y="0"/>
                    <a:pt x="4"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0" name="Freeform 436"/>
            <p:cNvSpPr>
              <a:spLocks/>
            </p:cNvSpPr>
            <p:nvPr/>
          </p:nvSpPr>
          <p:spPr bwMode="auto">
            <a:xfrm>
              <a:off x="1171576" y="1346201"/>
              <a:ext cx="31750" cy="53975"/>
            </a:xfrm>
            <a:custGeom>
              <a:avLst/>
              <a:gdLst>
                <a:gd name="T0" fmla="*/ 1 w 3"/>
                <a:gd name="T1" fmla="*/ 5 h 5"/>
                <a:gd name="T2" fmla="*/ 2 w 3"/>
                <a:gd name="T3" fmla="*/ 3 h 5"/>
                <a:gd name="T4" fmla="*/ 2 w 3"/>
                <a:gd name="T5" fmla="*/ 3 h 5"/>
                <a:gd name="T6" fmla="*/ 3 w 3"/>
                <a:gd name="T7" fmla="*/ 2 h 5"/>
                <a:gd name="T8" fmla="*/ 3 w 3"/>
                <a:gd name="T9" fmla="*/ 1 h 5"/>
                <a:gd name="T10" fmla="*/ 3 w 3"/>
                <a:gd name="T11" fmla="*/ 1 h 5"/>
                <a:gd name="T12" fmla="*/ 2 w 3"/>
                <a:gd name="T13" fmla="*/ 0 h 5"/>
                <a:gd name="T14" fmla="*/ 2 w 3"/>
                <a:gd name="T15" fmla="*/ 0 h 5"/>
                <a:gd name="T16" fmla="*/ 1 w 3"/>
                <a:gd name="T17" fmla="*/ 1 h 5"/>
                <a:gd name="T18" fmla="*/ 1 w 3"/>
                <a:gd name="T19" fmla="*/ 2 h 5"/>
                <a:gd name="T20" fmla="*/ 0 w 3"/>
                <a:gd name="T21" fmla="*/ 2 h 5"/>
                <a:gd name="T22" fmla="*/ 1 w 3"/>
                <a:gd name="T23" fmla="*/ 3 h 5"/>
                <a:gd name="T24" fmla="*/ 1 w 3"/>
                <a:gd name="T25" fmla="*/ 4 h 5"/>
                <a:gd name="T26" fmla="*/ 1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1" y="5"/>
                  </a:moveTo>
                  <a:cubicBezTo>
                    <a:pt x="1" y="5"/>
                    <a:pt x="2" y="4"/>
                    <a:pt x="2" y="3"/>
                  </a:cubicBezTo>
                  <a:cubicBezTo>
                    <a:pt x="2" y="3"/>
                    <a:pt x="2" y="3"/>
                    <a:pt x="2" y="3"/>
                  </a:cubicBezTo>
                  <a:cubicBezTo>
                    <a:pt x="2" y="2"/>
                    <a:pt x="2" y="2"/>
                    <a:pt x="3" y="2"/>
                  </a:cubicBezTo>
                  <a:cubicBezTo>
                    <a:pt x="3" y="2"/>
                    <a:pt x="3" y="2"/>
                    <a:pt x="3" y="1"/>
                  </a:cubicBezTo>
                  <a:cubicBezTo>
                    <a:pt x="3" y="1"/>
                    <a:pt x="3" y="1"/>
                    <a:pt x="3" y="1"/>
                  </a:cubicBezTo>
                  <a:cubicBezTo>
                    <a:pt x="3" y="1"/>
                    <a:pt x="3" y="0"/>
                    <a:pt x="2" y="0"/>
                  </a:cubicBezTo>
                  <a:cubicBezTo>
                    <a:pt x="2" y="0"/>
                    <a:pt x="2" y="0"/>
                    <a:pt x="2" y="0"/>
                  </a:cubicBezTo>
                  <a:cubicBezTo>
                    <a:pt x="1" y="0"/>
                    <a:pt x="1" y="1"/>
                    <a:pt x="1" y="1"/>
                  </a:cubicBezTo>
                  <a:cubicBezTo>
                    <a:pt x="1" y="1"/>
                    <a:pt x="1" y="2"/>
                    <a:pt x="1" y="2"/>
                  </a:cubicBezTo>
                  <a:cubicBezTo>
                    <a:pt x="1" y="2"/>
                    <a:pt x="0" y="2"/>
                    <a:pt x="0" y="2"/>
                  </a:cubicBezTo>
                  <a:cubicBezTo>
                    <a:pt x="0" y="3"/>
                    <a:pt x="0" y="3"/>
                    <a:pt x="1" y="3"/>
                  </a:cubicBezTo>
                  <a:cubicBezTo>
                    <a:pt x="1" y="3"/>
                    <a:pt x="1" y="4"/>
                    <a:pt x="1" y="4"/>
                  </a:cubicBezTo>
                  <a:cubicBezTo>
                    <a:pt x="1" y="4"/>
                    <a:pt x="1" y="4"/>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1" name="Freeform 437"/>
            <p:cNvSpPr>
              <a:spLocks/>
            </p:cNvSpPr>
            <p:nvPr/>
          </p:nvSpPr>
          <p:spPr bwMode="auto">
            <a:xfrm>
              <a:off x="1181101" y="1323976"/>
              <a:ext cx="33338" cy="22225"/>
            </a:xfrm>
            <a:custGeom>
              <a:avLst/>
              <a:gdLst>
                <a:gd name="T0" fmla="*/ 3 w 3"/>
                <a:gd name="T1" fmla="*/ 1 h 2"/>
                <a:gd name="T2" fmla="*/ 3 w 3"/>
                <a:gd name="T3" fmla="*/ 0 h 2"/>
                <a:gd name="T4" fmla="*/ 3 w 3"/>
                <a:gd name="T5" fmla="*/ 0 h 2"/>
                <a:gd name="T6" fmla="*/ 2 w 3"/>
                <a:gd name="T7" fmla="*/ 0 h 2"/>
                <a:gd name="T8" fmla="*/ 1 w 3"/>
                <a:gd name="T9" fmla="*/ 0 h 2"/>
                <a:gd name="T10" fmla="*/ 0 w 3"/>
                <a:gd name="T11" fmla="*/ 1 h 2"/>
                <a:gd name="T12" fmla="*/ 0 w 3"/>
                <a:gd name="T13" fmla="*/ 2 h 2"/>
                <a:gd name="T14" fmla="*/ 0 w 3"/>
                <a:gd name="T15" fmla="*/ 2 h 2"/>
                <a:gd name="T16" fmla="*/ 1 w 3"/>
                <a:gd name="T17" fmla="*/ 2 h 2"/>
                <a:gd name="T18" fmla="*/ 2 w 3"/>
                <a:gd name="T19" fmla="*/ 2 h 2"/>
                <a:gd name="T20" fmla="*/ 3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3" y="1"/>
                  </a:moveTo>
                  <a:cubicBezTo>
                    <a:pt x="3" y="1"/>
                    <a:pt x="3" y="1"/>
                    <a:pt x="3" y="0"/>
                  </a:cubicBezTo>
                  <a:cubicBezTo>
                    <a:pt x="3" y="0"/>
                    <a:pt x="3" y="0"/>
                    <a:pt x="3" y="0"/>
                  </a:cubicBezTo>
                  <a:cubicBezTo>
                    <a:pt x="2" y="0"/>
                    <a:pt x="2" y="0"/>
                    <a:pt x="2" y="0"/>
                  </a:cubicBezTo>
                  <a:cubicBezTo>
                    <a:pt x="1" y="0"/>
                    <a:pt x="1" y="0"/>
                    <a:pt x="1" y="0"/>
                  </a:cubicBezTo>
                  <a:cubicBezTo>
                    <a:pt x="1" y="1"/>
                    <a:pt x="0" y="1"/>
                    <a:pt x="0" y="1"/>
                  </a:cubicBezTo>
                  <a:cubicBezTo>
                    <a:pt x="0" y="1"/>
                    <a:pt x="0" y="2"/>
                    <a:pt x="0" y="2"/>
                  </a:cubicBezTo>
                  <a:cubicBezTo>
                    <a:pt x="0" y="2"/>
                    <a:pt x="0" y="2"/>
                    <a:pt x="0" y="2"/>
                  </a:cubicBezTo>
                  <a:cubicBezTo>
                    <a:pt x="1" y="2"/>
                    <a:pt x="1" y="2"/>
                    <a:pt x="1" y="2"/>
                  </a:cubicBezTo>
                  <a:cubicBezTo>
                    <a:pt x="2" y="1"/>
                    <a:pt x="2" y="2"/>
                    <a:pt x="2" y="2"/>
                  </a:cubicBezTo>
                  <a:cubicBezTo>
                    <a:pt x="3" y="2"/>
                    <a:pt x="3" y="2"/>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2" name="Freeform 438"/>
            <p:cNvSpPr>
              <a:spLocks/>
            </p:cNvSpPr>
            <p:nvPr/>
          </p:nvSpPr>
          <p:spPr bwMode="auto">
            <a:xfrm>
              <a:off x="771526" y="1292226"/>
              <a:ext cx="31750" cy="31750"/>
            </a:xfrm>
            <a:custGeom>
              <a:avLst/>
              <a:gdLst>
                <a:gd name="T0" fmla="*/ 2 w 3"/>
                <a:gd name="T1" fmla="*/ 0 h 3"/>
                <a:gd name="T2" fmla="*/ 1 w 3"/>
                <a:gd name="T3" fmla="*/ 1 h 3"/>
                <a:gd name="T4" fmla="*/ 0 w 3"/>
                <a:gd name="T5" fmla="*/ 1 h 3"/>
                <a:gd name="T6" fmla="*/ 0 w 3"/>
                <a:gd name="T7" fmla="*/ 3 h 3"/>
                <a:gd name="T8" fmla="*/ 1 w 3"/>
                <a:gd name="T9" fmla="*/ 2 h 3"/>
                <a:gd name="T10" fmla="*/ 2 w 3"/>
                <a:gd name="T11" fmla="*/ 2 h 3"/>
                <a:gd name="T12" fmla="*/ 2 w 3"/>
                <a:gd name="T13" fmla="*/ 2 h 3"/>
                <a:gd name="T14" fmla="*/ 3 w 3"/>
                <a:gd name="T15" fmla="*/ 1 h 3"/>
                <a:gd name="T16" fmla="*/ 3 w 3"/>
                <a:gd name="T17" fmla="*/ 1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cubicBezTo>
                    <a:pt x="2" y="0"/>
                    <a:pt x="1" y="0"/>
                    <a:pt x="1" y="1"/>
                  </a:cubicBezTo>
                  <a:cubicBezTo>
                    <a:pt x="1" y="1"/>
                    <a:pt x="0" y="1"/>
                    <a:pt x="0" y="1"/>
                  </a:cubicBezTo>
                  <a:cubicBezTo>
                    <a:pt x="0" y="2"/>
                    <a:pt x="0" y="2"/>
                    <a:pt x="0" y="3"/>
                  </a:cubicBezTo>
                  <a:cubicBezTo>
                    <a:pt x="1" y="3"/>
                    <a:pt x="1" y="2"/>
                    <a:pt x="1" y="2"/>
                  </a:cubicBezTo>
                  <a:cubicBezTo>
                    <a:pt x="1" y="2"/>
                    <a:pt x="1" y="2"/>
                    <a:pt x="2" y="2"/>
                  </a:cubicBezTo>
                  <a:cubicBezTo>
                    <a:pt x="2" y="2"/>
                    <a:pt x="2" y="2"/>
                    <a:pt x="2" y="2"/>
                  </a:cubicBezTo>
                  <a:cubicBezTo>
                    <a:pt x="3" y="2"/>
                    <a:pt x="3" y="2"/>
                    <a:pt x="3" y="1"/>
                  </a:cubicBezTo>
                  <a:cubicBezTo>
                    <a:pt x="3" y="1"/>
                    <a:pt x="3" y="1"/>
                    <a:pt x="3" y="1"/>
                  </a:cubicBezTo>
                  <a:cubicBezTo>
                    <a:pt x="3"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3" name="Freeform 439"/>
            <p:cNvSpPr>
              <a:spLocks/>
            </p:cNvSpPr>
            <p:nvPr/>
          </p:nvSpPr>
          <p:spPr bwMode="auto">
            <a:xfrm>
              <a:off x="803276" y="1281114"/>
              <a:ext cx="33338" cy="11113"/>
            </a:xfrm>
            <a:custGeom>
              <a:avLst/>
              <a:gdLst>
                <a:gd name="T0" fmla="*/ 2 w 3"/>
                <a:gd name="T1" fmla="*/ 0 h 1"/>
                <a:gd name="T2" fmla="*/ 1 w 3"/>
                <a:gd name="T3" fmla="*/ 0 h 1"/>
                <a:gd name="T4" fmla="*/ 1 w 3"/>
                <a:gd name="T5" fmla="*/ 0 h 1"/>
                <a:gd name="T6" fmla="*/ 0 w 3"/>
                <a:gd name="T7" fmla="*/ 0 h 1"/>
                <a:gd name="T8" fmla="*/ 0 w 3"/>
                <a:gd name="T9" fmla="*/ 1 h 1"/>
                <a:gd name="T10" fmla="*/ 1 w 3"/>
                <a:gd name="T11" fmla="*/ 1 h 1"/>
                <a:gd name="T12" fmla="*/ 2 w 3"/>
                <a:gd name="T13" fmla="*/ 1 h 1"/>
                <a:gd name="T14" fmla="*/ 2 w 3"/>
                <a:gd name="T15" fmla="*/ 1 h 1"/>
                <a:gd name="T16" fmla="*/ 2 w 3"/>
                <a:gd name="T17" fmla="*/ 0 h 1"/>
                <a:gd name="T18" fmla="*/ 2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2" y="0"/>
                  </a:moveTo>
                  <a:cubicBezTo>
                    <a:pt x="2" y="0"/>
                    <a:pt x="1" y="0"/>
                    <a:pt x="1" y="0"/>
                  </a:cubicBezTo>
                  <a:cubicBezTo>
                    <a:pt x="1" y="0"/>
                    <a:pt x="1" y="0"/>
                    <a:pt x="1" y="0"/>
                  </a:cubicBezTo>
                  <a:cubicBezTo>
                    <a:pt x="0" y="0"/>
                    <a:pt x="0" y="0"/>
                    <a:pt x="0" y="0"/>
                  </a:cubicBezTo>
                  <a:cubicBezTo>
                    <a:pt x="0" y="1"/>
                    <a:pt x="0" y="1"/>
                    <a:pt x="0" y="1"/>
                  </a:cubicBezTo>
                  <a:cubicBezTo>
                    <a:pt x="0" y="1"/>
                    <a:pt x="0" y="1"/>
                    <a:pt x="1" y="1"/>
                  </a:cubicBezTo>
                  <a:cubicBezTo>
                    <a:pt x="1" y="1"/>
                    <a:pt x="1" y="1"/>
                    <a:pt x="2" y="1"/>
                  </a:cubicBezTo>
                  <a:cubicBezTo>
                    <a:pt x="2" y="1"/>
                    <a:pt x="2" y="1"/>
                    <a:pt x="2" y="1"/>
                  </a:cubicBezTo>
                  <a:cubicBezTo>
                    <a:pt x="3" y="1"/>
                    <a:pt x="3" y="0"/>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4" name="Freeform 440"/>
            <p:cNvSpPr>
              <a:spLocks/>
            </p:cNvSpPr>
            <p:nvPr/>
          </p:nvSpPr>
          <p:spPr bwMode="auto">
            <a:xfrm>
              <a:off x="2422526" y="252412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5" name="Freeform 441"/>
            <p:cNvSpPr>
              <a:spLocks/>
            </p:cNvSpPr>
            <p:nvPr/>
          </p:nvSpPr>
          <p:spPr bwMode="auto">
            <a:xfrm>
              <a:off x="2390776" y="2503489"/>
              <a:ext cx="53975" cy="20638"/>
            </a:xfrm>
            <a:custGeom>
              <a:avLst/>
              <a:gdLst>
                <a:gd name="T0" fmla="*/ 5 w 5"/>
                <a:gd name="T1" fmla="*/ 1 h 2"/>
                <a:gd name="T2" fmla="*/ 5 w 5"/>
                <a:gd name="T3" fmla="*/ 1 h 2"/>
                <a:gd name="T4" fmla="*/ 3 w 5"/>
                <a:gd name="T5" fmla="*/ 0 h 2"/>
                <a:gd name="T6" fmla="*/ 2 w 5"/>
                <a:gd name="T7" fmla="*/ 0 h 2"/>
                <a:gd name="T8" fmla="*/ 1 w 5"/>
                <a:gd name="T9" fmla="*/ 0 h 2"/>
                <a:gd name="T10" fmla="*/ 0 w 5"/>
                <a:gd name="T11" fmla="*/ 1 h 2"/>
                <a:gd name="T12" fmla="*/ 1 w 5"/>
                <a:gd name="T13" fmla="*/ 2 h 2"/>
                <a:gd name="T14" fmla="*/ 2 w 5"/>
                <a:gd name="T15" fmla="*/ 2 h 2"/>
                <a:gd name="T16" fmla="*/ 2 w 5"/>
                <a:gd name="T17" fmla="*/ 2 h 2"/>
                <a:gd name="T18" fmla="*/ 3 w 5"/>
                <a:gd name="T19" fmla="*/ 2 h 2"/>
                <a:gd name="T20" fmla="*/ 4 w 5"/>
                <a:gd name="T21" fmla="*/ 2 h 2"/>
                <a:gd name="T22" fmla="*/ 5 w 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5" y="1"/>
                  </a:moveTo>
                  <a:cubicBezTo>
                    <a:pt x="5" y="1"/>
                    <a:pt x="5" y="1"/>
                    <a:pt x="5" y="1"/>
                  </a:cubicBezTo>
                  <a:cubicBezTo>
                    <a:pt x="4" y="0"/>
                    <a:pt x="4" y="1"/>
                    <a:pt x="3" y="0"/>
                  </a:cubicBezTo>
                  <a:cubicBezTo>
                    <a:pt x="3" y="0"/>
                    <a:pt x="2" y="0"/>
                    <a:pt x="2" y="0"/>
                  </a:cubicBezTo>
                  <a:cubicBezTo>
                    <a:pt x="2" y="0"/>
                    <a:pt x="1" y="0"/>
                    <a:pt x="1" y="0"/>
                  </a:cubicBezTo>
                  <a:cubicBezTo>
                    <a:pt x="0" y="0"/>
                    <a:pt x="0" y="1"/>
                    <a:pt x="0" y="1"/>
                  </a:cubicBezTo>
                  <a:cubicBezTo>
                    <a:pt x="1" y="1"/>
                    <a:pt x="1" y="2"/>
                    <a:pt x="1" y="2"/>
                  </a:cubicBezTo>
                  <a:cubicBezTo>
                    <a:pt x="1" y="2"/>
                    <a:pt x="1" y="2"/>
                    <a:pt x="2" y="2"/>
                  </a:cubicBezTo>
                  <a:cubicBezTo>
                    <a:pt x="2" y="2"/>
                    <a:pt x="2" y="2"/>
                    <a:pt x="2" y="2"/>
                  </a:cubicBezTo>
                  <a:cubicBezTo>
                    <a:pt x="3" y="2"/>
                    <a:pt x="3" y="2"/>
                    <a:pt x="3" y="2"/>
                  </a:cubicBezTo>
                  <a:cubicBezTo>
                    <a:pt x="4" y="2"/>
                    <a:pt x="4" y="2"/>
                    <a:pt x="4" y="2"/>
                  </a:cubicBezTo>
                  <a:cubicBezTo>
                    <a:pt x="4" y="2"/>
                    <a:pt x="5" y="2"/>
                    <a:pt x="5"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6" name="Freeform 442"/>
            <p:cNvSpPr>
              <a:spLocks/>
            </p:cNvSpPr>
            <p:nvPr/>
          </p:nvSpPr>
          <p:spPr bwMode="auto">
            <a:xfrm>
              <a:off x="1785939" y="2578101"/>
              <a:ext cx="173038" cy="98425"/>
            </a:xfrm>
            <a:custGeom>
              <a:avLst/>
              <a:gdLst>
                <a:gd name="T0" fmla="*/ 10 w 16"/>
                <a:gd name="T1" fmla="*/ 5 h 9"/>
                <a:gd name="T2" fmla="*/ 11 w 16"/>
                <a:gd name="T3" fmla="*/ 4 h 9"/>
                <a:gd name="T4" fmla="*/ 11 w 16"/>
                <a:gd name="T5" fmla="*/ 5 h 9"/>
                <a:gd name="T6" fmla="*/ 12 w 16"/>
                <a:gd name="T7" fmla="*/ 5 h 9"/>
                <a:gd name="T8" fmla="*/ 13 w 16"/>
                <a:gd name="T9" fmla="*/ 4 h 9"/>
                <a:gd name="T10" fmla="*/ 13 w 16"/>
                <a:gd name="T11" fmla="*/ 4 h 9"/>
                <a:gd name="T12" fmla="*/ 14 w 16"/>
                <a:gd name="T13" fmla="*/ 4 h 9"/>
                <a:gd name="T14" fmla="*/ 15 w 16"/>
                <a:gd name="T15" fmla="*/ 3 h 9"/>
                <a:gd name="T16" fmla="*/ 16 w 16"/>
                <a:gd name="T17" fmla="*/ 3 h 9"/>
                <a:gd name="T18" fmla="*/ 15 w 16"/>
                <a:gd name="T19" fmla="*/ 3 h 9"/>
                <a:gd name="T20" fmla="*/ 13 w 16"/>
                <a:gd name="T21" fmla="*/ 2 h 9"/>
                <a:gd name="T22" fmla="*/ 13 w 16"/>
                <a:gd name="T23" fmla="*/ 1 h 9"/>
                <a:gd name="T24" fmla="*/ 13 w 16"/>
                <a:gd name="T25" fmla="*/ 1 h 9"/>
                <a:gd name="T26" fmla="*/ 12 w 16"/>
                <a:gd name="T27" fmla="*/ 0 h 9"/>
                <a:gd name="T28" fmla="*/ 10 w 16"/>
                <a:gd name="T29" fmla="*/ 1 h 9"/>
                <a:gd name="T30" fmla="*/ 10 w 16"/>
                <a:gd name="T31" fmla="*/ 0 h 9"/>
                <a:gd name="T32" fmla="*/ 8 w 16"/>
                <a:gd name="T33" fmla="*/ 1 h 9"/>
                <a:gd name="T34" fmla="*/ 7 w 16"/>
                <a:gd name="T35" fmla="*/ 1 h 9"/>
                <a:gd name="T36" fmla="*/ 6 w 16"/>
                <a:gd name="T37" fmla="*/ 1 h 9"/>
                <a:gd name="T38" fmla="*/ 4 w 16"/>
                <a:gd name="T39" fmla="*/ 1 h 9"/>
                <a:gd name="T40" fmla="*/ 3 w 16"/>
                <a:gd name="T41" fmla="*/ 1 h 9"/>
                <a:gd name="T42" fmla="*/ 3 w 16"/>
                <a:gd name="T43" fmla="*/ 1 h 9"/>
                <a:gd name="T44" fmla="*/ 1 w 16"/>
                <a:gd name="T45" fmla="*/ 2 h 9"/>
                <a:gd name="T46" fmla="*/ 0 w 16"/>
                <a:gd name="T47" fmla="*/ 3 h 9"/>
                <a:gd name="T48" fmla="*/ 0 w 16"/>
                <a:gd name="T49" fmla="*/ 4 h 9"/>
                <a:gd name="T50" fmla="*/ 0 w 16"/>
                <a:gd name="T51" fmla="*/ 5 h 9"/>
                <a:gd name="T52" fmla="*/ 0 w 16"/>
                <a:gd name="T53" fmla="*/ 5 h 9"/>
                <a:gd name="T54" fmla="*/ 1 w 16"/>
                <a:gd name="T55" fmla="*/ 6 h 9"/>
                <a:gd name="T56" fmla="*/ 2 w 16"/>
                <a:gd name="T57" fmla="*/ 7 h 9"/>
                <a:gd name="T58" fmla="*/ 2 w 16"/>
                <a:gd name="T59" fmla="*/ 7 h 9"/>
                <a:gd name="T60" fmla="*/ 3 w 16"/>
                <a:gd name="T61" fmla="*/ 7 h 9"/>
                <a:gd name="T62" fmla="*/ 3 w 16"/>
                <a:gd name="T63" fmla="*/ 7 h 9"/>
                <a:gd name="T64" fmla="*/ 3 w 16"/>
                <a:gd name="T65" fmla="*/ 8 h 9"/>
                <a:gd name="T66" fmla="*/ 3 w 16"/>
                <a:gd name="T67" fmla="*/ 9 h 9"/>
                <a:gd name="T68" fmla="*/ 3 w 16"/>
                <a:gd name="T69" fmla="*/ 9 h 9"/>
                <a:gd name="T70" fmla="*/ 4 w 16"/>
                <a:gd name="T71" fmla="*/ 9 h 9"/>
                <a:gd name="T72" fmla="*/ 4 w 16"/>
                <a:gd name="T73" fmla="*/ 9 h 9"/>
                <a:gd name="T74" fmla="*/ 4 w 16"/>
                <a:gd name="T75" fmla="*/ 9 h 9"/>
                <a:gd name="T76" fmla="*/ 5 w 16"/>
                <a:gd name="T77" fmla="*/ 9 h 9"/>
                <a:gd name="T78" fmla="*/ 6 w 16"/>
                <a:gd name="T79" fmla="*/ 8 h 9"/>
                <a:gd name="T80" fmla="*/ 6 w 16"/>
                <a:gd name="T81" fmla="*/ 7 h 9"/>
                <a:gd name="T82" fmla="*/ 7 w 16"/>
                <a:gd name="T83" fmla="*/ 7 h 9"/>
                <a:gd name="T84" fmla="*/ 7 w 16"/>
                <a:gd name="T85" fmla="*/ 6 h 9"/>
                <a:gd name="T86" fmla="*/ 9 w 16"/>
                <a:gd name="T87" fmla="*/ 7 h 9"/>
                <a:gd name="T88" fmla="*/ 9 w 16"/>
                <a:gd name="T89" fmla="*/ 6 h 9"/>
                <a:gd name="T90" fmla="*/ 10 w 16"/>
                <a:gd name="T9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0" y="5"/>
                  </a:moveTo>
                  <a:cubicBezTo>
                    <a:pt x="10" y="4"/>
                    <a:pt x="10" y="4"/>
                    <a:pt x="11" y="4"/>
                  </a:cubicBezTo>
                  <a:cubicBezTo>
                    <a:pt x="11" y="4"/>
                    <a:pt x="11" y="4"/>
                    <a:pt x="11" y="5"/>
                  </a:cubicBezTo>
                  <a:cubicBezTo>
                    <a:pt x="12" y="5"/>
                    <a:pt x="12" y="5"/>
                    <a:pt x="12" y="5"/>
                  </a:cubicBezTo>
                  <a:cubicBezTo>
                    <a:pt x="12" y="4"/>
                    <a:pt x="13" y="4"/>
                    <a:pt x="13" y="4"/>
                  </a:cubicBezTo>
                  <a:cubicBezTo>
                    <a:pt x="13" y="4"/>
                    <a:pt x="13" y="4"/>
                    <a:pt x="13" y="4"/>
                  </a:cubicBezTo>
                  <a:cubicBezTo>
                    <a:pt x="14" y="4"/>
                    <a:pt x="14" y="4"/>
                    <a:pt x="14" y="4"/>
                  </a:cubicBezTo>
                  <a:cubicBezTo>
                    <a:pt x="14" y="3"/>
                    <a:pt x="15" y="3"/>
                    <a:pt x="15" y="3"/>
                  </a:cubicBezTo>
                  <a:cubicBezTo>
                    <a:pt x="16" y="3"/>
                    <a:pt x="16" y="3"/>
                    <a:pt x="16" y="3"/>
                  </a:cubicBezTo>
                  <a:cubicBezTo>
                    <a:pt x="15" y="3"/>
                    <a:pt x="15" y="3"/>
                    <a:pt x="15" y="3"/>
                  </a:cubicBezTo>
                  <a:cubicBezTo>
                    <a:pt x="14" y="2"/>
                    <a:pt x="14" y="3"/>
                    <a:pt x="13" y="2"/>
                  </a:cubicBezTo>
                  <a:cubicBezTo>
                    <a:pt x="13" y="2"/>
                    <a:pt x="14" y="2"/>
                    <a:pt x="13" y="1"/>
                  </a:cubicBezTo>
                  <a:cubicBezTo>
                    <a:pt x="13" y="1"/>
                    <a:pt x="13" y="1"/>
                    <a:pt x="13" y="1"/>
                  </a:cubicBezTo>
                  <a:cubicBezTo>
                    <a:pt x="12" y="1"/>
                    <a:pt x="12" y="0"/>
                    <a:pt x="12" y="0"/>
                  </a:cubicBezTo>
                  <a:cubicBezTo>
                    <a:pt x="11" y="0"/>
                    <a:pt x="11" y="1"/>
                    <a:pt x="10" y="1"/>
                  </a:cubicBezTo>
                  <a:cubicBezTo>
                    <a:pt x="10" y="1"/>
                    <a:pt x="10" y="0"/>
                    <a:pt x="10" y="0"/>
                  </a:cubicBezTo>
                  <a:cubicBezTo>
                    <a:pt x="9" y="0"/>
                    <a:pt x="9" y="1"/>
                    <a:pt x="8" y="1"/>
                  </a:cubicBezTo>
                  <a:cubicBezTo>
                    <a:pt x="8" y="1"/>
                    <a:pt x="7" y="1"/>
                    <a:pt x="7" y="1"/>
                  </a:cubicBezTo>
                  <a:cubicBezTo>
                    <a:pt x="6" y="1"/>
                    <a:pt x="6" y="1"/>
                    <a:pt x="6" y="1"/>
                  </a:cubicBezTo>
                  <a:cubicBezTo>
                    <a:pt x="5" y="0"/>
                    <a:pt x="5" y="0"/>
                    <a:pt x="4" y="1"/>
                  </a:cubicBezTo>
                  <a:cubicBezTo>
                    <a:pt x="4" y="1"/>
                    <a:pt x="3" y="1"/>
                    <a:pt x="3" y="1"/>
                  </a:cubicBezTo>
                  <a:cubicBezTo>
                    <a:pt x="3" y="1"/>
                    <a:pt x="3" y="1"/>
                    <a:pt x="3" y="1"/>
                  </a:cubicBezTo>
                  <a:cubicBezTo>
                    <a:pt x="2" y="2"/>
                    <a:pt x="2" y="2"/>
                    <a:pt x="1" y="2"/>
                  </a:cubicBezTo>
                  <a:cubicBezTo>
                    <a:pt x="1" y="3"/>
                    <a:pt x="0" y="3"/>
                    <a:pt x="0" y="3"/>
                  </a:cubicBezTo>
                  <a:cubicBezTo>
                    <a:pt x="0" y="3"/>
                    <a:pt x="0" y="4"/>
                    <a:pt x="0" y="4"/>
                  </a:cubicBezTo>
                  <a:cubicBezTo>
                    <a:pt x="0" y="5"/>
                    <a:pt x="0" y="5"/>
                    <a:pt x="0" y="5"/>
                  </a:cubicBezTo>
                  <a:cubicBezTo>
                    <a:pt x="0" y="5"/>
                    <a:pt x="0" y="5"/>
                    <a:pt x="0" y="5"/>
                  </a:cubicBezTo>
                  <a:cubicBezTo>
                    <a:pt x="0" y="6"/>
                    <a:pt x="0" y="6"/>
                    <a:pt x="1" y="6"/>
                  </a:cubicBezTo>
                  <a:cubicBezTo>
                    <a:pt x="1" y="6"/>
                    <a:pt x="1" y="6"/>
                    <a:pt x="2" y="7"/>
                  </a:cubicBezTo>
                  <a:cubicBezTo>
                    <a:pt x="2" y="7"/>
                    <a:pt x="2" y="7"/>
                    <a:pt x="2" y="7"/>
                  </a:cubicBezTo>
                  <a:cubicBezTo>
                    <a:pt x="2" y="7"/>
                    <a:pt x="2" y="7"/>
                    <a:pt x="3" y="7"/>
                  </a:cubicBezTo>
                  <a:cubicBezTo>
                    <a:pt x="3" y="7"/>
                    <a:pt x="3" y="7"/>
                    <a:pt x="3" y="7"/>
                  </a:cubicBezTo>
                  <a:cubicBezTo>
                    <a:pt x="4" y="7"/>
                    <a:pt x="3" y="8"/>
                    <a:pt x="3" y="8"/>
                  </a:cubicBezTo>
                  <a:cubicBezTo>
                    <a:pt x="3" y="8"/>
                    <a:pt x="3" y="9"/>
                    <a:pt x="3" y="9"/>
                  </a:cubicBezTo>
                  <a:cubicBezTo>
                    <a:pt x="3" y="9"/>
                    <a:pt x="3" y="9"/>
                    <a:pt x="3" y="9"/>
                  </a:cubicBezTo>
                  <a:cubicBezTo>
                    <a:pt x="4" y="9"/>
                    <a:pt x="4" y="8"/>
                    <a:pt x="4" y="9"/>
                  </a:cubicBezTo>
                  <a:cubicBezTo>
                    <a:pt x="5" y="9"/>
                    <a:pt x="4" y="9"/>
                    <a:pt x="4" y="9"/>
                  </a:cubicBezTo>
                  <a:cubicBezTo>
                    <a:pt x="4" y="9"/>
                    <a:pt x="4" y="9"/>
                    <a:pt x="4" y="9"/>
                  </a:cubicBezTo>
                  <a:cubicBezTo>
                    <a:pt x="5" y="9"/>
                    <a:pt x="5" y="9"/>
                    <a:pt x="5" y="9"/>
                  </a:cubicBezTo>
                  <a:cubicBezTo>
                    <a:pt x="6" y="8"/>
                    <a:pt x="6" y="8"/>
                    <a:pt x="6" y="8"/>
                  </a:cubicBezTo>
                  <a:cubicBezTo>
                    <a:pt x="6" y="8"/>
                    <a:pt x="6" y="7"/>
                    <a:pt x="6" y="7"/>
                  </a:cubicBezTo>
                  <a:cubicBezTo>
                    <a:pt x="6" y="7"/>
                    <a:pt x="6" y="7"/>
                    <a:pt x="7" y="7"/>
                  </a:cubicBezTo>
                  <a:cubicBezTo>
                    <a:pt x="7" y="7"/>
                    <a:pt x="7" y="6"/>
                    <a:pt x="7" y="6"/>
                  </a:cubicBezTo>
                  <a:cubicBezTo>
                    <a:pt x="8" y="6"/>
                    <a:pt x="8" y="7"/>
                    <a:pt x="9" y="7"/>
                  </a:cubicBezTo>
                  <a:cubicBezTo>
                    <a:pt x="9" y="6"/>
                    <a:pt x="9" y="6"/>
                    <a:pt x="9" y="6"/>
                  </a:cubicBezTo>
                  <a:cubicBezTo>
                    <a:pt x="9" y="5"/>
                    <a:pt x="10" y="5"/>
                    <a:pt x="10"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7" name="Freeform 443"/>
            <p:cNvSpPr>
              <a:spLocks/>
            </p:cNvSpPr>
            <p:nvPr/>
          </p:nvSpPr>
          <p:spPr bwMode="auto">
            <a:xfrm>
              <a:off x="2671764" y="30321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8" name="Freeform 444"/>
            <p:cNvSpPr>
              <a:spLocks/>
            </p:cNvSpPr>
            <p:nvPr/>
          </p:nvSpPr>
          <p:spPr bwMode="auto">
            <a:xfrm>
              <a:off x="2628901" y="2892426"/>
              <a:ext cx="107950" cy="139700"/>
            </a:xfrm>
            <a:custGeom>
              <a:avLst/>
              <a:gdLst>
                <a:gd name="T0" fmla="*/ 1 w 10"/>
                <a:gd name="T1" fmla="*/ 8 h 13"/>
                <a:gd name="T2" fmla="*/ 2 w 10"/>
                <a:gd name="T3" fmla="*/ 8 h 13"/>
                <a:gd name="T4" fmla="*/ 2 w 10"/>
                <a:gd name="T5" fmla="*/ 9 h 13"/>
                <a:gd name="T6" fmla="*/ 2 w 10"/>
                <a:gd name="T7" fmla="*/ 10 h 13"/>
                <a:gd name="T8" fmla="*/ 3 w 10"/>
                <a:gd name="T9" fmla="*/ 11 h 13"/>
                <a:gd name="T10" fmla="*/ 4 w 10"/>
                <a:gd name="T11" fmla="*/ 13 h 13"/>
                <a:gd name="T12" fmla="*/ 5 w 10"/>
                <a:gd name="T13" fmla="*/ 12 h 13"/>
                <a:gd name="T14" fmla="*/ 5 w 10"/>
                <a:gd name="T15" fmla="*/ 11 h 13"/>
                <a:gd name="T16" fmla="*/ 6 w 10"/>
                <a:gd name="T17" fmla="*/ 11 h 13"/>
                <a:gd name="T18" fmla="*/ 6 w 10"/>
                <a:gd name="T19" fmla="*/ 11 h 13"/>
                <a:gd name="T20" fmla="*/ 8 w 10"/>
                <a:gd name="T21" fmla="*/ 11 h 13"/>
                <a:gd name="T22" fmla="*/ 8 w 10"/>
                <a:gd name="T23" fmla="*/ 11 h 13"/>
                <a:gd name="T24" fmla="*/ 8 w 10"/>
                <a:gd name="T25" fmla="*/ 11 h 13"/>
                <a:gd name="T26" fmla="*/ 9 w 10"/>
                <a:gd name="T27" fmla="*/ 10 h 13"/>
                <a:gd name="T28" fmla="*/ 10 w 10"/>
                <a:gd name="T29" fmla="*/ 9 h 13"/>
                <a:gd name="T30" fmla="*/ 10 w 10"/>
                <a:gd name="T31" fmla="*/ 8 h 13"/>
                <a:gd name="T32" fmla="*/ 9 w 10"/>
                <a:gd name="T33" fmla="*/ 6 h 13"/>
                <a:gd name="T34" fmla="*/ 9 w 10"/>
                <a:gd name="T35" fmla="*/ 3 h 13"/>
                <a:gd name="T36" fmla="*/ 10 w 10"/>
                <a:gd name="T37" fmla="*/ 2 h 13"/>
                <a:gd name="T38" fmla="*/ 10 w 10"/>
                <a:gd name="T39" fmla="*/ 1 h 13"/>
                <a:gd name="T40" fmla="*/ 10 w 10"/>
                <a:gd name="T41" fmla="*/ 1 h 13"/>
                <a:gd name="T42" fmla="*/ 10 w 10"/>
                <a:gd name="T43" fmla="*/ 1 h 13"/>
                <a:gd name="T44" fmla="*/ 8 w 10"/>
                <a:gd name="T45" fmla="*/ 1 h 13"/>
                <a:gd name="T46" fmla="*/ 7 w 10"/>
                <a:gd name="T47" fmla="*/ 1 h 13"/>
                <a:gd name="T48" fmla="*/ 6 w 10"/>
                <a:gd name="T49" fmla="*/ 0 h 13"/>
                <a:gd name="T50" fmla="*/ 5 w 10"/>
                <a:gd name="T51" fmla="*/ 1 h 13"/>
                <a:gd name="T52" fmla="*/ 4 w 10"/>
                <a:gd name="T53" fmla="*/ 1 h 13"/>
                <a:gd name="T54" fmla="*/ 2 w 10"/>
                <a:gd name="T55" fmla="*/ 0 h 13"/>
                <a:gd name="T56" fmla="*/ 2 w 10"/>
                <a:gd name="T57" fmla="*/ 0 h 13"/>
                <a:gd name="T58" fmla="*/ 2 w 10"/>
                <a:gd name="T59" fmla="*/ 1 h 13"/>
                <a:gd name="T60" fmla="*/ 2 w 10"/>
                <a:gd name="T61" fmla="*/ 2 h 13"/>
                <a:gd name="T62" fmla="*/ 2 w 10"/>
                <a:gd name="T63" fmla="*/ 4 h 13"/>
                <a:gd name="T64" fmla="*/ 1 w 10"/>
                <a:gd name="T65" fmla="*/ 3 h 13"/>
                <a:gd name="T66" fmla="*/ 0 w 10"/>
                <a:gd name="T67" fmla="*/ 4 h 13"/>
                <a:gd name="T68" fmla="*/ 0 w 10"/>
                <a:gd name="T69" fmla="*/ 7 h 13"/>
                <a:gd name="T70" fmla="*/ 1 w 10"/>
                <a:gd name="T7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3">
                  <a:moveTo>
                    <a:pt x="1" y="8"/>
                  </a:moveTo>
                  <a:cubicBezTo>
                    <a:pt x="1" y="8"/>
                    <a:pt x="1" y="8"/>
                    <a:pt x="2" y="8"/>
                  </a:cubicBezTo>
                  <a:cubicBezTo>
                    <a:pt x="2" y="8"/>
                    <a:pt x="2" y="9"/>
                    <a:pt x="2" y="9"/>
                  </a:cubicBezTo>
                  <a:cubicBezTo>
                    <a:pt x="2" y="10"/>
                    <a:pt x="2" y="10"/>
                    <a:pt x="2" y="10"/>
                  </a:cubicBezTo>
                  <a:cubicBezTo>
                    <a:pt x="3" y="11"/>
                    <a:pt x="3" y="11"/>
                    <a:pt x="3" y="11"/>
                  </a:cubicBezTo>
                  <a:cubicBezTo>
                    <a:pt x="4" y="12"/>
                    <a:pt x="4" y="12"/>
                    <a:pt x="4" y="13"/>
                  </a:cubicBezTo>
                  <a:cubicBezTo>
                    <a:pt x="4" y="13"/>
                    <a:pt x="4" y="13"/>
                    <a:pt x="5" y="12"/>
                  </a:cubicBezTo>
                  <a:cubicBezTo>
                    <a:pt x="5" y="12"/>
                    <a:pt x="5" y="12"/>
                    <a:pt x="5" y="11"/>
                  </a:cubicBezTo>
                  <a:cubicBezTo>
                    <a:pt x="5" y="11"/>
                    <a:pt x="5" y="11"/>
                    <a:pt x="6" y="11"/>
                  </a:cubicBezTo>
                  <a:cubicBezTo>
                    <a:pt x="6" y="11"/>
                    <a:pt x="6" y="11"/>
                    <a:pt x="6" y="11"/>
                  </a:cubicBezTo>
                  <a:cubicBezTo>
                    <a:pt x="7" y="10"/>
                    <a:pt x="7" y="11"/>
                    <a:pt x="8" y="11"/>
                  </a:cubicBezTo>
                  <a:cubicBezTo>
                    <a:pt x="8" y="11"/>
                    <a:pt x="8" y="11"/>
                    <a:pt x="8" y="11"/>
                  </a:cubicBezTo>
                  <a:cubicBezTo>
                    <a:pt x="8" y="11"/>
                    <a:pt x="8" y="11"/>
                    <a:pt x="8" y="11"/>
                  </a:cubicBezTo>
                  <a:cubicBezTo>
                    <a:pt x="9" y="11"/>
                    <a:pt x="9" y="10"/>
                    <a:pt x="9" y="10"/>
                  </a:cubicBezTo>
                  <a:cubicBezTo>
                    <a:pt x="9" y="10"/>
                    <a:pt x="10" y="9"/>
                    <a:pt x="10" y="9"/>
                  </a:cubicBezTo>
                  <a:cubicBezTo>
                    <a:pt x="10" y="8"/>
                    <a:pt x="10" y="8"/>
                    <a:pt x="10" y="8"/>
                  </a:cubicBezTo>
                  <a:cubicBezTo>
                    <a:pt x="10" y="7"/>
                    <a:pt x="9" y="7"/>
                    <a:pt x="9" y="6"/>
                  </a:cubicBezTo>
                  <a:cubicBezTo>
                    <a:pt x="9" y="5"/>
                    <a:pt x="9" y="4"/>
                    <a:pt x="9" y="3"/>
                  </a:cubicBezTo>
                  <a:cubicBezTo>
                    <a:pt x="9" y="3"/>
                    <a:pt x="10" y="3"/>
                    <a:pt x="10" y="2"/>
                  </a:cubicBezTo>
                  <a:cubicBezTo>
                    <a:pt x="10" y="2"/>
                    <a:pt x="10" y="2"/>
                    <a:pt x="10" y="1"/>
                  </a:cubicBezTo>
                  <a:cubicBezTo>
                    <a:pt x="10" y="1"/>
                    <a:pt x="10" y="1"/>
                    <a:pt x="10" y="1"/>
                  </a:cubicBezTo>
                  <a:cubicBezTo>
                    <a:pt x="10" y="1"/>
                    <a:pt x="10" y="1"/>
                    <a:pt x="10" y="1"/>
                  </a:cubicBezTo>
                  <a:cubicBezTo>
                    <a:pt x="9" y="1"/>
                    <a:pt x="9" y="1"/>
                    <a:pt x="8" y="1"/>
                  </a:cubicBezTo>
                  <a:cubicBezTo>
                    <a:pt x="8" y="1"/>
                    <a:pt x="7" y="1"/>
                    <a:pt x="7" y="1"/>
                  </a:cubicBezTo>
                  <a:cubicBezTo>
                    <a:pt x="6" y="0"/>
                    <a:pt x="6" y="0"/>
                    <a:pt x="6" y="0"/>
                  </a:cubicBezTo>
                  <a:cubicBezTo>
                    <a:pt x="5" y="0"/>
                    <a:pt x="5" y="1"/>
                    <a:pt x="5" y="1"/>
                  </a:cubicBezTo>
                  <a:cubicBezTo>
                    <a:pt x="4" y="1"/>
                    <a:pt x="4" y="1"/>
                    <a:pt x="4" y="1"/>
                  </a:cubicBezTo>
                  <a:cubicBezTo>
                    <a:pt x="3" y="1"/>
                    <a:pt x="3" y="1"/>
                    <a:pt x="2" y="0"/>
                  </a:cubicBezTo>
                  <a:cubicBezTo>
                    <a:pt x="2" y="0"/>
                    <a:pt x="2" y="0"/>
                    <a:pt x="2" y="0"/>
                  </a:cubicBezTo>
                  <a:cubicBezTo>
                    <a:pt x="2" y="1"/>
                    <a:pt x="2" y="1"/>
                    <a:pt x="2" y="1"/>
                  </a:cubicBezTo>
                  <a:cubicBezTo>
                    <a:pt x="2" y="2"/>
                    <a:pt x="2" y="2"/>
                    <a:pt x="2" y="2"/>
                  </a:cubicBezTo>
                  <a:cubicBezTo>
                    <a:pt x="2" y="3"/>
                    <a:pt x="2" y="4"/>
                    <a:pt x="2" y="4"/>
                  </a:cubicBezTo>
                  <a:cubicBezTo>
                    <a:pt x="1" y="4"/>
                    <a:pt x="1" y="3"/>
                    <a:pt x="1" y="3"/>
                  </a:cubicBezTo>
                  <a:cubicBezTo>
                    <a:pt x="0" y="3"/>
                    <a:pt x="0" y="4"/>
                    <a:pt x="0" y="4"/>
                  </a:cubicBezTo>
                  <a:cubicBezTo>
                    <a:pt x="0" y="5"/>
                    <a:pt x="0" y="6"/>
                    <a:pt x="0" y="7"/>
                  </a:cubicBezTo>
                  <a:cubicBezTo>
                    <a:pt x="0" y="7"/>
                    <a:pt x="0"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9" name="Freeform 445"/>
            <p:cNvSpPr>
              <a:spLocks/>
            </p:cNvSpPr>
            <p:nvPr/>
          </p:nvSpPr>
          <p:spPr bwMode="auto">
            <a:xfrm>
              <a:off x="1981201" y="3086101"/>
              <a:ext cx="366713" cy="561975"/>
            </a:xfrm>
            <a:custGeom>
              <a:avLst/>
              <a:gdLst>
                <a:gd name="T0" fmla="*/ 27 w 34"/>
                <a:gd name="T1" fmla="*/ 50 h 52"/>
                <a:gd name="T2" fmla="*/ 30 w 34"/>
                <a:gd name="T3" fmla="*/ 52 h 52"/>
                <a:gd name="T4" fmla="*/ 31 w 34"/>
                <a:gd name="T5" fmla="*/ 51 h 52"/>
                <a:gd name="T6" fmla="*/ 34 w 34"/>
                <a:gd name="T7" fmla="*/ 48 h 52"/>
                <a:gd name="T8" fmla="*/ 33 w 34"/>
                <a:gd name="T9" fmla="*/ 44 h 52"/>
                <a:gd name="T10" fmla="*/ 34 w 34"/>
                <a:gd name="T11" fmla="*/ 41 h 52"/>
                <a:gd name="T12" fmla="*/ 33 w 34"/>
                <a:gd name="T13" fmla="*/ 36 h 52"/>
                <a:gd name="T14" fmla="*/ 32 w 34"/>
                <a:gd name="T15" fmla="*/ 33 h 52"/>
                <a:gd name="T16" fmla="*/ 30 w 34"/>
                <a:gd name="T17" fmla="*/ 31 h 52"/>
                <a:gd name="T18" fmla="*/ 28 w 34"/>
                <a:gd name="T19" fmla="*/ 30 h 52"/>
                <a:gd name="T20" fmla="*/ 27 w 34"/>
                <a:gd name="T21" fmla="*/ 28 h 52"/>
                <a:gd name="T22" fmla="*/ 24 w 34"/>
                <a:gd name="T23" fmla="*/ 27 h 52"/>
                <a:gd name="T24" fmla="*/ 22 w 34"/>
                <a:gd name="T25" fmla="*/ 26 h 52"/>
                <a:gd name="T26" fmla="*/ 21 w 34"/>
                <a:gd name="T27" fmla="*/ 24 h 52"/>
                <a:gd name="T28" fmla="*/ 20 w 34"/>
                <a:gd name="T29" fmla="*/ 22 h 52"/>
                <a:gd name="T30" fmla="*/ 21 w 34"/>
                <a:gd name="T31" fmla="*/ 18 h 52"/>
                <a:gd name="T32" fmla="*/ 22 w 34"/>
                <a:gd name="T33" fmla="*/ 14 h 52"/>
                <a:gd name="T34" fmla="*/ 25 w 34"/>
                <a:gd name="T35" fmla="*/ 12 h 52"/>
                <a:gd name="T36" fmla="*/ 28 w 34"/>
                <a:gd name="T37" fmla="*/ 12 h 52"/>
                <a:gd name="T38" fmla="*/ 28 w 34"/>
                <a:gd name="T39" fmla="*/ 9 h 52"/>
                <a:gd name="T40" fmla="*/ 29 w 34"/>
                <a:gd name="T41" fmla="*/ 7 h 52"/>
                <a:gd name="T42" fmla="*/ 27 w 34"/>
                <a:gd name="T43" fmla="*/ 6 h 52"/>
                <a:gd name="T44" fmla="*/ 24 w 34"/>
                <a:gd name="T45" fmla="*/ 7 h 52"/>
                <a:gd name="T46" fmla="*/ 21 w 34"/>
                <a:gd name="T47" fmla="*/ 6 h 52"/>
                <a:gd name="T48" fmla="*/ 20 w 34"/>
                <a:gd name="T49" fmla="*/ 3 h 52"/>
                <a:gd name="T50" fmla="*/ 17 w 34"/>
                <a:gd name="T51" fmla="*/ 1 h 52"/>
                <a:gd name="T52" fmla="*/ 15 w 34"/>
                <a:gd name="T53" fmla="*/ 0 h 52"/>
                <a:gd name="T54" fmla="*/ 15 w 34"/>
                <a:gd name="T55" fmla="*/ 4 h 52"/>
                <a:gd name="T56" fmla="*/ 13 w 34"/>
                <a:gd name="T57" fmla="*/ 7 h 52"/>
                <a:gd name="T58" fmla="*/ 9 w 34"/>
                <a:gd name="T59" fmla="*/ 8 h 52"/>
                <a:gd name="T60" fmla="*/ 7 w 34"/>
                <a:gd name="T61" fmla="*/ 12 h 52"/>
                <a:gd name="T62" fmla="*/ 5 w 34"/>
                <a:gd name="T63" fmla="*/ 13 h 52"/>
                <a:gd name="T64" fmla="*/ 3 w 34"/>
                <a:gd name="T65" fmla="*/ 11 h 52"/>
                <a:gd name="T66" fmla="*/ 3 w 34"/>
                <a:gd name="T67" fmla="*/ 9 h 52"/>
                <a:gd name="T68" fmla="*/ 1 w 34"/>
                <a:gd name="T69" fmla="*/ 10 h 52"/>
                <a:gd name="T70" fmla="*/ 0 w 34"/>
                <a:gd name="T71" fmla="*/ 13 h 52"/>
                <a:gd name="T72" fmla="*/ 1 w 34"/>
                <a:gd name="T73" fmla="*/ 16 h 52"/>
                <a:gd name="T74" fmla="*/ 3 w 34"/>
                <a:gd name="T75" fmla="*/ 18 h 52"/>
                <a:gd name="T76" fmla="*/ 6 w 34"/>
                <a:gd name="T77" fmla="*/ 23 h 52"/>
                <a:gd name="T78" fmla="*/ 8 w 34"/>
                <a:gd name="T79" fmla="*/ 26 h 52"/>
                <a:gd name="T80" fmla="*/ 11 w 34"/>
                <a:gd name="T81" fmla="*/ 31 h 52"/>
                <a:gd name="T82" fmla="*/ 14 w 34"/>
                <a:gd name="T83" fmla="*/ 37 h 52"/>
                <a:gd name="T84" fmla="*/ 15 w 34"/>
                <a:gd name="T85" fmla="*/ 41 h 52"/>
                <a:gd name="T86" fmla="*/ 19 w 34"/>
                <a:gd name="T87" fmla="*/ 45 h 52"/>
                <a:gd name="T88" fmla="*/ 22 w 34"/>
                <a:gd name="T89"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52">
                  <a:moveTo>
                    <a:pt x="24" y="48"/>
                  </a:moveTo>
                  <a:cubicBezTo>
                    <a:pt x="25" y="48"/>
                    <a:pt x="25" y="48"/>
                    <a:pt x="26" y="49"/>
                  </a:cubicBezTo>
                  <a:cubicBezTo>
                    <a:pt x="26" y="49"/>
                    <a:pt x="26" y="49"/>
                    <a:pt x="27" y="50"/>
                  </a:cubicBezTo>
                  <a:cubicBezTo>
                    <a:pt x="27" y="50"/>
                    <a:pt x="28" y="50"/>
                    <a:pt x="28" y="50"/>
                  </a:cubicBezTo>
                  <a:cubicBezTo>
                    <a:pt x="28" y="50"/>
                    <a:pt x="28" y="51"/>
                    <a:pt x="28" y="52"/>
                  </a:cubicBezTo>
                  <a:cubicBezTo>
                    <a:pt x="29" y="52"/>
                    <a:pt x="29" y="52"/>
                    <a:pt x="30" y="52"/>
                  </a:cubicBezTo>
                  <a:cubicBezTo>
                    <a:pt x="30" y="52"/>
                    <a:pt x="30" y="52"/>
                    <a:pt x="30" y="52"/>
                  </a:cubicBezTo>
                  <a:cubicBezTo>
                    <a:pt x="30" y="52"/>
                    <a:pt x="30" y="52"/>
                    <a:pt x="30" y="52"/>
                  </a:cubicBezTo>
                  <a:cubicBezTo>
                    <a:pt x="31" y="51"/>
                    <a:pt x="31" y="51"/>
                    <a:pt x="31" y="51"/>
                  </a:cubicBezTo>
                  <a:cubicBezTo>
                    <a:pt x="31" y="50"/>
                    <a:pt x="31" y="50"/>
                    <a:pt x="32" y="50"/>
                  </a:cubicBezTo>
                  <a:cubicBezTo>
                    <a:pt x="32" y="50"/>
                    <a:pt x="32" y="49"/>
                    <a:pt x="33" y="49"/>
                  </a:cubicBezTo>
                  <a:cubicBezTo>
                    <a:pt x="33" y="48"/>
                    <a:pt x="34" y="48"/>
                    <a:pt x="34" y="48"/>
                  </a:cubicBezTo>
                  <a:cubicBezTo>
                    <a:pt x="34" y="47"/>
                    <a:pt x="34" y="47"/>
                    <a:pt x="34" y="46"/>
                  </a:cubicBezTo>
                  <a:cubicBezTo>
                    <a:pt x="34" y="45"/>
                    <a:pt x="34" y="45"/>
                    <a:pt x="33" y="45"/>
                  </a:cubicBezTo>
                  <a:cubicBezTo>
                    <a:pt x="33" y="44"/>
                    <a:pt x="33" y="44"/>
                    <a:pt x="33" y="44"/>
                  </a:cubicBezTo>
                  <a:cubicBezTo>
                    <a:pt x="33" y="43"/>
                    <a:pt x="33" y="43"/>
                    <a:pt x="33" y="42"/>
                  </a:cubicBezTo>
                  <a:cubicBezTo>
                    <a:pt x="34" y="42"/>
                    <a:pt x="34" y="42"/>
                    <a:pt x="34" y="42"/>
                  </a:cubicBezTo>
                  <a:cubicBezTo>
                    <a:pt x="34" y="41"/>
                    <a:pt x="34" y="41"/>
                    <a:pt x="34" y="41"/>
                  </a:cubicBezTo>
                  <a:cubicBezTo>
                    <a:pt x="33" y="40"/>
                    <a:pt x="33" y="40"/>
                    <a:pt x="33" y="39"/>
                  </a:cubicBezTo>
                  <a:cubicBezTo>
                    <a:pt x="33" y="39"/>
                    <a:pt x="33" y="39"/>
                    <a:pt x="34" y="38"/>
                  </a:cubicBezTo>
                  <a:cubicBezTo>
                    <a:pt x="34" y="37"/>
                    <a:pt x="33" y="37"/>
                    <a:pt x="33" y="36"/>
                  </a:cubicBezTo>
                  <a:cubicBezTo>
                    <a:pt x="33" y="36"/>
                    <a:pt x="33" y="36"/>
                    <a:pt x="33" y="35"/>
                  </a:cubicBezTo>
                  <a:cubicBezTo>
                    <a:pt x="33" y="34"/>
                    <a:pt x="33" y="34"/>
                    <a:pt x="32" y="34"/>
                  </a:cubicBezTo>
                  <a:cubicBezTo>
                    <a:pt x="32" y="33"/>
                    <a:pt x="32" y="33"/>
                    <a:pt x="32" y="33"/>
                  </a:cubicBezTo>
                  <a:cubicBezTo>
                    <a:pt x="32" y="32"/>
                    <a:pt x="32" y="32"/>
                    <a:pt x="31" y="31"/>
                  </a:cubicBezTo>
                  <a:cubicBezTo>
                    <a:pt x="31" y="31"/>
                    <a:pt x="31" y="31"/>
                    <a:pt x="31" y="31"/>
                  </a:cubicBezTo>
                  <a:cubicBezTo>
                    <a:pt x="31" y="31"/>
                    <a:pt x="31" y="31"/>
                    <a:pt x="30" y="31"/>
                  </a:cubicBezTo>
                  <a:cubicBezTo>
                    <a:pt x="30" y="31"/>
                    <a:pt x="30" y="31"/>
                    <a:pt x="29" y="31"/>
                  </a:cubicBezTo>
                  <a:cubicBezTo>
                    <a:pt x="29" y="31"/>
                    <a:pt x="28" y="32"/>
                    <a:pt x="28" y="31"/>
                  </a:cubicBezTo>
                  <a:cubicBezTo>
                    <a:pt x="28" y="31"/>
                    <a:pt x="28" y="31"/>
                    <a:pt x="28" y="30"/>
                  </a:cubicBezTo>
                  <a:cubicBezTo>
                    <a:pt x="28" y="30"/>
                    <a:pt x="28" y="29"/>
                    <a:pt x="28" y="29"/>
                  </a:cubicBezTo>
                  <a:cubicBezTo>
                    <a:pt x="28" y="27"/>
                    <a:pt x="28" y="28"/>
                    <a:pt x="28" y="28"/>
                  </a:cubicBezTo>
                  <a:cubicBezTo>
                    <a:pt x="27" y="28"/>
                    <a:pt x="27" y="28"/>
                    <a:pt x="27" y="28"/>
                  </a:cubicBezTo>
                  <a:cubicBezTo>
                    <a:pt x="26" y="28"/>
                    <a:pt x="26" y="28"/>
                    <a:pt x="26" y="28"/>
                  </a:cubicBezTo>
                  <a:cubicBezTo>
                    <a:pt x="25" y="28"/>
                    <a:pt x="25" y="28"/>
                    <a:pt x="24" y="28"/>
                  </a:cubicBezTo>
                  <a:cubicBezTo>
                    <a:pt x="24" y="28"/>
                    <a:pt x="24" y="27"/>
                    <a:pt x="24" y="27"/>
                  </a:cubicBezTo>
                  <a:cubicBezTo>
                    <a:pt x="23" y="27"/>
                    <a:pt x="23" y="27"/>
                    <a:pt x="23" y="27"/>
                  </a:cubicBezTo>
                  <a:cubicBezTo>
                    <a:pt x="22" y="27"/>
                    <a:pt x="22" y="27"/>
                    <a:pt x="22" y="27"/>
                  </a:cubicBezTo>
                  <a:cubicBezTo>
                    <a:pt x="22" y="26"/>
                    <a:pt x="22" y="26"/>
                    <a:pt x="22" y="26"/>
                  </a:cubicBezTo>
                  <a:cubicBezTo>
                    <a:pt x="22" y="26"/>
                    <a:pt x="22" y="26"/>
                    <a:pt x="22" y="26"/>
                  </a:cubicBezTo>
                  <a:cubicBezTo>
                    <a:pt x="22" y="26"/>
                    <a:pt x="22" y="25"/>
                    <a:pt x="22" y="25"/>
                  </a:cubicBezTo>
                  <a:cubicBezTo>
                    <a:pt x="22" y="25"/>
                    <a:pt x="22" y="25"/>
                    <a:pt x="21" y="24"/>
                  </a:cubicBezTo>
                  <a:cubicBezTo>
                    <a:pt x="21" y="24"/>
                    <a:pt x="21" y="24"/>
                    <a:pt x="21" y="23"/>
                  </a:cubicBezTo>
                  <a:cubicBezTo>
                    <a:pt x="21" y="23"/>
                    <a:pt x="21" y="23"/>
                    <a:pt x="21" y="23"/>
                  </a:cubicBezTo>
                  <a:cubicBezTo>
                    <a:pt x="20" y="22"/>
                    <a:pt x="20" y="22"/>
                    <a:pt x="20" y="22"/>
                  </a:cubicBezTo>
                  <a:cubicBezTo>
                    <a:pt x="20" y="21"/>
                    <a:pt x="20" y="21"/>
                    <a:pt x="20" y="21"/>
                  </a:cubicBezTo>
                  <a:cubicBezTo>
                    <a:pt x="20" y="20"/>
                    <a:pt x="20" y="19"/>
                    <a:pt x="20" y="19"/>
                  </a:cubicBezTo>
                  <a:cubicBezTo>
                    <a:pt x="21" y="18"/>
                    <a:pt x="21" y="18"/>
                    <a:pt x="21" y="18"/>
                  </a:cubicBezTo>
                  <a:cubicBezTo>
                    <a:pt x="22" y="17"/>
                    <a:pt x="22" y="17"/>
                    <a:pt x="22" y="16"/>
                  </a:cubicBezTo>
                  <a:cubicBezTo>
                    <a:pt x="22" y="16"/>
                    <a:pt x="22" y="15"/>
                    <a:pt x="22" y="15"/>
                  </a:cubicBezTo>
                  <a:cubicBezTo>
                    <a:pt x="22" y="14"/>
                    <a:pt x="22" y="14"/>
                    <a:pt x="22" y="14"/>
                  </a:cubicBezTo>
                  <a:cubicBezTo>
                    <a:pt x="23" y="14"/>
                    <a:pt x="23" y="14"/>
                    <a:pt x="23" y="14"/>
                  </a:cubicBezTo>
                  <a:cubicBezTo>
                    <a:pt x="24" y="14"/>
                    <a:pt x="24" y="13"/>
                    <a:pt x="24" y="13"/>
                  </a:cubicBezTo>
                  <a:cubicBezTo>
                    <a:pt x="24" y="13"/>
                    <a:pt x="25" y="12"/>
                    <a:pt x="25" y="12"/>
                  </a:cubicBezTo>
                  <a:cubicBezTo>
                    <a:pt x="25" y="12"/>
                    <a:pt x="26" y="12"/>
                    <a:pt x="26" y="12"/>
                  </a:cubicBezTo>
                  <a:cubicBezTo>
                    <a:pt x="26" y="12"/>
                    <a:pt x="27" y="13"/>
                    <a:pt x="27" y="12"/>
                  </a:cubicBezTo>
                  <a:cubicBezTo>
                    <a:pt x="27" y="12"/>
                    <a:pt x="27" y="12"/>
                    <a:pt x="28" y="12"/>
                  </a:cubicBezTo>
                  <a:cubicBezTo>
                    <a:pt x="28" y="12"/>
                    <a:pt x="28" y="12"/>
                    <a:pt x="28" y="12"/>
                  </a:cubicBezTo>
                  <a:cubicBezTo>
                    <a:pt x="28" y="11"/>
                    <a:pt x="27" y="11"/>
                    <a:pt x="27" y="10"/>
                  </a:cubicBezTo>
                  <a:cubicBezTo>
                    <a:pt x="27" y="10"/>
                    <a:pt x="28" y="10"/>
                    <a:pt x="28" y="9"/>
                  </a:cubicBezTo>
                  <a:cubicBezTo>
                    <a:pt x="28" y="9"/>
                    <a:pt x="28" y="9"/>
                    <a:pt x="28" y="9"/>
                  </a:cubicBezTo>
                  <a:cubicBezTo>
                    <a:pt x="28" y="9"/>
                    <a:pt x="29" y="8"/>
                    <a:pt x="29" y="8"/>
                  </a:cubicBezTo>
                  <a:cubicBezTo>
                    <a:pt x="29" y="7"/>
                    <a:pt x="29" y="7"/>
                    <a:pt x="29" y="7"/>
                  </a:cubicBezTo>
                  <a:cubicBezTo>
                    <a:pt x="29" y="6"/>
                    <a:pt x="29" y="7"/>
                    <a:pt x="28" y="7"/>
                  </a:cubicBezTo>
                  <a:cubicBezTo>
                    <a:pt x="28" y="7"/>
                    <a:pt x="27" y="7"/>
                    <a:pt x="27" y="7"/>
                  </a:cubicBezTo>
                  <a:cubicBezTo>
                    <a:pt x="27" y="7"/>
                    <a:pt x="27" y="6"/>
                    <a:pt x="27" y="6"/>
                  </a:cubicBezTo>
                  <a:cubicBezTo>
                    <a:pt x="27" y="6"/>
                    <a:pt x="26" y="7"/>
                    <a:pt x="26" y="6"/>
                  </a:cubicBezTo>
                  <a:cubicBezTo>
                    <a:pt x="25" y="6"/>
                    <a:pt x="25" y="6"/>
                    <a:pt x="25" y="6"/>
                  </a:cubicBezTo>
                  <a:cubicBezTo>
                    <a:pt x="24" y="6"/>
                    <a:pt x="24" y="7"/>
                    <a:pt x="24" y="7"/>
                  </a:cubicBezTo>
                  <a:cubicBezTo>
                    <a:pt x="24" y="7"/>
                    <a:pt x="23" y="7"/>
                    <a:pt x="23" y="7"/>
                  </a:cubicBezTo>
                  <a:cubicBezTo>
                    <a:pt x="23" y="7"/>
                    <a:pt x="22" y="7"/>
                    <a:pt x="22" y="7"/>
                  </a:cubicBezTo>
                  <a:cubicBezTo>
                    <a:pt x="22" y="7"/>
                    <a:pt x="22" y="6"/>
                    <a:pt x="21" y="6"/>
                  </a:cubicBezTo>
                  <a:cubicBezTo>
                    <a:pt x="21" y="6"/>
                    <a:pt x="21" y="5"/>
                    <a:pt x="21" y="5"/>
                  </a:cubicBezTo>
                  <a:cubicBezTo>
                    <a:pt x="21" y="5"/>
                    <a:pt x="20" y="4"/>
                    <a:pt x="20" y="4"/>
                  </a:cubicBezTo>
                  <a:cubicBezTo>
                    <a:pt x="20" y="4"/>
                    <a:pt x="20" y="4"/>
                    <a:pt x="20" y="3"/>
                  </a:cubicBezTo>
                  <a:cubicBezTo>
                    <a:pt x="20" y="3"/>
                    <a:pt x="19" y="3"/>
                    <a:pt x="18" y="2"/>
                  </a:cubicBezTo>
                  <a:cubicBezTo>
                    <a:pt x="18" y="2"/>
                    <a:pt x="18" y="2"/>
                    <a:pt x="18" y="1"/>
                  </a:cubicBezTo>
                  <a:cubicBezTo>
                    <a:pt x="17" y="1"/>
                    <a:pt x="17" y="1"/>
                    <a:pt x="17" y="1"/>
                  </a:cubicBezTo>
                  <a:cubicBezTo>
                    <a:pt x="17" y="1"/>
                    <a:pt x="17" y="0"/>
                    <a:pt x="16" y="0"/>
                  </a:cubicBezTo>
                  <a:cubicBezTo>
                    <a:pt x="16" y="0"/>
                    <a:pt x="16" y="0"/>
                    <a:pt x="15" y="0"/>
                  </a:cubicBezTo>
                  <a:cubicBezTo>
                    <a:pt x="15" y="0"/>
                    <a:pt x="15" y="0"/>
                    <a:pt x="15" y="0"/>
                  </a:cubicBezTo>
                  <a:cubicBezTo>
                    <a:pt x="15" y="1"/>
                    <a:pt x="16" y="1"/>
                    <a:pt x="16" y="1"/>
                  </a:cubicBezTo>
                  <a:cubicBezTo>
                    <a:pt x="16" y="2"/>
                    <a:pt x="16" y="2"/>
                    <a:pt x="15" y="2"/>
                  </a:cubicBezTo>
                  <a:cubicBezTo>
                    <a:pt x="15" y="3"/>
                    <a:pt x="15" y="3"/>
                    <a:pt x="15" y="4"/>
                  </a:cubicBezTo>
                  <a:cubicBezTo>
                    <a:pt x="15" y="4"/>
                    <a:pt x="15" y="5"/>
                    <a:pt x="15" y="5"/>
                  </a:cubicBezTo>
                  <a:cubicBezTo>
                    <a:pt x="14" y="5"/>
                    <a:pt x="14" y="6"/>
                    <a:pt x="14" y="6"/>
                  </a:cubicBezTo>
                  <a:cubicBezTo>
                    <a:pt x="13" y="6"/>
                    <a:pt x="13" y="7"/>
                    <a:pt x="13" y="7"/>
                  </a:cubicBezTo>
                  <a:cubicBezTo>
                    <a:pt x="12" y="7"/>
                    <a:pt x="12" y="7"/>
                    <a:pt x="12" y="7"/>
                  </a:cubicBezTo>
                  <a:cubicBezTo>
                    <a:pt x="11" y="7"/>
                    <a:pt x="11" y="7"/>
                    <a:pt x="11" y="8"/>
                  </a:cubicBezTo>
                  <a:cubicBezTo>
                    <a:pt x="10" y="8"/>
                    <a:pt x="10" y="8"/>
                    <a:pt x="9" y="8"/>
                  </a:cubicBezTo>
                  <a:cubicBezTo>
                    <a:pt x="9" y="8"/>
                    <a:pt x="9" y="8"/>
                    <a:pt x="9" y="9"/>
                  </a:cubicBezTo>
                  <a:cubicBezTo>
                    <a:pt x="8" y="9"/>
                    <a:pt x="8" y="10"/>
                    <a:pt x="8" y="10"/>
                  </a:cubicBezTo>
                  <a:cubicBezTo>
                    <a:pt x="7" y="11"/>
                    <a:pt x="7" y="11"/>
                    <a:pt x="7" y="12"/>
                  </a:cubicBezTo>
                  <a:cubicBezTo>
                    <a:pt x="7" y="12"/>
                    <a:pt x="7" y="13"/>
                    <a:pt x="7" y="13"/>
                  </a:cubicBezTo>
                  <a:cubicBezTo>
                    <a:pt x="6" y="14"/>
                    <a:pt x="6" y="14"/>
                    <a:pt x="6" y="14"/>
                  </a:cubicBezTo>
                  <a:cubicBezTo>
                    <a:pt x="5" y="14"/>
                    <a:pt x="5" y="13"/>
                    <a:pt x="5" y="13"/>
                  </a:cubicBezTo>
                  <a:cubicBezTo>
                    <a:pt x="5" y="12"/>
                    <a:pt x="4" y="12"/>
                    <a:pt x="4" y="12"/>
                  </a:cubicBezTo>
                  <a:cubicBezTo>
                    <a:pt x="3" y="12"/>
                    <a:pt x="3" y="13"/>
                    <a:pt x="3" y="12"/>
                  </a:cubicBezTo>
                  <a:cubicBezTo>
                    <a:pt x="3" y="12"/>
                    <a:pt x="3" y="12"/>
                    <a:pt x="3" y="11"/>
                  </a:cubicBezTo>
                  <a:cubicBezTo>
                    <a:pt x="3" y="11"/>
                    <a:pt x="3" y="11"/>
                    <a:pt x="4" y="11"/>
                  </a:cubicBezTo>
                  <a:cubicBezTo>
                    <a:pt x="4" y="10"/>
                    <a:pt x="3" y="10"/>
                    <a:pt x="3" y="10"/>
                  </a:cubicBezTo>
                  <a:cubicBezTo>
                    <a:pt x="3" y="9"/>
                    <a:pt x="3" y="9"/>
                    <a:pt x="3" y="9"/>
                  </a:cubicBezTo>
                  <a:cubicBezTo>
                    <a:pt x="3" y="9"/>
                    <a:pt x="3" y="9"/>
                    <a:pt x="3" y="9"/>
                  </a:cubicBezTo>
                  <a:cubicBezTo>
                    <a:pt x="2" y="9"/>
                    <a:pt x="2" y="9"/>
                    <a:pt x="2" y="9"/>
                  </a:cubicBezTo>
                  <a:cubicBezTo>
                    <a:pt x="2" y="10"/>
                    <a:pt x="1" y="10"/>
                    <a:pt x="1" y="10"/>
                  </a:cubicBezTo>
                  <a:cubicBezTo>
                    <a:pt x="1" y="11"/>
                    <a:pt x="1" y="11"/>
                    <a:pt x="1" y="11"/>
                  </a:cubicBezTo>
                  <a:cubicBezTo>
                    <a:pt x="1" y="12"/>
                    <a:pt x="0" y="12"/>
                    <a:pt x="0" y="12"/>
                  </a:cubicBezTo>
                  <a:cubicBezTo>
                    <a:pt x="0" y="12"/>
                    <a:pt x="0" y="13"/>
                    <a:pt x="0" y="13"/>
                  </a:cubicBezTo>
                  <a:cubicBezTo>
                    <a:pt x="0" y="13"/>
                    <a:pt x="0" y="13"/>
                    <a:pt x="1" y="14"/>
                  </a:cubicBezTo>
                  <a:cubicBezTo>
                    <a:pt x="1" y="14"/>
                    <a:pt x="0" y="14"/>
                    <a:pt x="0" y="15"/>
                  </a:cubicBezTo>
                  <a:cubicBezTo>
                    <a:pt x="1" y="15"/>
                    <a:pt x="1" y="15"/>
                    <a:pt x="1" y="16"/>
                  </a:cubicBezTo>
                  <a:cubicBezTo>
                    <a:pt x="1" y="16"/>
                    <a:pt x="0" y="17"/>
                    <a:pt x="1" y="17"/>
                  </a:cubicBezTo>
                  <a:cubicBezTo>
                    <a:pt x="1" y="18"/>
                    <a:pt x="1" y="18"/>
                    <a:pt x="2" y="18"/>
                  </a:cubicBezTo>
                  <a:cubicBezTo>
                    <a:pt x="2" y="18"/>
                    <a:pt x="2" y="18"/>
                    <a:pt x="3" y="18"/>
                  </a:cubicBezTo>
                  <a:cubicBezTo>
                    <a:pt x="3" y="19"/>
                    <a:pt x="4" y="18"/>
                    <a:pt x="4" y="19"/>
                  </a:cubicBezTo>
                  <a:cubicBezTo>
                    <a:pt x="5" y="19"/>
                    <a:pt x="4" y="20"/>
                    <a:pt x="5" y="20"/>
                  </a:cubicBezTo>
                  <a:cubicBezTo>
                    <a:pt x="5" y="21"/>
                    <a:pt x="5" y="22"/>
                    <a:pt x="6" y="23"/>
                  </a:cubicBezTo>
                  <a:cubicBezTo>
                    <a:pt x="7" y="24"/>
                    <a:pt x="7" y="24"/>
                    <a:pt x="7" y="24"/>
                  </a:cubicBezTo>
                  <a:cubicBezTo>
                    <a:pt x="8" y="25"/>
                    <a:pt x="8" y="25"/>
                    <a:pt x="8" y="26"/>
                  </a:cubicBezTo>
                  <a:cubicBezTo>
                    <a:pt x="8" y="26"/>
                    <a:pt x="8" y="26"/>
                    <a:pt x="8" y="26"/>
                  </a:cubicBezTo>
                  <a:cubicBezTo>
                    <a:pt x="9" y="27"/>
                    <a:pt x="9" y="27"/>
                    <a:pt x="9" y="27"/>
                  </a:cubicBezTo>
                  <a:cubicBezTo>
                    <a:pt x="10" y="28"/>
                    <a:pt x="9" y="29"/>
                    <a:pt x="10" y="30"/>
                  </a:cubicBezTo>
                  <a:cubicBezTo>
                    <a:pt x="10" y="30"/>
                    <a:pt x="10" y="31"/>
                    <a:pt x="11" y="31"/>
                  </a:cubicBezTo>
                  <a:cubicBezTo>
                    <a:pt x="11" y="32"/>
                    <a:pt x="11" y="33"/>
                    <a:pt x="11" y="33"/>
                  </a:cubicBezTo>
                  <a:cubicBezTo>
                    <a:pt x="12" y="34"/>
                    <a:pt x="12" y="34"/>
                    <a:pt x="13" y="35"/>
                  </a:cubicBezTo>
                  <a:cubicBezTo>
                    <a:pt x="13" y="36"/>
                    <a:pt x="13" y="36"/>
                    <a:pt x="14" y="37"/>
                  </a:cubicBezTo>
                  <a:cubicBezTo>
                    <a:pt x="14" y="37"/>
                    <a:pt x="14" y="37"/>
                    <a:pt x="14" y="38"/>
                  </a:cubicBezTo>
                  <a:cubicBezTo>
                    <a:pt x="14" y="38"/>
                    <a:pt x="15" y="39"/>
                    <a:pt x="15" y="39"/>
                  </a:cubicBezTo>
                  <a:cubicBezTo>
                    <a:pt x="15" y="40"/>
                    <a:pt x="15" y="40"/>
                    <a:pt x="15" y="41"/>
                  </a:cubicBezTo>
                  <a:cubicBezTo>
                    <a:pt x="15" y="41"/>
                    <a:pt x="16" y="42"/>
                    <a:pt x="16" y="42"/>
                  </a:cubicBezTo>
                  <a:cubicBezTo>
                    <a:pt x="17" y="43"/>
                    <a:pt x="17" y="43"/>
                    <a:pt x="17" y="43"/>
                  </a:cubicBezTo>
                  <a:cubicBezTo>
                    <a:pt x="18" y="44"/>
                    <a:pt x="18" y="44"/>
                    <a:pt x="19" y="45"/>
                  </a:cubicBezTo>
                  <a:cubicBezTo>
                    <a:pt x="19" y="45"/>
                    <a:pt x="19" y="45"/>
                    <a:pt x="20" y="46"/>
                  </a:cubicBezTo>
                  <a:cubicBezTo>
                    <a:pt x="20" y="46"/>
                    <a:pt x="21" y="46"/>
                    <a:pt x="21" y="47"/>
                  </a:cubicBezTo>
                  <a:cubicBezTo>
                    <a:pt x="22" y="47"/>
                    <a:pt x="22" y="47"/>
                    <a:pt x="22" y="47"/>
                  </a:cubicBezTo>
                  <a:cubicBezTo>
                    <a:pt x="23" y="47"/>
                    <a:pt x="23" y="48"/>
                    <a:pt x="24" y="4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0" name="Freeform 446"/>
            <p:cNvSpPr>
              <a:spLocks/>
            </p:cNvSpPr>
            <p:nvPr/>
          </p:nvSpPr>
          <p:spPr bwMode="auto">
            <a:xfrm>
              <a:off x="2530476" y="3681414"/>
              <a:ext cx="227013" cy="258763"/>
            </a:xfrm>
            <a:custGeom>
              <a:avLst/>
              <a:gdLst>
                <a:gd name="T0" fmla="*/ 1 w 21"/>
                <a:gd name="T1" fmla="*/ 3 h 24"/>
                <a:gd name="T2" fmla="*/ 0 w 21"/>
                <a:gd name="T3" fmla="*/ 7 h 24"/>
                <a:gd name="T4" fmla="*/ 0 w 21"/>
                <a:gd name="T5" fmla="*/ 9 h 24"/>
                <a:gd name="T6" fmla="*/ 0 w 21"/>
                <a:gd name="T7" fmla="*/ 10 h 24"/>
                <a:gd name="T8" fmla="*/ 1 w 21"/>
                <a:gd name="T9" fmla="*/ 11 h 24"/>
                <a:gd name="T10" fmla="*/ 6 w 21"/>
                <a:gd name="T11" fmla="*/ 13 h 24"/>
                <a:gd name="T12" fmla="*/ 8 w 21"/>
                <a:gd name="T13" fmla="*/ 15 h 24"/>
                <a:gd name="T14" fmla="*/ 11 w 21"/>
                <a:gd name="T15" fmla="*/ 16 h 24"/>
                <a:gd name="T16" fmla="*/ 13 w 21"/>
                <a:gd name="T17" fmla="*/ 17 h 24"/>
                <a:gd name="T18" fmla="*/ 13 w 21"/>
                <a:gd name="T19" fmla="*/ 19 h 24"/>
                <a:gd name="T20" fmla="*/ 13 w 21"/>
                <a:gd name="T21" fmla="*/ 22 h 24"/>
                <a:gd name="T22" fmla="*/ 12 w 21"/>
                <a:gd name="T23" fmla="*/ 23 h 24"/>
                <a:gd name="T24" fmla="*/ 12 w 21"/>
                <a:gd name="T25" fmla="*/ 24 h 24"/>
                <a:gd name="T26" fmla="*/ 14 w 21"/>
                <a:gd name="T27" fmla="*/ 24 h 24"/>
                <a:gd name="T28" fmla="*/ 16 w 21"/>
                <a:gd name="T29" fmla="*/ 24 h 24"/>
                <a:gd name="T30" fmla="*/ 19 w 21"/>
                <a:gd name="T31" fmla="*/ 23 h 24"/>
                <a:gd name="T32" fmla="*/ 21 w 21"/>
                <a:gd name="T33" fmla="*/ 22 h 24"/>
                <a:gd name="T34" fmla="*/ 21 w 21"/>
                <a:gd name="T35" fmla="*/ 19 h 24"/>
                <a:gd name="T36" fmla="*/ 21 w 21"/>
                <a:gd name="T37" fmla="*/ 17 h 24"/>
                <a:gd name="T38" fmla="*/ 21 w 21"/>
                <a:gd name="T39" fmla="*/ 15 h 24"/>
                <a:gd name="T40" fmla="*/ 20 w 21"/>
                <a:gd name="T41" fmla="*/ 13 h 24"/>
                <a:gd name="T42" fmla="*/ 18 w 21"/>
                <a:gd name="T43" fmla="*/ 13 h 24"/>
                <a:gd name="T44" fmla="*/ 18 w 21"/>
                <a:gd name="T45" fmla="*/ 10 h 24"/>
                <a:gd name="T46" fmla="*/ 16 w 21"/>
                <a:gd name="T47" fmla="*/ 9 h 24"/>
                <a:gd name="T48" fmla="*/ 14 w 21"/>
                <a:gd name="T49" fmla="*/ 8 h 24"/>
                <a:gd name="T50" fmla="*/ 12 w 21"/>
                <a:gd name="T51" fmla="*/ 8 h 24"/>
                <a:gd name="T52" fmla="*/ 11 w 21"/>
                <a:gd name="T53" fmla="*/ 7 h 24"/>
                <a:gd name="T54" fmla="*/ 11 w 21"/>
                <a:gd name="T55" fmla="*/ 5 h 24"/>
                <a:gd name="T56" fmla="*/ 11 w 21"/>
                <a:gd name="T57" fmla="*/ 2 h 24"/>
                <a:gd name="T58" fmla="*/ 8 w 21"/>
                <a:gd name="T59" fmla="*/ 1 h 24"/>
                <a:gd name="T60" fmla="*/ 5 w 21"/>
                <a:gd name="T61" fmla="*/ 1 h 24"/>
                <a:gd name="T62" fmla="*/ 2 w 21"/>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4">
                  <a:moveTo>
                    <a:pt x="2" y="2"/>
                  </a:moveTo>
                  <a:cubicBezTo>
                    <a:pt x="1" y="2"/>
                    <a:pt x="1" y="2"/>
                    <a:pt x="1" y="3"/>
                  </a:cubicBezTo>
                  <a:cubicBezTo>
                    <a:pt x="0" y="4"/>
                    <a:pt x="0" y="4"/>
                    <a:pt x="0" y="5"/>
                  </a:cubicBezTo>
                  <a:cubicBezTo>
                    <a:pt x="0" y="6"/>
                    <a:pt x="0" y="6"/>
                    <a:pt x="0" y="7"/>
                  </a:cubicBezTo>
                  <a:cubicBezTo>
                    <a:pt x="0" y="7"/>
                    <a:pt x="0" y="8"/>
                    <a:pt x="0" y="8"/>
                  </a:cubicBezTo>
                  <a:cubicBezTo>
                    <a:pt x="0" y="8"/>
                    <a:pt x="0" y="8"/>
                    <a:pt x="0" y="9"/>
                  </a:cubicBezTo>
                  <a:cubicBezTo>
                    <a:pt x="0" y="9"/>
                    <a:pt x="0" y="9"/>
                    <a:pt x="0" y="9"/>
                  </a:cubicBezTo>
                  <a:cubicBezTo>
                    <a:pt x="0" y="9"/>
                    <a:pt x="0" y="9"/>
                    <a:pt x="0" y="10"/>
                  </a:cubicBezTo>
                  <a:cubicBezTo>
                    <a:pt x="1" y="10"/>
                    <a:pt x="1" y="10"/>
                    <a:pt x="1" y="10"/>
                  </a:cubicBezTo>
                  <a:cubicBezTo>
                    <a:pt x="1" y="11"/>
                    <a:pt x="1" y="11"/>
                    <a:pt x="1" y="11"/>
                  </a:cubicBezTo>
                  <a:cubicBezTo>
                    <a:pt x="2" y="12"/>
                    <a:pt x="3" y="11"/>
                    <a:pt x="5" y="12"/>
                  </a:cubicBezTo>
                  <a:cubicBezTo>
                    <a:pt x="5" y="13"/>
                    <a:pt x="5" y="13"/>
                    <a:pt x="6" y="13"/>
                  </a:cubicBezTo>
                  <a:cubicBezTo>
                    <a:pt x="6" y="14"/>
                    <a:pt x="7" y="14"/>
                    <a:pt x="7" y="14"/>
                  </a:cubicBezTo>
                  <a:cubicBezTo>
                    <a:pt x="8" y="15"/>
                    <a:pt x="8" y="15"/>
                    <a:pt x="8" y="15"/>
                  </a:cubicBezTo>
                  <a:cubicBezTo>
                    <a:pt x="8" y="15"/>
                    <a:pt x="9" y="15"/>
                    <a:pt x="9" y="15"/>
                  </a:cubicBezTo>
                  <a:cubicBezTo>
                    <a:pt x="10" y="16"/>
                    <a:pt x="10" y="16"/>
                    <a:pt x="11" y="16"/>
                  </a:cubicBezTo>
                  <a:cubicBezTo>
                    <a:pt x="11" y="16"/>
                    <a:pt x="12" y="17"/>
                    <a:pt x="12" y="17"/>
                  </a:cubicBezTo>
                  <a:cubicBezTo>
                    <a:pt x="12" y="17"/>
                    <a:pt x="13" y="17"/>
                    <a:pt x="13" y="17"/>
                  </a:cubicBezTo>
                  <a:cubicBezTo>
                    <a:pt x="13" y="17"/>
                    <a:pt x="14" y="18"/>
                    <a:pt x="13" y="18"/>
                  </a:cubicBezTo>
                  <a:cubicBezTo>
                    <a:pt x="13" y="18"/>
                    <a:pt x="13" y="19"/>
                    <a:pt x="13" y="19"/>
                  </a:cubicBezTo>
                  <a:cubicBezTo>
                    <a:pt x="13" y="19"/>
                    <a:pt x="13" y="19"/>
                    <a:pt x="13" y="20"/>
                  </a:cubicBezTo>
                  <a:cubicBezTo>
                    <a:pt x="13" y="20"/>
                    <a:pt x="13" y="21"/>
                    <a:pt x="13" y="22"/>
                  </a:cubicBezTo>
                  <a:cubicBezTo>
                    <a:pt x="12" y="22"/>
                    <a:pt x="12" y="22"/>
                    <a:pt x="12" y="22"/>
                  </a:cubicBezTo>
                  <a:cubicBezTo>
                    <a:pt x="12" y="23"/>
                    <a:pt x="12" y="23"/>
                    <a:pt x="12" y="23"/>
                  </a:cubicBezTo>
                  <a:cubicBezTo>
                    <a:pt x="12" y="24"/>
                    <a:pt x="12" y="24"/>
                    <a:pt x="12" y="24"/>
                  </a:cubicBezTo>
                  <a:cubicBezTo>
                    <a:pt x="12" y="24"/>
                    <a:pt x="12" y="24"/>
                    <a:pt x="12" y="24"/>
                  </a:cubicBezTo>
                  <a:cubicBezTo>
                    <a:pt x="12" y="24"/>
                    <a:pt x="12" y="24"/>
                    <a:pt x="13" y="24"/>
                  </a:cubicBezTo>
                  <a:cubicBezTo>
                    <a:pt x="13" y="24"/>
                    <a:pt x="13" y="24"/>
                    <a:pt x="14" y="24"/>
                  </a:cubicBezTo>
                  <a:cubicBezTo>
                    <a:pt x="14" y="24"/>
                    <a:pt x="15" y="24"/>
                    <a:pt x="15" y="24"/>
                  </a:cubicBezTo>
                  <a:cubicBezTo>
                    <a:pt x="16" y="24"/>
                    <a:pt x="16" y="24"/>
                    <a:pt x="16" y="24"/>
                  </a:cubicBezTo>
                  <a:cubicBezTo>
                    <a:pt x="17" y="24"/>
                    <a:pt x="17" y="24"/>
                    <a:pt x="18" y="24"/>
                  </a:cubicBezTo>
                  <a:cubicBezTo>
                    <a:pt x="18" y="24"/>
                    <a:pt x="18" y="24"/>
                    <a:pt x="19" y="23"/>
                  </a:cubicBezTo>
                  <a:cubicBezTo>
                    <a:pt x="19" y="23"/>
                    <a:pt x="19" y="23"/>
                    <a:pt x="20" y="23"/>
                  </a:cubicBezTo>
                  <a:cubicBezTo>
                    <a:pt x="20" y="22"/>
                    <a:pt x="21" y="22"/>
                    <a:pt x="21" y="22"/>
                  </a:cubicBezTo>
                  <a:cubicBezTo>
                    <a:pt x="21" y="21"/>
                    <a:pt x="21" y="21"/>
                    <a:pt x="21" y="20"/>
                  </a:cubicBezTo>
                  <a:cubicBezTo>
                    <a:pt x="21" y="20"/>
                    <a:pt x="21" y="20"/>
                    <a:pt x="21" y="19"/>
                  </a:cubicBezTo>
                  <a:cubicBezTo>
                    <a:pt x="21" y="19"/>
                    <a:pt x="21" y="19"/>
                    <a:pt x="21" y="19"/>
                  </a:cubicBezTo>
                  <a:cubicBezTo>
                    <a:pt x="21" y="18"/>
                    <a:pt x="21" y="18"/>
                    <a:pt x="21" y="17"/>
                  </a:cubicBezTo>
                  <a:cubicBezTo>
                    <a:pt x="21" y="17"/>
                    <a:pt x="21" y="17"/>
                    <a:pt x="21" y="16"/>
                  </a:cubicBezTo>
                  <a:cubicBezTo>
                    <a:pt x="21" y="16"/>
                    <a:pt x="21" y="15"/>
                    <a:pt x="21" y="15"/>
                  </a:cubicBezTo>
                  <a:cubicBezTo>
                    <a:pt x="21" y="14"/>
                    <a:pt x="21" y="14"/>
                    <a:pt x="21" y="13"/>
                  </a:cubicBezTo>
                  <a:cubicBezTo>
                    <a:pt x="21" y="13"/>
                    <a:pt x="20" y="13"/>
                    <a:pt x="20" y="13"/>
                  </a:cubicBezTo>
                  <a:cubicBezTo>
                    <a:pt x="20" y="13"/>
                    <a:pt x="19" y="14"/>
                    <a:pt x="19" y="14"/>
                  </a:cubicBezTo>
                  <a:cubicBezTo>
                    <a:pt x="19" y="14"/>
                    <a:pt x="18" y="14"/>
                    <a:pt x="18" y="13"/>
                  </a:cubicBezTo>
                  <a:cubicBezTo>
                    <a:pt x="17" y="13"/>
                    <a:pt x="18" y="12"/>
                    <a:pt x="18" y="12"/>
                  </a:cubicBezTo>
                  <a:cubicBezTo>
                    <a:pt x="18" y="11"/>
                    <a:pt x="18" y="11"/>
                    <a:pt x="18" y="10"/>
                  </a:cubicBezTo>
                  <a:cubicBezTo>
                    <a:pt x="18" y="10"/>
                    <a:pt x="18" y="9"/>
                    <a:pt x="17" y="9"/>
                  </a:cubicBezTo>
                  <a:cubicBezTo>
                    <a:pt x="17" y="8"/>
                    <a:pt x="17" y="9"/>
                    <a:pt x="16" y="9"/>
                  </a:cubicBezTo>
                  <a:cubicBezTo>
                    <a:pt x="16" y="8"/>
                    <a:pt x="16" y="8"/>
                    <a:pt x="15" y="8"/>
                  </a:cubicBezTo>
                  <a:cubicBezTo>
                    <a:pt x="15" y="8"/>
                    <a:pt x="14" y="8"/>
                    <a:pt x="14" y="8"/>
                  </a:cubicBezTo>
                  <a:cubicBezTo>
                    <a:pt x="14" y="8"/>
                    <a:pt x="13" y="8"/>
                    <a:pt x="13" y="8"/>
                  </a:cubicBezTo>
                  <a:cubicBezTo>
                    <a:pt x="12" y="8"/>
                    <a:pt x="12" y="9"/>
                    <a:pt x="12" y="8"/>
                  </a:cubicBezTo>
                  <a:cubicBezTo>
                    <a:pt x="11" y="8"/>
                    <a:pt x="12" y="8"/>
                    <a:pt x="12" y="7"/>
                  </a:cubicBezTo>
                  <a:cubicBezTo>
                    <a:pt x="12" y="7"/>
                    <a:pt x="11" y="7"/>
                    <a:pt x="11" y="7"/>
                  </a:cubicBezTo>
                  <a:cubicBezTo>
                    <a:pt x="11" y="6"/>
                    <a:pt x="11" y="6"/>
                    <a:pt x="11" y="6"/>
                  </a:cubicBezTo>
                  <a:cubicBezTo>
                    <a:pt x="11" y="5"/>
                    <a:pt x="11" y="5"/>
                    <a:pt x="11" y="5"/>
                  </a:cubicBezTo>
                  <a:cubicBezTo>
                    <a:pt x="11" y="4"/>
                    <a:pt x="11" y="4"/>
                    <a:pt x="11" y="3"/>
                  </a:cubicBezTo>
                  <a:cubicBezTo>
                    <a:pt x="11" y="2"/>
                    <a:pt x="11" y="2"/>
                    <a:pt x="11" y="2"/>
                  </a:cubicBezTo>
                  <a:cubicBezTo>
                    <a:pt x="10" y="2"/>
                    <a:pt x="10" y="2"/>
                    <a:pt x="10" y="1"/>
                  </a:cubicBezTo>
                  <a:cubicBezTo>
                    <a:pt x="9" y="1"/>
                    <a:pt x="9" y="1"/>
                    <a:pt x="8" y="1"/>
                  </a:cubicBezTo>
                  <a:cubicBezTo>
                    <a:pt x="8" y="0"/>
                    <a:pt x="7" y="0"/>
                    <a:pt x="6" y="0"/>
                  </a:cubicBezTo>
                  <a:cubicBezTo>
                    <a:pt x="6" y="0"/>
                    <a:pt x="5" y="1"/>
                    <a:pt x="5" y="1"/>
                  </a:cubicBezTo>
                  <a:cubicBezTo>
                    <a:pt x="4" y="1"/>
                    <a:pt x="4" y="1"/>
                    <a:pt x="3" y="1"/>
                  </a:cubicBezTo>
                  <a:cubicBezTo>
                    <a:pt x="3" y="1"/>
                    <a:pt x="2" y="1"/>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1" name="Freeform 447"/>
            <p:cNvSpPr>
              <a:spLocks/>
            </p:cNvSpPr>
            <p:nvPr/>
          </p:nvSpPr>
          <p:spPr bwMode="auto">
            <a:xfrm>
              <a:off x="2790826" y="4675189"/>
              <a:ext cx="20638" cy="22225"/>
            </a:xfrm>
            <a:custGeom>
              <a:avLst/>
              <a:gdLst>
                <a:gd name="T0" fmla="*/ 1 w 2"/>
                <a:gd name="T1" fmla="*/ 2 h 2"/>
                <a:gd name="T2" fmla="*/ 1 w 2"/>
                <a:gd name="T3" fmla="*/ 2 h 2"/>
                <a:gd name="T4" fmla="*/ 2 w 2"/>
                <a:gd name="T5" fmla="*/ 1 h 2"/>
                <a:gd name="T6" fmla="*/ 2 w 2"/>
                <a:gd name="T7" fmla="*/ 1 h 2"/>
                <a:gd name="T8" fmla="*/ 2 w 2"/>
                <a:gd name="T9" fmla="*/ 0 h 2"/>
                <a:gd name="T10" fmla="*/ 1 w 2"/>
                <a:gd name="T11" fmla="*/ 0 h 2"/>
                <a:gd name="T12" fmla="*/ 0 w 2"/>
                <a:gd name="T13" fmla="*/ 1 h 2"/>
                <a:gd name="T14" fmla="*/ 1 w 2"/>
                <a:gd name="T15" fmla="*/ 1 h 2"/>
                <a:gd name="T16" fmla="*/ 0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1" y="1"/>
                    <a:pt x="2" y="1"/>
                    <a:pt x="2" y="1"/>
                  </a:cubicBezTo>
                  <a:cubicBezTo>
                    <a:pt x="2" y="1"/>
                    <a:pt x="2" y="1"/>
                    <a:pt x="2" y="1"/>
                  </a:cubicBezTo>
                  <a:cubicBezTo>
                    <a:pt x="2" y="0"/>
                    <a:pt x="2" y="0"/>
                    <a:pt x="2" y="0"/>
                  </a:cubicBezTo>
                  <a:cubicBezTo>
                    <a:pt x="1" y="0"/>
                    <a:pt x="1" y="0"/>
                    <a:pt x="1" y="0"/>
                  </a:cubicBezTo>
                  <a:cubicBezTo>
                    <a:pt x="1" y="0"/>
                    <a:pt x="0" y="0"/>
                    <a:pt x="0" y="1"/>
                  </a:cubicBezTo>
                  <a:cubicBezTo>
                    <a:pt x="0" y="1"/>
                    <a:pt x="1" y="1"/>
                    <a:pt x="1" y="1"/>
                  </a:cubicBezTo>
                  <a:cubicBezTo>
                    <a:pt x="1" y="2"/>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2" name="Freeform 448"/>
            <p:cNvSpPr>
              <a:spLocks/>
            </p:cNvSpPr>
            <p:nvPr/>
          </p:nvSpPr>
          <p:spPr bwMode="auto">
            <a:xfrm>
              <a:off x="2811464" y="4675189"/>
              <a:ext cx="33338" cy="22225"/>
            </a:xfrm>
            <a:custGeom>
              <a:avLst/>
              <a:gdLst>
                <a:gd name="T0" fmla="*/ 1 w 3"/>
                <a:gd name="T1" fmla="*/ 2 h 2"/>
                <a:gd name="T2" fmla="*/ 2 w 3"/>
                <a:gd name="T3" fmla="*/ 2 h 2"/>
                <a:gd name="T4" fmla="*/ 2 w 3"/>
                <a:gd name="T5" fmla="*/ 1 h 2"/>
                <a:gd name="T6" fmla="*/ 3 w 3"/>
                <a:gd name="T7" fmla="*/ 1 h 2"/>
                <a:gd name="T8" fmla="*/ 3 w 3"/>
                <a:gd name="T9" fmla="*/ 1 h 2"/>
                <a:gd name="T10" fmla="*/ 3 w 3"/>
                <a:gd name="T11" fmla="*/ 1 h 2"/>
                <a:gd name="T12" fmla="*/ 2 w 3"/>
                <a:gd name="T13" fmla="*/ 1 h 2"/>
                <a:gd name="T14" fmla="*/ 1 w 3"/>
                <a:gd name="T15" fmla="*/ 1 h 2"/>
                <a:gd name="T16" fmla="*/ 1 w 3"/>
                <a:gd name="T17" fmla="*/ 2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2" y="2"/>
                    <a:pt x="2" y="2"/>
                    <a:pt x="2" y="2"/>
                  </a:cubicBezTo>
                  <a:cubicBezTo>
                    <a:pt x="2" y="2"/>
                    <a:pt x="2" y="2"/>
                    <a:pt x="2" y="1"/>
                  </a:cubicBezTo>
                  <a:cubicBezTo>
                    <a:pt x="2" y="1"/>
                    <a:pt x="3" y="1"/>
                    <a:pt x="3" y="1"/>
                  </a:cubicBezTo>
                  <a:cubicBezTo>
                    <a:pt x="3" y="1"/>
                    <a:pt x="3" y="1"/>
                    <a:pt x="3" y="1"/>
                  </a:cubicBezTo>
                  <a:cubicBezTo>
                    <a:pt x="3" y="1"/>
                    <a:pt x="3" y="1"/>
                    <a:pt x="3" y="1"/>
                  </a:cubicBezTo>
                  <a:cubicBezTo>
                    <a:pt x="2" y="1"/>
                    <a:pt x="2" y="0"/>
                    <a:pt x="2" y="1"/>
                  </a:cubicBezTo>
                  <a:cubicBezTo>
                    <a:pt x="1" y="1"/>
                    <a:pt x="1" y="1"/>
                    <a:pt x="1" y="1"/>
                  </a:cubicBezTo>
                  <a:cubicBezTo>
                    <a:pt x="1" y="1"/>
                    <a:pt x="0" y="2"/>
                    <a:pt x="1" y="2"/>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3" name="Freeform 449"/>
            <p:cNvSpPr>
              <a:spLocks/>
            </p:cNvSpPr>
            <p:nvPr/>
          </p:nvSpPr>
          <p:spPr bwMode="auto">
            <a:xfrm>
              <a:off x="3848101" y="1962151"/>
              <a:ext cx="323850" cy="260350"/>
            </a:xfrm>
            <a:custGeom>
              <a:avLst/>
              <a:gdLst>
                <a:gd name="T0" fmla="*/ 12 w 30"/>
                <a:gd name="T1" fmla="*/ 24 h 24"/>
                <a:gd name="T2" fmla="*/ 12 w 30"/>
                <a:gd name="T3" fmla="*/ 21 h 24"/>
                <a:gd name="T4" fmla="*/ 14 w 30"/>
                <a:gd name="T5" fmla="*/ 20 h 24"/>
                <a:gd name="T6" fmla="*/ 16 w 30"/>
                <a:gd name="T7" fmla="*/ 19 h 24"/>
                <a:gd name="T8" fmla="*/ 19 w 30"/>
                <a:gd name="T9" fmla="*/ 18 h 24"/>
                <a:gd name="T10" fmla="*/ 21 w 30"/>
                <a:gd name="T11" fmla="*/ 16 h 24"/>
                <a:gd name="T12" fmla="*/ 23 w 30"/>
                <a:gd name="T13" fmla="*/ 16 h 24"/>
                <a:gd name="T14" fmla="*/ 24 w 30"/>
                <a:gd name="T15" fmla="*/ 14 h 24"/>
                <a:gd name="T16" fmla="*/ 27 w 30"/>
                <a:gd name="T17" fmla="*/ 12 h 24"/>
                <a:gd name="T18" fmla="*/ 29 w 30"/>
                <a:gd name="T19" fmla="*/ 12 h 24"/>
                <a:gd name="T20" fmla="*/ 30 w 30"/>
                <a:gd name="T21" fmla="*/ 10 h 24"/>
                <a:gd name="T22" fmla="*/ 29 w 30"/>
                <a:gd name="T23" fmla="*/ 8 h 24"/>
                <a:gd name="T24" fmla="*/ 29 w 30"/>
                <a:gd name="T25" fmla="*/ 6 h 24"/>
                <a:gd name="T26" fmla="*/ 28 w 30"/>
                <a:gd name="T27" fmla="*/ 3 h 24"/>
                <a:gd name="T28" fmla="*/ 28 w 30"/>
                <a:gd name="T29" fmla="*/ 2 h 24"/>
                <a:gd name="T30" fmla="*/ 26 w 30"/>
                <a:gd name="T31" fmla="*/ 2 h 24"/>
                <a:gd name="T32" fmla="*/ 23 w 30"/>
                <a:gd name="T33" fmla="*/ 2 h 24"/>
                <a:gd name="T34" fmla="*/ 21 w 30"/>
                <a:gd name="T35" fmla="*/ 1 h 24"/>
                <a:gd name="T36" fmla="*/ 19 w 30"/>
                <a:gd name="T37" fmla="*/ 0 h 24"/>
                <a:gd name="T38" fmla="*/ 18 w 30"/>
                <a:gd name="T39" fmla="*/ 2 h 24"/>
                <a:gd name="T40" fmla="*/ 16 w 30"/>
                <a:gd name="T41" fmla="*/ 5 h 24"/>
                <a:gd name="T42" fmla="*/ 15 w 30"/>
                <a:gd name="T43" fmla="*/ 6 h 24"/>
                <a:gd name="T44" fmla="*/ 12 w 30"/>
                <a:gd name="T45" fmla="*/ 8 h 24"/>
                <a:gd name="T46" fmla="*/ 9 w 30"/>
                <a:gd name="T47" fmla="*/ 9 h 24"/>
                <a:gd name="T48" fmla="*/ 9 w 30"/>
                <a:gd name="T49" fmla="*/ 12 h 24"/>
                <a:gd name="T50" fmla="*/ 8 w 30"/>
                <a:gd name="T51" fmla="*/ 13 h 24"/>
                <a:gd name="T52" fmla="*/ 9 w 30"/>
                <a:gd name="T53" fmla="*/ 15 h 24"/>
                <a:gd name="T54" fmla="*/ 9 w 30"/>
                <a:gd name="T55" fmla="*/ 17 h 24"/>
                <a:gd name="T56" fmla="*/ 7 w 30"/>
                <a:gd name="T57" fmla="*/ 20 h 24"/>
                <a:gd name="T58" fmla="*/ 5 w 30"/>
                <a:gd name="T59" fmla="*/ 21 h 24"/>
                <a:gd name="T60" fmla="*/ 3 w 30"/>
                <a:gd name="T61" fmla="*/ 22 h 24"/>
                <a:gd name="T62" fmla="*/ 1 w 30"/>
                <a:gd name="T63" fmla="*/ 23 h 24"/>
                <a:gd name="T64" fmla="*/ 0 w 30"/>
                <a:gd name="T6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4">
                  <a:moveTo>
                    <a:pt x="11" y="24"/>
                  </a:moveTo>
                  <a:cubicBezTo>
                    <a:pt x="12" y="24"/>
                    <a:pt x="12" y="24"/>
                    <a:pt x="12" y="24"/>
                  </a:cubicBezTo>
                  <a:cubicBezTo>
                    <a:pt x="12" y="21"/>
                    <a:pt x="12" y="21"/>
                    <a:pt x="12" y="21"/>
                  </a:cubicBezTo>
                  <a:cubicBezTo>
                    <a:pt x="12" y="21"/>
                    <a:pt x="12" y="21"/>
                    <a:pt x="12" y="21"/>
                  </a:cubicBezTo>
                  <a:cubicBezTo>
                    <a:pt x="13" y="21"/>
                    <a:pt x="13" y="20"/>
                    <a:pt x="13" y="20"/>
                  </a:cubicBezTo>
                  <a:cubicBezTo>
                    <a:pt x="13" y="20"/>
                    <a:pt x="14" y="20"/>
                    <a:pt x="14" y="20"/>
                  </a:cubicBezTo>
                  <a:cubicBezTo>
                    <a:pt x="14" y="20"/>
                    <a:pt x="14" y="20"/>
                    <a:pt x="15" y="19"/>
                  </a:cubicBezTo>
                  <a:cubicBezTo>
                    <a:pt x="15" y="19"/>
                    <a:pt x="16" y="19"/>
                    <a:pt x="16" y="19"/>
                  </a:cubicBezTo>
                  <a:cubicBezTo>
                    <a:pt x="17" y="18"/>
                    <a:pt x="17" y="18"/>
                    <a:pt x="18" y="18"/>
                  </a:cubicBezTo>
                  <a:cubicBezTo>
                    <a:pt x="18" y="18"/>
                    <a:pt x="18" y="18"/>
                    <a:pt x="19" y="18"/>
                  </a:cubicBezTo>
                  <a:cubicBezTo>
                    <a:pt x="19" y="18"/>
                    <a:pt x="20" y="17"/>
                    <a:pt x="20" y="17"/>
                  </a:cubicBezTo>
                  <a:cubicBezTo>
                    <a:pt x="21" y="17"/>
                    <a:pt x="21" y="16"/>
                    <a:pt x="21" y="16"/>
                  </a:cubicBezTo>
                  <a:cubicBezTo>
                    <a:pt x="22" y="16"/>
                    <a:pt x="22" y="16"/>
                    <a:pt x="22" y="16"/>
                  </a:cubicBezTo>
                  <a:cubicBezTo>
                    <a:pt x="23" y="16"/>
                    <a:pt x="23" y="16"/>
                    <a:pt x="23" y="16"/>
                  </a:cubicBezTo>
                  <a:cubicBezTo>
                    <a:pt x="24" y="16"/>
                    <a:pt x="25" y="16"/>
                    <a:pt x="25" y="15"/>
                  </a:cubicBezTo>
                  <a:cubicBezTo>
                    <a:pt x="25" y="15"/>
                    <a:pt x="24" y="14"/>
                    <a:pt x="24" y="14"/>
                  </a:cubicBezTo>
                  <a:cubicBezTo>
                    <a:pt x="24" y="13"/>
                    <a:pt x="25" y="13"/>
                    <a:pt x="25" y="12"/>
                  </a:cubicBezTo>
                  <a:cubicBezTo>
                    <a:pt x="25" y="12"/>
                    <a:pt x="26" y="12"/>
                    <a:pt x="27" y="12"/>
                  </a:cubicBezTo>
                  <a:cubicBezTo>
                    <a:pt x="27" y="11"/>
                    <a:pt x="28" y="11"/>
                    <a:pt x="28" y="12"/>
                  </a:cubicBezTo>
                  <a:cubicBezTo>
                    <a:pt x="28" y="12"/>
                    <a:pt x="29" y="12"/>
                    <a:pt x="29" y="12"/>
                  </a:cubicBezTo>
                  <a:cubicBezTo>
                    <a:pt x="30" y="12"/>
                    <a:pt x="30" y="12"/>
                    <a:pt x="30" y="11"/>
                  </a:cubicBezTo>
                  <a:cubicBezTo>
                    <a:pt x="30" y="11"/>
                    <a:pt x="30" y="11"/>
                    <a:pt x="30" y="10"/>
                  </a:cubicBezTo>
                  <a:cubicBezTo>
                    <a:pt x="30" y="10"/>
                    <a:pt x="30" y="10"/>
                    <a:pt x="29" y="10"/>
                  </a:cubicBezTo>
                  <a:cubicBezTo>
                    <a:pt x="29" y="9"/>
                    <a:pt x="29" y="9"/>
                    <a:pt x="29" y="8"/>
                  </a:cubicBezTo>
                  <a:cubicBezTo>
                    <a:pt x="29" y="8"/>
                    <a:pt x="29" y="7"/>
                    <a:pt x="29" y="7"/>
                  </a:cubicBezTo>
                  <a:cubicBezTo>
                    <a:pt x="29" y="7"/>
                    <a:pt x="29" y="6"/>
                    <a:pt x="29" y="6"/>
                  </a:cubicBezTo>
                  <a:cubicBezTo>
                    <a:pt x="29" y="6"/>
                    <a:pt x="29" y="5"/>
                    <a:pt x="29" y="5"/>
                  </a:cubicBezTo>
                  <a:cubicBezTo>
                    <a:pt x="29" y="4"/>
                    <a:pt x="29" y="4"/>
                    <a:pt x="28" y="3"/>
                  </a:cubicBezTo>
                  <a:cubicBezTo>
                    <a:pt x="28" y="3"/>
                    <a:pt x="28" y="3"/>
                    <a:pt x="28" y="2"/>
                  </a:cubicBezTo>
                  <a:cubicBezTo>
                    <a:pt x="28" y="2"/>
                    <a:pt x="28" y="2"/>
                    <a:pt x="28" y="2"/>
                  </a:cubicBezTo>
                  <a:cubicBezTo>
                    <a:pt x="28" y="2"/>
                    <a:pt x="27" y="2"/>
                    <a:pt x="27" y="2"/>
                  </a:cubicBezTo>
                  <a:cubicBezTo>
                    <a:pt x="26" y="2"/>
                    <a:pt x="26" y="2"/>
                    <a:pt x="26" y="2"/>
                  </a:cubicBezTo>
                  <a:cubicBezTo>
                    <a:pt x="25" y="2"/>
                    <a:pt x="25" y="2"/>
                    <a:pt x="24" y="2"/>
                  </a:cubicBezTo>
                  <a:cubicBezTo>
                    <a:pt x="24" y="2"/>
                    <a:pt x="24" y="2"/>
                    <a:pt x="23" y="2"/>
                  </a:cubicBezTo>
                  <a:cubicBezTo>
                    <a:pt x="23" y="2"/>
                    <a:pt x="23" y="2"/>
                    <a:pt x="22" y="2"/>
                  </a:cubicBezTo>
                  <a:cubicBezTo>
                    <a:pt x="21" y="2"/>
                    <a:pt x="21" y="2"/>
                    <a:pt x="21" y="1"/>
                  </a:cubicBezTo>
                  <a:cubicBezTo>
                    <a:pt x="20" y="1"/>
                    <a:pt x="20" y="1"/>
                    <a:pt x="20" y="0"/>
                  </a:cubicBezTo>
                  <a:cubicBezTo>
                    <a:pt x="19" y="0"/>
                    <a:pt x="19" y="0"/>
                    <a:pt x="19" y="0"/>
                  </a:cubicBezTo>
                  <a:cubicBezTo>
                    <a:pt x="19" y="0"/>
                    <a:pt x="19" y="0"/>
                    <a:pt x="18" y="1"/>
                  </a:cubicBezTo>
                  <a:cubicBezTo>
                    <a:pt x="18" y="1"/>
                    <a:pt x="18" y="2"/>
                    <a:pt x="18" y="2"/>
                  </a:cubicBezTo>
                  <a:cubicBezTo>
                    <a:pt x="18" y="3"/>
                    <a:pt x="18" y="3"/>
                    <a:pt x="17" y="3"/>
                  </a:cubicBezTo>
                  <a:cubicBezTo>
                    <a:pt x="17" y="4"/>
                    <a:pt x="17" y="4"/>
                    <a:pt x="16" y="5"/>
                  </a:cubicBezTo>
                  <a:cubicBezTo>
                    <a:pt x="16" y="5"/>
                    <a:pt x="16" y="5"/>
                    <a:pt x="16" y="6"/>
                  </a:cubicBezTo>
                  <a:cubicBezTo>
                    <a:pt x="16" y="6"/>
                    <a:pt x="15" y="6"/>
                    <a:pt x="15" y="6"/>
                  </a:cubicBezTo>
                  <a:cubicBezTo>
                    <a:pt x="14" y="7"/>
                    <a:pt x="14" y="7"/>
                    <a:pt x="14" y="7"/>
                  </a:cubicBezTo>
                  <a:cubicBezTo>
                    <a:pt x="13" y="7"/>
                    <a:pt x="13" y="7"/>
                    <a:pt x="12" y="8"/>
                  </a:cubicBezTo>
                  <a:cubicBezTo>
                    <a:pt x="11" y="8"/>
                    <a:pt x="11" y="8"/>
                    <a:pt x="10" y="8"/>
                  </a:cubicBezTo>
                  <a:cubicBezTo>
                    <a:pt x="10" y="8"/>
                    <a:pt x="9" y="9"/>
                    <a:pt x="9" y="9"/>
                  </a:cubicBezTo>
                  <a:cubicBezTo>
                    <a:pt x="9" y="10"/>
                    <a:pt x="9" y="10"/>
                    <a:pt x="9" y="11"/>
                  </a:cubicBezTo>
                  <a:cubicBezTo>
                    <a:pt x="9" y="11"/>
                    <a:pt x="9" y="11"/>
                    <a:pt x="9" y="12"/>
                  </a:cubicBezTo>
                  <a:cubicBezTo>
                    <a:pt x="9" y="12"/>
                    <a:pt x="9" y="12"/>
                    <a:pt x="9" y="12"/>
                  </a:cubicBezTo>
                  <a:cubicBezTo>
                    <a:pt x="9" y="13"/>
                    <a:pt x="9" y="13"/>
                    <a:pt x="8" y="13"/>
                  </a:cubicBezTo>
                  <a:cubicBezTo>
                    <a:pt x="8" y="14"/>
                    <a:pt x="8" y="14"/>
                    <a:pt x="8" y="14"/>
                  </a:cubicBezTo>
                  <a:cubicBezTo>
                    <a:pt x="8" y="14"/>
                    <a:pt x="8" y="15"/>
                    <a:pt x="9" y="15"/>
                  </a:cubicBezTo>
                  <a:cubicBezTo>
                    <a:pt x="9" y="15"/>
                    <a:pt x="9" y="15"/>
                    <a:pt x="9" y="16"/>
                  </a:cubicBezTo>
                  <a:cubicBezTo>
                    <a:pt x="9" y="16"/>
                    <a:pt x="9" y="17"/>
                    <a:pt x="9" y="17"/>
                  </a:cubicBezTo>
                  <a:cubicBezTo>
                    <a:pt x="9" y="18"/>
                    <a:pt x="8" y="18"/>
                    <a:pt x="8" y="18"/>
                  </a:cubicBezTo>
                  <a:cubicBezTo>
                    <a:pt x="8" y="19"/>
                    <a:pt x="8" y="19"/>
                    <a:pt x="7" y="20"/>
                  </a:cubicBezTo>
                  <a:cubicBezTo>
                    <a:pt x="7" y="20"/>
                    <a:pt x="7" y="20"/>
                    <a:pt x="6" y="20"/>
                  </a:cubicBezTo>
                  <a:cubicBezTo>
                    <a:pt x="6" y="21"/>
                    <a:pt x="6" y="21"/>
                    <a:pt x="5" y="21"/>
                  </a:cubicBezTo>
                  <a:cubicBezTo>
                    <a:pt x="5" y="21"/>
                    <a:pt x="5" y="22"/>
                    <a:pt x="5" y="22"/>
                  </a:cubicBezTo>
                  <a:cubicBezTo>
                    <a:pt x="4" y="22"/>
                    <a:pt x="4" y="22"/>
                    <a:pt x="3" y="22"/>
                  </a:cubicBezTo>
                  <a:cubicBezTo>
                    <a:pt x="3" y="22"/>
                    <a:pt x="3" y="22"/>
                    <a:pt x="2" y="22"/>
                  </a:cubicBezTo>
                  <a:cubicBezTo>
                    <a:pt x="2" y="23"/>
                    <a:pt x="1" y="23"/>
                    <a:pt x="1" y="23"/>
                  </a:cubicBezTo>
                  <a:cubicBezTo>
                    <a:pt x="1" y="23"/>
                    <a:pt x="1" y="24"/>
                    <a:pt x="0" y="24"/>
                  </a:cubicBezTo>
                  <a:cubicBezTo>
                    <a:pt x="0" y="24"/>
                    <a:pt x="0" y="24"/>
                    <a:pt x="0" y="24"/>
                  </a:cubicBezTo>
                  <a:cubicBezTo>
                    <a:pt x="11" y="24"/>
                    <a:pt x="11" y="24"/>
                    <a:pt x="11" y="2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4" name="Freeform 450"/>
            <p:cNvSpPr>
              <a:spLocks/>
            </p:cNvSpPr>
            <p:nvPr/>
          </p:nvSpPr>
          <p:spPr bwMode="auto">
            <a:xfrm>
              <a:off x="5100639" y="2049464"/>
              <a:ext cx="31750" cy="119063"/>
            </a:xfrm>
            <a:custGeom>
              <a:avLst/>
              <a:gdLst>
                <a:gd name="T0" fmla="*/ 0 w 3"/>
                <a:gd name="T1" fmla="*/ 6 h 11"/>
                <a:gd name="T2" fmla="*/ 1 w 3"/>
                <a:gd name="T3" fmla="*/ 7 h 11"/>
                <a:gd name="T4" fmla="*/ 1 w 3"/>
                <a:gd name="T5" fmla="*/ 8 h 11"/>
                <a:gd name="T6" fmla="*/ 2 w 3"/>
                <a:gd name="T7" fmla="*/ 9 h 11"/>
                <a:gd name="T8" fmla="*/ 2 w 3"/>
                <a:gd name="T9" fmla="*/ 10 h 11"/>
                <a:gd name="T10" fmla="*/ 2 w 3"/>
                <a:gd name="T11" fmla="*/ 11 h 11"/>
                <a:gd name="T12" fmla="*/ 2 w 3"/>
                <a:gd name="T13" fmla="*/ 11 h 11"/>
                <a:gd name="T14" fmla="*/ 2 w 3"/>
                <a:gd name="T15" fmla="*/ 9 h 11"/>
                <a:gd name="T16" fmla="*/ 3 w 3"/>
                <a:gd name="T17" fmla="*/ 7 h 11"/>
                <a:gd name="T18" fmla="*/ 3 w 3"/>
                <a:gd name="T19" fmla="*/ 5 h 11"/>
                <a:gd name="T20" fmla="*/ 2 w 3"/>
                <a:gd name="T21" fmla="*/ 3 h 11"/>
                <a:gd name="T22" fmla="*/ 3 w 3"/>
                <a:gd name="T23" fmla="*/ 2 h 11"/>
                <a:gd name="T24" fmla="*/ 3 w 3"/>
                <a:gd name="T25" fmla="*/ 1 h 11"/>
                <a:gd name="T26" fmla="*/ 3 w 3"/>
                <a:gd name="T27" fmla="*/ 1 h 11"/>
                <a:gd name="T28" fmla="*/ 3 w 3"/>
                <a:gd name="T29" fmla="*/ 1 h 11"/>
                <a:gd name="T30" fmla="*/ 2 w 3"/>
                <a:gd name="T31" fmla="*/ 0 h 11"/>
                <a:gd name="T32" fmla="*/ 2 w 3"/>
                <a:gd name="T33" fmla="*/ 0 h 11"/>
                <a:gd name="T34" fmla="*/ 1 w 3"/>
                <a:gd name="T35" fmla="*/ 1 h 11"/>
                <a:gd name="T36" fmla="*/ 1 w 3"/>
                <a:gd name="T37" fmla="*/ 3 h 11"/>
                <a:gd name="T38" fmla="*/ 0 w 3"/>
                <a:gd name="T39" fmla="*/ 4 h 11"/>
                <a:gd name="T40" fmla="*/ 0 w 3"/>
                <a:gd name="T41" fmla="*/ 5 h 11"/>
                <a:gd name="T42" fmla="*/ 0 w 3"/>
                <a:gd name="T43" fmla="*/ 6 h 11"/>
                <a:gd name="T44" fmla="*/ 0 w 3"/>
                <a:gd name="T45" fmla="*/ 6 h 11"/>
                <a:gd name="T46" fmla="*/ 0 w 3"/>
                <a:gd name="T4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11">
                  <a:moveTo>
                    <a:pt x="0" y="6"/>
                  </a:moveTo>
                  <a:cubicBezTo>
                    <a:pt x="1" y="7"/>
                    <a:pt x="1" y="7"/>
                    <a:pt x="1" y="7"/>
                  </a:cubicBezTo>
                  <a:cubicBezTo>
                    <a:pt x="1" y="8"/>
                    <a:pt x="1" y="8"/>
                    <a:pt x="1" y="8"/>
                  </a:cubicBezTo>
                  <a:cubicBezTo>
                    <a:pt x="1" y="9"/>
                    <a:pt x="2" y="9"/>
                    <a:pt x="2" y="9"/>
                  </a:cubicBezTo>
                  <a:cubicBezTo>
                    <a:pt x="2" y="9"/>
                    <a:pt x="2" y="10"/>
                    <a:pt x="2" y="10"/>
                  </a:cubicBezTo>
                  <a:cubicBezTo>
                    <a:pt x="2" y="10"/>
                    <a:pt x="2" y="11"/>
                    <a:pt x="2" y="11"/>
                  </a:cubicBezTo>
                  <a:cubicBezTo>
                    <a:pt x="2" y="11"/>
                    <a:pt x="2" y="11"/>
                    <a:pt x="2" y="11"/>
                  </a:cubicBezTo>
                  <a:cubicBezTo>
                    <a:pt x="2" y="10"/>
                    <a:pt x="2" y="9"/>
                    <a:pt x="2" y="9"/>
                  </a:cubicBezTo>
                  <a:cubicBezTo>
                    <a:pt x="3" y="8"/>
                    <a:pt x="3" y="8"/>
                    <a:pt x="3" y="7"/>
                  </a:cubicBezTo>
                  <a:cubicBezTo>
                    <a:pt x="3" y="6"/>
                    <a:pt x="3" y="6"/>
                    <a:pt x="3" y="5"/>
                  </a:cubicBezTo>
                  <a:cubicBezTo>
                    <a:pt x="3" y="5"/>
                    <a:pt x="2" y="4"/>
                    <a:pt x="2" y="3"/>
                  </a:cubicBezTo>
                  <a:cubicBezTo>
                    <a:pt x="2" y="3"/>
                    <a:pt x="2" y="2"/>
                    <a:pt x="3" y="2"/>
                  </a:cubicBezTo>
                  <a:cubicBezTo>
                    <a:pt x="3" y="1"/>
                    <a:pt x="3" y="1"/>
                    <a:pt x="3" y="1"/>
                  </a:cubicBezTo>
                  <a:cubicBezTo>
                    <a:pt x="3" y="1"/>
                    <a:pt x="3" y="1"/>
                    <a:pt x="3" y="1"/>
                  </a:cubicBezTo>
                  <a:cubicBezTo>
                    <a:pt x="3" y="1"/>
                    <a:pt x="3" y="1"/>
                    <a:pt x="3" y="1"/>
                  </a:cubicBezTo>
                  <a:cubicBezTo>
                    <a:pt x="3" y="0"/>
                    <a:pt x="3" y="0"/>
                    <a:pt x="2" y="0"/>
                  </a:cubicBezTo>
                  <a:cubicBezTo>
                    <a:pt x="2" y="0"/>
                    <a:pt x="2" y="0"/>
                    <a:pt x="2" y="0"/>
                  </a:cubicBezTo>
                  <a:cubicBezTo>
                    <a:pt x="2" y="0"/>
                    <a:pt x="1" y="1"/>
                    <a:pt x="1" y="1"/>
                  </a:cubicBezTo>
                  <a:cubicBezTo>
                    <a:pt x="1" y="2"/>
                    <a:pt x="1" y="2"/>
                    <a:pt x="1" y="3"/>
                  </a:cubicBezTo>
                  <a:cubicBezTo>
                    <a:pt x="1" y="3"/>
                    <a:pt x="1" y="4"/>
                    <a:pt x="0" y="4"/>
                  </a:cubicBezTo>
                  <a:cubicBezTo>
                    <a:pt x="0" y="5"/>
                    <a:pt x="0" y="5"/>
                    <a:pt x="0" y="5"/>
                  </a:cubicBezTo>
                  <a:cubicBezTo>
                    <a:pt x="0" y="6"/>
                    <a:pt x="0" y="5"/>
                    <a:pt x="0" y="6"/>
                  </a:cubicBezTo>
                  <a:cubicBezTo>
                    <a:pt x="0" y="6"/>
                    <a:pt x="0" y="6"/>
                    <a:pt x="0" y="6"/>
                  </a:cubicBezTo>
                  <a:cubicBezTo>
                    <a:pt x="0" y="6"/>
                    <a:pt x="0" y="6"/>
                    <a:pt x="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5" name="Freeform 451"/>
            <p:cNvSpPr>
              <a:spLocks/>
            </p:cNvSpPr>
            <p:nvPr/>
          </p:nvSpPr>
          <p:spPr bwMode="auto">
            <a:xfrm>
              <a:off x="5586414" y="2297114"/>
              <a:ext cx="215900" cy="271463"/>
            </a:xfrm>
            <a:custGeom>
              <a:avLst/>
              <a:gdLst>
                <a:gd name="T0" fmla="*/ 17 w 20"/>
                <a:gd name="T1" fmla="*/ 14 h 25"/>
                <a:gd name="T2" fmla="*/ 18 w 20"/>
                <a:gd name="T3" fmla="*/ 13 h 25"/>
                <a:gd name="T4" fmla="*/ 18 w 20"/>
                <a:gd name="T5" fmla="*/ 12 h 25"/>
                <a:gd name="T6" fmla="*/ 19 w 20"/>
                <a:gd name="T7" fmla="*/ 12 h 25"/>
                <a:gd name="T8" fmla="*/ 19 w 20"/>
                <a:gd name="T9" fmla="*/ 11 h 25"/>
                <a:gd name="T10" fmla="*/ 20 w 20"/>
                <a:gd name="T11" fmla="*/ 10 h 25"/>
                <a:gd name="T12" fmla="*/ 20 w 20"/>
                <a:gd name="T13" fmla="*/ 9 h 25"/>
                <a:gd name="T14" fmla="*/ 20 w 20"/>
                <a:gd name="T15" fmla="*/ 8 h 25"/>
                <a:gd name="T16" fmla="*/ 19 w 20"/>
                <a:gd name="T17" fmla="*/ 8 h 25"/>
                <a:gd name="T18" fmla="*/ 19 w 20"/>
                <a:gd name="T19" fmla="*/ 7 h 25"/>
                <a:gd name="T20" fmla="*/ 18 w 20"/>
                <a:gd name="T21" fmla="*/ 7 h 25"/>
                <a:gd name="T22" fmla="*/ 18 w 20"/>
                <a:gd name="T23" fmla="*/ 6 h 25"/>
                <a:gd name="T24" fmla="*/ 17 w 20"/>
                <a:gd name="T25" fmla="*/ 5 h 25"/>
                <a:gd name="T26" fmla="*/ 16 w 20"/>
                <a:gd name="T27" fmla="*/ 5 h 25"/>
                <a:gd name="T28" fmla="*/ 15 w 20"/>
                <a:gd name="T29" fmla="*/ 5 h 25"/>
                <a:gd name="T30" fmla="*/ 14 w 20"/>
                <a:gd name="T31" fmla="*/ 5 h 25"/>
                <a:gd name="T32" fmla="*/ 14 w 20"/>
                <a:gd name="T33" fmla="*/ 4 h 25"/>
                <a:gd name="T34" fmla="*/ 13 w 20"/>
                <a:gd name="T35" fmla="*/ 3 h 25"/>
                <a:gd name="T36" fmla="*/ 12 w 20"/>
                <a:gd name="T37" fmla="*/ 3 h 25"/>
                <a:gd name="T38" fmla="*/ 11 w 20"/>
                <a:gd name="T39" fmla="*/ 2 h 25"/>
                <a:gd name="T40" fmla="*/ 11 w 20"/>
                <a:gd name="T41" fmla="*/ 2 h 25"/>
                <a:gd name="T42" fmla="*/ 11 w 20"/>
                <a:gd name="T43" fmla="*/ 1 h 25"/>
                <a:gd name="T44" fmla="*/ 11 w 20"/>
                <a:gd name="T45" fmla="*/ 0 h 25"/>
                <a:gd name="T46" fmla="*/ 10 w 20"/>
                <a:gd name="T47" fmla="*/ 0 h 25"/>
                <a:gd name="T48" fmla="*/ 9 w 20"/>
                <a:gd name="T49" fmla="*/ 1 h 25"/>
                <a:gd name="T50" fmla="*/ 9 w 20"/>
                <a:gd name="T51" fmla="*/ 3 h 25"/>
                <a:gd name="T52" fmla="*/ 8 w 20"/>
                <a:gd name="T53" fmla="*/ 5 h 25"/>
                <a:gd name="T54" fmla="*/ 8 w 20"/>
                <a:gd name="T55" fmla="*/ 7 h 25"/>
                <a:gd name="T56" fmla="*/ 8 w 20"/>
                <a:gd name="T57" fmla="*/ 8 h 25"/>
                <a:gd name="T58" fmla="*/ 8 w 20"/>
                <a:gd name="T59" fmla="*/ 10 h 25"/>
                <a:gd name="T60" fmla="*/ 7 w 20"/>
                <a:gd name="T61" fmla="*/ 12 h 25"/>
                <a:gd name="T62" fmla="*/ 6 w 20"/>
                <a:gd name="T63" fmla="*/ 14 h 25"/>
                <a:gd name="T64" fmla="*/ 5 w 20"/>
                <a:gd name="T65" fmla="*/ 16 h 25"/>
                <a:gd name="T66" fmla="*/ 1 w 20"/>
                <a:gd name="T67" fmla="*/ 18 h 25"/>
                <a:gd name="T68" fmla="*/ 0 w 20"/>
                <a:gd name="T69" fmla="*/ 18 h 25"/>
                <a:gd name="T70" fmla="*/ 0 w 20"/>
                <a:gd name="T71" fmla="*/ 18 h 25"/>
                <a:gd name="T72" fmla="*/ 1 w 20"/>
                <a:gd name="T73" fmla="*/ 20 h 25"/>
                <a:gd name="T74" fmla="*/ 2 w 20"/>
                <a:gd name="T75" fmla="*/ 22 h 25"/>
                <a:gd name="T76" fmla="*/ 4 w 20"/>
                <a:gd name="T77" fmla="*/ 25 h 25"/>
                <a:gd name="T78" fmla="*/ 5 w 20"/>
                <a:gd name="T79" fmla="*/ 25 h 25"/>
                <a:gd name="T80" fmla="*/ 6 w 20"/>
                <a:gd name="T81" fmla="*/ 24 h 25"/>
                <a:gd name="T82" fmla="*/ 7 w 20"/>
                <a:gd name="T83" fmla="*/ 24 h 25"/>
                <a:gd name="T84" fmla="*/ 8 w 20"/>
                <a:gd name="T85" fmla="*/ 24 h 25"/>
                <a:gd name="T86" fmla="*/ 9 w 20"/>
                <a:gd name="T87" fmla="*/ 24 h 25"/>
                <a:gd name="T88" fmla="*/ 10 w 20"/>
                <a:gd name="T89" fmla="*/ 24 h 25"/>
                <a:gd name="T90" fmla="*/ 11 w 20"/>
                <a:gd name="T91" fmla="*/ 23 h 25"/>
                <a:gd name="T92" fmla="*/ 10 w 20"/>
                <a:gd name="T93" fmla="*/ 23 h 25"/>
                <a:gd name="T94" fmla="*/ 10 w 20"/>
                <a:gd name="T95" fmla="*/ 22 h 25"/>
                <a:gd name="T96" fmla="*/ 11 w 20"/>
                <a:gd name="T97" fmla="*/ 21 h 25"/>
                <a:gd name="T98" fmla="*/ 13 w 20"/>
                <a:gd name="T99" fmla="*/ 21 h 25"/>
                <a:gd name="T100" fmla="*/ 13 w 20"/>
                <a:gd name="T101" fmla="*/ 21 h 25"/>
                <a:gd name="T102" fmla="*/ 13 w 20"/>
                <a:gd name="T103" fmla="*/ 20 h 25"/>
                <a:gd name="T104" fmla="*/ 14 w 20"/>
                <a:gd name="T105" fmla="*/ 19 h 25"/>
                <a:gd name="T106" fmla="*/ 15 w 20"/>
                <a:gd name="T107" fmla="*/ 18 h 25"/>
                <a:gd name="T108" fmla="*/ 15 w 20"/>
                <a:gd name="T109" fmla="*/ 17 h 25"/>
                <a:gd name="T110" fmla="*/ 16 w 20"/>
                <a:gd name="T111" fmla="*/ 16 h 25"/>
                <a:gd name="T112" fmla="*/ 16 w 20"/>
                <a:gd name="T113" fmla="*/ 15 h 25"/>
                <a:gd name="T114" fmla="*/ 16 w 20"/>
                <a:gd name="T115" fmla="*/ 14 h 25"/>
                <a:gd name="T116" fmla="*/ 17 w 20"/>
                <a:gd name="T1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25">
                  <a:moveTo>
                    <a:pt x="17" y="14"/>
                  </a:moveTo>
                  <a:cubicBezTo>
                    <a:pt x="17" y="14"/>
                    <a:pt x="18" y="14"/>
                    <a:pt x="18" y="13"/>
                  </a:cubicBezTo>
                  <a:cubicBezTo>
                    <a:pt x="18" y="13"/>
                    <a:pt x="18" y="13"/>
                    <a:pt x="18" y="12"/>
                  </a:cubicBezTo>
                  <a:cubicBezTo>
                    <a:pt x="18" y="12"/>
                    <a:pt x="18" y="12"/>
                    <a:pt x="19" y="12"/>
                  </a:cubicBezTo>
                  <a:cubicBezTo>
                    <a:pt x="19" y="12"/>
                    <a:pt x="19" y="11"/>
                    <a:pt x="19" y="11"/>
                  </a:cubicBezTo>
                  <a:cubicBezTo>
                    <a:pt x="20" y="11"/>
                    <a:pt x="20" y="11"/>
                    <a:pt x="20" y="10"/>
                  </a:cubicBezTo>
                  <a:cubicBezTo>
                    <a:pt x="20" y="10"/>
                    <a:pt x="20" y="9"/>
                    <a:pt x="20" y="9"/>
                  </a:cubicBezTo>
                  <a:cubicBezTo>
                    <a:pt x="20" y="9"/>
                    <a:pt x="20" y="8"/>
                    <a:pt x="20" y="8"/>
                  </a:cubicBezTo>
                  <a:cubicBezTo>
                    <a:pt x="20" y="8"/>
                    <a:pt x="19" y="8"/>
                    <a:pt x="19" y="8"/>
                  </a:cubicBezTo>
                  <a:cubicBezTo>
                    <a:pt x="19" y="8"/>
                    <a:pt x="19" y="7"/>
                    <a:pt x="19" y="7"/>
                  </a:cubicBezTo>
                  <a:cubicBezTo>
                    <a:pt x="18" y="7"/>
                    <a:pt x="18" y="7"/>
                    <a:pt x="18" y="7"/>
                  </a:cubicBezTo>
                  <a:cubicBezTo>
                    <a:pt x="18" y="6"/>
                    <a:pt x="18" y="6"/>
                    <a:pt x="18" y="6"/>
                  </a:cubicBezTo>
                  <a:cubicBezTo>
                    <a:pt x="18" y="5"/>
                    <a:pt x="17" y="5"/>
                    <a:pt x="17" y="5"/>
                  </a:cubicBezTo>
                  <a:cubicBezTo>
                    <a:pt x="17" y="5"/>
                    <a:pt x="17" y="5"/>
                    <a:pt x="16" y="5"/>
                  </a:cubicBezTo>
                  <a:cubicBezTo>
                    <a:pt x="16" y="5"/>
                    <a:pt x="16" y="5"/>
                    <a:pt x="15" y="5"/>
                  </a:cubicBezTo>
                  <a:cubicBezTo>
                    <a:pt x="15" y="5"/>
                    <a:pt x="15" y="5"/>
                    <a:pt x="14" y="5"/>
                  </a:cubicBezTo>
                  <a:cubicBezTo>
                    <a:pt x="14" y="5"/>
                    <a:pt x="14" y="5"/>
                    <a:pt x="14" y="4"/>
                  </a:cubicBezTo>
                  <a:cubicBezTo>
                    <a:pt x="13" y="4"/>
                    <a:pt x="13" y="4"/>
                    <a:pt x="13" y="3"/>
                  </a:cubicBezTo>
                  <a:cubicBezTo>
                    <a:pt x="12" y="3"/>
                    <a:pt x="12" y="3"/>
                    <a:pt x="12" y="3"/>
                  </a:cubicBezTo>
                  <a:cubicBezTo>
                    <a:pt x="12" y="3"/>
                    <a:pt x="12" y="3"/>
                    <a:pt x="11" y="2"/>
                  </a:cubicBezTo>
                  <a:cubicBezTo>
                    <a:pt x="11" y="2"/>
                    <a:pt x="11" y="2"/>
                    <a:pt x="11" y="2"/>
                  </a:cubicBezTo>
                  <a:cubicBezTo>
                    <a:pt x="11" y="1"/>
                    <a:pt x="11" y="1"/>
                    <a:pt x="11" y="1"/>
                  </a:cubicBezTo>
                  <a:cubicBezTo>
                    <a:pt x="11" y="0"/>
                    <a:pt x="11" y="0"/>
                    <a:pt x="11" y="0"/>
                  </a:cubicBezTo>
                  <a:cubicBezTo>
                    <a:pt x="10" y="0"/>
                    <a:pt x="10" y="0"/>
                    <a:pt x="10" y="0"/>
                  </a:cubicBezTo>
                  <a:cubicBezTo>
                    <a:pt x="10" y="1"/>
                    <a:pt x="10" y="1"/>
                    <a:pt x="9" y="1"/>
                  </a:cubicBezTo>
                  <a:cubicBezTo>
                    <a:pt x="9" y="2"/>
                    <a:pt x="9" y="3"/>
                    <a:pt x="9" y="3"/>
                  </a:cubicBezTo>
                  <a:cubicBezTo>
                    <a:pt x="9" y="4"/>
                    <a:pt x="9" y="5"/>
                    <a:pt x="8" y="5"/>
                  </a:cubicBezTo>
                  <a:cubicBezTo>
                    <a:pt x="8" y="6"/>
                    <a:pt x="8" y="7"/>
                    <a:pt x="8" y="7"/>
                  </a:cubicBezTo>
                  <a:cubicBezTo>
                    <a:pt x="8" y="8"/>
                    <a:pt x="8" y="8"/>
                    <a:pt x="8" y="8"/>
                  </a:cubicBezTo>
                  <a:cubicBezTo>
                    <a:pt x="8" y="9"/>
                    <a:pt x="8" y="9"/>
                    <a:pt x="8" y="10"/>
                  </a:cubicBezTo>
                  <a:cubicBezTo>
                    <a:pt x="8" y="11"/>
                    <a:pt x="8" y="11"/>
                    <a:pt x="7" y="12"/>
                  </a:cubicBezTo>
                  <a:cubicBezTo>
                    <a:pt x="7" y="13"/>
                    <a:pt x="7" y="13"/>
                    <a:pt x="6" y="14"/>
                  </a:cubicBezTo>
                  <a:cubicBezTo>
                    <a:pt x="6" y="15"/>
                    <a:pt x="6" y="16"/>
                    <a:pt x="5" y="16"/>
                  </a:cubicBezTo>
                  <a:cubicBezTo>
                    <a:pt x="3" y="17"/>
                    <a:pt x="3" y="17"/>
                    <a:pt x="1" y="18"/>
                  </a:cubicBezTo>
                  <a:cubicBezTo>
                    <a:pt x="1" y="18"/>
                    <a:pt x="1" y="18"/>
                    <a:pt x="0" y="18"/>
                  </a:cubicBezTo>
                  <a:cubicBezTo>
                    <a:pt x="0" y="18"/>
                    <a:pt x="0" y="18"/>
                    <a:pt x="0" y="18"/>
                  </a:cubicBezTo>
                  <a:cubicBezTo>
                    <a:pt x="0" y="19"/>
                    <a:pt x="1" y="19"/>
                    <a:pt x="1" y="20"/>
                  </a:cubicBezTo>
                  <a:cubicBezTo>
                    <a:pt x="2" y="21"/>
                    <a:pt x="2" y="21"/>
                    <a:pt x="2" y="22"/>
                  </a:cubicBezTo>
                  <a:cubicBezTo>
                    <a:pt x="3" y="23"/>
                    <a:pt x="4" y="24"/>
                    <a:pt x="4" y="25"/>
                  </a:cubicBezTo>
                  <a:cubicBezTo>
                    <a:pt x="5" y="25"/>
                    <a:pt x="5" y="25"/>
                    <a:pt x="5" y="25"/>
                  </a:cubicBezTo>
                  <a:cubicBezTo>
                    <a:pt x="6" y="25"/>
                    <a:pt x="6" y="25"/>
                    <a:pt x="6" y="24"/>
                  </a:cubicBezTo>
                  <a:cubicBezTo>
                    <a:pt x="7" y="24"/>
                    <a:pt x="7" y="24"/>
                    <a:pt x="7" y="24"/>
                  </a:cubicBezTo>
                  <a:cubicBezTo>
                    <a:pt x="8" y="24"/>
                    <a:pt x="8" y="24"/>
                    <a:pt x="8" y="24"/>
                  </a:cubicBezTo>
                  <a:cubicBezTo>
                    <a:pt x="9" y="24"/>
                    <a:pt x="9" y="24"/>
                    <a:pt x="9" y="24"/>
                  </a:cubicBezTo>
                  <a:cubicBezTo>
                    <a:pt x="10" y="24"/>
                    <a:pt x="10" y="24"/>
                    <a:pt x="10" y="24"/>
                  </a:cubicBezTo>
                  <a:cubicBezTo>
                    <a:pt x="11" y="24"/>
                    <a:pt x="11" y="24"/>
                    <a:pt x="11" y="23"/>
                  </a:cubicBezTo>
                  <a:cubicBezTo>
                    <a:pt x="11" y="23"/>
                    <a:pt x="10" y="23"/>
                    <a:pt x="10" y="23"/>
                  </a:cubicBezTo>
                  <a:cubicBezTo>
                    <a:pt x="10" y="23"/>
                    <a:pt x="10" y="22"/>
                    <a:pt x="10" y="22"/>
                  </a:cubicBezTo>
                  <a:cubicBezTo>
                    <a:pt x="10" y="21"/>
                    <a:pt x="11" y="22"/>
                    <a:pt x="11" y="21"/>
                  </a:cubicBezTo>
                  <a:cubicBezTo>
                    <a:pt x="12" y="21"/>
                    <a:pt x="12" y="21"/>
                    <a:pt x="13" y="21"/>
                  </a:cubicBezTo>
                  <a:cubicBezTo>
                    <a:pt x="13" y="21"/>
                    <a:pt x="13" y="21"/>
                    <a:pt x="13" y="21"/>
                  </a:cubicBezTo>
                  <a:cubicBezTo>
                    <a:pt x="13" y="20"/>
                    <a:pt x="13" y="20"/>
                    <a:pt x="13" y="20"/>
                  </a:cubicBezTo>
                  <a:cubicBezTo>
                    <a:pt x="13" y="19"/>
                    <a:pt x="13" y="19"/>
                    <a:pt x="14" y="19"/>
                  </a:cubicBezTo>
                  <a:cubicBezTo>
                    <a:pt x="14" y="18"/>
                    <a:pt x="14" y="18"/>
                    <a:pt x="15" y="18"/>
                  </a:cubicBezTo>
                  <a:cubicBezTo>
                    <a:pt x="15" y="18"/>
                    <a:pt x="15" y="17"/>
                    <a:pt x="15" y="17"/>
                  </a:cubicBezTo>
                  <a:cubicBezTo>
                    <a:pt x="16" y="17"/>
                    <a:pt x="16" y="16"/>
                    <a:pt x="16" y="16"/>
                  </a:cubicBezTo>
                  <a:cubicBezTo>
                    <a:pt x="16" y="16"/>
                    <a:pt x="16" y="15"/>
                    <a:pt x="16" y="15"/>
                  </a:cubicBezTo>
                  <a:cubicBezTo>
                    <a:pt x="16" y="15"/>
                    <a:pt x="16" y="14"/>
                    <a:pt x="16" y="14"/>
                  </a:cubicBezTo>
                  <a:cubicBezTo>
                    <a:pt x="16" y="14"/>
                    <a:pt x="17" y="14"/>
                    <a:pt x="17"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6" name="Freeform 452"/>
            <p:cNvSpPr>
              <a:spLocks/>
            </p:cNvSpPr>
            <p:nvPr/>
          </p:nvSpPr>
          <p:spPr bwMode="auto">
            <a:xfrm>
              <a:off x="5629276" y="25685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7" name="Freeform 453"/>
            <p:cNvSpPr>
              <a:spLocks/>
            </p:cNvSpPr>
            <p:nvPr/>
          </p:nvSpPr>
          <p:spPr bwMode="auto">
            <a:xfrm>
              <a:off x="6202364" y="19843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8" name="Freeform 454"/>
            <p:cNvSpPr>
              <a:spLocks/>
            </p:cNvSpPr>
            <p:nvPr/>
          </p:nvSpPr>
          <p:spPr bwMode="auto">
            <a:xfrm>
              <a:off x="6018214" y="1984376"/>
              <a:ext cx="766763" cy="854075"/>
            </a:xfrm>
            <a:custGeom>
              <a:avLst/>
              <a:gdLst>
                <a:gd name="T0" fmla="*/ 11 w 71"/>
                <a:gd name="T1" fmla="*/ 2 h 79"/>
                <a:gd name="T2" fmla="*/ 13 w 71"/>
                <a:gd name="T3" fmla="*/ 8 h 79"/>
                <a:gd name="T4" fmla="*/ 13 w 71"/>
                <a:gd name="T5" fmla="*/ 11 h 79"/>
                <a:gd name="T6" fmla="*/ 12 w 71"/>
                <a:gd name="T7" fmla="*/ 15 h 79"/>
                <a:gd name="T8" fmla="*/ 9 w 71"/>
                <a:gd name="T9" fmla="*/ 19 h 79"/>
                <a:gd name="T10" fmla="*/ 7 w 71"/>
                <a:gd name="T11" fmla="*/ 21 h 79"/>
                <a:gd name="T12" fmla="*/ 4 w 71"/>
                <a:gd name="T13" fmla="*/ 22 h 79"/>
                <a:gd name="T14" fmla="*/ 4 w 71"/>
                <a:gd name="T15" fmla="*/ 25 h 79"/>
                <a:gd name="T16" fmla="*/ 7 w 71"/>
                <a:gd name="T17" fmla="*/ 29 h 79"/>
                <a:gd name="T18" fmla="*/ 6 w 71"/>
                <a:gd name="T19" fmla="*/ 31 h 79"/>
                <a:gd name="T20" fmla="*/ 2 w 71"/>
                <a:gd name="T21" fmla="*/ 33 h 79"/>
                <a:gd name="T22" fmla="*/ 3 w 71"/>
                <a:gd name="T23" fmla="*/ 36 h 79"/>
                <a:gd name="T24" fmla="*/ 6 w 71"/>
                <a:gd name="T25" fmla="*/ 37 h 79"/>
                <a:gd name="T26" fmla="*/ 4 w 71"/>
                <a:gd name="T27" fmla="*/ 39 h 79"/>
                <a:gd name="T28" fmla="*/ 8 w 71"/>
                <a:gd name="T29" fmla="*/ 42 h 79"/>
                <a:gd name="T30" fmla="*/ 11 w 71"/>
                <a:gd name="T31" fmla="*/ 40 h 79"/>
                <a:gd name="T32" fmla="*/ 12 w 71"/>
                <a:gd name="T33" fmla="*/ 39 h 79"/>
                <a:gd name="T34" fmla="*/ 13 w 71"/>
                <a:gd name="T35" fmla="*/ 44 h 79"/>
                <a:gd name="T36" fmla="*/ 15 w 71"/>
                <a:gd name="T37" fmla="*/ 51 h 79"/>
                <a:gd name="T38" fmla="*/ 17 w 71"/>
                <a:gd name="T39" fmla="*/ 57 h 79"/>
                <a:gd name="T40" fmla="*/ 20 w 71"/>
                <a:gd name="T41" fmla="*/ 63 h 79"/>
                <a:gd name="T42" fmla="*/ 23 w 71"/>
                <a:gd name="T43" fmla="*/ 69 h 79"/>
                <a:gd name="T44" fmla="*/ 26 w 71"/>
                <a:gd name="T45" fmla="*/ 77 h 79"/>
                <a:gd name="T46" fmla="*/ 30 w 71"/>
                <a:gd name="T47" fmla="*/ 76 h 79"/>
                <a:gd name="T48" fmla="*/ 31 w 71"/>
                <a:gd name="T49" fmla="*/ 73 h 79"/>
                <a:gd name="T50" fmla="*/ 33 w 71"/>
                <a:gd name="T51" fmla="*/ 68 h 79"/>
                <a:gd name="T52" fmla="*/ 33 w 71"/>
                <a:gd name="T53" fmla="*/ 63 h 79"/>
                <a:gd name="T54" fmla="*/ 34 w 71"/>
                <a:gd name="T55" fmla="*/ 57 h 79"/>
                <a:gd name="T56" fmla="*/ 37 w 71"/>
                <a:gd name="T57" fmla="*/ 55 h 79"/>
                <a:gd name="T58" fmla="*/ 40 w 71"/>
                <a:gd name="T59" fmla="*/ 52 h 79"/>
                <a:gd name="T60" fmla="*/ 42 w 71"/>
                <a:gd name="T61" fmla="*/ 49 h 79"/>
                <a:gd name="T62" fmla="*/ 45 w 71"/>
                <a:gd name="T63" fmla="*/ 46 h 79"/>
                <a:gd name="T64" fmla="*/ 48 w 71"/>
                <a:gd name="T65" fmla="*/ 41 h 79"/>
                <a:gd name="T66" fmla="*/ 51 w 71"/>
                <a:gd name="T67" fmla="*/ 39 h 79"/>
                <a:gd name="T68" fmla="*/ 53 w 71"/>
                <a:gd name="T69" fmla="*/ 39 h 79"/>
                <a:gd name="T70" fmla="*/ 51 w 71"/>
                <a:gd name="T71" fmla="*/ 34 h 79"/>
                <a:gd name="T72" fmla="*/ 50 w 71"/>
                <a:gd name="T73" fmla="*/ 30 h 79"/>
                <a:gd name="T74" fmla="*/ 50 w 71"/>
                <a:gd name="T75" fmla="*/ 28 h 79"/>
                <a:gd name="T76" fmla="*/ 52 w 71"/>
                <a:gd name="T77" fmla="*/ 27 h 79"/>
                <a:gd name="T78" fmla="*/ 53 w 71"/>
                <a:gd name="T79" fmla="*/ 29 h 79"/>
                <a:gd name="T80" fmla="*/ 60 w 71"/>
                <a:gd name="T81" fmla="*/ 30 h 79"/>
                <a:gd name="T82" fmla="*/ 58 w 71"/>
                <a:gd name="T83" fmla="*/ 33 h 79"/>
                <a:gd name="T84" fmla="*/ 60 w 71"/>
                <a:gd name="T85" fmla="*/ 34 h 79"/>
                <a:gd name="T86" fmla="*/ 62 w 71"/>
                <a:gd name="T87" fmla="*/ 38 h 79"/>
                <a:gd name="T88" fmla="*/ 63 w 71"/>
                <a:gd name="T89" fmla="*/ 37 h 79"/>
                <a:gd name="T90" fmla="*/ 64 w 71"/>
                <a:gd name="T91" fmla="*/ 33 h 79"/>
                <a:gd name="T92" fmla="*/ 66 w 71"/>
                <a:gd name="T93" fmla="*/ 29 h 79"/>
                <a:gd name="T94" fmla="*/ 67 w 71"/>
                <a:gd name="T95" fmla="*/ 25 h 79"/>
                <a:gd name="T96" fmla="*/ 70 w 71"/>
                <a:gd name="T97" fmla="*/ 20 h 79"/>
                <a:gd name="T98" fmla="*/ 64 w 71"/>
                <a:gd name="T99" fmla="*/ 18 h 79"/>
                <a:gd name="T100" fmla="*/ 58 w 71"/>
                <a:gd name="T101" fmla="*/ 19 h 79"/>
                <a:gd name="T102" fmla="*/ 53 w 71"/>
                <a:gd name="T103" fmla="*/ 20 h 79"/>
                <a:gd name="T104" fmla="*/ 48 w 71"/>
                <a:gd name="T105" fmla="*/ 20 h 79"/>
                <a:gd name="T106" fmla="*/ 48 w 71"/>
                <a:gd name="T107" fmla="*/ 24 h 79"/>
                <a:gd name="T108" fmla="*/ 44 w 71"/>
                <a:gd name="T109" fmla="*/ 25 h 79"/>
                <a:gd name="T110" fmla="*/ 39 w 71"/>
                <a:gd name="T111" fmla="*/ 23 h 79"/>
                <a:gd name="T112" fmla="*/ 34 w 71"/>
                <a:gd name="T113" fmla="*/ 22 h 79"/>
                <a:gd name="T114" fmla="*/ 30 w 71"/>
                <a:gd name="T115" fmla="*/ 20 h 79"/>
                <a:gd name="T116" fmla="*/ 26 w 71"/>
                <a:gd name="T117" fmla="*/ 17 h 79"/>
                <a:gd name="T118" fmla="*/ 21 w 71"/>
                <a:gd name="T119" fmla="*/ 15 h 79"/>
                <a:gd name="T120" fmla="*/ 23 w 71"/>
                <a:gd name="T121" fmla="*/ 11 h 79"/>
                <a:gd name="T122" fmla="*/ 22 w 71"/>
                <a:gd name="T123" fmla="*/ 4 h 79"/>
                <a:gd name="T124" fmla="*/ 17 w 71"/>
                <a:gd name="T125"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79">
                  <a:moveTo>
                    <a:pt x="16" y="1"/>
                  </a:moveTo>
                  <a:cubicBezTo>
                    <a:pt x="16" y="2"/>
                    <a:pt x="16" y="2"/>
                    <a:pt x="15" y="2"/>
                  </a:cubicBezTo>
                  <a:cubicBezTo>
                    <a:pt x="15" y="2"/>
                    <a:pt x="15" y="2"/>
                    <a:pt x="15" y="3"/>
                  </a:cubicBezTo>
                  <a:cubicBezTo>
                    <a:pt x="14" y="3"/>
                    <a:pt x="14" y="3"/>
                    <a:pt x="13" y="2"/>
                  </a:cubicBezTo>
                  <a:cubicBezTo>
                    <a:pt x="12" y="2"/>
                    <a:pt x="12" y="2"/>
                    <a:pt x="11" y="2"/>
                  </a:cubicBezTo>
                  <a:cubicBezTo>
                    <a:pt x="11" y="2"/>
                    <a:pt x="11" y="3"/>
                    <a:pt x="11" y="3"/>
                  </a:cubicBezTo>
                  <a:cubicBezTo>
                    <a:pt x="11" y="4"/>
                    <a:pt x="11" y="4"/>
                    <a:pt x="11" y="5"/>
                  </a:cubicBezTo>
                  <a:cubicBezTo>
                    <a:pt x="11" y="5"/>
                    <a:pt x="11" y="6"/>
                    <a:pt x="11" y="6"/>
                  </a:cubicBezTo>
                  <a:cubicBezTo>
                    <a:pt x="11" y="7"/>
                    <a:pt x="11" y="7"/>
                    <a:pt x="12" y="7"/>
                  </a:cubicBezTo>
                  <a:cubicBezTo>
                    <a:pt x="12" y="8"/>
                    <a:pt x="12" y="8"/>
                    <a:pt x="13" y="8"/>
                  </a:cubicBezTo>
                  <a:cubicBezTo>
                    <a:pt x="13" y="8"/>
                    <a:pt x="13" y="8"/>
                    <a:pt x="14" y="8"/>
                  </a:cubicBezTo>
                  <a:cubicBezTo>
                    <a:pt x="14" y="9"/>
                    <a:pt x="14" y="8"/>
                    <a:pt x="14" y="9"/>
                  </a:cubicBezTo>
                  <a:cubicBezTo>
                    <a:pt x="15" y="9"/>
                    <a:pt x="14" y="10"/>
                    <a:pt x="14" y="10"/>
                  </a:cubicBezTo>
                  <a:cubicBezTo>
                    <a:pt x="13" y="10"/>
                    <a:pt x="13" y="10"/>
                    <a:pt x="13" y="10"/>
                  </a:cubicBezTo>
                  <a:cubicBezTo>
                    <a:pt x="13" y="10"/>
                    <a:pt x="13" y="11"/>
                    <a:pt x="13" y="11"/>
                  </a:cubicBezTo>
                  <a:cubicBezTo>
                    <a:pt x="13" y="11"/>
                    <a:pt x="13" y="12"/>
                    <a:pt x="13" y="12"/>
                  </a:cubicBezTo>
                  <a:cubicBezTo>
                    <a:pt x="13" y="12"/>
                    <a:pt x="14" y="12"/>
                    <a:pt x="13" y="13"/>
                  </a:cubicBezTo>
                  <a:cubicBezTo>
                    <a:pt x="13" y="13"/>
                    <a:pt x="13" y="13"/>
                    <a:pt x="13" y="13"/>
                  </a:cubicBezTo>
                  <a:cubicBezTo>
                    <a:pt x="13" y="14"/>
                    <a:pt x="13" y="14"/>
                    <a:pt x="12" y="14"/>
                  </a:cubicBezTo>
                  <a:cubicBezTo>
                    <a:pt x="12" y="14"/>
                    <a:pt x="13" y="15"/>
                    <a:pt x="12" y="15"/>
                  </a:cubicBezTo>
                  <a:cubicBezTo>
                    <a:pt x="12" y="15"/>
                    <a:pt x="12" y="15"/>
                    <a:pt x="12" y="15"/>
                  </a:cubicBezTo>
                  <a:cubicBezTo>
                    <a:pt x="11" y="15"/>
                    <a:pt x="11" y="16"/>
                    <a:pt x="11" y="16"/>
                  </a:cubicBezTo>
                  <a:cubicBezTo>
                    <a:pt x="11" y="17"/>
                    <a:pt x="11" y="17"/>
                    <a:pt x="11" y="17"/>
                  </a:cubicBezTo>
                  <a:cubicBezTo>
                    <a:pt x="11" y="18"/>
                    <a:pt x="11" y="18"/>
                    <a:pt x="10" y="18"/>
                  </a:cubicBezTo>
                  <a:cubicBezTo>
                    <a:pt x="10" y="18"/>
                    <a:pt x="10" y="18"/>
                    <a:pt x="9" y="19"/>
                  </a:cubicBezTo>
                  <a:cubicBezTo>
                    <a:pt x="9" y="19"/>
                    <a:pt x="9" y="19"/>
                    <a:pt x="9" y="20"/>
                  </a:cubicBezTo>
                  <a:cubicBezTo>
                    <a:pt x="9" y="20"/>
                    <a:pt x="9" y="20"/>
                    <a:pt x="9" y="20"/>
                  </a:cubicBezTo>
                  <a:cubicBezTo>
                    <a:pt x="9" y="20"/>
                    <a:pt x="9" y="21"/>
                    <a:pt x="8" y="21"/>
                  </a:cubicBezTo>
                  <a:cubicBezTo>
                    <a:pt x="8" y="21"/>
                    <a:pt x="8" y="21"/>
                    <a:pt x="8" y="21"/>
                  </a:cubicBezTo>
                  <a:cubicBezTo>
                    <a:pt x="7" y="21"/>
                    <a:pt x="7" y="21"/>
                    <a:pt x="7" y="21"/>
                  </a:cubicBezTo>
                  <a:cubicBezTo>
                    <a:pt x="6" y="22"/>
                    <a:pt x="6" y="22"/>
                    <a:pt x="6" y="22"/>
                  </a:cubicBezTo>
                  <a:cubicBezTo>
                    <a:pt x="6" y="22"/>
                    <a:pt x="5" y="22"/>
                    <a:pt x="5" y="22"/>
                  </a:cubicBezTo>
                  <a:cubicBezTo>
                    <a:pt x="5" y="22"/>
                    <a:pt x="5" y="21"/>
                    <a:pt x="5" y="21"/>
                  </a:cubicBezTo>
                  <a:cubicBezTo>
                    <a:pt x="5" y="21"/>
                    <a:pt x="5" y="21"/>
                    <a:pt x="5" y="21"/>
                  </a:cubicBezTo>
                  <a:cubicBezTo>
                    <a:pt x="4" y="21"/>
                    <a:pt x="4" y="21"/>
                    <a:pt x="4" y="22"/>
                  </a:cubicBezTo>
                  <a:cubicBezTo>
                    <a:pt x="4" y="22"/>
                    <a:pt x="5" y="22"/>
                    <a:pt x="4" y="23"/>
                  </a:cubicBezTo>
                  <a:cubicBezTo>
                    <a:pt x="4" y="23"/>
                    <a:pt x="4" y="23"/>
                    <a:pt x="3" y="23"/>
                  </a:cubicBezTo>
                  <a:cubicBezTo>
                    <a:pt x="3" y="23"/>
                    <a:pt x="3" y="24"/>
                    <a:pt x="3" y="24"/>
                  </a:cubicBezTo>
                  <a:cubicBezTo>
                    <a:pt x="3" y="25"/>
                    <a:pt x="3" y="25"/>
                    <a:pt x="3" y="26"/>
                  </a:cubicBezTo>
                  <a:cubicBezTo>
                    <a:pt x="4" y="26"/>
                    <a:pt x="4" y="25"/>
                    <a:pt x="4" y="25"/>
                  </a:cubicBezTo>
                  <a:cubicBezTo>
                    <a:pt x="5" y="25"/>
                    <a:pt x="5" y="25"/>
                    <a:pt x="5" y="26"/>
                  </a:cubicBezTo>
                  <a:cubicBezTo>
                    <a:pt x="5" y="26"/>
                    <a:pt x="5" y="26"/>
                    <a:pt x="5" y="27"/>
                  </a:cubicBezTo>
                  <a:cubicBezTo>
                    <a:pt x="5" y="27"/>
                    <a:pt x="5" y="27"/>
                    <a:pt x="5" y="27"/>
                  </a:cubicBezTo>
                  <a:cubicBezTo>
                    <a:pt x="6" y="28"/>
                    <a:pt x="6" y="28"/>
                    <a:pt x="6" y="28"/>
                  </a:cubicBezTo>
                  <a:cubicBezTo>
                    <a:pt x="7" y="28"/>
                    <a:pt x="7" y="29"/>
                    <a:pt x="7" y="29"/>
                  </a:cubicBezTo>
                  <a:cubicBezTo>
                    <a:pt x="7" y="29"/>
                    <a:pt x="7" y="29"/>
                    <a:pt x="7" y="29"/>
                  </a:cubicBezTo>
                  <a:cubicBezTo>
                    <a:pt x="7" y="30"/>
                    <a:pt x="7" y="30"/>
                    <a:pt x="7" y="30"/>
                  </a:cubicBezTo>
                  <a:cubicBezTo>
                    <a:pt x="8" y="31"/>
                    <a:pt x="8" y="31"/>
                    <a:pt x="8" y="31"/>
                  </a:cubicBezTo>
                  <a:cubicBezTo>
                    <a:pt x="8" y="32"/>
                    <a:pt x="7" y="32"/>
                    <a:pt x="7" y="32"/>
                  </a:cubicBezTo>
                  <a:cubicBezTo>
                    <a:pt x="7" y="32"/>
                    <a:pt x="7" y="31"/>
                    <a:pt x="6" y="31"/>
                  </a:cubicBezTo>
                  <a:cubicBezTo>
                    <a:pt x="6" y="31"/>
                    <a:pt x="6" y="32"/>
                    <a:pt x="5" y="32"/>
                  </a:cubicBezTo>
                  <a:cubicBezTo>
                    <a:pt x="5" y="32"/>
                    <a:pt x="5" y="32"/>
                    <a:pt x="4" y="32"/>
                  </a:cubicBezTo>
                  <a:cubicBezTo>
                    <a:pt x="4" y="32"/>
                    <a:pt x="4" y="32"/>
                    <a:pt x="3" y="32"/>
                  </a:cubicBezTo>
                  <a:cubicBezTo>
                    <a:pt x="3" y="32"/>
                    <a:pt x="3" y="32"/>
                    <a:pt x="3" y="32"/>
                  </a:cubicBezTo>
                  <a:cubicBezTo>
                    <a:pt x="2" y="32"/>
                    <a:pt x="2" y="32"/>
                    <a:pt x="2" y="33"/>
                  </a:cubicBezTo>
                  <a:cubicBezTo>
                    <a:pt x="2" y="33"/>
                    <a:pt x="1" y="33"/>
                    <a:pt x="1" y="34"/>
                  </a:cubicBezTo>
                  <a:cubicBezTo>
                    <a:pt x="0" y="34"/>
                    <a:pt x="0" y="34"/>
                    <a:pt x="0" y="34"/>
                  </a:cubicBezTo>
                  <a:cubicBezTo>
                    <a:pt x="1" y="34"/>
                    <a:pt x="1" y="34"/>
                    <a:pt x="1" y="34"/>
                  </a:cubicBezTo>
                  <a:cubicBezTo>
                    <a:pt x="2" y="35"/>
                    <a:pt x="2" y="35"/>
                    <a:pt x="2" y="35"/>
                  </a:cubicBezTo>
                  <a:cubicBezTo>
                    <a:pt x="2" y="35"/>
                    <a:pt x="2" y="36"/>
                    <a:pt x="3" y="36"/>
                  </a:cubicBezTo>
                  <a:cubicBezTo>
                    <a:pt x="3" y="36"/>
                    <a:pt x="3" y="36"/>
                    <a:pt x="3" y="36"/>
                  </a:cubicBezTo>
                  <a:cubicBezTo>
                    <a:pt x="3" y="36"/>
                    <a:pt x="4" y="36"/>
                    <a:pt x="4" y="36"/>
                  </a:cubicBezTo>
                  <a:cubicBezTo>
                    <a:pt x="4" y="36"/>
                    <a:pt x="5" y="36"/>
                    <a:pt x="5" y="36"/>
                  </a:cubicBezTo>
                  <a:cubicBezTo>
                    <a:pt x="6" y="36"/>
                    <a:pt x="6" y="36"/>
                    <a:pt x="6" y="36"/>
                  </a:cubicBezTo>
                  <a:cubicBezTo>
                    <a:pt x="6" y="37"/>
                    <a:pt x="6" y="37"/>
                    <a:pt x="6" y="37"/>
                  </a:cubicBezTo>
                  <a:cubicBezTo>
                    <a:pt x="6" y="37"/>
                    <a:pt x="5" y="37"/>
                    <a:pt x="5" y="37"/>
                  </a:cubicBezTo>
                  <a:cubicBezTo>
                    <a:pt x="4" y="37"/>
                    <a:pt x="4" y="37"/>
                    <a:pt x="4" y="37"/>
                  </a:cubicBezTo>
                  <a:cubicBezTo>
                    <a:pt x="3" y="37"/>
                    <a:pt x="3" y="37"/>
                    <a:pt x="3" y="38"/>
                  </a:cubicBezTo>
                  <a:cubicBezTo>
                    <a:pt x="3" y="38"/>
                    <a:pt x="3" y="38"/>
                    <a:pt x="4" y="38"/>
                  </a:cubicBezTo>
                  <a:cubicBezTo>
                    <a:pt x="4" y="39"/>
                    <a:pt x="4" y="39"/>
                    <a:pt x="4" y="39"/>
                  </a:cubicBezTo>
                  <a:cubicBezTo>
                    <a:pt x="4" y="39"/>
                    <a:pt x="4" y="39"/>
                    <a:pt x="4" y="39"/>
                  </a:cubicBezTo>
                  <a:cubicBezTo>
                    <a:pt x="4" y="39"/>
                    <a:pt x="5" y="40"/>
                    <a:pt x="5" y="40"/>
                  </a:cubicBezTo>
                  <a:cubicBezTo>
                    <a:pt x="5" y="40"/>
                    <a:pt x="5" y="40"/>
                    <a:pt x="6" y="41"/>
                  </a:cubicBezTo>
                  <a:cubicBezTo>
                    <a:pt x="6" y="41"/>
                    <a:pt x="7" y="41"/>
                    <a:pt x="7" y="42"/>
                  </a:cubicBezTo>
                  <a:cubicBezTo>
                    <a:pt x="7" y="42"/>
                    <a:pt x="7" y="42"/>
                    <a:pt x="8" y="42"/>
                  </a:cubicBezTo>
                  <a:cubicBezTo>
                    <a:pt x="8" y="43"/>
                    <a:pt x="8" y="42"/>
                    <a:pt x="9" y="42"/>
                  </a:cubicBezTo>
                  <a:cubicBezTo>
                    <a:pt x="9" y="42"/>
                    <a:pt x="9" y="42"/>
                    <a:pt x="10" y="42"/>
                  </a:cubicBezTo>
                  <a:cubicBezTo>
                    <a:pt x="10" y="42"/>
                    <a:pt x="11" y="42"/>
                    <a:pt x="11" y="41"/>
                  </a:cubicBezTo>
                  <a:cubicBezTo>
                    <a:pt x="11" y="41"/>
                    <a:pt x="11" y="41"/>
                    <a:pt x="11" y="41"/>
                  </a:cubicBezTo>
                  <a:cubicBezTo>
                    <a:pt x="11" y="40"/>
                    <a:pt x="11" y="40"/>
                    <a:pt x="11" y="40"/>
                  </a:cubicBezTo>
                  <a:cubicBezTo>
                    <a:pt x="11" y="40"/>
                    <a:pt x="11" y="40"/>
                    <a:pt x="11" y="39"/>
                  </a:cubicBezTo>
                  <a:cubicBezTo>
                    <a:pt x="11" y="39"/>
                    <a:pt x="11" y="38"/>
                    <a:pt x="11" y="38"/>
                  </a:cubicBezTo>
                  <a:cubicBezTo>
                    <a:pt x="11" y="38"/>
                    <a:pt x="11" y="38"/>
                    <a:pt x="12" y="38"/>
                  </a:cubicBezTo>
                  <a:cubicBezTo>
                    <a:pt x="12" y="38"/>
                    <a:pt x="12" y="38"/>
                    <a:pt x="12" y="39"/>
                  </a:cubicBezTo>
                  <a:cubicBezTo>
                    <a:pt x="12" y="39"/>
                    <a:pt x="12" y="39"/>
                    <a:pt x="12" y="39"/>
                  </a:cubicBezTo>
                  <a:cubicBezTo>
                    <a:pt x="12" y="39"/>
                    <a:pt x="12" y="39"/>
                    <a:pt x="12" y="39"/>
                  </a:cubicBezTo>
                  <a:cubicBezTo>
                    <a:pt x="13" y="40"/>
                    <a:pt x="12" y="40"/>
                    <a:pt x="12" y="41"/>
                  </a:cubicBezTo>
                  <a:cubicBezTo>
                    <a:pt x="13" y="41"/>
                    <a:pt x="13" y="41"/>
                    <a:pt x="13" y="42"/>
                  </a:cubicBezTo>
                  <a:cubicBezTo>
                    <a:pt x="13" y="42"/>
                    <a:pt x="14" y="43"/>
                    <a:pt x="13" y="43"/>
                  </a:cubicBezTo>
                  <a:cubicBezTo>
                    <a:pt x="13" y="44"/>
                    <a:pt x="13" y="44"/>
                    <a:pt x="13" y="44"/>
                  </a:cubicBezTo>
                  <a:cubicBezTo>
                    <a:pt x="13" y="44"/>
                    <a:pt x="13" y="45"/>
                    <a:pt x="13" y="45"/>
                  </a:cubicBezTo>
                  <a:cubicBezTo>
                    <a:pt x="13" y="46"/>
                    <a:pt x="13" y="46"/>
                    <a:pt x="13" y="47"/>
                  </a:cubicBezTo>
                  <a:cubicBezTo>
                    <a:pt x="13" y="47"/>
                    <a:pt x="14" y="47"/>
                    <a:pt x="14" y="48"/>
                  </a:cubicBezTo>
                  <a:cubicBezTo>
                    <a:pt x="14" y="49"/>
                    <a:pt x="14" y="49"/>
                    <a:pt x="14" y="50"/>
                  </a:cubicBezTo>
                  <a:cubicBezTo>
                    <a:pt x="14" y="50"/>
                    <a:pt x="14" y="50"/>
                    <a:pt x="15" y="51"/>
                  </a:cubicBezTo>
                  <a:cubicBezTo>
                    <a:pt x="15" y="51"/>
                    <a:pt x="15" y="52"/>
                    <a:pt x="15" y="53"/>
                  </a:cubicBezTo>
                  <a:cubicBezTo>
                    <a:pt x="15" y="53"/>
                    <a:pt x="15" y="54"/>
                    <a:pt x="15" y="54"/>
                  </a:cubicBezTo>
                  <a:cubicBezTo>
                    <a:pt x="15" y="55"/>
                    <a:pt x="16" y="55"/>
                    <a:pt x="16" y="56"/>
                  </a:cubicBezTo>
                  <a:cubicBezTo>
                    <a:pt x="16" y="56"/>
                    <a:pt x="16" y="56"/>
                    <a:pt x="16" y="56"/>
                  </a:cubicBezTo>
                  <a:cubicBezTo>
                    <a:pt x="16" y="56"/>
                    <a:pt x="17" y="57"/>
                    <a:pt x="17" y="57"/>
                  </a:cubicBezTo>
                  <a:cubicBezTo>
                    <a:pt x="17" y="58"/>
                    <a:pt x="17" y="58"/>
                    <a:pt x="18" y="59"/>
                  </a:cubicBezTo>
                  <a:cubicBezTo>
                    <a:pt x="18" y="59"/>
                    <a:pt x="18" y="59"/>
                    <a:pt x="18" y="60"/>
                  </a:cubicBezTo>
                  <a:cubicBezTo>
                    <a:pt x="19" y="60"/>
                    <a:pt x="19" y="60"/>
                    <a:pt x="19" y="61"/>
                  </a:cubicBezTo>
                  <a:cubicBezTo>
                    <a:pt x="20" y="61"/>
                    <a:pt x="20" y="62"/>
                    <a:pt x="20" y="62"/>
                  </a:cubicBezTo>
                  <a:cubicBezTo>
                    <a:pt x="20" y="63"/>
                    <a:pt x="20" y="63"/>
                    <a:pt x="20" y="63"/>
                  </a:cubicBezTo>
                  <a:cubicBezTo>
                    <a:pt x="20" y="64"/>
                    <a:pt x="20" y="64"/>
                    <a:pt x="20" y="64"/>
                  </a:cubicBezTo>
                  <a:cubicBezTo>
                    <a:pt x="20" y="65"/>
                    <a:pt x="20" y="65"/>
                    <a:pt x="20" y="65"/>
                  </a:cubicBezTo>
                  <a:cubicBezTo>
                    <a:pt x="20" y="66"/>
                    <a:pt x="20" y="67"/>
                    <a:pt x="21" y="67"/>
                  </a:cubicBezTo>
                  <a:cubicBezTo>
                    <a:pt x="21" y="67"/>
                    <a:pt x="21" y="67"/>
                    <a:pt x="22" y="68"/>
                  </a:cubicBezTo>
                  <a:cubicBezTo>
                    <a:pt x="22" y="68"/>
                    <a:pt x="22" y="69"/>
                    <a:pt x="23" y="69"/>
                  </a:cubicBezTo>
                  <a:cubicBezTo>
                    <a:pt x="23" y="70"/>
                    <a:pt x="23" y="70"/>
                    <a:pt x="23" y="71"/>
                  </a:cubicBezTo>
                  <a:cubicBezTo>
                    <a:pt x="23" y="71"/>
                    <a:pt x="24" y="72"/>
                    <a:pt x="24" y="72"/>
                  </a:cubicBezTo>
                  <a:cubicBezTo>
                    <a:pt x="24" y="73"/>
                    <a:pt x="24" y="73"/>
                    <a:pt x="24" y="74"/>
                  </a:cubicBezTo>
                  <a:cubicBezTo>
                    <a:pt x="25" y="75"/>
                    <a:pt x="24" y="76"/>
                    <a:pt x="25" y="76"/>
                  </a:cubicBezTo>
                  <a:cubicBezTo>
                    <a:pt x="25" y="77"/>
                    <a:pt x="25" y="77"/>
                    <a:pt x="26" y="77"/>
                  </a:cubicBezTo>
                  <a:cubicBezTo>
                    <a:pt x="26" y="77"/>
                    <a:pt x="26" y="78"/>
                    <a:pt x="26" y="78"/>
                  </a:cubicBezTo>
                  <a:cubicBezTo>
                    <a:pt x="26" y="79"/>
                    <a:pt x="27" y="78"/>
                    <a:pt x="27" y="79"/>
                  </a:cubicBezTo>
                  <a:cubicBezTo>
                    <a:pt x="28" y="79"/>
                    <a:pt x="28" y="79"/>
                    <a:pt x="28" y="79"/>
                  </a:cubicBezTo>
                  <a:cubicBezTo>
                    <a:pt x="29" y="78"/>
                    <a:pt x="29" y="78"/>
                    <a:pt x="29" y="77"/>
                  </a:cubicBezTo>
                  <a:cubicBezTo>
                    <a:pt x="29" y="76"/>
                    <a:pt x="30" y="76"/>
                    <a:pt x="30" y="76"/>
                  </a:cubicBezTo>
                  <a:cubicBezTo>
                    <a:pt x="30" y="76"/>
                    <a:pt x="30" y="75"/>
                    <a:pt x="31" y="75"/>
                  </a:cubicBezTo>
                  <a:cubicBezTo>
                    <a:pt x="31" y="75"/>
                    <a:pt x="31" y="75"/>
                    <a:pt x="31" y="75"/>
                  </a:cubicBezTo>
                  <a:cubicBezTo>
                    <a:pt x="31" y="74"/>
                    <a:pt x="31" y="74"/>
                    <a:pt x="31" y="74"/>
                  </a:cubicBezTo>
                  <a:cubicBezTo>
                    <a:pt x="31" y="74"/>
                    <a:pt x="32" y="74"/>
                    <a:pt x="32" y="73"/>
                  </a:cubicBezTo>
                  <a:cubicBezTo>
                    <a:pt x="32" y="73"/>
                    <a:pt x="31" y="73"/>
                    <a:pt x="31" y="73"/>
                  </a:cubicBezTo>
                  <a:cubicBezTo>
                    <a:pt x="32" y="72"/>
                    <a:pt x="32" y="73"/>
                    <a:pt x="32" y="72"/>
                  </a:cubicBezTo>
                  <a:cubicBezTo>
                    <a:pt x="33" y="72"/>
                    <a:pt x="33" y="72"/>
                    <a:pt x="33" y="72"/>
                  </a:cubicBezTo>
                  <a:cubicBezTo>
                    <a:pt x="33" y="72"/>
                    <a:pt x="33" y="72"/>
                    <a:pt x="33" y="71"/>
                  </a:cubicBezTo>
                  <a:cubicBezTo>
                    <a:pt x="33" y="71"/>
                    <a:pt x="33" y="70"/>
                    <a:pt x="33" y="70"/>
                  </a:cubicBezTo>
                  <a:cubicBezTo>
                    <a:pt x="33" y="69"/>
                    <a:pt x="33" y="69"/>
                    <a:pt x="33" y="68"/>
                  </a:cubicBezTo>
                  <a:cubicBezTo>
                    <a:pt x="33" y="68"/>
                    <a:pt x="33" y="67"/>
                    <a:pt x="33" y="67"/>
                  </a:cubicBezTo>
                  <a:cubicBezTo>
                    <a:pt x="33" y="66"/>
                    <a:pt x="33" y="66"/>
                    <a:pt x="33" y="66"/>
                  </a:cubicBezTo>
                  <a:cubicBezTo>
                    <a:pt x="34" y="65"/>
                    <a:pt x="34" y="65"/>
                    <a:pt x="34" y="64"/>
                  </a:cubicBezTo>
                  <a:cubicBezTo>
                    <a:pt x="34" y="64"/>
                    <a:pt x="33" y="64"/>
                    <a:pt x="33" y="63"/>
                  </a:cubicBezTo>
                  <a:cubicBezTo>
                    <a:pt x="33" y="63"/>
                    <a:pt x="33" y="63"/>
                    <a:pt x="33" y="63"/>
                  </a:cubicBezTo>
                  <a:cubicBezTo>
                    <a:pt x="33" y="62"/>
                    <a:pt x="33" y="62"/>
                    <a:pt x="33" y="61"/>
                  </a:cubicBezTo>
                  <a:cubicBezTo>
                    <a:pt x="33" y="61"/>
                    <a:pt x="33" y="60"/>
                    <a:pt x="33" y="60"/>
                  </a:cubicBezTo>
                  <a:cubicBezTo>
                    <a:pt x="33" y="59"/>
                    <a:pt x="33" y="59"/>
                    <a:pt x="33" y="58"/>
                  </a:cubicBezTo>
                  <a:cubicBezTo>
                    <a:pt x="33" y="58"/>
                    <a:pt x="33" y="57"/>
                    <a:pt x="33" y="57"/>
                  </a:cubicBezTo>
                  <a:cubicBezTo>
                    <a:pt x="34" y="57"/>
                    <a:pt x="34" y="57"/>
                    <a:pt x="34" y="57"/>
                  </a:cubicBezTo>
                  <a:cubicBezTo>
                    <a:pt x="35" y="57"/>
                    <a:pt x="35" y="57"/>
                    <a:pt x="35" y="57"/>
                  </a:cubicBezTo>
                  <a:cubicBezTo>
                    <a:pt x="35" y="56"/>
                    <a:pt x="35" y="56"/>
                    <a:pt x="35" y="56"/>
                  </a:cubicBezTo>
                  <a:cubicBezTo>
                    <a:pt x="35" y="55"/>
                    <a:pt x="35" y="55"/>
                    <a:pt x="36" y="55"/>
                  </a:cubicBezTo>
                  <a:cubicBezTo>
                    <a:pt x="36" y="55"/>
                    <a:pt x="36" y="55"/>
                    <a:pt x="37" y="55"/>
                  </a:cubicBezTo>
                  <a:cubicBezTo>
                    <a:pt x="37" y="55"/>
                    <a:pt x="37" y="55"/>
                    <a:pt x="37" y="55"/>
                  </a:cubicBezTo>
                  <a:cubicBezTo>
                    <a:pt x="38" y="55"/>
                    <a:pt x="38" y="55"/>
                    <a:pt x="38" y="54"/>
                  </a:cubicBezTo>
                  <a:cubicBezTo>
                    <a:pt x="38" y="54"/>
                    <a:pt x="38" y="53"/>
                    <a:pt x="38" y="53"/>
                  </a:cubicBezTo>
                  <a:cubicBezTo>
                    <a:pt x="39" y="53"/>
                    <a:pt x="39" y="53"/>
                    <a:pt x="39" y="52"/>
                  </a:cubicBezTo>
                  <a:cubicBezTo>
                    <a:pt x="39" y="52"/>
                    <a:pt x="39" y="52"/>
                    <a:pt x="40" y="52"/>
                  </a:cubicBezTo>
                  <a:cubicBezTo>
                    <a:pt x="40" y="52"/>
                    <a:pt x="40" y="52"/>
                    <a:pt x="40" y="52"/>
                  </a:cubicBezTo>
                  <a:cubicBezTo>
                    <a:pt x="40" y="51"/>
                    <a:pt x="40" y="51"/>
                    <a:pt x="40" y="51"/>
                  </a:cubicBezTo>
                  <a:cubicBezTo>
                    <a:pt x="40" y="51"/>
                    <a:pt x="40" y="50"/>
                    <a:pt x="41" y="50"/>
                  </a:cubicBezTo>
                  <a:cubicBezTo>
                    <a:pt x="41" y="50"/>
                    <a:pt x="41" y="50"/>
                    <a:pt x="42" y="50"/>
                  </a:cubicBezTo>
                  <a:cubicBezTo>
                    <a:pt x="42" y="50"/>
                    <a:pt x="42" y="50"/>
                    <a:pt x="42" y="50"/>
                  </a:cubicBezTo>
                  <a:cubicBezTo>
                    <a:pt x="42" y="49"/>
                    <a:pt x="42" y="49"/>
                    <a:pt x="42" y="49"/>
                  </a:cubicBezTo>
                  <a:cubicBezTo>
                    <a:pt x="42" y="49"/>
                    <a:pt x="42" y="49"/>
                    <a:pt x="42" y="49"/>
                  </a:cubicBezTo>
                  <a:cubicBezTo>
                    <a:pt x="43" y="48"/>
                    <a:pt x="43" y="48"/>
                    <a:pt x="43" y="48"/>
                  </a:cubicBezTo>
                  <a:cubicBezTo>
                    <a:pt x="43" y="47"/>
                    <a:pt x="43" y="47"/>
                    <a:pt x="44" y="47"/>
                  </a:cubicBezTo>
                  <a:cubicBezTo>
                    <a:pt x="44" y="47"/>
                    <a:pt x="44" y="47"/>
                    <a:pt x="44" y="46"/>
                  </a:cubicBezTo>
                  <a:cubicBezTo>
                    <a:pt x="45" y="46"/>
                    <a:pt x="45" y="46"/>
                    <a:pt x="45" y="46"/>
                  </a:cubicBezTo>
                  <a:cubicBezTo>
                    <a:pt x="45" y="46"/>
                    <a:pt x="46" y="45"/>
                    <a:pt x="46" y="45"/>
                  </a:cubicBezTo>
                  <a:cubicBezTo>
                    <a:pt x="46" y="45"/>
                    <a:pt x="47" y="45"/>
                    <a:pt x="47" y="44"/>
                  </a:cubicBezTo>
                  <a:cubicBezTo>
                    <a:pt x="48" y="44"/>
                    <a:pt x="48" y="44"/>
                    <a:pt x="48" y="43"/>
                  </a:cubicBezTo>
                  <a:cubicBezTo>
                    <a:pt x="48" y="43"/>
                    <a:pt x="48" y="43"/>
                    <a:pt x="48" y="42"/>
                  </a:cubicBezTo>
                  <a:cubicBezTo>
                    <a:pt x="48" y="42"/>
                    <a:pt x="48" y="41"/>
                    <a:pt x="48" y="41"/>
                  </a:cubicBezTo>
                  <a:cubicBezTo>
                    <a:pt x="48" y="40"/>
                    <a:pt x="49" y="40"/>
                    <a:pt x="49" y="40"/>
                  </a:cubicBezTo>
                  <a:cubicBezTo>
                    <a:pt x="49" y="40"/>
                    <a:pt x="49" y="40"/>
                    <a:pt x="50" y="40"/>
                  </a:cubicBezTo>
                  <a:cubicBezTo>
                    <a:pt x="50" y="40"/>
                    <a:pt x="50" y="39"/>
                    <a:pt x="50" y="39"/>
                  </a:cubicBezTo>
                  <a:cubicBezTo>
                    <a:pt x="51" y="39"/>
                    <a:pt x="51" y="40"/>
                    <a:pt x="51" y="40"/>
                  </a:cubicBezTo>
                  <a:cubicBezTo>
                    <a:pt x="51" y="40"/>
                    <a:pt x="51" y="40"/>
                    <a:pt x="51" y="39"/>
                  </a:cubicBezTo>
                  <a:cubicBezTo>
                    <a:pt x="52" y="39"/>
                    <a:pt x="52" y="39"/>
                    <a:pt x="52" y="39"/>
                  </a:cubicBezTo>
                  <a:cubicBezTo>
                    <a:pt x="52" y="39"/>
                    <a:pt x="52" y="39"/>
                    <a:pt x="52" y="39"/>
                  </a:cubicBezTo>
                  <a:cubicBezTo>
                    <a:pt x="52" y="39"/>
                    <a:pt x="52" y="40"/>
                    <a:pt x="52" y="40"/>
                  </a:cubicBezTo>
                  <a:cubicBezTo>
                    <a:pt x="52" y="40"/>
                    <a:pt x="53" y="39"/>
                    <a:pt x="53" y="39"/>
                  </a:cubicBezTo>
                  <a:cubicBezTo>
                    <a:pt x="53" y="39"/>
                    <a:pt x="53" y="39"/>
                    <a:pt x="53" y="39"/>
                  </a:cubicBezTo>
                  <a:cubicBezTo>
                    <a:pt x="53" y="39"/>
                    <a:pt x="53" y="38"/>
                    <a:pt x="53" y="38"/>
                  </a:cubicBezTo>
                  <a:cubicBezTo>
                    <a:pt x="53" y="37"/>
                    <a:pt x="53" y="37"/>
                    <a:pt x="53" y="37"/>
                  </a:cubicBezTo>
                  <a:cubicBezTo>
                    <a:pt x="53" y="36"/>
                    <a:pt x="53" y="36"/>
                    <a:pt x="52" y="35"/>
                  </a:cubicBezTo>
                  <a:cubicBezTo>
                    <a:pt x="52" y="35"/>
                    <a:pt x="52" y="35"/>
                    <a:pt x="52" y="34"/>
                  </a:cubicBezTo>
                  <a:cubicBezTo>
                    <a:pt x="51" y="34"/>
                    <a:pt x="51" y="34"/>
                    <a:pt x="51" y="34"/>
                  </a:cubicBezTo>
                  <a:cubicBezTo>
                    <a:pt x="51" y="33"/>
                    <a:pt x="52" y="33"/>
                    <a:pt x="52" y="33"/>
                  </a:cubicBezTo>
                  <a:cubicBezTo>
                    <a:pt x="52" y="33"/>
                    <a:pt x="51" y="32"/>
                    <a:pt x="51" y="32"/>
                  </a:cubicBezTo>
                  <a:cubicBezTo>
                    <a:pt x="51" y="32"/>
                    <a:pt x="50" y="32"/>
                    <a:pt x="50" y="32"/>
                  </a:cubicBezTo>
                  <a:cubicBezTo>
                    <a:pt x="50" y="32"/>
                    <a:pt x="50" y="31"/>
                    <a:pt x="50" y="31"/>
                  </a:cubicBezTo>
                  <a:cubicBezTo>
                    <a:pt x="50" y="31"/>
                    <a:pt x="50" y="30"/>
                    <a:pt x="50" y="30"/>
                  </a:cubicBezTo>
                  <a:cubicBezTo>
                    <a:pt x="51" y="30"/>
                    <a:pt x="51" y="30"/>
                    <a:pt x="51" y="30"/>
                  </a:cubicBezTo>
                  <a:cubicBezTo>
                    <a:pt x="52" y="30"/>
                    <a:pt x="52" y="30"/>
                    <a:pt x="52" y="29"/>
                  </a:cubicBezTo>
                  <a:cubicBezTo>
                    <a:pt x="52" y="29"/>
                    <a:pt x="52" y="29"/>
                    <a:pt x="52" y="29"/>
                  </a:cubicBezTo>
                  <a:cubicBezTo>
                    <a:pt x="52" y="29"/>
                    <a:pt x="51" y="29"/>
                    <a:pt x="51" y="29"/>
                  </a:cubicBezTo>
                  <a:cubicBezTo>
                    <a:pt x="51" y="29"/>
                    <a:pt x="51" y="28"/>
                    <a:pt x="50" y="28"/>
                  </a:cubicBezTo>
                  <a:cubicBezTo>
                    <a:pt x="50" y="28"/>
                    <a:pt x="50" y="28"/>
                    <a:pt x="50" y="28"/>
                  </a:cubicBezTo>
                  <a:cubicBezTo>
                    <a:pt x="50" y="28"/>
                    <a:pt x="49" y="27"/>
                    <a:pt x="49" y="27"/>
                  </a:cubicBezTo>
                  <a:cubicBezTo>
                    <a:pt x="49" y="27"/>
                    <a:pt x="50" y="26"/>
                    <a:pt x="50" y="26"/>
                  </a:cubicBezTo>
                  <a:cubicBezTo>
                    <a:pt x="50" y="26"/>
                    <a:pt x="50" y="26"/>
                    <a:pt x="51" y="26"/>
                  </a:cubicBezTo>
                  <a:cubicBezTo>
                    <a:pt x="51" y="26"/>
                    <a:pt x="51" y="26"/>
                    <a:pt x="52" y="27"/>
                  </a:cubicBezTo>
                  <a:cubicBezTo>
                    <a:pt x="52" y="27"/>
                    <a:pt x="52" y="27"/>
                    <a:pt x="52" y="27"/>
                  </a:cubicBezTo>
                  <a:cubicBezTo>
                    <a:pt x="52" y="27"/>
                    <a:pt x="52" y="27"/>
                    <a:pt x="53" y="27"/>
                  </a:cubicBezTo>
                  <a:cubicBezTo>
                    <a:pt x="53" y="27"/>
                    <a:pt x="53" y="27"/>
                    <a:pt x="53" y="27"/>
                  </a:cubicBezTo>
                  <a:cubicBezTo>
                    <a:pt x="54" y="28"/>
                    <a:pt x="53" y="28"/>
                    <a:pt x="53" y="29"/>
                  </a:cubicBezTo>
                  <a:cubicBezTo>
                    <a:pt x="53" y="29"/>
                    <a:pt x="53" y="29"/>
                    <a:pt x="53" y="29"/>
                  </a:cubicBezTo>
                  <a:cubicBezTo>
                    <a:pt x="54" y="29"/>
                    <a:pt x="54" y="30"/>
                    <a:pt x="54" y="30"/>
                  </a:cubicBezTo>
                  <a:cubicBezTo>
                    <a:pt x="54" y="30"/>
                    <a:pt x="54" y="30"/>
                    <a:pt x="55" y="30"/>
                  </a:cubicBezTo>
                  <a:cubicBezTo>
                    <a:pt x="56" y="30"/>
                    <a:pt x="56" y="30"/>
                    <a:pt x="57" y="30"/>
                  </a:cubicBezTo>
                  <a:cubicBezTo>
                    <a:pt x="58" y="30"/>
                    <a:pt x="58" y="30"/>
                    <a:pt x="59" y="30"/>
                  </a:cubicBezTo>
                  <a:cubicBezTo>
                    <a:pt x="59" y="30"/>
                    <a:pt x="60" y="29"/>
                    <a:pt x="60" y="30"/>
                  </a:cubicBezTo>
                  <a:cubicBezTo>
                    <a:pt x="60" y="30"/>
                    <a:pt x="60" y="30"/>
                    <a:pt x="60" y="31"/>
                  </a:cubicBezTo>
                  <a:cubicBezTo>
                    <a:pt x="60" y="31"/>
                    <a:pt x="60" y="31"/>
                    <a:pt x="60" y="31"/>
                  </a:cubicBezTo>
                  <a:cubicBezTo>
                    <a:pt x="59" y="31"/>
                    <a:pt x="60" y="32"/>
                    <a:pt x="60" y="32"/>
                  </a:cubicBezTo>
                  <a:cubicBezTo>
                    <a:pt x="59" y="32"/>
                    <a:pt x="59" y="32"/>
                    <a:pt x="59" y="32"/>
                  </a:cubicBezTo>
                  <a:cubicBezTo>
                    <a:pt x="58" y="33"/>
                    <a:pt x="58" y="33"/>
                    <a:pt x="58" y="33"/>
                  </a:cubicBezTo>
                  <a:cubicBezTo>
                    <a:pt x="58" y="33"/>
                    <a:pt x="58" y="33"/>
                    <a:pt x="58" y="34"/>
                  </a:cubicBezTo>
                  <a:cubicBezTo>
                    <a:pt x="58" y="34"/>
                    <a:pt x="58" y="34"/>
                    <a:pt x="58" y="34"/>
                  </a:cubicBezTo>
                  <a:cubicBezTo>
                    <a:pt x="58" y="35"/>
                    <a:pt x="58" y="35"/>
                    <a:pt x="59" y="35"/>
                  </a:cubicBezTo>
                  <a:cubicBezTo>
                    <a:pt x="59" y="36"/>
                    <a:pt x="59" y="36"/>
                    <a:pt x="59" y="35"/>
                  </a:cubicBezTo>
                  <a:cubicBezTo>
                    <a:pt x="60" y="35"/>
                    <a:pt x="59" y="34"/>
                    <a:pt x="60" y="34"/>
                  </a:cubicBezTo>
                  <a:cubicBezTo>
                    <a:pt x="60" y="34"/>
                    <a:pt x="60" y="34"/>
                    <a:pt x="60" y="34"/>
                  </a:cubicBezTo>
                  <a:cubicBezTo>
                    <a:pt x="61" y="34"/>
                    <a:pt x="61" y="35"/>
                    <a:pt x="61" y="35"/>
                  </a:cubicBezTo>
                  <a:cubicBezTo>
                    <a:pt x="61" y="36"/>
                    <a:pt x="60" y="36"/>
                    <a:pt x="61" y="36"/>
                  </a:cubicBezTo>
                  <a:cubicBezTo>
                    <a:pt x="61" y="37"/>
                    <a:pt x="61" y="36"/>
                    <a:pt x="62" y="37"/>
                  </a:cubicBezTo>
                  <a:cubicBezTo>
                    <a:pt x="62" y="37"/>
                    <a:pt x="62" y="37"/>
                    <a:pt x="62" y="38"/>
                  </a:cubicBezTo>
                  <a:cubicBezTo>
                    <a:pt x="62" y="38"/>
                    <a:pt x="62" y="38"/>
                    <a:pt x="62" y="39"/>
                  </a:cubicBezTo>
                  <a:cubicBezTo>
                    <a:pt x="62" y="38"/>
                    <a:pt x="62" y="38"/>
                    <a:pt x="62" y="38"/>
                  </a:cubicBezTo>
                  <a:cubicBezTo>
                    <a:pt x="63" y="38"/>
                    <a:pt x="63" y="39"/>
                    <a:pt x="63" y="38"/>
                  </a:cubicBezTo>
                  <a:cubicBezTo>
                    <a:pt x="63" y="38"/>
                    <a:pt x="64" y="38"/>
                    <a:pt x="64" y="38"/>
                  </a:cubicBezTo>
                  <a:cubicBezTo>
                    <a:pt x="64" y="37"/>
                    <a:pt x="63" y="37"/>
                    <a:pt x="63" y="37"/>
                  </a:cubicBezTo>
                  <a:cubicBezTo>
                    <a:pt x="63" y="37"/>
                    <a:pt x="63" y="37"/>
                    <a:pt x="63" y="36"/>
                  </a:cubicBezTo>
                  <a:cubicBezTo>
                    <a:pt x="63" y="36"/>
                    <a:pt x="64" y="36"/>
                    <a:pt x="64" y="36"/>
                  </a:cubicBezTo>
                  <a:cubicBezTo>
                    <a:pt x="64" y="35"/>
                    <a:pt x="64" y="35"/>
                    <a:pt x="64" y="35"/>
                  </a:cubicBezTo>
                  <a:cubicBezTo>
                    <a:pt x="63" y="34"/>
                    <a:pt x="63" y="33"/>
                    <a:pt x="64" y="33"/>
                  </a:cubicBezTo>
                  <a:cubicBezTo>
                    <a:pt x="64" y="33"/>
                    <a:pt x="64" y="33"/>
                    <a:pt x="64" y="33"/>
                  </a:cubicBezTo>
                  <a:cubicBezTo>
                    <a:pt x="65" y="33"/>
                    <a:pt x="65" y="34"/>
                    <a:pt x="65" y="34"/>
                  </a:cubicBezTo>
                  <a:cubicBezTo>
                    <a:pt x="66" y="33"/>
                    <a:pt x="65" y="33"/>
                    <a:pt x="65" y="32"/>
                  </a:cubicBezTo>
                  <a:cubicBezTo>
                    <a:pt x="66" y="32"/>
                    <a:pt x="66" y="32"/>
                    <a:pt x="66" y="31"/>
                  </a:cubicBezTo>
                  <a:cubicBezTo>
                    <a:pt x="66" y="31"/>
                    <a:pt x="66" y="31"/>
                    <a:pt x="66" y="30"/>
                  </a:cubicBezTo>
                  <a:cubicBezTo>
                    <a:pt x="66" y="30"/>
                    <a:pt x="66" y="30"/>
                    <a:pt x="66" y="29"/>
                  </a:cubicBezTo>
                  <a:cubicBezTo>
                    <a:pt x="65" y="29"/>
                    <a:pt x="65" y="29"/>
                    <a:pt x="65" y="29"/>
                  </a:cubicBezTo>
                  <a:cubicBezTo>
                    <a:pt x="66" y="29"/>
                    <a:pt x="66" y="29"/>
                    <a:pt x="66" y="28"/>
                  </a:cubicBezTo>
                  <a:cubicBezTo>
                    <a:pt x="66" y="28"/>
                    <a:pt x="66" y="28"/>
                    <a:pt x="66" y="27"/>
                  </a:cubicBezTo>
                  <a:cubicBezTo>
                    <a:pt x="66" y="27"/>
                    <a:pt x="66" y="27"/>
                    <a:pt x="66" y="26"/>
                  </a:cubicBezTo>
                  <a:cubicBezTo>
                    <a:pt x="66" y="26"/>
                    <a:pt x="66" y="25"/>
                    <a:pt x="67" y="25"/>
                  </a:cubicBezTo>
                  <a:cubicBezTo>
                    <a:pt x="67" y="24"/>
                    <a:pt x="68" y="25"/>
                    <a:pt x="68" y="24"/>
                  </a:cubicBezTo>
                  <a:cubicBezTo>
                    <a:pt x="68" y="24"/>
                    <a:pt x="69" y="24"/>
                    <a:pt x="69" y="23"/>
                  </a:cubicBezTo>
                  <a:cubicBezTo>
                    <a:pt x="70" y="23"/>
                    <a:pt x="70" y="23"/>
                    <a:pt x="71" y="22"/>
                  </a:cubicBezTo>
                  <a:cubicBezTo>
                    <a:pt x="71" y="21"/>
                    <a:pt x="70" y="21"/>
                    <a:pt x="70" y="20"/>
                  </a:cubicBezTo>
                  <a:cubicBezTo>
                    <a:pt x="70" y="20"/>
                    <a:pt x="70" y="20"/>
                    <a:pt x="70" y="20"/>
                  </a:cubicBezTo>
                  <a:cubicBezTo>
                    <a:pt x="70" y="19"/>
                    <a:pt x="69" y="19"/>
                    <a:pt x="69" y="19"/>
                  </a:cubicBezTo>
                  <a:cubicBezTo>
                    <a:pt x="69" y="19"/>
                    <a:pt x="69" y="18"/>
                    <a:pt x="68" y="18"/>
                  </a:cubicBezTo>
                  <a:cubicBezTo>
                    <a:pt x="68" y="18"/>
                    <a:pt x="68" y="18"/>
                    <a:pt x="67" y="18"/>
                  </a:cubicBezTo>
                  <a:cubicBezTo>
                    <a:pt x="66" y="18"/>
                    <a:pt x="66" y="19"/>
                    <a:pt x="65" y="19"/>
                  </a:cubicBezTo>
                  <a:cubicBezTo>
                    <a:pt x="65" y="19"/>
                    <a:pt x="64" y="18"/>
                    <a:pt x="64" y="18"/>
                  </a:cubicBezTo>
                  <a:cubicBezTo>
                    <a:pt x="64" y="18"/>
                    <a:pt x="63" y="19"/>
                    <a:pt x="63" y="19"/>
                  </a:cubicBezTo>
                  <a:cubicBezTo>
                    <a:pt x="62" y="19"/>
                    <a:pt x="62" y="19"/>
                    <a:pt x="61" y="19"/>
                  </a:cubicBezTo>
                  <a:cubicBezTo>
                    <a:pt x="61" y="19"/>
                    <a:pt x="60" y="19"/>
                    <a:pt x="60" y="19"/>
                  </a:cubicBezTo>
                  <a:cubicBezTo>
                    <a:pt x="59" y="19"/>
                    <a:pt x="59" y="19"/>
                    <a:pt x="59" y="19"/>
                  </a:cubicBezTo>
                  <a:cubicBezTo>
                    <a:pt x="58" y="19"/>
                    <a:pt x="58" y="19"/>
                    <a:pt x="58" y="19"/>
                  </a:cubicBezTo>
                  <a:cubicBezTo>
                    <a:pt x="58" y="19"/>
                    <a:pt x="57" y="19"/>
                    <a:pt x="57" y="19"/>
                  </a:cubicBezTo>
                  <a:cubicBezTo>
                    <a:pt x="56" y="19"/>
                    <a:pt x="56" y="19"/>
                    <a:pt x="55" y="20"/>
                  </a:cubicBezTo>
                  <a:cubicBezTo>
                    <a:pt x="55" y="20"/>
                    <a:pt x="55" y="20"/>
                    <a:pt x="55" y="20"/>
                  </a:cubicBezTo>
                  <a:cubicBezTo>
                    <a:pt x="54" y="21"/>
                    <a:pt x="54" y="21"/>
                    <a:pt x="54" y="21"/>
                  </a:cubicBezTo>
                  <a:cubicBezTo>
                    <a:pt x="53" y="21"/>
                    <a:pt x="53" y="20"/>
                    <a:pt x="53" y="20"/>
                  </a:cubicBezTo>
                  <a:cubicBezTo>
                    <a:pt x="53" y="20"/>
                    <a:pt x="53" y="20"/>
                    <a:pt x="53" y="20"/>
                  </a:cubicBezTo>
                  <a:cubicBezTo>
                    <a:pt x="52" y="21"/>
                    <a:pt x="52" y="21"/>
                    <a:pt x="51" y="21"/>
                  </a:cubicBezTo>
                  <a:cubicBezTo>
                    <a:pt x="51" y="21"/>
                    <a:pt x="51" y="22"/>
                    <a:pt x="50" y="21"/>
                  </a:cubicBezTo>
                  <a:cubicBezTo>
                    <a:pt x="50" y="21"/>
                    <a:pt x="50" y="21"/>
                    <a:pt x="50" y="20"/>
                  </a:cubicBezTo>
                  <a:cubicBezTo>
                    <a:pt x="49" y="20"/>
                    <a:pt x="49" y="20"/>
                    <a:pt x="48" y="20"/>
                  </a:cubicBezTo>
                  <a:cubicBezTo>
                    <a:pt x="48" y="20"/>
                    <a:pt x="47" y="20"/>
                    <a:pt x="47" y="21"/>
                  </a:cubicBezTo>
                  <a:cubicBezTo>
                    <a:pt x="47" y="21"/>
                    <a:pt x="47" y="21"/>
                    <a:pt x="47" y="21"/>
                  </a:cubicBezTo>
                  <a:cubicBezTo>
                    <a:pt x="47" y="22"/>
                    <a:pt x="47" y="22"/>
                    <a:pt x="47" y="23"/>
                  </a:cubicBezTo>
                  <a:cubicBezTo>
                    <a:pt x="47" y="23"/>
                    <a:pt x="47" y="23"/>
                    <a:pt x="48" y="24"/>
                  </a:cubicBezTo>
                  <a:cubicBezTo>
                    <a:pt x="48" y="24"/>
                    <a:pt x="48" y="24"/>
                    <a:pt x="48" y="24"/>
                  </a:cubicBezTo>
                  <a:cubicBezTo>
                    <a:pt x="48" y="25"/>
                    <a:pt x="49" y="25"/>
                    <a:pt x="48" y="26"/>
                  </a:cubicBezTo>
                  <a:cubicBezTo>
                    <a:pt x="48" y="26"/>
                    <a:pt x="48" y="26"/>
                    <a:pt x="47" y="26"/>
                  </a:cubicBezTo>
                  <a:cubicBezTo>
                    <a:pt x="47" y="26"/>
                    <a:pt x="46" y="26"/>
                    <a:pt x="46" y="26"/>
                  </a:cubicBezTo>
                  <a:cubicBezTo>
                    <a:pt x="46" y="25"/>
                    <a:pt x="45" y="25"/>
                    <a:pt x="45" y="25"/>
                  </a:cubicBezTo>
                  <a:cubicBezTo>
                    <a:pt x="44" y="25"/>
                    <a:pt x="44" y="25"/>
                    <a:pt x="44" y="25"/>
                  </a:cubicBezTo>
                  <a:cubicBezTo>
                    <a:pt x="43" y="25"/>
                    <a:pt x="43" y="25"/>
                    <a:pt x="43" y="25"/>
                  </a:cubicBezTo>
                  <a:cubicBezTo>
                    <a:pt x="42" y="25"/>
                    <a:pt x="42" y="25"/>
                    <a:pt x="42" y="25"/>
                  </a:cubicBezTo>
                  <a:cubicBezTo>
                    <a:pt x="41" y="25"/>
                    <a:pt x="41" y="25"/>
                    <a:pt x="41" y="24"/>
                  </a:cubicBezTo>
                  <a:cubicBezTo>
                    <a:pt x="40" y="24"/>
                    <a:pt x="40" y="24"/>
                    <a:pt x="40" y="23"/>
                  </a:cubicBezTo>
                  <a:cubicBezTo>
                    <a:pt x="40" y="23"/>
                    <a:pt x="39" y="23"/>
                    <a:pt x="39" y="23"/>
                  </a:cubicBezTo>
                  <a:cubicBezTo>
                    <a:pt x="39" y="23"/>
                    <a:pt x="38" y="24"/>
                    <a:pt x="38" y="24"/>
                  </a:cubicBezTo>
                  <a:cubicBezTo>
                    <a:pt x="38" y="24"/>
                    <a:pt x="37" y="24"/>
                    <a:pt x="37" y="24"/>
                  </a:cubicBezTo>
                  <a:cubicBezTo>
                    <a:pt x="36" y="24"/>
                    <a:pt x="36" y="24"/>
                    <a:pt x="35" y="24"/>
                  </a:cubicBezTo>
                  <a:cubicBezTo>
                    <a:pt x="35" y="23"/>
                    <a:pt x="35" y="23"/>
                    <a:pt x="35" y="22"/>
                  </a:cubicBezTo>
                  <a:cubicBezTo>
                    <a:pt x="34" y="22"/>
                    <a:pt x="34" y="22"/>
                    <a:pt x="34" y="22"/>
                  </a:cubicBezTo>
                  <a:cubicBezTo>
                    <a:pt x="33" y="22"/>
                    <a:pt x="33" y="22"/>
                    <a:pt x="33" y="22"/>
                  </a:cubicBezTo>
                  <a:cubicBezTo>
                    <a:pt x="32" y="22"/>
                    <a:pt x="32" y="22"/>
                    <a:pt x="32" y="22"/>
                  </a:cubicBezTo>
                  <a:cubicBezTo>
                    <a:pt x="32" y="22"/>
                    <a:pt x="32" y="21"/>
                    <a:pt x="32" y="21"/>
                  </a:cubicBezTo>
                  <a:cubicBezTo>
                    <a:pt x="31" y="21"/>
                    <a:pt x="31" y="21"/>
                    <a:pt x="31" y="20"/>
                  </a:cubicBezTo>
                  <a:cubicBezTo>
                    <a:pt x="30" y="20"/>
                    <a:pt x="30" y="20"/>
                    <a:pt x="30" y="20"/>
                  </a:cubicBezTo>
                  <a:cubicBezTo>
                    <a:pt x="29" y="20"/>
                    <a:pt x="29" y="20"/>
                    <a:pt x="29" y="20"/>
                  </a:cubicBezTo>
                  <a:cubicBezTo>
                    <a:pt x="29" y="20"/>
                    <a:pt x="28" y="20"/>
                    <a:pt x="28" y="20"/>
                  </a:cubicBezTo>
                  <a:cubicBezTo>
                    <a:pt x="28" y="20"/>
                    <a:pt x="28" y="19"/>
                    <a:pt x="28" y="19"/>
                  </a:cubicBezTo>
                  <a:cubicBezTo>
                    <a:pt x="28" y="19"/>
                    <a:pt x="28" y="18"/>
                    <a:pt x="27" y="18"/>
                  </a:cubicBezTo>
                  <a:cubicBezTo>
                    <a:pt x="27" y="18"/>
                    <a:pt x="26" y="17"/>
                    <a:pt x="26" y="17"/>
                  </a:cubicBezTo>
                  <a:cubicBezTo>
                    <a:pt x="25" y="17"/>
                    <a:pt x="25" y="17"/>
                    <a:pt x="25" y="17"/>
                  </a:cubicBezTo>
                  <a:cubicBezTo>
                    <a:pt x="24" y="17"/>
                    <a:pt x="24" y="17"/>
                    <a:pt x="24" y="17"/>
                  </a:cubicBezTo>
                  <a:cubicBezTo>
                    <a:pt x="23" y="16"/>
                    <a:pt x="23" y="16"/>
                    <a:pt x="23" y="16"/>
                  </a:cubicBezTo>
                  <a:cubicBezTo>
                    <a:pt x="23" y="15"/>
                    <a:pt x="23" y="15"/>
                    <a:pt x="22" y="15"/>
                  </a:cubicBezTo>
                  <a:cubicBezTo>
                    <a:pt x="22" y="15"/>
                    <a:pt x="21" y="15"/>
                    <a:pt x="21" y="15"/>
                  </a:cubicBezTo>
                  <a:cubicBezTo>
                    <a:pt x="21" y="15"/>
                    <a:pt x="21" y="14"/>
                    <a:pt x="21" y="14"/>
                  </a:cubicBezTo>
                  <a:cubicBezTo>
                    <a:pt x="20" y="14"/>
                    <a:pt x="21" y="13"/>
                    <a:pt x="22" y="13"/>
                  </a:cubicBezTo>
                  <a:cubicBezTo>
                    <a:pt x="22" y="13"/>
                    <a:pt x="22" y="12"/>
                    <a:pt x="23" y="12"/>
                  </a:cubicBezTo>
                  <a:cubicBezTo>
                    <a:pt x="23" y="12"/>
                    <a:pt x="23" y="12"/>
                    <a:pt x="23" y="11"/>
                  </a:cubicBezTo>
                  <a:cubicBezTo>
                    <a:pt x="23" y="11"/>
                    <a:pt x="23" y="11"/>
                    <a:pt x="23" y="11"/>
                  </a:cubicBezTo>
                  <a:cubicBezTo>
                    <a:pt x="22" y="11"/>
                    <a:pt x="22" y="10"/>
                    <a:pt x="23" y="9"/>
                  </a:cubicBezTo>
                  <a:cubicBezTo>
                    <a:pt x="23" y="9"/>
                    <a:pt x="24" y="9"/>
                    <a:pt x="24" y="8"/>
                  </a:cubicBezTo>
                  <a:cubicBezTo>
                    <a:pt x="24" y="8"/>
                    <a:pt x="24" y="7"/>
                    <a:pt x="24" y="7"/>
                  </a:cubicBezTo>
                  <a:cubicBezTo>
                    <a:pt x="24" y="6"/>
                    <a:pt x="23" y="6"/>
                    <a:pt x="23" y="6"/>
                  </a:cubicBezTo>
                  <a:cubicBezTo>
                    <a:pt x="23" y="5"/>
                    <a:pt x="23" y="5"/>
                    <a:pt x="22" y="4"/>
                  </a:cubicBezTo>
                  <a:cubicBezTo>
                    <a:pt x="22" y="4"/>
                    <a:pt x="22" y="3"/>
                    <a:pt x="22" y="3"/>
                  </a:cubicBezTo>
                  <a:cubicBezTo>
                    <a:pt x="21" y="2"/>
                    <a:pt x="21" y="2"/>
                    <a:pt x="20" y="2"/>
                  </a:cubicBezTo>
                  <a:cubicBezTo>
                    <a:pt x="20" y="1"/>
                    <a:pt x="19" y="1"/>
                    <a:pt x="19" y="1"/>
                  </a:cubicBezTo>
                  <a:cubicBezTo>
                    <a:pt x="18" y="0"/>
                    <a:pt x="18" y="1"/>
                    <a:pt x="17" y="0"/>
                  </a:cubicBezTo>
                  <a:cubicBezTo>
                    <a:pt x="17" y="1"/>
                    <a:pt x="17" y="1"/>
                    <a:pt x="17" y="1"/>
                  </a:cubicBezTo>
                  <a:cubicBezTo>
                    <a:pt x="17" y="1"/>
                    <a:pt x="17" y="1"/>
                    <a:pt x="16"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9" name="Freeform 455"/>
            <p:cNvSpPr>
              <a:spLocks/>
            </p:cNvSpPr>
            <p:nvPr/>
          </p:nvSpPr>
          <p:spPr bwMode="auto">
            <a:xfrm>
              <a:off x="3870326" y="2308226"/>
              <a:ext cx="442913" cy="454025"/>
            </a:xfrm>
            <a:custGeom>
              <a:avLst/>
              <a:gdLst>
                <a:gd name="T0" fmla="*/ 34 w 41"/>
                <a:gd name="T1" fmla="*/ 12 h 42"/>
                <a:gd name="T2" fmla="*/ 19 w 41"/>
                <a:gd name="T3" fmla="*/ 0 h 42"/>
                <a:gd name="T4" fmla="*/ 15 w 41"/>
                <a:gd name="T5" fmla="*/ 0 h 42"/>
                <a:gd name="T6" fmla="*/ 16 w 41"/>
                <a:gd name="T7" fmla="*/ 16 h 42"/>
                <a:gd name="T8" fmla="*/ 16 w 41"/>
                <a:gd name="T9" fmla="*/ 24 h 42"/>
                <a:gd name="T10" fmla="*/ 18 w 41"/>
                <a:gd name="T11" fmla="*/ 25 h 42"/>
                <a:gd name="T12" fmla="*/ 17 w 41"/>
                <a:gd name="T13" fmla="*/ 27 h 42"/>
                <a:gd name="T14" fmla="*/ 16 w 41"/>
                <a:gd name="T15" fmla="*/ 27 h 42"/>
                <a:gd name="T16" fmla="*/ 7 w 41"/>
                <a:gd name="T17" fmla="*/ 26 h 42"/>
                <a:gd name="T18" fmla="*/ 6 w 41"/>
                <a:gd name="T19" fmla="*/ 27 h 42"/>
                <a:gd name="T20" fmla="*/ 4 w 41"/>
                <a:gd name="T21" fmla="*/ 27 h 42"/>
                <a:gd name="T22" fmla="*/ 3 w 41"/>
                <a:gd name="T23" fmla="*/ 28 h 42"/>
                <a:gd name="T24" fmla="*/ 1 w 41"/>
                <a:gd name="T25" fmla="*/ 27 h 42"/>
                <a:gd name="T26" fmla="*/ 1 w 41"/>
                <a:gd name="T27" fmla="*/ 28 h 42"/>
                <a:gd name="T28" fmla="*/ 0 w 41"/>
                <a:gd name="T29" fmla="*/ 29 h 42"/>
                <a:gd name="T30" fmla="*/ 0 w 41"/>
                <a:gd name="T31" fmla="*/ 30 h 42"/>
                <a:gd name="T32" fmla="*/ 0 w 41"/>
                <a:gd name="T33" fmla="*/ 32 h 42"/>
                <a:gd name="T34" fmla="*/ 1 w 41"/>
                <a:gd name="T35" fmla="*/ 33 h 42"/>
                <a:gd name="T36" fmla="*/ 2 w 41"/>
                <a:gd name="T37" fmla="*/ 35 h 42"/>
                <a:gd name="T38" fmla="*/ 0 w 41"/>
                <a:gd name="T39" fmla="*/ 36 h 42"/>
                <a:gd name="T40" fmla="*/ 2 w 41"/>
                <a:gd name="T41" fmla="*/ 36 h 42"/>
                <a:gd name="T42" fmla="*/ 3 w 41"/>
                <a:gd name="T43" fmla="*/ 37 h 42"/>
                <a:gd name="T44" fmla="*/ 5 w 41"/>
                <a:gd name="T45" fmla="*/ 37 h 42"/>
                <a:gd name="T46" fmla="*/ 7 w 41"/>
                <a:gd name="T47" fmla="*/ 36 h 42"/>
                <a:gd name="T48" fmla="*/ 8 w 41"/>
                <a:gd name="T49" fmla="*/ 37 h 42"/>
                <a:gd name="T50" fmla="*/ 9 w 41"/>
                <a:gd name="T51" fmla="*/ 39 h 42"/>
                <a:gd name="T52" fmla="*/ 9 w 41"/>
                <a:gd name="T53" fmla="*/ 41 h 42"/>
                <a:gd name="T54" fmla="*/ 10 w 41"/>
                <a:gd name="T55" fmla="*/ 42 h 42"/>
                <a:gd name="T56" fmla="*/ 12 w 41"/>
                <a:gd name="T57" fmla="*/ 42 h 42"/>
                <a:gd name="T58" fmla="*/ 13 w 41"/>
                <a:gd name="T59" fmla="*/ 41 h 42"/>
                <a:gd name="T60" fmla="*/ 14 w 41"/>
                <a:gd name="T61" fmla="*/ 41 h 42"/>
                <a:gd name="T62" fmla="*/ 15 w 41"/>
                <a:gd name="T63" fmla="*/ 42 h 42"/>
                <a:gd name="T64" fmla="*/ 16 w 41"/>
                <a:gd name="T65" fmla="*/ 42 h 42"/>
                <a:gd name="T66" fmla="*/ 17 w 41"/>
                <a:gd name="T67" fmla="*/ 39 h 42"/>
                <a:gd name="T68" fmla="*/ 18 w 41"/>
                <a:gd name="T69" fmla="*/ 37 h 42"/>
                <a:gd name="T70" fmla="*/ 19 w 41"/>
                <a:gd name="T71" fmla="*/ 36 h 42"/>
                <a:gd name="T72" fmla="*/ 20 w 41"/>
                <a:gd name="T73" fmla="*/ 33 h 42"/>
                <a:gd name="T74" fmla="*/ 23 w 41"/>
                <a:gd name="T75" fmla="*/ 32 h 42"/>
                <a:gd name="T76" fmla="*/ 25 w 41"/>
                <a:gd name="T77" fmla="*/ 31 h 42"/>
                <a:gd name="T78" fmla="*/ 27 w 41"/>
                <a:gd name="T79" fmla="*/ 30 h 42"/>
                <a:gd name="T80" fmla="*/ 28 w 41"/>
                <a:gd name="T81" fmla="*/ 29 h 42"/>
                <a:gd name="T82" fmla="*/ 30 w 41"/>
                <a:gd name="T83" fmla="*/ 28 h 42"/>
                <a:gd name="T84" fmla="*/ 31 w 41"/>
                <a:gd name="T85" fmla="*/ 29 h 42"/>
                <a:gd name="T86" fmla="*/ 33 w 41"/>
                <a:gd name="T87" fmla="*/ 28 h 42"/>
                <a:gd name="T88" fmla="*/ 35 w 41"/>
                <a:gd name="T89" fmla="*/ 28 h 42"/>
                <a:gd name="T90" fmla="*/ 38 w 41"/>
                <a:gd name="T91" fmla="*/ 27 h 42"/>
                <a:gd name="T92" fmla="*/ 40 w 41"/>
                <a:gd name="T93" fmla="*/ 27 h 42"/>
                <a:gd name="T94" fmla="*/ 41 w 41"/>
                <a:gd name="T95" fmla="*/ 25 h 42"/>
                <a:gd name="T96" fmla="*/ 41 w 41"/>
                <a:gd name="T97" fmla="*/ 21 h 42"/>
                <a:gd name="T98" fmla="*/ 41 w 41"/>
                <a:gd name="T99" fmla="*/ 18 h 42"/>
                <a:gd name="T100" fmla="*/ 41 w 41"/>
                <a:gd name="T101" fmla="*/ 17 h 42"/>
                <a:gd name="T102" fmla="*/ 39 w 41"/>
                <a:gd name="T103" fmla="*/ 17 h 42"/>
                <a:gd name="T104" fmla="*/ 38 w 41"/>
                <a:gd name="T105" fmla="*/ 15 h 42"/>
                <a:gd name="T106" fmla="*/ 37 w 41"/>
                <a:gd name="T107" fmla="*/ 14 h 42"/>
                <a:gd name="T108" fmla="*/ 35 w 41"/>
                <a:gd name="T109"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 h="42">
                  <a:moveTo>
                    <a:pt x="34" y="12"/>
                  </a:moveTo>
                  <a:cubicBezTo>
                    <a:pt x="34" y="12"/>
                    <a:pt x="34" y="12"/>
                    <a:pt x="34" y="12"/>
                  </a:cubicBezTo>
                  <a:cubicBezTo>
                    <a:pt x="34" y="12"/>
                    <a:pt x="34" y="11"/>
                    <a:pt x="34" y="11"/>
                  </a:cubicBezTo>
                  <a:cubicBezTo>
                    <a:pt x="19" y="0"/>
                    <a:pt x="19" y="0"/>
                    <a:pt x="19" y="0"/>
                  </a:cubicBezTo>
                  <a:cubicBezTo>
                    <a:pt x="19" y="0"/>
                    <a:pt x="19" y="0"/>
                    <a:pt x="19" y="0"/>
                  </a:cubicBezTo>
                  <a:cubicBezTo>
                    <a:pt x="15" y="0"/>
                    <a:pt x="15" y="0"/>
                    <a:pt x="15" y="0"/>
                  </a:cubicBezTo>
                  <a:cubicBezTo>
                    <a:pt x="15" y="7"/>
                    <a:pt x="15" y="7"/>
                    <a:pt x="15" y="7"/>
                  </a:cubicBezTo>
                  <a:cubicBezTo>
                    <a:pt x="16" y="16"/>
                    <a:pt x="16" y="16"/>
                    <a:pt x="16" y="16"/>
                  </a:cubicBezTo>
                  <a:cubicBezTo>
                    <a:pt x="16" y="16"/>
                    <a:pt x="16" y="19"/>
                    <a:pt x="16" y="21"/>
                  </a:cubicBezTo>
                  <a:cubicBezTo>
                    <a:pt x="16" y="23"/>
                    <a:pt x="16" y="24"/>
                    <a:pt x="16" y="24"/>
                  </a:cubicBezTo>
                  <a:cubicBezTo>
                    <a:pt x="17" y="24"/>
                    <a:pt x="17" y="24"/>
                    <a:pt x="17" y="24"/>
                  </a:cubicBezTo>
                  <a:cubicBezTo>
                    <a:pt x="17" y="25"/>
                    <a:pt x="18" y="25"/>
                    <a:pt x="18" y="25"/>
                  </a:cubicBezTo>
                  <a:cubicBezTo>
                    <a:pt x="18" y="26"/>
                    <a:pt x="17" y="26"/>
                    <a:pt x="17" y="26"/>
                  </a:cubicBezTo>
                  <a:cubicBezTo>
                    <a:pt x="17" y="26"/>
                    <a:pt x="17" y="27"/>
                    <a:pt x="17" y="27"/>
                  </a:cubicBezTo>
                  <a:cubicBezTo>
                    <a:pt x="17" y="27"/>
                    <a:pt x="17" y="27"/>
                    <a:pt x="17" y="27"/>
                  </a:cubicBezTo>
                  <a:cubicBezTo>
                    <a:pt x="16" y="27"/>
                    <a:pt x="16" y="27"/>
                    <a:pt x="16" y="27"/>
                  </a:cubicBezTo>
                  <a:cubicBezTo>
                    <a:pt x="8" y="27"/>
                    <a:pt x="8" y="27"/>
                    <a:pt x="8" y="27"/>
                  </a:cubicBezTo>
                  <a:cubicBezTo>
                    <a:pt x="8" y="27"/>
                    <a:pt x="7" y="26"/>
                    <a:pt x="7" y="26"/>
                  </a:cubicBezTo>
                  <a:cubicBezTo>
                    <a:pt x="7" y="26"/>
                    <a:pt x="7" y="27"/>
                    <a:pt x="6" y="27"/>
                  </a:cubicBezTo>
                  <a:cubicBezTo>
                    <a:pt x="6" y="27"/>
                    <a:pt x="6" y="27"/>
                    <a:pt x="6" y="27"/>
                  </a:cubicBezTo>
                  <a:cubicBezTo>
                    <a:pt x="5" y="27"/>
                    <a:pt x="5" y="27"/>
                    <a:pt x="5" y="27"/>
                  </a:cubicBezTo>
                  <a:cubicBezTo>
                    <a:pt x="5" y="27"/>
                    <a:pt x="4" y="27"/>
                    <a:pt x="4" y="27"/>
                  </a:cubicBezTo>
                  <a:cubicBezTo>
                    <a:pt x="4" y="27"/>
                    <a:pt x="4" y="27"/>
                    <a:pt x="3" y="27"/>
                  </a:cubicBezTo>
                  <a:cubicBezTo>
                    <a:pt x="3" y="28"/>
                    <a:pt x="3" y="28"/>
                    <a:pt x="3" y="28"/>
                  </a:cubicBezTo>
                  <a:cubicBezTo>
                    <a:pt x="2" y="28"/>
                    <a:pt x="3" y="27"/>
                    <a:pt x="2" y="27"/>
                  </a:cubicBezTo>
                  <a:cubicBezTo>
                    <a:pt x="2" y="27"/>
                    <a:pt x="2" y="27"/>
                    <a:pt x="1" y="27"/>
                  </a:cubicBezTo>
                  <a:cubicBezTo>
                    <a:pt x="1" y="27"/>
                    <a:pt x="1" y="27"/>
                    <a:pt x="1" y="27"/>
                  </a:cubicBezTo>
                  <a:cubicBezTo>
                    <a:pt x="1" y="27"/>
                    <a:pt x="1" y="27"/>
                    <a:pt x="1" y="28"/>
                  </a:cubicBezTo>
                  <a:cubicBezTo>
                    <a:pt x="1" y="28"/>
                    <a:pt x="1" y="28"/>
                    <a:pt x="1" y="29"/>
                  </a:cubicBezTo>
                  <a:cubicBezTo>
                    <a:pt x="1" y="29"/>
                    <a:pt x="0" y="29"/>
                    <a:pt x="0" y="29"/>
                  </a:cubicBezTo>
                  <a:cubicBezTo>
                    <a:pt x="0" y="29"/>
                    <a:pt x="0" y="29"/>
                    <a:pt x="0" y="29"/>
                  </a:cubicBezTo>
                  <a:cubicBezTo>
                    <a:pt x="0" y="29"/>
                    <a:pt x="0" y="29"/>
                    <a:pt x="0" y="30"/>
                  </a:cubicBezTo>
                  <a:cubicBezTo>
                    <a:pt x="0" y="30"/>
                    <a:pt x="0" y="30"/>
                    <a:pt x="0" y="31"/>
                  </a:cubicBezTo>
                  <a:cubicBezTo>
                    <a:pt x="0" y="31"/>
                    <a:pt x="0" y="31"/>
                    <a:pt x="0" y="32"/>
                  </a:cubicBezTo>
                  <a:cubicBezTo>
                    <a:pt x="0" y="32"/>
                    <a:pt x="0" y="32"/>
                    <a:pt x="0" y="33"/>
                  </a:cubicBezTo>
                  <a:cubicBezTo>
                    <a:pt x="1" y="33"/>
                    <a:pt x="1" y="33"/>
                    <a:pt x="1" y="33"/>
                  </a:cubicBezTo>
                  <a:cubicBezTo>
                    <a:pt x="2" y="34"/>
                    <a:pt x="2" y="34"/>
                    <a:pt x="2" y="34"/>
                  </a:cubicBezTo>
                  <a:cubicBezTo>
                    <a:pt x="2" y="35"/>
                    <a:pt x="2" y="35"/>
                    <a:pt x="2" y="35"/>
                  </a:cubicBezTo>
                  <a:cubicBezTo>
                    <a:pt x="1" y="36"/>
                    <a:pt x="1" y="36"/>
                    <a:pt x="1" y="36"/>
                  </a:cubicBezTo>
                  <a:cubicBezTo>
                    <a:pt x="0" y="36"/>
                    <a:pt x="0" y="36"/>
                    <a:pt x="0" y="36"/>
                  </a:cubicBezTo>
                  <a:cubicBezTo>
                    <a:pt x="1" y="36"/>
                    <a:pt x="1" y="36"/>
                    <a:pt x="1" y="36"/>
                  </a:cubicBezTo>
                  <a:cubicBezTo>
                    <a:pt x="2" y="36"/>
                    <a:pt x="2" y="36"/>
                    <a:pt x="2" y="36"/>
                  </a:cubicBezTo>
                  <a:cubicBezTo>
                    <a:pt x="2" y="36"/>
                    <a:pt x="3" y="36"/>
                    <a:pt x="3" y="37"/>
                  </a:cubicBezTo>
                  <a:cubicBezTo>
                    <a:pt x="3" y="37"/>
                    <a:pt x="3" y="37"/>
                    <a:pt x="3" y="37"/>
                  </a:cubicBezTo>
                  <a:cubicBezTo>
                    <a:pt x="4" y="37"/>
                    <a:pt x="4" y="37"/>
                    <a:pt x="4" y="36"/>
                  </a:cubicBezTo>
                  <a:cubicBezTo>
                    <a:pt x="4" y="36"/>
                    <a:pt x="5" y="37"/>
                    <a:pt x="5" y="37"/>
                  </a:cubicBezTo>
                  <a:cubicBezTo>
                    <a:pt x="6" y="37"/>
                    <a:pt x="6" y="36"/>
                    <a:pt x="6" y="36"/>
                  </a:cubicBezTo>
                  <a:cubicBezTo>
                    <a:pt x="7" y="36"/>
                    <a:pt x="7" y="35"/>
                    <a:pt x="7" y="36"/>
                  </a:cubicBezTo>
                  <a:cubicBezTo>
                    <a:pt x="7" y="36"/>
                    <a:pt x="8" y="36"/>
                    <a:pt x="8" y="36"/>
                  </a:cubicBezTo>
                  <a:cubicBezTo>
                    <a:pt x="8" y="37"/>
                    <a:pt x="8" y="37"/>
                    <a:pt x="8" y="37"/>
                  </a:cubicBezTo>
                  <a:cubicBezTo>
                    <a:pt x="8" y="38"/>
                    <a:pt x="8" y="38"/>
                    <a:pt x="9" y="38"/>
                  </a:cubicBezTo>
                  <a:cubicBezTo>
                    <a:pt x="9" y="39"/>
                    <a:pt x="8" y="39"/>
                    <a:pt x="9" y="39"/>
                  </a:cubicBezTo>
                  <a:cubicBezTo>
                    <a:pt x="9" y="40"/>
                    <a:pt x="9" y="40"/>
                    <a:pt x="9" y="40"/>
                  </a:cubicBezTo>
                  <a:cubicBezTo>
                    <a:pt x="10" y="40"/>
                    <a:pt x="9" y="40"/>
                    <a:pt x="9" y="41"/>
                  </a:cubicBezTo>
                  <a:cubicBezTo>
                    <a:pt x="9" y="41"/>
                    <a:pt x="10" y="41"/>
                    <a:pt x="10" y="42"/>
                  </a:cubicBezTo>
                  <a:cubicBezTo>
                    <a:pt x="10" y="42"/>
                    <a:pt x="10" y="42"/>
                    <a:pt x="10" y="42"/>
                  </a:cubicBezTo>
                  <a:cubicBezTo>
                    <a:pt x="10" y="42"/>
                    <a:pt x="11" y="41"/>
                    <a:pt x="11" y="41"/>
                  </a:cubicBezTo>
                  <a:cubicBezTo>
                    <a:pt x="11" y="41"/>
                    <a:pt x="11" y="42"/>
                    <a:pt x="12" y="42"/>
                  </a:cubicBezTo>
                  <a:cubicBezTo>
                    <a:pt x="12" y="42"/>
                    <a:pt x="12" y="42"/>
                    <a:pt x="13" y="42"/>
                  </a:cubicBezTo>
                  <a:cubicBezTo>
                    <a:pt x="13" y="42"/>
                    <a:pt x="13" y="41"/>
                    <a:pt x="13" y="41"/>
                  </a:cubicBezTo>
                  <a:cubicBezTo>
                    <a:pt x="14" y="41"/>
                    <a:pt x="14" y="41"/>
                    <a:pt x="14" y="41"/>
                  </a:cubicBezTo>
                  <a:cubicBezTo>
                    <a:pt x="14" y="41"/>
                    <a:pt x="14" y="41"/>
                    <a:pt x="14" y="41"/>
                  </a:cubicBezTo>
                  <a:cubicBezTo>
                    <a:pt x="15" y="41"/>
                    <a:pt x="14" y="41"/>
                    <a:pt x="14" y="42"/>
                  </a:cubicBezTo>
                  <a:cubicBezTo>
                    <a:pt x="15" y="42"/>
                    <a:pt x="15" y="42"/>
                    <a:pt x="15" y="42"/>
                  </a:cubicBezTo>
                  <a:cubicBezTo>
                    <a:pt x="16" y="42"/>
                    <a:pt x="16" y="42"/>
                    <a:pt x="16" y="41"/>
                  </a:cubicBezTo>
                  <a:cubicBezTo>
                    <a:pt x="16" y="42"/>
                    <a:pt x="16" y="42"/>
                    <a:pt x="16" y="42"/>
                  </a:cubicBezTo>
                  <a:cubicBezTo>
                    <a:pt x="16" y="41"/>
                    <a:pt x="16" y="40"/>
                    <a:pt x="17" y="40"/>
                  </a:cubicBezTo>
                  <a:cubicBezTo>
                    <a:pt x="17" y="39"/>
                    <a:pt x="17" y="39"/>
                    <a:pt x="17" y="39"/>
                  </a:cubicBezTo>
                  <a:cubicBezTo>
                    <a:pt x="17" y="39"/>
                    <a:pt x="17" y="38"/>
                    <a:pt x="17" y="38"/>
                  </a:cubicBezTo>
                  <a:cubicBezTo>
                    <a:pt x="17" y="37"/>
                    <a:pt x="17" y="37"/>
                    <a:pt x="18" y="37"/>
                  </a:cubicBezTo>
                  <a:cubicBezTo>
                    <a:pt x="18" y="37"/>
                    <a:pt x="18" y="37"/>
                    <a:pt x="19" y="37"/>
                  </a:cubicBezTo>
                  <a:cubicBezTo>
                    <a:pt x="19" y="37"/>
                    <a:pt x="19" y="36"/>
                    <a:pt x="19" y="36"/>
                  </a:cubicBezTo>
                  <a:cubicBezTo>
                    <a:pt x="19" y="35"/>
                    <a:pt x="19" y="35"/>
                    <a:pt x="19" y="34"/>
                  </a:cubicBezTo>
                  <a:cubicBezTo>
                    <a:pt x="19" y="34"/>
                    <a:pt x="20" y="34"/>
                    <a:pt x="20" y="33"/>
                  </a:cubicBezTo>
                  <a:cubicBezTo>
                    <a:pt x="20" y="33"/>
                    <a:pt x="20" y="32"/>
                    <a:pt x="21" y="32"/>
                  </a:cubicBezTo>
                  <a:cubicBezTo>
                    <a:pt x="22" y="32"/>
                    <a:pt x="22" y="32"/>
                    <a:pt x="23" y="32"/>
                  </a:cubicBezTo>
                  <a:cubicBezTo>
                    <a:pt x="23" y="32"/>
                    <a:pt x="24" y="32"/>
                    <a:pt x="24" y="32"/>
                  </a:cubicBezTo>
                  <a:cubicBezTo>
                    <a:pt x="24" y="32"/>
                    <a:pt x="24" y="32"/>
                    <a:pt x="25" y="31"/>
                  </a:cubicBezTo>
                  <a:cubicBezTo>
                    <a:pt x="26" y="30"/>
                    <a:pt x="26" y="30"/>
                    <a:pt x="26" y="30"/>
                  </a:cubicBezTo>
                  <a:cubicBezTo>
                    <a:pt x="26" y="30"/>
                    <a:pt x="26" y="30"/>
                    <a:pt x="27" y="30"/>
                  </a:cubicBezTo>
                  <a:cubicBezTo>
                    <a:pt x="27" y="29"/>
                    <a:pt x="27" y="29"/>
                    <a:pt x="27" y="29"/>
                  </a:cubicBezTo>
                  <a:cubicBezTo>
                    <a:pt x="28" y="29"/>
                    <a:pt x="28" y="29"/>
                    <a:pt x="28" y="29"/>
                  </a:cubicBezTo>
                  <a:cubicBezTo>
                    <a:pt x="28" y="29"/>
                    <a:pt x="28" y="28"/>
                    <a:pt x="29" y="28"/>
                  </a:cubicBezTo>
                  <a:cubicBezTo>
                    <a:pt x="29" y="28"/>
                    <a:pt x="29" y="28"/>
                    <a:pt x="30" y="28"/>
                  </a:cubicBezTo>
                  <a:cubicBezTo>
                    <a:pt x="30" y="29"/>
                    <a:pt x="31" y="29"/>
                    <a:pt x="31" y="29"/>
                  </a:cubicBezTo>
                  <a:cubicBezTo>
                    <a:pt x="31" y="29"/>
                    <a:pt x="31" y="29"/>
                    <a:pt x="31" y="29"/>
                  </a:cubicBezTo>
                  <a:cubicBezTo>
                    <a:pt x="32" y="29"/>
                    <a:pt x="32" y="29"/>
                    <a:pt x="32" y="29"/>
                  </a:cubicBezTo>
                  <a:cubicBezTo>
                    <a:pt x="33" y="29"/>
                    <a:pt x="33" y="29"/>
                    <a:pt x="33" y="28"/>
                  </a:cubicBezTo>
                  <a:cubicBezTo>
                    <a:pt x="34" y="28"/>
                    <a:pt x="34" y="28"/>
                    <a:pt x="34" y="28"/>
                  </a:cubicBezTo>
                  <a:cubicBezTo>
                    <a:pt x="34" y="28"/>
                    <a:pt x="35" y="28"/>
                    <a:pt x="35" y="28"/>
                  </a:cubicBezTo>
                  <a:cubicBezTo>
                    <a:pt x="36" y="28"/>
                    <a:pt x="36" y="28"/>
                    <a:pt x="37" y="28"/>
                  </a:cubicBezTo>
                  <a:cubicBezTo>
                    <a:pt x="37" y="28"/>
                    <a:pt x="37" y="27"/>
                    <a:pt x="38" y="27"/>
                  </a:cubicBezTo>
                  <a:cubicBezTo>
                    <a:pt x="38" y="27"/>
                    <a:pt x="39" y="28"/>
                    <a:pt x="39" y="28"/>
                  </a:cubicBezTo>
                  <a:cubicBezTo>
                    <a:pt x="39" y="27"/>
                    <a:pt x="40" y="27"/>
                    <a:pt x="40" y="27"/>
                  </a:cubicBezTo>
                  <a:cubicBezTo>
                    <a:pt x="40" y="27"/>
                    <a:pt x="40" y="27"/>
                    <a:pt x="40" y="26"/>
                  </a:cubicBezTo>
                  <a:cubicBezTo>
                    <a:pt x="41" y="26"/>
                    <a:pt x="41" y="26"/>
                    <a:pt x="41" y="25"/>
                  </a:cubicBezTo>
                  <a:cubicBezTo>
                    <a:pt x="41" y="25"/>
                    <a:pt x="41" y="24"/>
                    <a:pt x="41" y="24"/>
                  </a:cubicBezTo>
                  <a:cubicBezTo>
                    <a:pt x="41" y="23"/>
                    <a:pt x="41" y="22"/>
                    <a:pt x="41" y="21"/>
                  </a:cubicBezTo>
                  <a:cubicBezTo>
                    <a:pt x="41" y="21"/>
                    <a:pt x="41" y="21"/>
                    <a:pt x="41" y="21"/>
                  </a:cubicBezTo>
                  <a:cubicBezTo>
                    <a:pt x="41" y="20"/>
                    <a:pt x="41" y="19"/>
                    <a:pt x="41" y="18"/>
                  </a:cubicBezTo>
                  <a:cubicBezTo>
                    <a:pt x="41" y="18"/>
                    <a:pt x="41" y="18"/>
                    <a:pt x="41" y="17"/>
                  </a:cubicBezTo>
                  <a:cubicBezTo>
                    <a:pt x="41" y="17"/>
                    <a:pt x="41" y="17"/>
                    <a:pt x="41" y="17"/>
                  </a:cubicBezTo>
                  <a:cubicBezTo>
                    <a:pt x="40" y="17"/>
                    <a:pt x="40" y="17"/>
                    <a:pt x="39" y="17"/>
                  </a:cubicBezTo>
                  <a:cubicBezTo>
                    <a:pt x="39" y="17"/>
                    <a:pt x="39" y="17"/>
                    <a:pt x="39" y="17"/>
                  </a:cubicBezTo>
                  <a:cubicBezTo>
                    <a:pt x="38" y="17"/>
                    <a:pt x="39" y="16"/>
                    <a:pt x="39" y="16"/>
                  </a:cubicBezTo>
                  <a:cubicBezTo>
                    <a:pt x="39" y="16"/>
                    <a:pt x="39" y="15"/>
                    <a:pt x="38" y="15"/>
                  </a:cubicBezTo>
                  <a:cubicBezTo>
                    <a:pt x="38" y="14"/>
                    <a:pt x="38" y="14"/>
                    <a:pt x="37" y="14"/>
                  </a:cubicBezTo>
                  <a:cubicBezTo>
                    <a:pt x="37" y="14"/>
                    <a:pt x="37" y="15"/>
                    <a:pt x="37" y="14"/>
                  </a:cubicBezTo>
                  <a:cubicBezTo>
                    <a:pt x="36" y="14"/>
                    <a:pt x="36" y="14"/>
                    <a:pt x="36" y="13"/>
                  </a:cubicBezTo>
                  <a:cubicBezTo>
                    <a:pt x="35" y="13"/>
                    <a:pt x="35" y="13"/>
                    <a:pt x="35" y="13"/>
                  </a:cubicBezTo>
                  <a:cubicBezTo>
                    <a:pt x="35" y="13"/>
                    <a:pt x="35" y="13"/>
                    <a:pt x="34"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0" name="Freeform 456"/>
            <p:cNvSpPr>
              <a:spLocks/>
            </p:cNvSpPr>
            <p:nvPr/>
          </p:nvSpPr>
          <p:spPr bwMode="auto">
            <a:xfrm>
              <a:off x="3740151" y="2686051"/>
              <a:ext cx="87313" cy="53975"/>
            </a:xfrm>
            <a:custGeom>
              <a:avLst/>
              <a:gdLst>
                <a:gd name="T0" fmla="*/ 1 w 8"/>
                <a:gd name="T1" fmla="*/ 2 h 5"/>
                <a:gd name="T2" fmla="*/ 2 w 8"/>
                <a:gd name="T3" fmla="*/ 2 h 5"/>
                <a:gd name="T4" fmla="*/ 3 w 8"/>
                <a:gd name="T5" fmla="*/ 3 h 5"/>
                <a:gd name="T6" fmla="*/ 4 w 8"/>
                <a:gd name="T7" fmla="*/ 4 h 5"/>
                <a:gd name="T8" fmla="*/ 4 w 8"/>
                <a:gd name="T9" fmla="*/ 5 h 5"/>
                <a:gd name="T10" fmla="*/ 4 w 8"/>
                <a:gd name="T11" fmla="*/ 5 h 5"/>
                <a:gd name="T12" fmla="*/ 5 w 8"/>
                <a:gd name="T13" fmla="*/ 4 h 5"/>
                <a:gd name="T14" fmla="*/ 6 w 8"/>
                <a:gd name="T15" fmla="*/ 3 h 5"/>
                <a:gd name="T16" fmla="*/ 6 w 8"/>
                <a:gd name="T17" fmla="*/ 3 h 5"/>
                <a:gd name="T18" fmla="*/ 7 w 8"/>
                <a:gd name="T19" fmla="*/ 3 h 5"/>
                <a:gd name="T20" fmla="*/ 8 w 8"/>
                <a:gd name="T21" fmla="*/ 2 h 5"/>
                <a:gd name="T22" fmla="*/ 8 w 8"/>
                <a:gd name="T23" fmla="*/ 1 h 5"/>
                <a:gd name="T24" fmla="*/ 8 w 8"/>
                <a:gd name="T25" fmla="*/ 0 h 5"/>
                <a:gd name="T26" fmla="*/ 8 w 8"/>
                <a:gd name="T27" fmla="*/ 0 h 5"/>
                <a:gd name="T28" fmla="*/ 8 w 8"/>
                <a:gd name="T29" fmla="*/ 0 h 5"/>
                <a:gd name="T30" fmla="*/ 6 w 8"/>
                <a:gd name="T31" fmla="*/ 0 h 5"/>
                <a:gd name="T32" fmla="*/ 4 w 8"/>
                <a:gd name="T33" fmla="*/ 0 h 5"/>
                <a:gd name="T34" fmla="*/ 4 w 8"/>
                <a:gd name="T35" fmla="*/ 0 h 5"/>
                <a:gd name="T36" fmla="*/ 3 w 8"/>
                <a:gd name="T37" fmla="*/ 1 h 5"/>
                <a:gd name="T38" fmla="*/ 2 w 8"/>
                <a:gd name="T39" fmla="*/ 1 h 5"/>
                <a:gd name="T40" fmla="*/ 0 w 8"/>
                <a:gd name="T41" fmla="*/ 1 h 5"/>
                <a:gd name="T42" fmla="*/ 0 w 8"/>
                <a:gd name="T43" fmla="*/ 1 h 5"/>
                <a:gd name="T44" fmla="*/ 1 w 8"/>
                <a:gd name="T4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5">
                  <a:moveTo>
                    <a:pt x="1" y="2"/>
                  </a:moveTo>
                  <a:cubicBezTo>
                    <a:pt x="2" y="2"/>
                    <a:pt x="2" y="2"/>
                    <a:pt x="2" y="2"/>
                  </a:cubicBezTo>
                  <a:cubicBezTo>
                    <a:pt x="3" y="2"/>
                    <a:pt x="3" y="2"/>
                    <a:pt x="3" y="3"/>
                  </a:cubicBezTo>
                  <a:cubicBezTo>
                    <a:pt x="4" y="4"/>
                    <a:pt x="4" y="4"/>
                    <a:pt x="4" y="4"/>
                  </a:cubicBezTo>
                  <a:cubicBezTo>
                    <a:pt x="4" y="5"/>
                    <a:pt x="4" y="5"/>
                    <a:pt x="4" y="5"/>
                  </a:cubicBezTo>
                  <a:cubicBezTo>
                    <a:pt x="4" y="5"/>
                    <a:pt x="4" y="5"/>
                    <a:pt x="4" y="5"/>
                  </a:cubicBezTo>
                  <a:cubicBezTo>
                    <a:pt x="4" y="4"/>
                    <a:pt x="4" y="4"/>
                    <a:pt x="5" y="4"/>
                  </a:cubicBezTo>
                  <a:cubicBezTo>
                    <a:pt x="5" y="3"/>
                    <a:pt x="5" y="3"/>
                    <a:pt x="6" y="3"/>
                  </a:cubicBezTo>
                  <a:cubicBezTo>
                    <a:pt x="6" y="3"/>
                    <a:pt x="6" y="3"/>
                    <a:pt x="6" y="3"/>
                  </a:cubicBezTo>
                  <a:cubicBezTo>
                    <a:pt x="7" y="3"/>
                    <a:pt x="7" y="3"/>
                    <a:pt x="7" y="3"/>
                  </a:cubicBezTo>
                  <a:cubicBezTo>
                    <a:pt x="8" y="2"/>
                    <a:pt x="8" y="2"/>
                    <a:pt x="8" y="2"/>
                  </a:cubicBezTo>
                  <a:cubicBezTo>
                    <a:pt x="8" y="2"/>
                    <a:pt x="7" y="1"/>
                    <a:pt x="8" y="1"/>
                  </a:cubicBezTo>
                  <a:cubicBezTo>
                    <a:pt x="8" y="1"/>
                    <a:pt x="8" y="1"/>
                    <a:pt x="8" y="0"/>
                  </a:cubicBezTo>
                  <a:cubicBezTo>
                    <a:pt x="8" y="0"/>
                    <a:pt x="8" y="0"/>
                    <a:pt x="8" y="0"/>
                  </a:cubicBezTo>
                  <a:cubicBezTo>
                    <a:pt x="8" y="0"/>
                    <a:pt x="8" y="0"/>
                    <a:pt x="8" y="0"/>
                  </a:cubicBezTo>
                  <a:cubicBezTo>
                    <a:pt x="7" y="0"/>
                    <a:pt x="7" y="0"/>
                    <a:pt x="6" y="0"/>
                  </a:cubicBezTo>
                  <a:cubicBezTo>
                    <a:pt x="6" y="0"/>
                    <a:pt x="5" y="0"/>
                    <a:pt x="4" y="0"/>
                  </a:cubicBezTo>
                  <a:cubicBezTo>
                    <a:pt x="4" y="0"/>
                    <a:pt x="4" y="0"/>
                    <a:pt x="4" y="0"/>
                  </a:cubicBezTo>
                  <a:cubicBezTo>
                    <a:pt x="3" y="0"/>
                    <a:pt x="3" y="1"/>
                    <a:pt x="3" y="1"/>
                  </a:cubicBezTo>
                  <a:cubicBezTo>
                    <a:pt x="2" y="1"/>
                    <a:pt x="2" y="1"/>
                    <a:pt x="2" y="1"/>
                  </a:cubicBezTo>
                  <a:cubicBezTo>
                    <a:pt x="1" y="1"/>
                    <a:pt x="1" y="1"/>
                    <a:pt x="0" y="1"/>
                  </a:cubicBezTo>
                  <a:cubicBezTo>
                    <a:pt x="0" y="1"/>
                    <a:pt x="0" y="1"/>
                    <a:pt x="0" y="1"/>
                  </a:cubicBezTo>
                  <a:cubicBezTo>
                    <a:pt x="1"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1" name="Freeform 457"/>
            <p:cNvSpPr>
              <a:spLocks/>
            </p:cNvSpPr>
            <p:nvPr/>
          </p:nvSpPr>
          <p:spPr bwMode="auto">
            <a:xfrm>
              <a:off x="4225926" y="2697164"/>
              <a:ext cx="76200" cy="184150"/>
            </a:xfrm>
            <a:custGeom>
              <a:avLst/>
              <a:gdLst>
                <a:gd name="T0" fmla="*/ 6 w 7"/>
                <a:gd name="T1" fmla="*/ 7 h 17"/>
                <a:gd name="T2" fmla="*/ 6 w 7"/>
                <a:gd name="T3" fmla="*/ 7 h 17"/>
                <a:gd name="T4" fmla="*/ 6 w 7"/>
                <a:gd name="T5" fmla="*/ 6 h 17"/>
                <a:gd name="T6" fmla="*/ 7 w 7"/>
                <a:gd name="T7" fmla="*/ 5 h 17"/>
                <a:gd name="T8" fmla="*/ 6 w 7"/>
                <a:gd name="T9" fmla="*/ 4 h 17"/>
                <a:gd name="T10" fmla="*/ 6 w 7"/>
                <a:gd name="T11" fmla="*/ 2 h 17"/>
                <a:gd name="T12" fmla="*/ 6 w 7"/>
                <a:gd name="T13" fmla="*/ 1 h 17"/>
                <a:gd name="T14" fmla="*/ 6 w 7"/>
                <a:gd name="T15" fmla="*/ 1 h 17"/>
                <a:gd name="T16" fmla="*/ 5 w 7"/>
                <a:gd name="T17" fmla="*/ 1 h 17"/>
                <a:gd name="T18" fmla="*/ 5 w 7"/>
                <a:gd name="T19" fmla="*/ 0 h 17"/>
                <a:gd name="T20" fmla="*/ 4 w 7"/>
                <a:gd name="T21" fmla="*/ 0 h 17"/>
                <a:gd name="T22" fmla="*/ 3 w 7"/>
                <a:gd name="T23" fmla="*/ 1 h 17"/>
                <a:gd name="T24" fmla="*/ 3 w 7"/>
                <a:gd name="T25" fmla="*/ 0 h 17"/>
                <a:gd name="T26" fmla="*/ 3 w 7"/>
                <a:gd name="T27" fmla="*/ 2 h 17"/>
                <a:gd name="T28" fmla="*/ 2 w 7"/>
                <a:gd name="T29" fmla="*/ 3 h 17"/>
                <a:gd name="T30" fmla="*/ 1 w 7"/>
                <a:gd name="T31" fmla="*/ 3 h 17"/>
                <a:gd name="T32" fmla="*/ 0 w 7"/>
                <a:gd name="T33" fmla="*/ 3 h 17"/>
                <a:gd name="T34" fmla="*/ 0 w 7"/>
                <a:gd name="T35" fmla="*/ 4 h 17"/>
                <a:gd name="T36" fmla="*/ 0 w 7"/>
                <a:gd name="T37" fmla="*/ 4 h 17"/>
                <a:gd name="T38" fmla="*/ 0 w 7"/>
                <a:gd name="T39" fmla="*/ 4 h 17"/>
                <a:gd name="T40" fmla="*/ 0 w 7"/>
                <a:gd name="T41" fmla="*/ 5 h 17"/>
                <a:gd name="T42" fmla="*/ 1 w 7"/>
                <a:gd name="T43" fmla="*/ 6 h 17"/>
                <a:gd name="T44" fmla="*/ 2 w 7"/>
                <a:gd name="T45" fmla="*/ 7 h 17"/>
                <a:gd name="T46" fmla="*/ 2 w 7"/>
                <a:gd name="T47" fmla="*/ 9 h 17"/>
                <a:gd name="T48" fmla="*/ 2 w 7"/>
                <a:gd name="T49" fmla="*/ 10 h 17"/>
                <a:gd name="T50" fmla="*/ 2 w 7"/>
                <a:gd name="T51" fmla="*/ 12 h 17"/>
                <a:gd name="T52" fmla="*/ 2 w 7"/>
                <a:gd name="T53" fmla="*/ 14 h 17"/>
                <a:gd name="T54" fmla="*/ 2 w 7"/>
                <a:gd name="T55" fmla="*/ 16 h 17"/>
                <a:gd name="T56" fmla="*/ 2 w 7"/>
                <a:gd name="T57" fmla="*/ 17 h 17"/>
                <a:gd name="T58" fmla="*/ 2 w 7"/>
                <a:gd name="T59" fmla="*/ 17 h 17"/>
                <a:gd name="T60" fmla="*/ 3 w 7"/>
                <a:gd name="T61" fmla="*/ 17 h 17"/>
                <a:gd name="T62" fmla="*/ 4 w 7"/>
                <a:gd name="T63" fmla="*/ 17 h 17"/>
                <a:gd name="T64" fmla="*/ 4 w 7"/>
                <a:gd name="T65" fmla="*/ 17 h 17"/>
                <a:gd name="T66" fmla="*/ 4 w 7"/>
                <a:gd name="T67" fmla="*/ 15 h 17"/>
                <a:gd name="T68" fmla="*/ 4 w 7"/>
                <a:gd name="T69" fmla="*/ 14 h 17"/>
                <a:gd name="T70" fmla="*/ 4 w 7"/>
                <a:gd name="T71" fmla="*/ 12 h 17"/>
                <a:gd name="T72" fmla="*/ 4 w 7"/>
                <a:gd name="T73" fmla="*/ 10 h 17"/>
                <a:gd name="T74" fmla="*/ 5 w 7"/>
                <a:gd name="T75" fmla="*/ 9 h 17"/>
                <a:gd name="T76" fmla="*/ 5 w 7"/>
                <a:gd name="T77" fmla="*/ 8 h 17"/>
                <a:gd name="T78" fmla="*/ 6 w 7"/>
                <a:gd name="T7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7">
                  <a:moveTo>
                    <a:pt x="6" y="7"/>
                  </a:moveTo>
                  <a:cubicBezTo>
                    <a:pt x="6" y="7"/>
                    <a:pt x="6" y="7"/>
                    <a:pt x="6" y="7"/>
                  </a:cubicBezTo>
                  <a:cubicBezTo>
                    <a:pt x="6" y="6"/>
                    <a:pt x="6" y="6"/>
                    <a:pt x="6" y="6"/>
                  </a:cubicBezTo>
                  <a:cubicBezTo>
                    <a:pt x="7" y="5"/>
                    <a:pt x="7" y="5"/>
                    <a:pt x="7" y="5"/>
                  </a:cubicBezTo>
                  <a:cubicBezTo>
                    <a:pt x="7" y="4"/>
                    <a:pt x="7" y="4"/>
                    <a:pt x="6" y="4"/>
                  </a:cubicBezTo>
                  <a:cubicBezTo>
                    <a:pt x="6" y="3"/>
                    <a:pt x="6" y="3"/>
                    <a:pt x="6" y="2"/>
                  </a:cubicBezTo>
                  <a:cubicBezTo>
                    <a:pt x="6" y="2"/>
                    <a:pt x="6" y="2"/>
                    <a:pt x="6" y="1"/>
                  </a:cubicBezTo>
                  <a:cubicBezTo>
                    <a:pt x="6" y="1"/>
                    <a:pt x="6" y="1"/>
                    <a:pt x="6" y="1"/>
                  </a:cubicBezTo>
                  <a:cubicBezTo>
                    <a:pt x="6" y="1"/>
                    <a:pt x="6" y="1"/>
                    <a:pt x="5" y="1"/>
                  </a:cubicBezTo>
                  <a:cubicBezTo>
                    <a:pt x="5" y="1"/>
                    <a:pt x="5" y="0"/>
                    <a:pt x="5" y="0"/>
                  </a:cubicBezTo>
                  <a:cubicBezTo>
                    <a:pt x="4" y="0"/>
                    <a:pt x="4" y="0"/>
                    <a:pt x="4" y="0"/>
                  </a:cubicBezTo>
                  <a:cubicBezTo>
                    <a:pt x="4" y="0"/>
                    <a:pt x="3" y="0"/>
                    <a:pt x="3" y="1"/>
                  </a:cubicBezTo>
                  <a:cubicBezTo>
                    <a:pt x="3" y="0"/>
                    <a:pt x="3" y="0"/>
                    <a:pt x="3" y="0"/>
                  </a:cubicBezTo>
                  <a:cubicBezTo>
                    <a:pt x="3" y="1"/>
                    <a:pt x="3" y="1"/>
                    <a:pt x="3" y="2"/>
                  </a:cubicBezTo>
                  <a:cubicBezTo>
                    <a:pt x="3" y="2"/>
                    <a:pt x="3" y="2"/>
                    <a:pt x="2" y="3"/>
                  </a:cubicBezTo>
                  <a:cubicBezTo>
                    <a:pt x="2" y="3"/>
                    <a:pt x="2" y="3"/>
                    <a:pt x="1" y="3"/>
                  </a:cubicBezTo>
                  <a:cubicBezTo>
                    <a:pt x="1" y="3"/>
                    <a:pt x="1" y="3"/>
                    <a:pt x="0" y="3"/>
                  </a:cubicBezTo>
                  <a:cubicBezTo>
                    <a:pt x="0" y="3"/>
                    <a:pt x="0" y="3"/>
                    <a:pt x="0" y="4"/>
                  </a:cubicBezTo>
                  <a:cubicBezTo>
                    <a:pt x="0" y="4"/>
                    <a:pt x="0" y="4"/>
                    <a:pt x="0" y="4"/>
                  </a:cubicBezTo>
                  <a:cubicBezTo>
                    <a:pt x="0" y="4"/>
                    <a:pt x="0" y="4"/>
                    <a:pt x="0" y="4"/>
                  </a:cubicBezTo>
                  <a:cubicBezTo>
                    <a:pt x="0" y="5"/>
                    <a:pt x="0" y="5"/>
                    <a:pt x="0" y="5"/>
                  </a:cubicBezTo>
                  <a:cubicBezTo>
                    <a:pt x="1" y="6"/>
                    <a:pt x="1" y="6"/>
                    <a:pt x="1" y="6"/>
                  </a:cubicBezTo>
                  <a:cubicBezTo>
                    <a:pt x="1" y="7"/>
                    <a:pt x="2" y="7"/>
                    <a:pt x="2" y="7"/>
                  </a:cubicBezTo>
                  <a:cubicBezTo>
                    <a:pt x="2" y="8"/>
                    <a:pt x="1" y="8"/>
                    <a:pt x="2" y="9"/>
                  </a:cubicBezTo>
                  <a:cubicBezTo>
                    <a:pt x="2" y="9"/>
                    <a:pt x="2" y="9"/>
                    <a:pt x="2" y="10"/>
                  </a:cubicBezTo>
                  <a:cubicBezTo>
                    <a:pt x="2" y="11"/>
                    <a:pt x="2" y="11"/>
                    <a:pt x="2" y="12"/>
                  </a:cubicBezTo>
                  <a:cubicBezTo>
                    <a:pt x="2" y="13"/>
                    <a:pt x="2" y="13"/>
                    <a:pt x="2" y="14"/>
                  </a:cubicBezTo>
                  <a:cubicBezTo>
                    <a:pt x="2" y="15"/>
                    <a:pt x="2" y="15"/>
                    <a:pt x="2" y="16"/>
                  </a:cubicBezTo>
                  <a:cubicBezTo>
                    <a:pt x="2" y="16"/>
                    <a:pt x="2" y="17"/>
                    <a:pt x="2" y="17"/>
                  </a:cubicBezTo>
                  <a:cubicBezTo>
                    <a:pt x="2" y="17"/>
                    <a:pt x="2" y="17"/>
                    <a:pt x="2" y="17"/>
                  </a:cubicBezTo>
                  <a:cubicBezTo>
                    <a:pt x="2" y="17"/>
                    <a:pt x="3" y="17"/>
                    <a:pt x="3" y="17"/>
                  </a:cubicBezTo>
                  <a:cubicBezTo>
                    <a:pt x="3" y="17"/>
                    <a:pt x="4" y="17"/>
                    <a:pt x="4" y="17"/>
                  </a:cubicBezTo>
                  <a:cubicBezTo>
                    <a:pt x="4" y="17"/>
                    <a:pt x="4" y="17"/>
                    <a:pt x="4" y="17"/>
                  </a:cubicBezTo>
                  <a:cubicBezTo>
                    <a:pt x="4" y="16"/>
                    <a:pt x="4" y="16"/>
                    <a:pt x="4" y="15"/>
                  </a:cubicBezTo>
                  <a:cubicBezTo>
                    <a:pt x="4" y="15"/>
                    <a:pt x="4" y="14"/>
                    <a:pt x="4" y="14"/>
                  </a:cubicBezTo>
                  <a:cubicBezTo>
                    <a:pt x="4" y="13"/>
                    <a:pt x="4" y="12"/>
                    <a:pt x="4" y="12"/>
                  </a:cubicBezTo>
                  <a:cubicBezTo>
                    <a:pt x="4" y="11"/>
                    <a:pt x="4" y="10"/>
                    <a:pt x="4" y="10"/>
                  </a:cubicBezTo>
                  <a:cubicBezTo>
                    <a:pt x="4" y="9"/>
                    <a:pt x="5" y="9"/>
                    <a:pt x="5" y="9"/>
                  </a:cubicBezTo>
                  <a:cubicBezTo>
                    <a:pt x="5" y="9"/>
                    <a:pt x="5" y="9"/>
                    <a:pt x="5" y="8"/>
                  </a:cubicBezTo>
                  <a:cubicBezTo>
                    <a:pt x="5" y="8"/>
                    <a:pt x="5" y="8"/>
                    <a:pt x="6"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2" name="Freeform 458"/>
            <p:cNvSpPr>
              <a:spLocks/>
            </p:cNvSpPr>
            <p:nvPr/>
          </p:nvSpPr>
          <p:spPr bwMode="auto">
            <a:xfrm>
              <a:off x="4529139" y="2913064"/>
              <a:ext cx="517525" cy="573088"/>
            </a:xfrm>
            <a:custGeom>
              <a:avLst/>
              <a:gdLst>
                <a:gd name="T0" fmla="*/ 1 w 48"/>
                <a:gd name="T1" fmla="*/ 33 h 53"/>
                <a:gd name="T2" fmla="*/ 3 w 48"/>
                <a:gd name="T3" fmla="*/ 32 h 53"/>
                <a:gd name="T4" fmla="*/ 8 w 48"/>
                <a:gd name="T5" fmla="*/ 32 h 53"/>
                <a:gd name="T6" fmla="*/ 11 w 48"/>
                <a:gd name="T7" fmla="*/ 33 h 53"/>
                <a:gd name="T8" fmla="*/ 12 w 48"/>
                <a:gd name="T9" fmla="*/ 36 h 53"/>
                <a:gd name="T10" fmla="*/ 14 w 48"/>
                <a:gd name="T11" fmla="*/ 39 h 53"/>
                <a:gd name="T12" fmla="*/ 17 w 48"/>
                <a:gd name="T13" fmla="*/ 38 h 53"/>
                <a:gd name="T14" fmla="*/ 18 w 48"/>
                <a:gd name="T15" fmla="*/ 36 h 53"/>
                <a:gd name="T16" fmla="*/ 21 w 48"/>
                <a:gd name="T17" fmla="*/ 36 h 53"/>
                <a:gd name="T18" fmla="*/ 24 w 48"/>
                <a:gd name="T19" fmla="*/ 36 h 53"/>
                <a:gd name="T20" fmla="*/ 24 w 48"/>
                <a:gd name="T21" fmla="*/ 39 h 53"/>
                <a:gd name="T22" fmla="*/ 24 w 48"/>
                <a:gd name="T23" fmla="*/ 43 h 53"/>
                <a:gd name="T24" fmla="*/ 25 w 48"/>
                <a:gd name="T25" fmla="*/ 47 h 53"/>
                <a:gd name="T26" fmla="*/ 27 w 48"/>
                <a:gd name="T27" fmla="*/ 47 h 53"/>
                <a:gd name="T28" fmla="*/ 30 w 48"/>
                <a:gd name="T29" fmla="*/ 47 h 53"/>
                <a:gd name="T30" fmla="*/ 32 w 48"/>
                <a:gd name="T31" fmla="*/ 48 h 53"/>
                <a:gd name="T32" fmla="*/ 34 w 48"/>
                <a:gd name="T33" fmla="*/ 49 h 53"/>
                <a:gd name="T34" fmla="*/ 37 w 48"/>
                <a:gd name="T35" fmla="*/ 49 h 53"/>
                <a:gd name="T36" fmla="*/ 39 w 48"/>
                <a:gd name="T37" fmla="*/ 51 h 53"/>
                <a:gd name="T38" fmla="*/ 42 w 48"/>
                <a:gd name="T39" fmla="*/ 52 h 53"/>
                <a:gd name="T40" fmla="*/ 40 w 48"/>
                <a:gd name="T41" fmla="*/ 47 h 53"/>
                <a:gd name="T42" fmla="*/ 41 w 48"/>
                <a:gd name="T43" fmla="*/ 44 h 53"/>
                <a:gd name="T44" fmla="*/ 41 w 48"/>
                <a:gd name="T45" fmla="*/ 41 h 53"/>
                <a:gd name="T46" fmla="*/ 43 w 48"/>
                <a:gd name="T47" fmla="*/ 39 h 53"/>
                <a:gd name="T48" fmla="*/ 46 w 48"/>
                <a:gd name="T49" fmla="*/ 39 h 53"/>
                <a:gd name="T50" fmla="*/ 45 w 48"/>
                <a:gd name="T51" fmla="*/ 37 h 53"/>
                <a:gd name="T52" fmla="*/ 44 w 48"/>
                <a:gd name="T53" fmla="*/ 34 h 53"/>
                <a:gd name="T54" fmla="*/ 43 w 48"/>
                <a:gd name="T55" fmla="*/ 30 h 53"/>
                <a:gd name="T56" fmla="*/ 43 w 48"/>
                <a:gd name="T57" fmla="*/ 26 h 53"/>
                <a:gd name="T58" fmla="*/ 43 w 48"/>
                <a:gd name="T59" fmla="*/ 25 h 53"/>
                <a:gd name="T60" fmla="*/ 42 w 48"/>
                <a:gd name="T61" fmla="*/ 23 h 53"/>
                <a:gd name="T62" fmla="*/ 43 w 48"/>
                <a:gd name="T63" fmla="*/ 20 h 53"/>
                <a:gd name="T64" fmla="*/ 44 w 48"/>
                <a:gd name="T65" fmla="*/ 17 h 53"/>
                <a:gd name="T66" fmla="*/ 46 w 48"/>
                <a:gd name="T67" fmla="*/ 12 h 53"/>
                <a:gd name="T68" fmla="*/ 47 w 48"/>
                <a:gd name="T69" fmla="*/ 8 h 53"/>
                <a:gd name="T70" fmla="*/ 47 w 48"/>
                <a:gd name="T71" fmla="*/ 5 h 53"/>
                <a:gd name="T72" fmla="*/ 45 w 48"/>
                <a:gd name="T73" fmla="*/ 3 h 53"/>
                <a:gd name="T74" fmla="*/ 43 w 48"/>
                <a:gd name="T75" fmla="*/ 3 h 53"/>
                <a:gd name="T76" fmla="*/ 40 w 48"/>
                <a:gd name="T77" fmla="*/ 2 h 53"/>
                <a:gd name="T78" fmla="*/ 38 w 48"/>
                <a:gd name="T79" fmla="*/ 1 h 53"/>
                <a:gd name="T80" fmla="*/ 36 w 48"/>
                <a:gd name="T81" fmla="*/ 1 h 53"/>
                <a:gd name="T82" fmla="*/ 33 w 48"/>
                <a:gd name="T83" fmla="*/ 1 h 53"/>
                <a:gd name="T84" fmla="*/ 31 w 48"/>
                <a:gd name="T85" fmla="*/ 1 h 53"/>
                <a:gd name="T86" fmla="*/ 28 w 48"/>
                <a:gd name="T87" fmla="*/ 2 h 53"/>
                <a:gd name="T88" fmla="*/ 27 w 48"/>
                <a:gd name="T89" fmla="*/ 4 h 53"/>
                <a:gd name="T90" fmla="*/ 23 w 48"/>
                <a:gd name="T91" fmla="*/ 3 h 53"/>
                <a:gd name="T92" fmla="*/ 21 w 48"/>
                <a:gd name="T93" fmla="*/ 2 h 53"/>
                <a:gd name="T94" fmla="*/ 18 w 48"/>
                <a:gd name="T95" fmla="*/ 1 h 53"/>
                <a:gd name="T96" fmla="*/ 17 w 48"/>
                <a:gd name="T97" fmla="*/ 5 h 53"/>
                <a:gd name="T98" fmla="*/ 16 w 48"/>
                <a:gd name="T99" fmla="*/ 6 h 53"/>
                <a:gd name="T100" fmla="*/ 14 w 48"/>
                <a:gd name="T101" fmla="*/ 10 h 53"/>
                <a:gd name="T102" fmla="*/ 14 w 48"/>
                <a:gd name="T103" fmla="*/ 14 h 53"/>
                <a:gd name="T104" fmla="*/ 13 w 48"/>
                <a:gd name="T105" fmla="*/ 18 h 53"/>
                <a:gd name="T106" fmla="*/ 11 w 48"/>
                <a:gd name="T107" fmla="*/ 20 h 53"/>
                <a:gd name="T108" fmla="*/ 10 w 48"/>
                <a:gd name="T109" fmla="*/ 22 h 53"/>
                <a:gd name="T110" fmla="*/ 10 w 48"/>
                <a:gd name="T111" fmla="*/ 25 h 53"/>
                <a:gd name="T112" fmla="*/ 8 w 48"/>
                <a:gd name="T113" fmla="*/ 27 h 53"/>
                <a:gd name="T114" fmla="*/ 6 w 48"/>
                <a:gd name="T115" fmla="*/ 29 h 53"/>
                <a:gd name="T116" fmla="*/ 4 w 48"/>
                <a:gd name="T117" fmla="*/ 28 h 53"/>
                <a:gd name="T118" fmla="*/ 2 w 48"/>
                <a:gd name="T119" fmla="*/ 29 h 53"/>
                <a:gd name="T120" fmla="*/ 0 w 48"/>
                <a:gd name="T121" fmla="*/ 31 h 53"/>
                <a:gd name="T122" fmla="*/ 0 w 48"/>
                <a:gd name="T123"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53">
                  <a:moveTo>
                    <a:pt x="0" y="33"/>
                  </a:moveTo>
                  <a:cubicBezTo>
                    <a:pt x="1" y="33"/>
                    <a:pt x="0" y="33"/>
                    <a:pt x="0" y="33"/>
                  </a:cubicBezTo>
                  <a:cubicBezTo>
                    <a:pt x="1" y="33"/>
                    <a:pt x="1" y="33"/>
                    <a:pt x="1" y="33"/>
                  </a:cubicBezTo>
                  <a:cubicBezTo>
                    <a:pt x="1" y="33"/>
                    <a:pt x="1" y="33"/>
                    <a:pt x="1" y="33"/>
                  </a:cubicBezTo>
                  <a:cubicBezTo>
                    <a:pt x="2" y="33"/>
                    <a:pt x="2" y="32"/>
                    <a:pt x="2" y="32"/>
                  </a:cubicBezTo>
                  <a:cubicBezTo>
                    <a:pt x="2" y="32"/>
                    <a:pt x="3" y="32"/>
                    <a:pt x="3" y="32"/>
                  </a:cubicBezTo>
                  <a:cubicBezTo>
                    <a:pt x="4" y="32"/>
                    <a:pt x="4" y="32"/>
                    <a:pt x="5" y="32"/>
                  </a:cubicBezTo>
                  <a:cubicBezTo>
                    <a:pt x="6" y="32"/>
                    <a:pt x="6" y="32"/>
                    <a:pt x="6" y="32"/>
                  </a:cubicBezTo>
                  <a:cubicBezTo>
                    <a:pt x="7" y="32"/>
                    <a:pt x="7" y="32"/>
                    <a:pt x="8" y="32"/>
                  </a:cubicBezTo>
                  <a:cubicBezTo>
                    <a:pt x="9" y="32"/>
                    <a:pt x="9" y="32"/>
                    <a:pt x="10" y="32"/>
                  </a:cubicBezTo>
                  <a:cubicBezTo>
                    <a:pt x="10" y="32"/>
                    <a:pt x="11" y="32"/>
                    <a:pt x="11" y="32"/>
                  </a:cubicBezTo>
                  <a:cubicBezTo>
                    <a:pt x="11" y="33"/>
                    <a:pt x="11" y="33"/>
                    <a:pt x="11" y="33"/>
                  </a:cubicBezTo>
                  <a:cubicBezTo>
                    <a:pt x="11" y="33"/>
                    <a:pt x="11" y="33"/>
                    <a:pt x="11" y="34"/>
                  </a:cubicBezTo>
                  <a:cubicBezTo>
                    <a:pt x="11" y="34"/>
                    <a:pt x="11" y="34"/>
                    <a:pt x="11" y="35"/>
                  </a:cubicBezTo>
                  <a:cubicBezTo>
                    <a:pt x="11" y="35"/>
                    <a:pt x="11" y="36"/>
                    <a:pt x="12" y="36"/>
                  </a:cubicBezTo>
                  <a:cubicBezTo>
                    <a:pt x="12" y="36"/>
                    <a:pt x="12" y="37"/>
                    <a:pt x="12" y="37"/>
                  </a:cubicBezTo>
                  <a:cubicBezTo>
                    <a:pt x="12" y="37"/>
                    <a:pt x="12" y="38"/>
                    <a:pt x="13" y="38"/>
                  </a:cubicBezTo>
                  <a:cubicBezTo>
                    <a:pt x="13" y="38"/>
                    <a:pt x="13" y="39"/>
                    <a:pt x="14" y="39"/>
                  </a:cubicBezTo>
                  <a:cubicBezTo>
                    <a:pt x="14" y="39"/>
                    <a:pt x="14" y="38"/>
                    <a:pt x="15" y="38"/>
                  </a:cubicBezTo>
                  <a:cubicBezTo>
                    <a:pt x="15" y="38"/>
                    <a:pt x="15" y="38"/>
                    <a:pt x="16" y="38"/>
                  </a:cubicBezTo>
                  <a:cubicBezTo>
                    <a:pt x="16" y="38"/>
                    <a:pt x="17" y="38"/>
                    <a:pt x="17" y="38"/>
                  </a:cubicBezTo>
                  <a:cubicBezTo>
                    <a:pt x="17" y="38"/>
                    <a:pt x="18" y="38"/>
                    <a:pt x="18" y="38"/>
                  </a:cubicBezTo>
                  <a:cubicBezTo>
                    <a:pt x="18" y="38"/>
                    <a:pt x="18" y="38"/>
                    <a:pt x="18" y="37"/>
                  </a:cubicBezTo>
                  <a:cubicBezTo>
                    <a:pt x="18" y="37"/>
                    <a:pt x="18" y="37"/>
                    <a:pt x="18" y="36"/>
                  </a:cubicBezTo>
                  <a:cubicBezTo>
                    <a:pt x="18" y="36"/>
                    <a:pt x="18" y="36"/>
                    <a:pt x="19" y="36"/>
                  </a:cubicBezTo>
                  <a:cubicBezTo>
                    <a:pt x="19" y="35"/>
                    <a:pt x="19" y="35"/>
                    <a:pt x="20" y="35"/>
                  </a:cubicBezTo>
                  <a:cubicBezTo>
                    <a:pt x="20" y="36"/>
                    <a:pt x="21" y="35"/>
                    <a:pt x="21" y="36"/>
                  </a:cubicBezTo>
                  <a:cubicBezTo>
                    <a:pt x="21" y="36"/>
                    <a:pt x="21" y="36"/>
                    <a:pt x="21" y="36"/>
                  </a:cubicBezTo>
                  <a:cubicBezTo>
                    <a:pt x="21" y="37"/>
                    <a:pt x="22" y="36"/>
                    <a:pt x="23" y="36"/>
                  </a:cubicBezTo>
                  <a:cubicBezTo>
                    <a:pt x="23" y="36"/>
                    <a:pt x="24" y="36"/>
                    <a:pt x="24" y="36"/>
                  </a:cubicBezTo>
                  <a:cubicBezTo>
                    <a:pt x="24" y="37"/>
                    <a:pt x="24" y="37"/>
                    <a:pt x="24" y="37"/>
                  </a:cubicBezTo>
                  <a:cubicBezTo>
                    <a:pt x="24" y="38"/>
                    <a:pt x="24" y="38"/>
                    <a:pt x="24" y="38"/>
                  </a:cubicBezTo>
                  <a:cubicBezTo>
                    <a:pt x="24" y="39"/>
                    <a:pt x="24" y="39"/>
                    <a:pt x="24" y="39"/>
                  </a:cubicBezTo>
                  <a:cubicBezTo>
                    <a:pt x="24" y="39"/>
                    <a:pt x="24" y="39"/>
                    <a:pt x="24" y="40"/>
                  </a:cubicBezTo>
                  <a:cubicBezTo>
                    <a:pt x="24" y="40"/>
                    <a:pt x="24" y="41"/>
                    <a:pt x="24" y="41"/>
                  </a:cubicBezTo>
                  <a:cubicBezTo>
                    <a:pt x="24" y="42"/>
                    <a:pt x="24" y="42"/>
                    <a:pt x="24" y="43"/>
                  </a:cubicBezTo>
                  <a:cubicBezTo>
                    <a:pt x="24" y="43"/>
                    <a:pt x="25" y="44"/>
                    <a:pt x="25" y="44"/>
                  </a:cubicBezTo>
                  <a:cubicBezTo>
                    <a:pt x="25" y="45"/>
                    <a:pt x="25" y="45"/>
                    <a:pt x="25" y="46"/>
                  </a:cubicBezTo>
                  <a:cubicBezTo>
                    <a:pt x="25" y="46"/>
                    <a:pt x="25" y="46"/>
                    <a:pt x="25" y="47"/>
                  </a:cubicBezTo>
                  <a:cubicBezTo>
                    <a:pt x="25" y="47"/>
                    <a:pt x="25" y="47"/>
                    <a:pt x="25" y="47"/>
                  </a:cubicBezTo>
                  <a:cubicBezTo>
                    <a:pt x="25" y="48"/>
                    <a:pt x="26" y="47"/>
                    <a:pt x="26" y="47"/>
                  </a:cubicBezTo>
                  <a:cubicBezTo>
                    <a:pt x="26" y="47"/>
                    <a:pt x="27" y="47"/>
                    <a:pt x="27" y="47"/>
                  </a:cubicBezTo>
                  <a:cubicBezTo>
                    <a:pt x="27" y="47"/>
                    <a:pt x="28" y="47"/>
                    <a:pt x="28" y="47"/>
                  </a:cubicBezTo>
                  <a:cubicBezTo>
                    <a:pt x="29" y="47"/>
                    <a:pt x="29" y="47"/>
                    <a:pt x="29" y="47"/>
                  </a:cubicBezTo>
                  <a:cubicBezTo>
                    <a:pt x="30" y="47"/>
                    <a:pt x="30" y="47"/>
                    <a:pt x="30" y="47"/>
                  </a:cubicBezTo>
                  <a:cubicBezTo>
                    <a:pt x="30" y="47"/>
                    <a:pt x="30" y="47"/>
                    <a:pt x="30" y="48"/>
                  </a:cubicBezTo>
                  <a:cubicBezTo>
                    <a:pt x="30" y="48"/>
                    <a:pt x="30" y="48"/>
                    <a:pt x="31" y="48"/>
                  </a:cubicBezTo>
                  <a:cubicBezTo>
                    <a:pt x="31" y="48"/>
                    <a:pt x="31" y="48"/>
                    <a:pt x="32" y="48"/>
                  </a:cubicBezTo>
                  <a:cubicBezTo>
                    <a:pt x="32" y="48"/>
                    <a:pt x="32" y="48"/>
                    <a:pt x="32" y="48"/>
                  </a:cubicBezTo>
                  <a:cubicBezTo>
                    <a:pt x="33" y="48"/>
                    <a:pt x="32" y="49"/>
                    <a:pt x="33" y="49"/>
                  </a:cubicBezTo>
                  <a:cubicBezTo>
                    <a:pt x="33" y="50"/>
                    <a:pt x="34" y="49"/>
                    <a:pt x="34" y="49"/>
                  </a:cubicBezTo>
                  <a:cubicBezTo>
                    <a:pt x="35" y="49"/>
                    <a:pt x="35" y="50"/>
                    <a:pt x="35" y="50"/>
                  </a:cubicBezTo>
                  <a:cubicBezTo>
                    <a:pt x="36" y="50"/>
                    <a:pt x="36" y="50"/>
                    <a:pt x="36" y="50"/>
                  </a:cubicBezTo>
                  <a:cubicBezTo>
                    <a:pt x="37" y="50"/>
                    <a:pt x="36" y="49"/>
                    <a:pt x="37" y="49"/>
                  </a:cubicBezTo>
                  <a:cubicBezTo>
                    <a:pt x="37" y="49"/>
                    <a:pt x="37" y="49"/>
                    <a:pt x="37" y="49"/>
                  </a:cubicBezTo>
                  <a:cubicBezTo>
                    <a:pt x="38" y="50"/>
                    <a:pt x="38" y="50"/>
                    <a:pt x="38" y="50"/>
                  </a:cubicBezTo>
                  <a:cubicBezTo>
                    <a:pt x="38" y="51"/>
                    <a:pt x="39" y="51"/>
                    <a:pt x="39" y="51"/>
                  </a:cubicBezTo>
                  <a:cubicBezTo>
                    <a:pt x="40" y="52"/>
                    <a:pt x="40" y="52"/>
                    <a:pt x="40" y="53"/>
                  </a:cubicBezTo>
                  <a:cubicBezTo>
                    <a:pt x="41" y="53"/>
                    <a:pt x="41" y="53"/>
                    <a:pt x="42" y="53"/>
                  </a:cubicBezTo>
                  <a:cubicBezTo>
                    <a:pt x="42" y="53"/>
                    <a:pt x="42" y="52"/>
                    <a:pt x="42" y="52"/>
                  </a:cubicBezTo>
                  <a:cubicBezTo>
                    <a:pt x="42" y="51"/>
                    <a:pt x="43" y="50"/>
                    <a:pt x="42" y="50"/>
                  </a:cubicBezTo>
                  <a:cubicBezTo>
                    <a:pt x="41" y="50"/>
                    <a:pt x="41" y="50"/>
                    <a:pt x="41" y="50"/>
                  </a:cubicBezTo>
                  <a:cubicBezTo>
                    <a:pt x="40" y="49"/>
                    <a:pt x="40" y="48"/>
                    <a:pt x="40" y="47"/>
                  </a:cubicBezTo>
                  <a:cubicBezTo>
                    <a:pt x="40" y="47"/>
                    <a:pt x="41" y="47"/>
                    <a:pt x="41" y="46"/>
                  </a:cubicBezTo>
                  <a:cubicBezTo>
                    <a:pt x="41" y="45"/>
                    <a:pt x="41" y="45"/>
                    <a:pt x="41" y="45"/>
                  </a:cubicBezTo>
                  <a:cubicBezTo>
                    <a:pt x="41" y="44"/>
                    <a:pt x="41" y="44"/>
                    <a:pt x="41" y="44"/>
                  </a:cubicBezTo>
                  <a:cubicBezTo>
                    <a:pt x="41" y="43"/>
                    <a:pt x="40" y="44"/>
                    <a:pt x="40" y="43"/>
                  </a:cubicBezTo>
                  <a:cubicBezTo>
                    <a:pt x="40" y="43"/>
                    <a:pt x="40" y="43"/>
                    <a:pt x="40" y="42"/>
                  </a:cubicBezTo>
                  <a:cubicBezTo>
                    <a:pt x="41" y="42"/>
                    <a:pt x="41" y="42"/>
                    <a:pt x="41" y="41"/>
                  </a:cubicBezTo>
                  <a:cubicBezTo>
                    <a:pt x="42" y="41"/>
                    <a:pt x="42" y="41"/>
                    <a:pt x="42" y="40"/>
                  </a:cubicBezTo>
                  <a:cubicBezTo>
                    <a:pt x="42" y="40"/>
                    <a:pt x="43" y="40"/>
                    <a:pt x="43" y="40"/>
                  </a:cubicBezTo>
                  <a:cubicBezTo>
                    <a:pt x="43" y="40"/>
                    <a:pt x="43" y="39"/>
                    <a:pt x="43" y="39"/>
                  </a:cubicBezTo>
                  <a:cubicBezTo>
                    <a:pt x="44" y="39"/>
                    <a:pt x="44" y="40"/>
                    <a:pt x="45" y="39"/>
                  </a:cubicBezTo>
                  <a:cubicBezTo>
                    <a:pt x="45" y="39"/>
                    <a:pt x="45" y="39"/>
                    <a:pt x="45" y="39"/>
                  </a:cubicBezTo>
                  <a:cubicBezTo>
                    <a:pt x="46" y="39"/>
                    <a:pt x="46" y="39"/>
                    <a:pt x="46" y="39"/>
                  </a:cubicBezTo>
                  <a:cubicBezTo>
                    <a:pt x="46" y="39"/>
                    <a:pt x="46" y="39"/>
                    <a:pt x="46" y="39"/>
                  </a:cubicBezTo>
                  <a:cubicBezTo>
                    <a:pt x="46" y="39"/>
                    <a:pt x="46" y="39"/>
                    <a:pt x="46" y="38"/>
                  </a:cubicBezTo>
                  <a:cubicBezTo>
                    <a:pt x="46" y="38"/>
                    <a:pt x="45" y="38"/>
                    <a:pt x="45" y="37"/>
                  </a:cubicBezTo>
                  <a:cubicBezTo>
                    <a:pt x="45" y="37"/>
                    <a:pt x="45" y="36"/>
                    <a:pt x="45" y="36"/>
                  </a:cubicBezTo>
                  <a:cubicBezTo>
                    <a:pt x="45" y="35"/>
                    <a:pt x="44" y="36"/>
                    <a:pt x="44" y="35"/>
                  </a:cubicBezTo>
                  <a:cubicBezTo>
                    <a:pt x="44" y="35"/>
                    <a:pt x="44" y="35"/>
                    <a:pt x="44" y="34"/>
                  </a:cubicBezTo>
                  <a:cubicBezTo>
                    <a:pt x="44" y="34"/>
                    <a:pt x="44" y="34"/>
                    <a:pt x="44" y="33"/>
                  </a:cubicBezTo>
                  <a:cubicBezTo>
                    <a:pt x="43" y="33"/>
                    <a:pt x="44" y="32"/>
                    <a:pt x="44" y="32"/>
                  </a:cubicBezTo>
                  <a:cubicBezTo>
                    <a:pt x="43" y="31"/>
                    <a:pt x="43" y="31"/>
                    <a:pt x="43" y="30"/>
                  </a:cubicBezTo>
                  <a:cubicBezTo>
                    <a:pt x="43" y="29"/>
                    <a:pt x="43" y="29"/>
                    <a:pt x="43" y="29"/>
                  </a:cubicBezTo>
                  <a:cubicBezTo>
                    <a:pt x="43" y="28"/>
                    <a:pt x="43" y="28"/>
                    <a:pt x="43" y="28"/>
                  </a:cubicBezTo>
                  <a:cubicBezTo>
                    <a:pt x="43" y="27"/>
                    <a:pt x="42" y="27"/>
                    <a:pt x="43" y="26"/>
                  </a:cubicBezTo>
                  <a:cubicBezTo>
                    <a:pt x="43" y="26"/>
                    <a:pt x="43" y="26"/>
                    <a:pt x="43" y="26"/>
                  </a:cubicBezTo>
                  <a:cubicBezTo>
                    <a:pt x="43" y="26"/>
                    <a:pt x="43" y="26"/>
                    <a:pt x="43" y="26"/>
                  </a:cubicBezTo>
                  <a:cubicBezTo>
                    <a:pt x="43" y="25"/>
                    <a:pt x="43" y="25"/>
                    <a:pt x="43" y="25"/>
                  </a:cubicBezTo>
                  <a:cubicBezTo>
                    <a:pt x="43" y="24"/>
                    <a:pt x="43" y="24"/>
                    <a:pt x="43" y="24"/>
                  </a:cubicBezTo>
                  <a:cubicBezTo>
                    <a:pt x="43" y="24"/>
                    <a:pt x="43" y="24"/>
                    <a:pt x="43" y="24"/>
                  </a:cubicBezTo>
                  <a:cubicBezTo>
                    <a:pt x="43" y="23"/>
                    <a:pt x="42" y="23"/>
                    <a:pt x="42" y="23"/>
                  </a:cubicBezTo>
                  <a:cubicBezTo>
                    <a:pt x="42" y="23"/>
                    <a:pt x="42" y="22"/>
                    <a:pt x="42" y="22"/>
                  </a:cubicBezTo>
                  <a:cubicBezTo>
                    <a:pt x="43" y="22"/>
                    <a:pt x="43" y="22"/>
                    <a:pt x="43" y="21"/>
                  </a:cubicBezTo>
                  <a:cubicBezTo>
                    <a:pt x="43" y="21"/>
                    <a:pt x="43" y="21"/>
                    <a:pt x="43" y="20"/>
                  </a:cubicBezTo>
                  <a:cubicBezTo>
                    <a:pt x="43" y="20"/>
                    <a:pt x="43" y="20"/>
                    <a:pt x="44" y="20"/>
                  </a:cubicBezTo>
                  <a:cubicBezTo>
                    <a:pt x="44" y="19"/>
                    <a:pt x="44" y="19"/>
                    <a:pt x="44" y="19"/>
                  </a:cubicBezTo>
                  <a:cubicBezTo>
                    <a:pt x="44" y="18"/>
                    <a:pt x="44" y="18"/>
                    <a:pt x="44" y="17"/>
                  </a:cubicBezTo>
                  <a:cubicBezTo>
                    <a:pt x="45" y="16"/>
                    <a:pt x="44" y="16"/>
                    <a:pt x="45" y="15"/>
                  </a:cubicBezTo>
                  <a:cubicBezTo>
                    <a:pt x="45" y="14"/>
                    <a:pt x="45" y="13"/>
                    <a:pt x="45" y="13"/>
                  </a:cubicBezTo>
                  <a:cubicBezTo>
                    <a:pt x="46" y="12"/>
                    <a:pt x="46" y="12"/>
                    <a:pt x="46" y="12"/>
                  </a:cubicBezTo>
                  <a:cubicBezTo>
                    <a:pt x="48" y="10"/>
                    <a:pt x="48" y="10"/>
                    <a:pt x="48" y="10"/>
                  </a:cubicBezTo>
                  <a:cubicBezTo>
                    <a:pt x="48" y="10"/>
                    <a:pt x="48" y="9"/>
                    <a:pt x="48" y="9"/>
                  </a:cubicBezTo>
                  <a:cubicBezTo>
                    <a:pt x="48" y="9"/>
                    <a:pt x="48" y="9"/>
                    <a:pt x="47" y="8"/>
                  </a:cubicBezTo>
                  <a:cubicBezTo>
                    <a:pt x="47" y="8"/>
                    <a:pt x="47" y="7"/>
                    <a:pt x="47" y="7"/>
                  </a:cubicBezTo>
                  <a:cubicBezTo>
                    <a:pt x="47" y="6"/>
                    <a:pt x="47" y="6"/>
                    <a:pt x="47" y="5"/>
                  </a:cubicBezTo>
                  <a:cubicBezTo>
                    <a:pt x="47" y="5"/>
                    <a:pt x="47" y="5"/>
                    <a:pt x="47" y="5"/>
                  </a:cubicBezTo>
                  <a:cubicBezTo>
                    <a:pt x="46" y="5"/>
                    <a:pt x="46" y="5"/>
                    <a:pt x="46" y="4"/>
                  </a:cubicBezTo>
                  <a:cubicBezTo>
                    <a:pt x="46" y="4"/>
                    <a:pt x="46" y="4"/>
                    <a:pt x="45" y="4"/>
                  </a:cubicBezTo>
                  <a:cubicBezTo>
                    <a:pt x="45" y="4"/>
                    <a:pt x="45" y="3"/>
                    <a:pt x="45" y="3"/>
                  </a:cubicBezTo>
                  <a:cubicBezTo>
                    <a:pt x="45" y="3"/>
                    <a:pt x="45" y="3"/>
                    <a:pt x="44" y="2"/>
                  </a:cubicBezTo>
                  <a:cubicBezTo>
                    <a:pt x="44" y="2"/>
                    <a:pt x="44" y="3"/>
                    <a:pt x="43" y="3"/>
                  </a:cubicBezTo>
                  <a:cubicBezTo>
                    <a:pt x="43" y="3"/>
                    <a:pt x="43" y="3"/>
                    <a:pt x="43" y="3"/>
                  </a:cubicBezTo>
                  <a:cubicBezTo>
                    <a:pt x="42" y="3"/>
                    <a:pt x="42" y="3"/>
                    <a:pt x="41" y="3"/>
                  </a:cubicBezTo>
                  <a:cubicBezTo>
                    <a:pt x="41" y="3"/>
                    <a:pt x="41" y="3"/>
                    <a:pt x="41" y="3"/>
                  </a:cubicBezTo>
                  <a:cubicBezTo>
                    <a:pt x="40" y="3"/>
                    <a:pt x="40" y="3"/>
                    <a:pt x="40" y="2"/>
                  </a:cubicBezTo>
                  <a:cubicBezTo>
                    <a:pt x="39" y="2"/>
                    <a:pt x="39" y="2"/>
                    <a:pt x="39" y="1"/>
                  </a:cubicBezTo>
                  <a:cubicBezTo>
                    <a:pt x="39" y="1"/>
                    <a:pt x="38" y="1"/>
                    <a:pt x="38" y="1"/>
                  </a:cubicBezTo>
                  <a:cubicBezTo>
                    <a:pt x="38" y="1"/>
                    <a:pt x="38" y="1"/>
                    <a:pt x="38" y="1"/>
                  </a:cubicBezTo>
                  <a:cubicBezTo>
                    <a:pt x="38" y="1"/>
                    <a:pt x="38" y="1"/>
                    <a:pt x="38" y="1"/>
                  </a:cubicBezTo>
                  <a:cubicBezTo>
                    <a:pt x="37" y="1"/>
                    <a:pt x="37" y="1"/>
                    <a:pt x="36" y="1"/>
                  </a:cubicBezTo>
                  <a:cubicBezTo>
                    <a:pt x="36" y="1"/>
                    <a:pt x="36" y="1"/>
                    <a:pt x="36" y="1"/>
                  </a:cubicBezTo>
                  <a:cubicBezTo>
                    <a:pt x="35" y="1"/>
                    <a:pt x="35" y="1"/>
                    <a:pt x="35" y="1"/>
                  </a:cubicBezTo>
                  <a:cubicBezTo>
                    <a:pt x="34" y="0"/>
                    <a:pt x="34" y="0"/>
                    <a:pt x="34" y="0"/>
                  </a:cubicBezTo>
                  <a:cubicBezTo>
                    <a:pt x="34" y="0"/>
                    <a:pt x="34" y="0"/>
                    <a:pt x="33" y="1"/>
                  </a:cubicBezTo>
                  <a:cubicBezTo>
                    <a:pt x="33" y="1"/>
                    <a:pt x="33" y="1"/>
                    <a:pt x="32" y="1"/>
                  </a:cubicBezTo>
                  <a:cubicBezTo>
                    <a:pt x="32" y="1"/>
                    <a:pt x="32" y="1"/>
                    <a:pt x="32" y="1"/>
                  </a:cubicBezTo>
                  <a:cubicBezTo>
                    <a:pt x="31" y="1"/>
                    <a:pt x="31" y="1"/>
                    <a:pt x="31" y="1"/>
                  </a:cubicBezTo>
                  <a:cubicBezTo>
                    <a:pt x="31" y="1"/>
                    <a:pt x="30" y="1"/>
                    <a:pt x="30" y="2"/>
                  </a:cubicBezTo>
                  <a:cubicBezTo>
                    <a:pt x="30" y="2"/>
                    <a:pt x="30" y="2"/>
                    <a:pt x="29" y="2"/>
                  </a:cubicBezTo>
                  <a:cubicBezTo>
                    <a:pt x="29" y="2"/>
                    <a:pt x="29" y="2"/>
                    <a:pt x="28" y="2"/>
                  </a:cubicBezTo>
                  <a:cubicBezTo>
                    <a:pt x="28" y="2"/>
                    <a:pt x="28" y="2"/>
                    <a:pt x="27" y="2"/>
                  </a:cubicBezTo>
                  <a:cubicBezTo>
                    <a:pt x="27" y="2"/>
                    <a:pt x="27" y="2"/>
                    <a:pt x="27" y="2"/>
                  </a:cubicBezTo>
                  <a:cubicBezTo>
                    <a:pt x="27" y="4"/>
                    <a:pt x="27" y="4"/>
                    <a:pt x="27" y="4"/>
                  </a:cubicBezTo>
                  <a:cubicBezTo>
                    <a:pt x="26" y="4"/>
                    <a:pt x="26" y="3"/>
                    <a:pt x="25" y="3"/>
                  </a:cubicBezTo>
                  <a:cubicBezTo>
                    <a:pt x="25" y="3"/>
                    <a:pt x="25" y="3"/>
                    <a:pt x="24" y="3"/>
                  </a:cubicBezTo>
                  <a:cubicBezTo>
                    <a:pt x="24" y="3"/>
                    <a:pt x="24" y="3"/>
                    <a:pt x="23" y="3"/>
                  </a:cubicBezTo>
                  <a:cubicBezTo>
                    <a:pt x="23" y="3"/>
                    <a:pt x="22" y="3"/>
                    <a:pt x="22" y="3"/>
                  </a:cubicBezTo>
                  <a:cubicBezTo>
                    <a:pt x="22" y="3"/>
                    <a:pt x="22" y="3"/>
                    <a:pt x="21" y="3"/>
                  </a:cubicBezTo>
                  <a:cubicBezTo>
                    <a:pt x="21" y="2"/>
                    <a:pt x="21" y="2"/>
                    <a:pt x="21" y="2"/>
                  </a:cubicBezTo>
                  <a:cubicBezTo>
                    <a:pt x="20" y="1"/>
                    <a:pt x="20" y="1"/>
                    <a:pt x="20" y="1"/>
                  </a:cubicBezTo>
                  <a:cubicBezTo>
                    <a:pt x="19" y="1"/>
                    <a:pt x="19" y="1"/>
                    <a:pt x="19" y="1"/>
                  </a:cubicBezTo>
                  <a:cubicBezTo>
                    <a:pt x="18" y="1"/>
                    <a:pt x="18" y="1"/>
                    <a:pt x="18" y="1"/>
                  </a:cubicBezTo>
                  <a:cubicBezTo>
                    <a:pt x="17" y="2"/>
                    <a:pt x="17" y="2"/>
                    <a:pt x="17" y="2"/>
                  </a:cubicBezTo>
                  <a:cubicBezTo>
                    <a:pt x="17" y="3"/>
                    <a:pt x="17" y="3"/>
                    <a:pt x="17" y="4"/>
                  </a:cubicBezTo>
                  <a:cubicBezTo>
                    <a:pt x="16" y="4"/>
                    <a:pt x="17" y="4"/>
                    <a:pt x="17" y="5"/>
                  </a:cubicBezTo>
                  <a:cubicBezTo>
                    <a:pt x="16" y="5"/>
                    <a:pt x="16" y="5"/>
                    <a:pt x="16" y="5"/>
                  </a:cubicBezTo>
                  <a:cubicBezTo>
                    <a:pt x="16" y="5"/>
                    <a:pt x="16" y="5"/>
                    <a:pt x="16" y="5"/>
                  </a:cubicBezTo>
                  <a:cubicBezTo>
                    <a:pt x="16" y="6"/>
                    <a:pt x="16" y="6"/>
                    <a:pt x="16" y="6"/>
                  </a:cubicBezTo>
                  <a:cubicBezTo>
                    <a:pt x="16" y="7"/>
                    <a:pt x="16" y="7"/>
                    <a:pt x="16" y="8"/>
                  </a:cubicBezTo>
                  <a:cubicBezTo>
                    <a:pt x="15" y="8"/>
                    <a:pt x="15" y="8"/>
                    <a:pt x="15" y="9"/>
                  </a:cubicBezTo>
                  <a:cubicBezTo>
                    <a:pt x="14" y="9"/>
                    <a:pt x="15" y="10"/>
                    <a:pt x="14" y="10"/>
                  </a:cubicBezTo>
                  <a:cubicBezTo>
                    <a:pt x="14" y="10"/>
                    <a:pt x="14" y="11"/>
                    <a:pt x="14" y="11"/>
                  </a:cubicBezTo>
                  <a:cubicBezTo>
                    <a:pt x="14" y="12"/>
                    <a:pt x="14" y="12"/>
                    <a:pt x="14" y="13"/>
                  </a:cubicBezTo>
                  <a:cubicBezTo>
                    <a:pt x="14" y="13"/>
                    <a:pt x="15" y="13"/>
                    <a:pt x="14" y="14"/>
                  </a:cubicBezTo>
                  <a:cubicBezTo>
                    <a:pt x="14" y="14"/>
                    <a:pt x="14" y="14"/>
                    <a:pt x="14" y="15"/>
                  </a:cubicBezTo>
                  <a:cubicBezTo>
                    <a:pt x="13" y="15"/>
                    <a:pt x="14" y="16"/>
                    <a:pt x="14" y="17"/>
                  </a:cubicBezTo>
                  <a:cubicBezTo>
                    <a:pt x="13" y="17"/>
                    <a:pt x="13" y="17"/>
                    <a:pt x="13" y="18"/>
                  </a:cubicBezTo>
                  <a:cubicBezTo>
                    <a:pt x="13" y="18"/>
                    <a:pt x="12" y="18"/>
                    <a:pt x="12" y="18"/>
                  </a:cubicBezTo>
                  <a:cubicBezTo>
                    <a:pt x="12" y="19"/>
                    <a:pt x="12" y="19"/>
                    <a:pt x="12" y="20"/>
                  </a:cubicBezTo>
                  <a:cubicBezTo>
                    <a:pt x="11" y="20"/>
                    <a:pt x="11" y="20"/>
                    <a:pt x="11" y="20"/>
                  </a:cubicBezTo>
                  <a:cubicBezTo>
                    <a:pt x="11" y="20"/>
                    <a:pt x="11" y="20"/>
                    <a:pt x="10" y="21"/>
                  </a:cubicBezTo>
                  <a:cubicBezTo>
                    <a:pt x="10" y="21"/>
                    <a:pt x="10" y="21"/>
                    <a:pt x="10" y="21"/>
                  </a:cubicBezTo>
                  <a:cubicBezTo>
                    <a:pt x="10" y="22"/>
                    <a:pt x="10" y="22"/>
                    <a:pt x="10" y="22"/>
                  </a:cubicBezTo>
                  <a:cubicBezTo>
                    <a:pt x="10" y="23"/>
                    <a:pt x="10" y="23"/>
                    <a:pt x="10" y="23"/>
                  </a:cubicBezTo>
                  <a:cubicBezTo>
                    <a:pt x="11" y="24"/>
                    <a:pt x="11" y="24"/>
                    <a:pt x="10" y="25"/>
                  </a:cubicBezTo>
                  <a:cubicBezTo>
                    <a:pt x="10" y="25"/>
                    <a:pt x="10" y="25"/>
                    <a:pt x="10" y="25"/>
                  </a:cubicBezTo>
                  <a:cubicBezTo>
                    <a:pt x="10" y="26"/>
                    <a:pt x="10" y="26"/>
                    <a:pt x="10" y="26"/>
                  </a:cubicBezTo>
                  <a:cubicBezTo>
                    <a:pt x="9" y="26"/>
                    <a:pt x="9" y="26"/>
                    <a:pt x="9" y="26"/>
                  </a:cubicBezTo>
                  <a:cubicBezTo>
                    <a:pt x="9" y="27"/>
                    <a:pt x="9" y="27"/>
                    <a:pt x="8" y="27"/>
                  </a:cubicBezTo>
                  <a:cubicBezTo>
                    <a:pt x="8" y="27"/>
                    <a:pt x="8" y="28"/>
                    <a:pt x="7" y="28"/>
                  </a:cubicBezTo>
                  <a:cubicBezTo>
                    <a:pt x="7" y="29"/>
                    <a:pt x="7" y="29"/>
                    <a:pt x="6" y="29"/>
                  </a:cubicBezTo>
                  <a:cubicBezTo>
                    <a:pt x="6" y="29"/>
                    <a:pt x="6" y="29"/>
                    <a:pt x="6" y="29"/>
                  </a:cubicBezTo>
                  <a:cubicBezTo>
                    <a:pt x="5" y="29"/>
                    <a:pt x="6" y="29"/>
                    <a:pt x="6" y="28"/>
                  </a:cubicBezTo>
                  <a:cubicBezTo>
                    <a:pt x="5" y="28"/>
                    <a:pt x="5" y="28"/>
                    <a:pt x="5" y="28"/>
                  </a:cubicBezTo>
                  <a:cubicBezTo>
                    <a:pt x="5" y="28"/>
                    <a:pt x="5" y="28"/>
                    <a:pt x="4" y="28"/>
                  </a:cubicBezTo>
                  <a:cubicBezTo>
                    <a:pt x="4" y="29"/>
                    <a:pt x="4" y="29"/>
                    <a:pt x="4" y="29"/>
                  </a:cubicBezTo>
                  <a:cubicBezTo>
                    <a:pt x="3" y="29"/>
                    <a:pt x="3" y="29"/>
                    <a:pt x="3" y="29"/>
                  </a:cubicBezTo>
                  <a:cubicBezTo>
                    <a:pt x="3" y="29"/>
                    <a:pt x="3" y="29"/>
                    <a:pt x="2" y="29"/>
                  </a:cubicBezTo>
                  <a:cubicBezTo>
                    <a:pt x="2" y="29"/>
                    <a:pt x="2" y="29"/>
                    <a:pt x="1" y="29"/>
                  </a:cubicBezTo>
                  <a:cubicBezTo>
                    <a:pt x="1" y="29"/>
                    <a:pt x="1" y="30"/>
                    <a:pt x="1" y="30"/>
                  </a:cubicBezTo>
                  <a:cubicBezTo>
                    <a:pt x="0" y="31"/>
                    <a:pt x="1" y="31"/>
                    <a:pt x="0" y="31"/>
                  </a:cubicBezTo>
                  <a:cubicBezTo>
                    <a:pt x="0" y="32"/>
                    <a:pt x="0" y="32"/>
                    <a:pt x="0" y="32"/>
                  </a:cubicBezTo>
                  <a:cubicBezTo>
                    <a:pt x="0" y="32"/>
                    <a:pt x="0" y="32"/>
                    <a:pt x="0" y="32"/>
                  </a:cubicBezTo>
                  <a:cubicBezTo>
                    <a:pt x="0" y="32"/>
                    <a:pt x="0" y="32"/>
                    <a:pt x="0" y="32"/>
                  </a:cubicBezTo>
                  <a:cubicBezTo>
                    <a:pt x="0" y="32"/>
                    <a:pt x="0" y="32"/>
                    <a:pt x="0" y="3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3" name="Freeform 459"/>
            <p:cNvSpPr>
              <a:spLocks/>
            </p:cNvSpPr>
            <p:nvPr/>
          </p:nvSpPr>
          <p:spPr bwMode="auto">
            <a:xfrm>
              <a:off x="5143501" y="3443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4" name="Freeform 460"/>
            <p:cNvSpPr>
              <a:spLocks/>
            </p:cNvSpPr>
            <p:nvPr/>
          </p:nvSpPr>
          <p:spPr bwMode="auto">
            <a:xfrm>
              <a:off x="5003801" y="3411539"/>
              <a:ext cx="301625" cy="508000"/>
            </a:xfrm>
            <a:custGeom>
              <a:avLst/>
              <a:gdLst>
                <a:gd name="T0" fmla="*/ 1 w 28"/>
                <a:gd name="T1" fmla="*/ 12 h 47"/>
                <a:gd name="T2" fmla="*/ 1 w 28"/>
                <a:gd name="T3" fmla="*/ 14 h 47"/>
                <a:gd name="T4" fmla="*/ 2 w 28"/>
                <a:gd name="T5" fmla="*/ 16 h 47"/>
                <a:gd name="T6" fmla="*/ 6 w 28"/>
                <a:gd name="T7" fmla="*/ 18 h 47"/>
                <a:gd name="T8" fmla="*/ 7 w 28"/>
                <a:gd name="T9" fmla="*/ 21 h 47"/>
                <a:gd name="T10" fmla="*/ 7 w 28"/>
                <a:gd name="T11" fmla="*/ 25 h 47"/>
                <a:gd name="T12" fmla="*/ 6 w 28"/>
                <a:gd name="T13" fmla="*/ 30 h 47"/>
                <a:gd name="T14" fmla="*/ 4 w 28"/>
                <a:gd name="T15" fmla="*/ 33 h 47"/>
                <a:gd name="T16" fmla="*/ 2 w 28"/>
                <a:gd name="T17" fmla="*/ 36 h 47"/>
                <a:gd name="T18" fmla="*/ 4 w 28"/>
                <a:gd name="T19" fmla="*/ 40 h 47"/>
                <a:gd name="T20" fmla="*/ 3 w 28"/>
                <a:gd name="T21" fmla="*/ 44 h 47"/>
                <a:gd name="T22" fmla="*/ 6 w 28"/>
                <a:gd name="T23" fmla="*/ 47 h 47"/>
                <a:gd name="T24" fmla="*/ 6 w 28"/>
                <a:gd name="T25" fmla="*/ 44 h 47"/>
                <a:gd name="T26" fmla="*/ 9 w 28"/>
                <a:gd name="T27" fmla="*/ 42 h 47"/>
                <a:gd name="T28" fmla="*/ 12 w 28"/>
                <a:gd name="T29" fmla="*/ 40 h 47"/>
                <a:gd name="T30" fmla="*/ 13 w 28"/>
                <a:gd name="T31" fmla="*/ 36 h 47"/>
                <a:gd name="T32" fmla="*/ 13 w 28"/>
                <a:gd name="T33" fmla="*/ 32 h 47"/>
                <a:gd name="T34" fmla="*/ 11 w 28"/>
                <a:gd name="T35" fmla="*/ 29 h 47"/>
                <a:gd name="T36" fmla="*/ 13 w 28"/>
                <a:gd name="T37" fmla="*/ 27 h 47"/>
                <a:gd name="T38" fmla="*/ 16 w 28"/>
                <a:gd name="T39" fmla="*/ 24 h 47"/>
                <a:gd name="T40" fmla="*/ 18 w 28"/>
                <a:gd name="T41" fmla="*/ 22 h 47"/>
                <a:gd name="T42" fmla="*/ 22 w 28"/>
                <a:gd name="T43" fmla="*/ 19 h 47"/>
                <a:gd name="T44" fmla="*/ 25 w 28"/>
                <a:gd name="T45" fmla="*/ 15 h 47"/>
                <a:gd name="T46" fmla="*/ 28 w 28"/>
                <a:gd name="T47" fmla="*/ 12 h 47"/>
                <a:gd name="T48" fmla="*/ 28 w 28"/>
                <a:gd name="T49" fmla="*/ 6 h 47"/>
                <a:gd name="T50" fmla="*/ 28 w 28"/>
                <a:gd name="T51" fmla="*/ 2 h 47"/>
                <a:gd name="T52" fmla="*/ 27 w 28"/>
                <a:gd name="T53" fmla="*/ 0 h 47"/>
                <a:gd name="T54" fmla="*/ 26 w 28"/>
                <a:gd name="T55" fmla="*/ 1 h 47"/>
                <a:gd name="T56" fmla="*/ 24 w 28"/>
                <a:gd name="T57" fmla="*/ 2 h 47"/>
                <a:gd name="T58" fmla="*/ 22 w 28"/>
                <a:gd name="T59" fmla="*/ 3 h 47"/>
                <a:gd name="T60" fmla="*/ 20 w 28"/>
                <a:gd name="T61" fmla="*/ 3 h 47"/>
                <a:gd name="T62" fmla="*/ 18 w 28"/>
                <a:gd name="T63" fmla="*/ 3 h 47"/>
                <a:gd name="T64" fmla="*/ 16 w 28"/>
                <a:gd name="T65" fmla="*/ 3 h 47"/>
                <a:gd name="T66" fmla="*/ 13 w 28"/>
                <a:gd name="T67" fmla="*/ 3 h 47"/>
                <a:gd name="T68" fmla="*/ 12 w 28"/>
                <a:gd name="T69" fmla="*/ 4 h 47"/>
                <a:gd name="T70" fmla="*/ 13 w 28"/>
                <a:gd name="T71" fmla="*/ 8 h 47"/>
                <a:gd name="T72" fmla="*/ 14 w 28"/>
                <a:gd name="T73" fmla="*/ 10 h 47"/>
                <a:gd name="T74" fmla="*/ 15 w 28"/>
                <a:gd name="T75" fmla="*/ 12 h 47"/>
                <a:gd name="T76" fmla="*/ 13 w 28"/>
                <a:gd name="T77" fmla="*/ 16 h 47"/>
                <a:gd name="T78" fmla="*/ 12 w 28"/>
                <a:gd name="T79" fmla="*/ 14 h 47"/>
                <a:gd name="T80" fmla="*/ 10 w 28"/>
                <a:gd name="T81" fmla="*/ 12 h 47"/>
                <a:gd name="T82" fmla="*/ 8 w 28"/>
                <a:gd name="T83" fmla="*/ 10 h 47"/>
                <a:gd name="T84" fmla="*/ 7 w 28"/>
                <a:gd name="T85" fmla="*/ 11 h 47"/>
                <a:gd name="T86" fmla="*/ 4 w 28"/>
                <a:gd name="T8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47">
                  <a:moveTo>
                    <a:pt x="3" y="12"/>
                  </a:moveTo>
                  <a:cubicBezTo>
                    <a:pt x="3" y="12"/>
                    <a:pt x="3" y="12"/>
                    <a:pt x="2" y="12"/>
                  </a:cubicBezTo>
                  <a:cubicBezTo>
                    <a:pt x="2" y="12"/>
                    <a:pt x="2" y="12"/>
                    <a:pt x="1" y="12"/>
                  </a:cubicBezTo>
                  <a:cubicBezTo>
                    <a:pt x="1" y="13"/>
                    <a:pt x="1" y="13"/>
                    <a:pt x="1" y="13"/>
                  </a:cubicBezTo>
                  <a:cubicBezTo>
                    <a:pt x="0" y="13"/>
                    <a:pt x="0" y="13"/>
                    <a:pt x="0" y="14"/>
                  </a:cubicBezTo>
                  <a:cubicBezTo>
                    <a:pt x="1" y="14"/>
                    <a:pt x="1" y="14"/>
                    <a:pt x="1" y="14"/>
                  </a:cubicBezTo>
                  <a:cubicBezTo>
                    <a:pt x="1" y="14"/>
                    <a:pt x="1" y="14"/>
                    <a:pt x="1" y="15"/>
                  </a:cubicBezTo>
                  <a:cubicBezTo>
                    <a:pt x="1" y="15"/>
                    <a:pt x="1" y="15"/>
                    <a:pt x="1" y="15"/>
                  </a:cubicBezTo>
                  <a:cubicBezTo>
                    <a:pt x="1" y="15"/>
                    <a:pt x="1" y="15"/>
                    <a:pt x="2" y="16"/>
                  </a:cubicBezTo>
                  <a:cubicBezTo>
                    <a:pt x="2" y="16"/>
                    <a:pt x="3" y="16"/>
                    <a:pt x="3" y="16"/>
                  </a:cubicBezTo>
                  <a:cubicBezTo>
                    <a:pt x="4" y="17"/>
                    <a:pt x="4" y="17"/>
                    <a:pt x="5" y="17"/>
                  </a:cubicBezTo>
                  <a:cubicBezTo>
                    <a:pt x="5" y="17"/>
                    <a:pt x="6" y="17"/>
                    <a:pt x="6" y="18"/>
                  </a:cubicBezTo>
                  <a:cubicBezTo>
                    <a:pt x="6" y="18"/>
                    <a:pt x="7" y="18"/>
                    <a:pt x="7" y="18"/>
                  </a:cubicBezTo>
                  <a:cubicBezTo>
                    <a:pt x="7" y="18"/>
                    <a:pt x="7" y="19"/>
                    <a:pt x="7" y="19"/>
                  </a:cubicBezTo>
                  <a:cubicBezTo>
                    <a:pt x="7" y="20"/>
                    <a:pt x="7" y="20"/>
                    <a:pt x="7" y="21"/>
                  </a:cubicBezTo>
                  <a:cubicBezTo>
                    <a:pt x="7" y="22"/>
                    <a:pt x="7" y="22"/>
                    <a:pt x="7" y="23"/>
                  </a:cubicBezTo>
                  <a:cubicBezTo>
                    <a:pt x="7" y="23"/>
                    <a:pt x="7" y="23"/>
                    <a:pt x="7" y="23"/>
                  </a:cubicBezTo>
                  <a:cubicBezTo>
                    <a:pt x="7" y="24"/>
                    <a:pt x="7" y="24"/>
                    <a:pt x="7" y="25"/>
                  </a:cubicBezTo>
                  <a:cubicBezTo>
                    <a:pt x="7" y="26"/>
                    <a:pt x="7" y="26"/>
                    <a:pt x="7" y="27"/>
                  </a:cubicBezTo>
                  <a:cubicBezTo>
                    <a:pt x="7" y="28"/>
                    <a:pt x="6" y="28"/>
                    <a:pt x="6" y="29"/>
                  </a:cubicBezTo>
                  <a:cubicBezTo>
                    <a:pt x="6" y="29"/>
                    <a:pt x="6" y="30"/>
                    <a:pt x="6" y="30"/>
                  </a:cubicBezTo>
                  <a:cubicBezTo>
                    <a:pt x="6" y="30"/>
                    <a:pt x="5" y="31"/>
                    <a:pt x="5" y="31"/>
                  </a:cubicBezTo>
                  <a:cubicBezTo>
                    <a:pt x="5" y="32"/>
                    <a:pt x="5" y="32"/>
                    <a:pt x="4" y="32"/>
                  </a:cubicBezTo>
                  <a:cubicBezTo>
                    <a:pt x="4" y="32"/>
                    <a:pt x="4" y="33"/>
                    <a:pt x="4" y="33"/>
                  </a:cubicBezTo>
                  <a:cubicBezTo>
                    <a:pt x="4" y="33"/>
                    <a:pt x="3" y="33"/>
                    <a:pt x="3" y="34"/>
                  </a:cubicBezTo>
                  <a:cubicBezTo>
                    <a:pt x="3" y="34"/>
                    <a:pt x="2" y="34"/>
                    <a:pt x="2" y="35"/>
                  </a:cubicBezTo>
                  <a:cubicBezTo>
                    <a:pt x="2" y="35"/>
                    <a:pt x="2" y="35"/>
                    <a:pt x="2" y="36"/>
                  </a:cubicBezTo>
                  <a:cubicBezTo>
                    <a:pt x="3" y="36"/>
                    <a:pt x="2" y="36"/>
                    <a:pt x="2" y="37"/>
                  </a:cubicBezTo>
                  <a:cubicBezTo>
                    <a:pt x="2" y="38"/>
                    <a:pt x="3" y="38"/>
                    <a:pt x="3" y="39"/>
                  </a:cubicBezTo>
                  <a:cubicBezTo>
                    <a:pt x="3" y="39"/>
                    <a:pt x="4" y="39"/>
                    <a:pt x="4" y="40"/>
                  </a:cubicBezTo>
                  <a:cubicBezTo>
                    <a:pt x="4" y="40"/>
                    <a:pt x="4" y="41"/>
                    <a:pt x="4" y="41"/>
                  </a:cubicBezTo>
                  <a:cubicBezTo>
                    <a:pt x="3" y="41"/>
                    <a:pt x="4" y="42"/>
                    <a:pt x="4" y="42"/>
                  </a:cubicBezTo>
                  <a:cubicBezTo>
                    <a:pt x="3" y="43"/>
                    <a:pt x="3" y="43"/>
                    <a:pt x="3" y="44"/>
                  </a:cubicBezTo>
                  <a:cubicBezTo>
                    <a:pt x="3" y="44"/>
                    <a:pt x="3" y="45"/>
                    <a:pt x="3" y="45"/>
                  </a:cubicBezTo>
                  <a:cubicBezTo>
                    <a:pt x="3" y="46"/>
                    <a:pt x="3" y="46"/>
                    <a:pt x="3" y="46"/>
                  </a:cubicBezTo>
                  <a:cubicBezTo>
                    <a:pt x="6" y="47"/>
                    <a:pt x="6" y="47"/>
                    <a:pt x="6" y="47"/>
                  </a:cubicBezTo>
                  <a:cubicBezTo>
                    <a:pt x="6" y="46"/>
                    <a:pt x="6" y="46"/>
                    <a:pt x="6" y="46"/>
                  </a:cubicBezTo>
                  <a:cubicBezTo>
                    <a:pt x="6" y="46"/>
                    <a:pt x="6" y="45"/>
                    <a:pt x="6" y="45"/>
                  </a:cubicBezTo>
                  <a:cubicBezTo>
                    <a:pt x="6" y="44"/>
                    <a:pt x="6" y="44"/>
                    <a:pt x="6" y="44"/>
                  </a:cubicBezTo>
                  <a:cubicBezTo>
                    <a:pt x="6" y="43"/>
                    <a:pt x="7" y="43"/>
                    <a:pt x="7" y="43"/>
                  </a:cubicBezTo>
                  <a:cubicBezTo>
                    <a:pt x="7" y="43"/>
                    <a:pt x="7" y="42"/>
                    <a:pt x="8" y="42"/>
                  </a:cubicBezTo>
                  <a:cubicBezTo>
                    <a:pt x="8" y="42"/>
                    <a:pt x="9" y="42"/>
                    <a:pt x="9" y="42"/>
                  </a:cubicBezTo>
                  <a:cubicBezTo>
                    <a:pt x="10" y="41"/>
                    <a:pt x="10" y="42"/>
                    <a:pt x="11" y="41"/>
                  </a:cubicBezTo>
                  <a:cubicBezTo>
                    <a:pt x="11" y="41"/>
                    <a:pt x="11" y="41"/>
                    <a:pt x="12" y="41"/>
                  </a:cubicBezTo>
                  <a:cubicBezTo>
                    <a:pt x="12" y="40"/>
                    <a:pt x="12" y="40"/>
                    <a:pt x="12" y="40"/>
                  </a:cubicBezTo>
                  <a:cubicBezTo>
                    <a:pt x="13" y="39"/>
                    <a:pt x="13" y="39"/>
                    <a:pt x="13" y="39"/>
                  </a:cubicBezTo>
                  <a:cubicBezTo>
                    <a:pt x="13" y="38"/>
                    <a:pt x="12" y="38"/>
                    <a:pt x="13" y="37"/>
                  </a:cubicBezTo>
                  <a:cubicBezTo>
                    <a:pt x="13" y="37"/>
                    <a:pt x="13" y="36"/>
                    <a:pt x="13" y="36"/>
                  </a:cubicBezTo>
                  <a:cubicBezTo>
                    <a:pt x="13" y="35"/>
                    <a:pt x="13" y="35"/>
                    <a:pt x="13" y="35"/>
                  </a:cubicBezTo>
                  <a:cubicBezTo>
                    <a:pt x="13" y="34"/>
                    <a:pt x="13" y="34"/>
                    <a:pt x="13" y="33"/>
                  </a:cubicBezTo>
                  <a:cubicBezTo>
                    <a:pt x="12" y="33"/>
                    <a:pt x="13" y="33"/>
                    <a:pt x="13" y="32"/>
                  </a:cubicBezTo>
                  <a:cubicBezTo>
                    <a:pt x="12" y="32"/>
                    <a:pt x="12" y="31"/>
                    <a:pt x="12" y="31"/>
                  </a:cubicBezTo>
                  <a:cubicBezTo>
                    <a:pt x="12" y="30"/>
                    <a:pt x="12" y="30"/>
                    <a:pt x="12" y="30"/>
                  </a:cubicBezTo>
                  <a:cubicBezTo>
                    <a:pt x="12" y="29"/>
                    <a:pt x="11" y="29"/>
                    <a:pt x="11" y="29"/>
                  </a:cubicBezTo>
                  <a:cubicBezTo>
                    <a:pt x="11" y="28"/>
                    <a:pt x="11" y="28"/>
                    <a:pt x="11" y="28"/>
                  </a:cubicBezTo>
                  <a:cubicBezTo>
                    <a:pt x="12" y="27"/>
                    <a:pt x="12" y="27"/>
                    <a:pt x="12" y="27"/>
                  </a:cubicBezTo>
                  <a:cubicBezTo>
                    <a:pt x="12" y="27"/>
                    <a:pt x="13" y="27"/>
                    <a:pt x="13" y="27"/>
                  </a:cubicBezTo>
                  <a:cubicBezTo>
                    <a:pt x="13" y="27"/>
                    <a:pt x="14" y="27"/>
                    <a:pt x="14" y="26"/>
                  </a:cubicBezTo>
                  <a:cubicBezTo>
                    <a:pt x="15" y="26"/>
                    <a:pt x="14" y="26"/>
                    <a:pt x="15" y="25"/>
                  </a:cubicBezTo>
                  <a:cubicBezTo>
                    <a:pt x="15" y="24"/>
                    <a:pt x="16" y="24"/>
                    <a:pt x="16" y="24"/>
                  </a:cubicBezTo>
                  <a:cubicBezTo>
                    <a:pt x="16" y="24"/>
                    <a:pt x="16" y="23"/>
                    <a:pt x="17" y="23"/>
                  </a:cubicBezTo>
                  <a:cubicBezTo>
                    <a:pt x="17" y="23"/>
                    <a:pt x="17" y="23"/>
                    <a:pt x="17" y="23"/>
                  </a:cubicBezTo>
                  <a:cubicBezTo>
                    <a:pt x="17" y="23"/>
                    <a:pt x="17" y="23"/>
                    <a:pt x="18" y="22"/>
                  </a:cubicBezTo>
                  <a:cubicBezTo>
                    <a:pt x="18" y="22"/>
                    <a:pt x="18" y="21"/>
                    <a:pt x="19" y="21"/>
                  </a:cubicBezTo>
                  <a:cubicBezTo>
                    <a:pt x="19" y="20"/>
                    <a:pt x="20" y="20"/>
                    <a:pt x="20" y="20"/>
                  </a:cubicBezTo>
                  <a:cubicBezTo>
                    <a:pt x="21" y="20"/>
                    <a:pt x="22" y="20"/>
                    <a:pt x="22" y="19"/>
                  </a:cubicBezTo>
                  <a:cubicBezTo>
                    <a:pt x="23" y="19"/>
                    <a:pt x="23" y="18"/>
                    <a:pt x="24" y="18"/>
                  </a:cubicBezTo>
                  <a:cubicBezTo>
                    <a:pt x="24" y="17"/>
                    <a:pt x="25" y="17"/>
                    <a:pt x="25" y="17"/>
                  </a:cubicBezTo>
                  <a:cubicBezTo>
                    <a:pt x="25" y="16"/>
                    <a:pt x="25" y="16"/>
                    <a:pt x="25" y="15"/>
                  </a:cubicBezTo>
                  <a:cubicBezTo>
                    <a:pt x="25" y="15"/>
                    <a:pt x="26" y="15"/>
                    <a:pt x="26" y="14"/>
                  </a:cubicBezTo>
                  <a:cubicBezTo>
                    <a:pt x="27" y="14"/>
                    <a:pt x="27" y="14"/>
                    <a:pt x="27" y="13"/>
                  </a:cubicBezTo>
                  <a:cubicBezTo>
                    <a:pt x="27" y="13"/>
                    <a:pt x="28" y="12"/>
                    <a:pt x="28" y="12"/>
                  </a:cubicBezTo>
                  <a:cubicBezTo>
                    <a:pt x="28" y="11"/>
                    <a:pt x="28" y="11"/>
                    <a:pt x="28" y="10"/>
                  </a:cubicBezTo>
                  <a:cubicBezTo>
                    <a:pt x="28" y="10"/>
                    <a:pt x="28" y="9"/>
                    <a:pt x="28" y="8"/>
                  </a:cubicBezTo>
                  <a:cubicBezTo>
                    <a:pt x="28" y="8"/>
                    <a:pt x="28" y="7"/>
                    <a:pt x="28" y="6"/>
                  </a:cubicBezTo>
                  <a:cubicBezTo>
                    <a:pt x="28" y="6"/>
                    <a:pt x="28" y="5"/>
                    <a:pt x="28" y="5"/>
                  </a:cubicBezTo>
                  <a:cubicBezTo>
                    <a:pt x="28" y="4"/>
                    <a:pt x="28" y="3"/>
                    <a:pt x="28" y="3"/>
                  </a:cubicBezTo>
                  <a:cubicBezTo>
                    <a:pt x="28" y="2"/>
                    <a:pt x="28" y="2"/>
                    <a:pt x="28" y="2"/>
                  </a:cubicBezTo>
                  <a:cubicBezTo>
                    <a:pt x="28" y="1"/>
                    <a:pt x="28" y="1"/>
                    <a:pt x="28" y="1"/>
                  </a:cubicBezTo>
                  <a:cubicBezTo>
                    <a:pt x="28" y="0"/>
                    <a:pt x="27" y="0"/>
                    <a:pt x="27" y="0"/>
                  </a:cubicBezTo>
                  <a:cubicBezTo>
                    <a:pt x="27" y="0"/>
                    <a:pt x="27" y="0"/>
                    <a:pt x="27" y="0"/>
                  </a:cubicBezTo>
                  <a:cubicBezTo>
                    <a:pt x="27" y="0"/>
                    <a:pt x="27" y="0"/>
                    <a:pt x="27" y="0"/>
                  </a:cubicBezTo>
                  <a:cubicBezTo>
                    <a:pt x="27" y="0"/>
                    <a:pt x="26" y="0"/>
                    <a:pt x="26" y="0"/>
                  </a:cubicBezTo>
                  <a:cubicBezTo>
                    <a:pt x="26" y="1"/>
                    <a:pt x="26" y="1"/>
                    <a:pt x="26" y="1"/>
                  </a:cubicBezTo>
                  <a:cubicBezTo>
                    <a:pt x="26" y="1"/>
                    <a:pt x="25" y="1"/>
                    <a:pt x="25" y="1"/>
                  </a:cubicBezTo>
                  <a:cubicBezTo>
                    <a:pt x="25" y="1"/>
                    <a:pt x="25" y="1"/>
                    <a:pt x="25" y="1"/>
                  </a:cubicBezTo>
                  <a:cubicBezTo>
                    <a:pt x="24" y="1"/>
                    <a:pt x="25" y="2"/>
                    <a:pt x="24" y="2"/>
                  </a:cubicBezTo>
                  <a:cubicBezTo>
                    <a:pt x="24" y="2"/>
                    <a:pt x="24" y="2"/>
                    <a:pt x="24" y="2"/>
                  </a:cubicBezTo>
                  <a:cubicBezTo>
                    <a:pt x="23" y="2"/>
                    <a:pt x="23" y="2"/>
                    <a:pt x="23" y="2"/>
                  </a:cubicBezTo>
                  <a:cubicBezTo>
                    <a:pt x="22" y="2"/>
                    <a:pt x="22" y="3"/>
                    <a:pt x="22" y="3"/>
                  </a:cubicBezTo>
                  <a:cubicBezTo>
                    <a:pt x="22" y="3"/>
                    <a:pt x="22" y="2"/>
                    <a:pt x="21" y="2"/>
                  </a:cubicBezTo>
                  <a:cubicBezTo>
                    <a:pt x="21" y="2"/>
                    <a:pt x="21" y="2"/>
                    <a:pt x="21" y="2"/>
                  </a:cubicBezTo>
                  <a:cubicBezTo>
                    <a:pt x="20" y="2"/>
                    <a:pt x="20" y="3"/>
                    <a:pt x="20" y="3"/>
                  </a:cubicBezTo>
                  <a:cubicBezTo>
                    <a:pt x="20" y="3"/>
                    <a:pt x="20" y="4"/>
                    <a:pt x="19" y="4"/>
                  </a:cubicBezTo>
                  <a:cubicBezTo>
                    <a:pt x="19" y="4"/>
                    <a:pt x="19" y="3"/>
                    <a:pt x="18" y="3"/>
                  </a:cubicBezTo>
                  <a:cubicBezTo>
                    <a:pt x="18" y="3"/>
                    <a:pt x="18" y="3"/>
                    <a:pt x="18" y="3"/>
                  </a:cubicBezTo>
                  <a:cubicBezTo>
                    <a:pt x="17" y="3"/>
                    <a:pt x="17" y="3"/>
                    <a:pt x="17" y="4"/>
                  </a:cubicBezTo>
                  <a:cubicBezTo>
                    <a:pt x="17" y="4"/>
                    <a:pt x="16" y="4"/>
                    <a:pt x="16" y="3"/>
                  </a:cubicBezTo>
                  <a:cubicBezTo>
                    <a:pt x="16" y="3"/>
                    <a:pt x="16" y="3"/>
                    <a:pt x="16" y="3"/>
                  </a:cubicBezTo>
                  <a:cubicBezTo>
                    <a:pt x="15" y="3"/>
                    <a:pt x="15" y="3"/>
                    <a:pt x="15" y="3"/>
                  </a:cubicBezTo>
                  <a:cubicBezTo>
                    <a:pt x="14" y="3"/>
                    <a:pt x="14" y="3"/>
                    <a:pt x="14" y="3"/>
                  </a:cubicBezTo>
                  <a:cubicBezTo>
                    <a:pt x="13" y="3"/>
                    <a:pt x="13" y="3"/>
                    <a:pt x="13" y="3"/>
                  </a:cubicBezTo>
                  <a:cubicBezTo>
                    <a:pt x="13" y="3"/>
                    <a:pt x="13" y="3"/>
                    <a:pt x="13" y="3"/>
                  </a:cubicBezTo>
                  <a:cubicBezTo>
                    <a:pt x="13" y="4"/>
                    <a:pt x="13" y="4"/>
                    <a:pt x="13" y="4"/>
                  </a:cubicBezTo>
                  <a:cubicBezTo>
                    <a:pt x="13" y="4"/>
                    <a:pt x="13" y="4"/>
                    <a:pt x="12" y="4"/>
                  </a:cubicBezTo>
                  <a:cubicBezTo>
                    <a:pt x="12" y="5"/>
                    <a:pt x="12" y="5"/>
                    <a:pt x="12" y="6"/>
                  </a:cubicBezTo>
                  <a:cubicBezTo>
                    <a:pt x="13" y="6"/>
                    <a:pt x="13" y="6"/>
                    <a:pt x="13" y="7"/>
                  </a:cubicBezTo>
                  <a:cubicBezTo>
                    <a:pt x="13" y="7"/>
                    <a:pt x="13" y="7"/>
                    <a:pt x="13" y="8"/>
                  </a:cubicBezTo>
                  <a:cubicBezTo>
                    <a:pt x="13" y="8"/>
                    <a:pt x="13" y="8"/>
                    <a:pt x="13" y="9"/>
                  </a:cubicBezTo>
                  <a:cubicBezTo>
                    <a:pt x="13" y="9"/>
                    <a:pt x="13" y="9"/>
                    <a:pt x="13" y="9"/>
                  </a:cubicBezTo>
                  <a:cubicBezTo>
                    <a:pt x="13" y="9"/>
                    <a:pt x="14" y="9"/>
                    <a:pt x="14" y="10"/>
                  </a:cubicBezTo>
                  <a:cubicBezTo>
                    <a:pt x="14" y="10"/>
                    <a:pt x="14" y="10"/>
                    <a:pt x="14" y="10"/>
                  </a:cubicBezTo>
                  <a:cubicBezTo>
                    <a:pt x="14" y="11"/>
                    <a:pt x="14" y="11"/>
                    <a:pt x="14" y="11"/>
                  </a:cubicBezTo>
                  <a:cubicBezTo>
                    <a:pt x="15" y="12"/>
                    <a:pt x="15" y="12"/>
                    <a:pt x="15" y="12"/>
                  </a:cubicBezTo>
                  <a:cubicBezTo>
                    <a:pt x="15" y="13"/>
                    <a:pt x="15" y="13"/>
                    <a:pt x="15" y="14"/>
                  </a:cubicBezTo>
                  <a:cubicBezTo>
                    <a:pt x="15" y="14"/>
                    <a:pt x="15" y="15"/>
                    <a:pt x="14" y="15"/>
                  </a:cubicBezTo>
                  <a:cubicBezTo>
                    <a:pt x="14" y="15"/>
                    <a:pt x="14" y="16"/>
                    <a:pt x="13" y="16"/>
                  </a:cubicBezTo>
                  <a:cubicBezTo>
                    <a:pt x="13" y="16"/>
                    <a:pt x="13" y="16"/>
                    <a:pt x="12" y="16"/>
                  </a:cubicBezTo>
                  <a:cubicBezTo>
                    <a:pt x="12" y="16"/>
                    <a:pt x="12" y="16"/>
                    <a:pt x="11" y="15"/>
                  </a:cubicBezTo>
                  <a:cubicBezTo>
                    <a:pt x="11" y="15"/>
                    <a:pt x="12" y="15"/>
                    <a:pt x="12" y="14"/>
                  </a:cubicBezTo>
                  <a:cubicBezTo>
                    <a:pt x="12" y="14"/>
                    <a:pt x="12" y="13"/>
                    <a:pt x="12" y="13"/>
                  </a:cubicBezTo>
                  <a:cubicBezTo>
                    <a:pt x="12" y="12"/>
                    <a:pt x="11" y="12"/>
                    <a:pt x="11" y="12"/>
                  </a:cubicBezTo>
                  <a:cubicBezTo>
                    <a:pt x="11" y="12"/>
                    <a:pt x="10" y="12"/>
                    <a:pt x="10" y="12"/>
                  </a:cubicBezTo>
                  <a:cubicBezTo>
                    <a:pt x="10" y="12"/>
                    <a:pt x="9" y="12"/>
                    <a:pt x="9" y="12"/>
                  </a:cubicBezTo>
                  <a:cubicBezTo>
                    <a:pt x="9" y="12"/>
                    <a:pt x="9" y="11"/>
                    <a:pt x="9" y="11"/>
                  </a:cubicBezTo>
                  <a:cubicBezTo>
                    <a:pt x="8" y="11"/>
                    <a:pt x="9" y="10"/>
                    <a:pt x="8" y="10"/>
                  </a:cubicBezTo>
                  <a:cubicBezTo>
                    <a:pt x="8" y="10"/>
                    <a:pt x="8" y="10"/>
                    <a:pt x="8" y="10"/>
                  </a:cubicBezTo>
                  <a:cubicBezTo>
                    <a:pt x="7" y="10"/>
                    <a:pt x="7" y="10"/>
                    <a:pt x="7" y="10"/>
                  </a:cubicBezTo>
                  <a:cubicBezTo>
                    <a:pt x="7" y="10"/>
                    <a:pt x="7" y="11"/>
                    <a:pt x="7" y="11"/>
                  </a:cubicBezTo>
                  <a:cubicBezTo>
                    <a:pt x="7" y="11"/>
                    <a:pt x="7" y="11"/>
                    <a:pt x="6" y="11"/>
                  </a:cubicBezTo>
                  <a:cubicBezTo>
                    <a:pt x="6" y="11"/>
                    <a:pt x="6" y="11"/>
                    <a:pt x="5" y="11"/>
                  </a:cubicBezTo>
                  <a:cubicBezTo>
                    <a:pt x="5" y="11"/>
                    <a:pt x="5" y="11"/>
                    <a:pt x="4" y="11"/>
                  </a:cubicBezTo>
                  <a:cubicBezTo>
                    <a:pt x="4" y="12"/>
                    <a:pt x="4" y="12"/>
                    <a:pt x="3"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5" name="Freeform 461"/>
            <p:cNvSpPr>
              <a:spLocks/>
            </p:cNvSpPr>
            <p:nvPr/>
          </p:nvSpPr>
          <p:spPr bwMode="auto">
            <a:xfrm>
              <a:off x="4560889" y="2351089"/>
              <a:ext cx="292100" cy="498475"/>
            </a:xfrm>
            <a:custGeom>
              <a:avLst/>
              <a:gdLst>
                <a:gd name="T0" fmla="*/ 2 w 27"/>
                <a:gd name="T1" fmla="*/ 29 h 46"/>
                <a:gd name="T2" fmla="*/ 2 w 27"/>
                <a:gd name="T3" fmla="*/ 30 h 46"/>
                <a:gd name="T4" fmla="*/ 3 w 27"/>
                <a:gd name="T5" fmla="*/ 31 h 46"/>
                <a:gd name="T6" fmla="*/ 4 w 27"/>
                <a:gd name="T7" fmla="*/ 33 h 46"/>
                <a:gd name="T8" fmla="*/ 4 w 27"/>
                <a:gd name="T9" fmla="*/ 34 h 46"/>
                <a:gd name="T10" fmla="*/ 4 w 27"/>
                <a:gd name="T11" fmla="*/ 37 h 46"/>
                <a:gd name="T12" fmla="*/ 5 w 27"/>
                <a:gd name="T13" fmla="*/ 39 h 46"/>
                <a:gd name="T14" fmla="*/ 3 w 27"/>
                <a:gd name="T15" fmla="*/ 39 h 46"/>
                <a:gd name="T16" fmla="*/ 2 w 27"/>
                <a:gd name="T17" fmla="*/ 40 h 46"/>
                <a:gd name="T18" fmla="*/ 3 w 27"/>
                <a:gd name="T19" fmla="*/ 42 h 46"/>
                <a:gd name="T20" fmla="*/ 5 w 27"/>
                <a:gd name="T21" fmla="*/ 43 h 46"/>
                <a:gd name="T22" fmla="*/ 5 w 27"/>
                <a:gd name="T23" fmla="*/ 46 h 46"/>
                <a:gd name="T24" fmla="*/ 7 w 27"/>
                <a:gd name="T25" fmla="*/ 46 h 46"/>
                <a:gd name="T26" fmla="*/ 8 w 27"/>
                <a:gd name="T27" fmla="*/ 45 h 46"/>
                <a:gd name="T28" fmla="*/ 10 w 27"/>
                <a:gd name="T29" fmla="*/ 45 h 46"/>
                <a:gd name="T30" fmla="*/ 11 w 27"/>
                <a:gd name="T31" fmla="*/ 44 h 46"/>
                <a:gd name="T32" fmla="*/ 13 w 27"/>
                <a:gd name="T33" fmla="*/ 42 h 46"/>
                <a:gd name="T34" fmla="*/ 15 w 27"/>
                <a:gd name="T35" fmla="*/ 42 h 46"/>
                <a:gd name="T36" fmla="*/ 17 w 27"/>
                <a:gd name="T37" fmla="*/ 41 h 46"/>
                <a:gd name="T38" fmla="*/ 19 w 27"/>
                <a:gd name="T39" fmla="*/ 40 h 46"/>
                <a:gd name="T40" fmla="*/ 20 w 27"/>
                <a:gd name="T41" fmla="*/ 39 h 46"/>
                <a:gd name="T42" fmla="*/ 21 w 27"/>
                <a:gd name="T43" fmla="*/ 38 h 46"/>
                <a:gd name="T44" fmla="*/ 22 w 27"/>
                <a:gd name="T45" fmla="*/ 37 h 46"/>
                <a:gd name="T46" fmla="*/ 24 w 27"/>
                <a:gd name="T47" fmla="*/ 36 h 46"/>
                <a:gd name="T48" fmla="*/ 24 w 27"/>
                <a:gd name="T49" fmla="*/ 36 h 46"/>
                <a:gd name="T50" fmla="*/ 23 w 27"/>
                <a:gd name="T51" fmla="*/ 35 h 46"/>
                <a:gd name="T52" fmla="*/ 23 w 27"/>
                <a:gd name="T53" fmla="*/ 33 h 46"/>
                <a:gd name="T54" fmla="*/ 23 w 27"/>
                <a:gd name="T55" fmla="*/ 31 h 46"/>
                <a:gd name="T56" fmla="*/ 23 w 27"/>
                <a:gd name="T57" fmla="*/ 29 h 46"/>
                <a:gd name="T58" fmla="*/ 22 w 27"/>
                <a:gd name="T59" fmla="*/ 27 h 46"/>
                <a:gd name="T60" fmla="*/ 24 w 27"/>
                <a:gd name="T61" fmla="*/ 25 h 46"/>
                <a:gd name="T62" fmla="*/ 24 w 27"/>
                <a:gd name="T63" fmla="*/ 23 h 46"/>
                <a:gd name="T64" fmla="*/ 25 w 27"/>
                <a:gd name="T65" fmla="*/ 23 h 46"/>
                <a:gd name="T66" fmla="*/ 26 w 27"/>
                <a:gd name="T67" fmla="*/ 12 h 46"/>
                <a:gd name="T68" fmla="*/ 25 w 27"/>
                <a:gd name="T69" fmla="*/ 11 h 46"/>
                <a:gd name="T70" fmla="*/ 23 w 27"/>
                <a:gd name="T71" fmla="*/ 10 h 46"/>
                <a:gd name="T72" fmla="*/ 20 w 27"/>
                <a:gd name="T73" fmla="*/ 8 h 46"/>
                <a:gd name="T74" fmla="*/ 18 w 27"/>
                <a:gd name="T75" fmla="*/ 7 h 46"/>
                <a:gd name="T76" fmla="*/ 14 w 27"/>
                <a:gd name="T77" fmla="*/ 5 h 46"/>
                <a:gd name="T78" fmla="*/ 13 w 27"/>
                <a:gd name="T79" fmla="*/ 4 h 46"/>
                <a:gd name="T80" fmla="*/ 8 w 27"/>
                <a:gd name="T81" fmla="*/ 2 h 46"/>
                <a:gd name="T82" fmla="*/ 6 w 27"/>
                <a:gd name="T83" fmla="*/ 0 h 46"/>
                <a:gd name="T84" fmla="*/ 5 w 27"/>
                <a:gd name="T85" fmla="*/ 1 h 46"/>
                <a:gd name="T86" fmla="*/ 4 w 27"/>
                <a:gd name="T87" fmla="*/ 2 h 46"/>
                <a:gd name="T88" fmla="*/ 4 w 27"/>
                <a:gd name="T89" fmla="*/ 4 h 46"/>
                <a:gd name="T90" fmla="*/ 4 w 27"/>
                <a:gd name="T91" fmla="*/ 7 h 46"/>
                <a:gd name="T92" fmla="*/ 5 w 27"/>
                <a:gd name="T93" fmla="*/ 8 h 46"/>
                <a:gd name="T94" fmla="*/ 6 w 27"/>
                <a:gd name="T95" fmla="*/ 9 h 46"/>
                <a:gd name="T96" fmla="*/ 5 w 27"/>
                <a:gd name="T97" fmla="*/ 13 h 46"/>
                <a:gd name="T98" fmla="*/ 5 w 27"/>
                <a:gd name="T99" fmla="*/ 20 h 46"/>
                <a:gd name="T100" fmla="*/ 3 w 27"/>
                <a:gd name="T101" fmla="*/ 21 h 46"/>
                <a:gd name="T102" fmla="*/ 2 w 27"/>
                <a:gd name="T103" fmla="*/ 23 h 46"/>
                <a:gd name="T104" fmla="*/ 2 w 27"/>
                <a:gd name="T105" fmla="*/ 23 h 46"/>
                <a:gd name="T106" fmla="*/ 1 w 27"/>
                <a:gd name="T107" fmla="*/ 26 h 46"/>
                <a:gd name="T108" fmla="*/ 0 w 27"/>
                <a:gd name="T109" fmla="*/ 28 h 46"/>
                <a:gd name="T110" fmla="*/ 1 w 27"/>
                <a:gd name="T11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46">
                  <a:moveTo>
                    <a:pt x="1" y="28"/>
                  </a:moveTo>
                  <a:cubicBezTo>
                    <a:pt x="2" y="28"/>
                    <a:pt x="1" y="29"/>
                    <a:pt x="2" y="29"/>
                  </a:cubicBezTo>
                  <a:cubicBezTo>
                    <a:pt x="2" y="29"/>
                    <a:pt x="2" y="29"/>
                    <a:pt x="2" y="30"/>
                  </a:cubicBezTo>
                  <a:cubicBezTo>
                    <a:pt x="2" y="30"/>
                    <a:pt x="2" y="30"/>
                    <a:pt x="2" y="30"/>
                  </a:cubicBezTo>
                  <a:cubicBezTo>
                    <a:pt x="2" y="30"/>
                    <a:pt x="2" y="30"/>
                    <a:pt x="2" y="30"/>
                  </a:cubicBezTo>
                  <a:cubicBezTo>
                    <a:pt x="3" y="30"/>
                    <a:pt x="3" y="31"/>
                    <a:pt x="3" y="31"/>
                  </a:cubicBezTo>
                  <a:cubicBezTo>
                    <a:pt x="3" y="31"/>
                    <a:pt x="4" y="31"/>
                    <a:pt x="4" y="32"/>
                  </a:cubicBezTo>
                  <a:cubicBezTo>
                    <a:pt x="4" y="32"/>
                    <a:pt x="4" y="33"/>
                    <a:pt x="4" y="33"/>
                  </a:cubicBezTo>
                  <a:cubicBezTo>
                    <a:pt x="4" y="33"/>
                    <a:pt x="4" y="34"/>
                    <a:pt x="4" y="34"/>
                  </a:cubicBezTo>
                  <a:cubicBezTo>
                    <a:pt x="4" y="34"/>
                    <a:pt x="4" y="34"/>
                    <a:pt x="4" y="34"/>
                  </a:cubicBezTo>
                  <a:cubicBezTo>
                    <a:pt x="5" y="35"/>
                    <a:pt x="4" y="36"/>
                    <a:pt x="4" y="36"/>
                  </a:cubicBezTo>
                  <a:cubicBezTo>
                    <a:pt x="4" y="37"/>
                    <a:pt x="4" y="37"/>
                    <a:pt x="4" y="37"/>
                  </a:cubicBezTo>
                  <a:cubicBezTo>
                    <a:pt x="5" y="38"/>
                    <a:pt x="5" y="38"/>
                    <a:pt x="5" y="38"/>
                  </a:cubicBezTo>
                  <a:cubicBezTo>
                    <a:pt x="5" y="38"/>
                    <a:pt x="6" y="38"/>
                    <a:pt x="5" y="39"/>
                  </a:cubicBezTo>
                  <a:cubicBezTo>
                    <a:pt x="5" y="39"/>
                    <a:pt x="5" y="39"/>
                    <a:pt x="4" y="39"/>
                  </a:cubicBezTo>
                  <a:cubicBezTo>
                    <a:pt x="4" y="39"/>
                    <a:pt x="4" y="39"/>
                    <a:pt x="3" y="39"/>
                  </a:cubicBezTo>
                  <a:cubicBezTo>
                    <a:pt x="3" y="39"/>
                    <a:pt x="2" y="39"/>
                    <a:pt x="2" y="39"/>
                  </a:cubicBezTo>
                  <a:cubicBezTo>
                    <a:pt x="2" y="39"/>
                    <a:pt x="2" y="40"/>
                    <a:pt x="2" y="40"/>
                  </a:cubicBezTo>
                  <a:cubicBezTo>
                    <a:pt x="2" y="40"/>
                    <a:pt x="2" y="40"/>
                    <a:pt x="2" y="41"/>
                  </a:cubicBezTo>
                  <a:cubicBezTo>
                    <a:pt x="2" y="41"/>
                    <a:pt x="2" y="41"/>
                    <a:pt x="3" y="42"/>
                  </a:cubicBezTo>
                  <a:cubicBezTo>
                    <a:pt x="3" y="42"/>
                    <a:pt x="3" y="42"/>
                    <a:pt x="3" y="42"/>
                  </a:cubicBezTo>
                  <a:cubicBezTo>
                    <a:pt x="4" y="42"/>
                    <a:pt x="4" y="42"/>
                    <a:pt x="5" y="43"/>
                  </a:cubicBezTo>
                  <a:cubicBezTo>
                    <a:pt x="5" y="43"/>
                    <a:pt x="5" y="44"/>
                    <a:pt x="5" y="44"/>
                  </a:cubicBezTo>
                  <a:cubicBezTo>
                    <a:pt x="5" y="45"/>
                    <a:pt x="5" y="45"/>
                    <a:pt x="5" y="46"/>
                  </a:cubicBezTo>
                  <a:cubicBezTo>
                    <a:pt x="6" y="46"/>
                    <a:pt x="6" y="46"/>
                    <a:pt x="6" y="46"/>
                  </a:cubicBezTo>
                  <a:cubicBezTo>
                    <a:pt x="6" y="46"/>
                    <a:pt x="6" y="46"/>
                    <a:pt x="7" y="46"/>
                  </a:cubicBezTo>
                  <a:cubicBezTo>
                    <a:pt x="7" y="46"/>
                    <a:pt x="7" y="46"/>
                    <a:pt x="8" y="46"/>
                  </a:cubicBezTo>
                  <a:cubicBezTo>
                    <a:pt x="8" y="45"/>
                    <a:pt x="8" y="45"/>
                    <a:pt x="8" y="45"/>
                  </a:cubicBezTo>
                  <a:cubicBezTo>
                    <a:pt x="8" y="45"/>
                    <a:pt x="8" y="46"/>
                    <a:pt x="9" y="46"/>
                  </a:cubicBezTo>
                  <a:cubicBezTo>
                    <a:pt x="9" y="46"/>
                    <a:pt x="9" y="45"/>
                    <a:pt x="10" y="45"/>
                  </a:cubicBezTo>
                  <a:cubicBezTo>
                    <a:pt x="10" y="44"/>
                    <a:pt x="10" y="45"/>
                    <a:pt x="11" y="45"/>
                  </a:cubicBezTo>
                  <a:cubicBezTo>
                    <a:pt x="11" y="44"/>
                    <a:pt x="11" y="44"/>
                    <a:pt x="11" y="44"/>
                  </a:cubicBezTo>
                  <a:cubicBezTo>
                    <a:pt x="11" y="43"/>
                    <a:pt x="11" y="43"/>
                    <a:pt x="12" y="43"/>
                  </a:cubicBezTo>
                  <a:cubicBezTo>
                    <a:pt x="12" y="42"/>
                    <a:pt x="12" y="42"/>
                    <a:pt x="13" y="42"/>
                  </a:cubicBezTo>
                  <a:cubicBezTo>
                    <a:pt x="13" y="42"/>
                    <a:pt x="14" y="42"/>
                    <a:pt x="14" y="42"/>
                  </a:cubicBezTo>
                  <a:cubicBezTo>
                    <a:pt x="15" y="42"/>
                    <a:pt x="15" y="42"/>
                    <a:pt x="15" y="42"/>
                  </a:cubicBezTo>
                  <a:cubicBezTo>
                    <a:pt x="16" y="42"/>
                    <a:pt x="16" y="42"/>
                    <a:pt x="16" y="42"/>
                  </a:cubicBezTo>
                  <a:cubicBezTo>
                    <a:pt x="17" y="41"/>
                    <a:pt x="17" y="41"/>
                    <a:pt x="17" y="41"/>
                  </a:cubicBezTo>
                  <a:cubicBezTo>
                    <a:pt x="18" y="41"/>
                    <a:pt x="18" y="41"/>
                    <a:pt x="18" y="41"/>
                  </a:cubicBezTo>
                  <a:cubicBezTo>
                    <a:pt x="18" y="41"/>
                    <a:pt x="18" y="41"/>
                    <a:pt x="19" y="40"/>
                  </a:cubicBezTo>
                  <a:cubicBezTo>
                    <a:pt x="19" y="40"/>
                    <a:pt x="19" y="40"/>
                    <a:pt x="19" y="40"/>
                  </a:cubicBezTo>
                  <a:cubicBezTo>
                    <a:pt x="20" y="39"/>
                    <a:pt x="20" y="39"/>
                    <a:pt x="20" y="39"/>
                  </a:cubicBezTo>
                  <a:cubicBezTo>
                    <a:pt x="20" y="39"/>
                    <a:pt x="20" y="39"/>
                    <a:pt x="20" y="38"/>
                  </a:cubicBezTo>
                  <a:cubicBezTo>
                    <a:pt x="21" y="38"/>
                    <a:pt x="21" y="38"/>
                    <a:pt x="21" y="38"/>
                  </a:cubicBezTo>
                  <a:cubicBezTo>
                    <a:pt x="21" y="38"/>
                    <a:pt x="21" y="37"/>
                    <a:pt x="21" y="37"/>
                  </a:cubicBezTo>
                  <a:cubicBezTo>
                    <a:pt x="21" y="37"/>
                    <a:pt x="21" y="37"/>
                    <a:pt x="22" y="37"/>
                  </a:cubicBezTo>
                  <a:cubicBezTo>
                    <a:pt x="22" y="36"/>
                    <a:pt x="22" y="36"/>
                    <a:pt x="23" y="36"/>
                  </a:cubicBezTo>
                  <a:cubicBezTo>
                    <a:pt x="23" y="36"/>
                    <a:pt x="23" y="36"/>
                    <a:pt x="24" y="36"/>
                  </a:cubicBezTo>
                  <a:cubicBezTo>
                    <a:pt x="24" y="36"/>
                    <a:pt x="24" y="36"/>
                    <a:pt x="24" y="36"/>
                  </a:cubicBezTo>
                  <a:cubicBezTo>
                    <a:pt x="24" y="36"/>
                    <a:pt x="24" y="36"/>
                    <a:pt x="24" y="36"/>
                  </a:cubicBezTo>
                  <a:cubicBezTo>
                    <a:pt x="24" y="35"/>
                    <a:pt x="24" y="35"/>
                    <a:pt x="24" y="35"/>
                  </a:cubicBezTo>
                  <a:cubicBezTo>
                    <a:pt x="24" y="35"/>
                    <a:pt x="23" y="35"/>
                    <a:pt x="23" y="35"/>
                  </a:cubicBezTo>
                  <a:cubicBezTo>
                    <a:pt x="23" y="34"/>
                    <a:pt x="23" y="34"/>
                    <a:pt x="23" y="34"/>
                  </a:cubicBezTo>
                  <a:cubicBezTo>
                    <a:pt x="23" y="34"/>
                    <a:pt x="23" y="34"/>
                    <a:pt x="23" y="33"/>
                  </a:cubicBezTo>
                  <a:cubicBezTo>
                    <a:pt x="23" y="33"/>
                    <a:pt x="23" y="33"/>
                    <a:pt x="23" y="33"/>
                  </a:cubicBezTo>
                  <a:cubicBezTo>
                    <a:pt x="23" y="32"/>
                    <a:pt x="23" y="32"/>
                    <a:pt x="23" y="31"/>
                  </a:cubicBezTo>
                  <a:cubicBezTo>
                    <a:pt x="23" y="31"/>
                    <a:pt x="23" y="30"/>
                    <a:pt x="23" y="30"/>
                  </a:cubicBezTo>
                  <a:cubicBezTo>
                    <a:pt x="23" y="29"/>
                    <a:pt x="23" y="29"/>
                    <a:pt x="23" y="29"/>
                  </a:cubicBezTo>
                  <a:cubicBezTo>
                    <a:pt x="23" y="28"/>
                    <a:pt x="23" y="28"/>
                    <a:pt x="23" y="27"/>
                  </a:cubicBezTo>
                  <a:cubicBezTo>
                    <a:pt x="23" y="27"/>
                    <a:pt x="22" y="27"/>
                    <a:pt x="22" y="27"/>
                  </a:cubicBezTo>
                  <a:cubicBezTo>
                    <a:pt x="22" y="26"/>
                    <a:pt x="23" y="26"/>
                    <a:pt x="23" y="26"/>
                  </a:cubicBezTo>
                  <a:cubicBezTo>
                    <a:pt x="23" y="25"/>
                    <a:pt x="23" y="25"/>
                    <a:pt x="24" y="25"/>
                  </a:cubicBezTo>
                  <a:cubicBezTo>
                    <a:pt x="24" y="24"/>
                    <a:pt x="24" y="24"/>
                    <a:pt x="24" y="24"/>
                  </a:cubicBezTo>
                  <a:cubicBezTo>
                    <a:pt x="24" y="24"/>
                    <a:pt x="24" y="23"/>
                    <a:pt x="24" y="23"/>
                  </a:cubicBezTo>
                  <a:cubicBezTo>
                    <a:pt x="24" y="23"/>
                    <a:pt x="24" y="23"/>
                    <a:pt x="24" y="23"/>
                  </a:cubicBezTo>
                  <a:cubicBezTo>
                    <a:pt x="24" y="23"/>
                    <a:pt x="24" y="23"/>
                    <a:pt x="25" y="23"/>
                  </a:cubicBezTo>
                  <a:cubicBezTo>
                    <a:pt x="27" y="23"/>
                    <a:pt x="27" y="23"/>
                    <a:pt x="27" y="23"/>
                  </a:cubicBezTo>
                  <a:cubicBezTo>
                    <a:pt x="26" y="12"/>
                    <a:pt x="26" y="12"/>
                    <a:pt x="26" y="12"/>
                  </a:cubicBezTo>
                  <a:cubicBezTo>
                    <a:pt x="26" y="12"/>
                    <a:pt x="26" y="12"/>
                    <a:pt x="26" y="12"/>
                  </a:cubicBezTo>
                  <a:cubicBezTo>
                    <a:pt x="26" y="12"/>
                    <a:pt x="26" y="11"/>
                    <a:pt x="25" y="11"/>
                  </a:cubicBezTo>
                  <a:cubicBezTo>
                    <a:pt x="25" y="11"/>
                    <a:pt x="25" y="11"/>
                    <a:pt x="24" y="10"/>
                  </a:cubicBezTo>
                  <a:cubicBezTo>
                    <a:pt x="24" y="10"/>
                    <a:pt x="23" y="10"/>
                    <a:pt x="23" y="10"/>
                  </a:cubicBezTo>
                  <a:cubicBezTo>
                    <a:pt x="22" y="10"/>
                    <a:pt x="22" y="9"/>
                    <a:pt x="21" y="9"/>
                  </a:cubicBezTo>
                  <a:cubicBezTo>
                    <a:pt x="21" y="9"/>
                    <a:pt x="20" y="9"/>
                    <a:pt x="20" y="8"/>
                  </a:cubicBezTo>
                  <a:cubicBezTo>
                    <a:pt x="20" y="8"/>
                    <a:pt x="19" y="8"/>
                    <a:pt x="19" y="8"/>
                  </a:cubicBezTo>
                  <a:cubicBezTo>
                    <a:pt x="19" y="7"/>
                    <a:pt x="18" y="7"/>
                    <a:pt x="18" y="7"/>
                  </a:cubicBezTo>
                  <a:cubicBezTo>
                    <a:pt x="17" y="7"/>
                    <a:pt x="17" y="6"/>
                    <a:pt x="16" y="6"/>
                  </a:cubicBezTo>
                  <a:cubicBezTo>
                    <a:pt x="15" y="5"/>
                    <a:pt x="15" y="5"/>
                    <a:pt x="14" y="5"/>
                  </a:cubicBezTo>
                  <a:cubicBezTo>
                    <a:pt x="14" y="5"/>
                    <a:pt x="13" y="5"/>
                    <a:pt x="13" y="4"/>
                  </a:cubicBezTo>
                  <a:cubicBezTo>
                    <a:pt x="13" y="4"/>
                    <a:pt x="13" y="4"/>
                    <a:pt x="13" y="4"/>
                  </a:cubicBezTo>
                  <a:cubicBezTo>
                    <a:pt x="12" y="3"/>
                    <a:pt x="11" y="3"/>
                    <a:pt x="11" y="3"/>
                  </a:cubicBezTo>
                  <a:cubicBezTo>
                    <a:pt x="10" y="3"/>
                    <a:pt x="9" y="2"/>
                    <a:pt x="8" y="2"/>
                  </a:cubicBezTo>
                  <a:cubicBezTo>
                    <a:pt x="8" y="1"/>
                    <a:pt x="7" y="1"/>
                    <a:pt x="7" y="1"/>
                  </a:cubicBezTo>
                  <a:cubicBezTo>
                    <a:pt x="6" y="1"/>
                    <a:pt x="6" y="0"/>
                    <a:pt x="6" y="0"/>
                  </a:cubicBezTo>
                  <a:cubicBezTo>
                    <a:pt x="6" y="1"/>
                    <a:pt x="6" y="1"/>
                    <a:pt x="6" y="1"/>
                  </a:cubicBezTo>
                  <a:cubicBezTo>
                    <a:pt x="5" y="1"/>
                    <a:pt x="5" y="1"/>
                    <a:pt x="5" y="1"/>
                  </a:cubicBezTo>
                  <a:cubicBezTo>
                    <a:pt x="4" y="2"/>
                    <a:pt x="4" y="2"/>
                    <a:pt x="4" y="2"/>
                  </a:cubicBezTo>
                  <a:cubicBezTo>
                    <a:pt x="4" y="2"/>
                    <a:pt x="4" y="2"/>
                    <a:pt x="4" y="2"/>
                  </a:cubicBezTo>
                  <a:cubicBezTo>
                    <a:pt x="4" y="3"/>
                    <a:pt x="4" y="3"/>
                    <a:pt x="4" y="3"/>
                  </a:cubicBezTo>
                  <a:cubicBezTo>
                    <a:pt x="4" y="3"/>
                    <a:pt x="4" y="4"/>
                    <a:pt x="4" y="4"/>
                  </a:cubicBezTo>
                  <a:cubicBezTo>
                    <a:pt x="4" y="5"/>
                    <a:pt x="4" y="5"/>
                    <a:pt x="4" y="5"/>
                  </a:cubicBezTo>
                  <a:cubicBezTo>
                    <a:pt x="4" y="6"/>
                    <a:pt x="4" y="6"/>
                    <a:pt x="4" y="7"/>
                  </a:cubicBezTo>
                  <a:cubicBezTo>
                    <a:pt x="5" y="7"/>
                    <a:pt x="5" y="7"/>
                    <a:pt x="5" y="7"/>
                  </a:cubicBezTo>
                  <a:cubicBezTo>
                    <a:pt x="5" y="8"/>
                    <a:pt x="5" y="8"/>
                    <a:pt x="5" y="8"/>
                  </a:cubicBezTo>
                  <a:cubicBezTo>
                    <a:pt x="5" y="8"/>
                    <a:pt x="6" y="8"/>
                    <a:pt x="6" y="9"/>
                  </a:cubicBezTo>
                  <a:cubicBezTo>
                    <a:pt x="6" y="9"/>
                    <a:pt x="6" y="9"/>
                    <a:pt x="6" y="9"/>
                  </a:cubicBezTo>
                  <a:cubicBezTo>
                    <a:pt x="6" y="10"/>
                    <a:pt x="6" y="10"/>
                    <a:pt x="6" y="11"/>
                  </a:cubicBezTo>
                  <a:cubicBezTo>
                    <a:pt x="5" y="12"/>
                    <a:pt x="5" y="12"/>
                    <a:pt x="5" y="13"/>
                  </a:cubicBezTo>
                  <a:cubicBezTo>
                    <a:pt x="5" y="16"/>
                    <a:pt x="7" y="17"/>
                    <a:pt x="5" y="19"/>
                  </a:cubicBezTo>
                  <a:cubicBezTo>
                    <a:pt x="5" y="20"/>
                    <a:pt x="5" y="20"/>
                    <a:pt x="5" y="20"/>
                  </a:cubicBezTo>
                  <a:cubicBezTo>
                    <a:pt x="4" y="20"/>
                    <a:pt x="4" y="20"/>
                    <a:pt x="4" y="21"/>
                  </a:cubicBezTo>
                  <a:cubicBezTo>
                    <a:pt x="4" y="21"/>
                    <a:pt x="3" y="21"/>
                    <a:pt x="3" y="21"/>
                  </a:cubicBezTo>
                  <a:cubicBezTo>
                    <a:pt x="3" y="21"/>
                    <a:pt x="3" y="22"/>
                    <a:pt x="3" y="22"/>
                  </a:cubicBezTo>
                  <a:cubicBezTo>
                    <a:pt x="3" y="22"/>
                    <a:pt x="3" y="23"/>
                    <a:pt x="2" y="23"/>
                  </a:cubicBezTo>
                  <a:cubicBezTo>
                    <a:pt x="2" y="23"/>
                    <a:pt x="2" y="23"/>
                    <a:pt x="2" y="23"/>
                  </a:cubicBezTo>
                  <a:cubicBezTo>
                    <a:pt x="2" y="23"/>
                    <a:pt x="2" y="23"/>
                    <a:pt x="2" y="23"/>
                  </a:cubicBezTo>
                  <a:cubicBezTo>
                    <a:pt x="1" y="24"/>
                    <a:pt x="1" y="24"/>
                    <a:pt x="1" y="25"/>
                  </a:cubicBezTo>
                  <a:cubicBezTo>
                    <a:pt x="1" y="25"/>
                    <a:pt x="1" y="26"/>
                    <a:pt x="1" y="26"/>
                  </a:cubicBezTo>
                  <a:cubicBezTo>
                    <a:pt x="1" y="27"/>
                    <a:pt x="1" y="27"/>
                    <a:pt x="1" y="27"/>
                  </a:cubicBezTo>
                  <a:cubicBezTo>
                    <a:pt x="0" y="28"/>
                    <a:pt x="0" y="28"/>
                    <a:pt x="0" y="28"/>
                  </a:cubicBezTo>
                  <a:cubicBezTo>
                    <a:pt x="1" y="28"/>
                    <a:pt x="1" y="28"/>
                    <a:pt x="1" y="28"/>
                  </a:cubicBezTo>
                  <a:cubicBezTo>
                    <a:pt x="1" y="28"/>
                    <a:pt x="1" y="28"/>
                    <a:pt x="1" y="2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6" name="Freeform 462"/>
            <p:cNvSpPr>
              <a:spLocks/>
            </p:cNvSpPr>
            <p:nvPr/>
          </p:nvSpPr>
          <p:spPr bwMode="auto">
            <a:xfrm>
              <a:off x="5122864" y="2935289"/>
              <a:ext cx="215900" cy="292100"/>
            </a:xfrm>
            <a:custGeom>
              <a:avLst/>
              <a:gdLst>
                <a:gd name="T0" fmla="*/ 0 w 20"/>
                <a:gd name="T1" fmla="*/ 2 h 27"/>
                <a:gd name="T2" fmla="*/ 1 w 20"/>
                <a:gd name="T3" fmla="*/ 3 h 27"/>
                <a:gd name="T4" fmla="*/ 3 w 20"/>
                <a:gd name="T5" fmla="*/ 6 h 27"/>
                <a:gd name="T6" fmla="*/ 3 w 20"/>
                <a:gd name="T7" fmla="*/ 8 h 27"/>
                <a:gd name="T8" fmla="*/ 2 w 20"/>
                <a:gd name="T9" fmla="*/ 10 h 27"/>
                <a:gd name="T10" fmla="*/ 0 w 20"/>
                <a:gd name="T11" fmla="*/ 12 h 27"/>
                <a:gd name="T12" fmla="*/ 0 w 20"/>
                <a:gd name="T13" fmla="*/ 14 h 27"/>
                <a:gd name="T14" fmla="*/ 1 w 20"/>
                <a:gd name="T15" fmla="*/ 14 h 27"/>
                <a:gd name="T16" fmla="*/ 0 w 20"/>
                <a:gd name="T17" fmla="*/ 16 h 27"/>
                <a:gd name="T18" fmla="*/ 0 w 20"/>
                <a:gd name="T19" fmla="*/ 17 h 27"/>
                <a:gd name="T20" fmla="*/ 5 w 20"/>
                <a:gd name="T21" fmla="*/ 19 h 27"/>
                <a:gd name="T22" fmla="*/ 8 w 20"/>
                <a:gd name="T23" fmla="*/ 21 h 27"/>
                <a:gd name="T24" fmla="*/ 9 w 20"/>
                <a:gd name="T25" fmla="*/ 24 h 27"/>
                <a:gd name="T26" fmla="*/ 12 w 20"/>
                <a:gd name="T27" fmla="*/ 26 h 27"/>
                <a:gd name="T28" fmla="*/ 14 w 20"/>
                <a:gd name="T29" fmla="*/ 27 h 27"/>
                <a:gd name="T30" fmla="*/ 15 w 20"/>
                <a:gd name="T31" fmla="*/ 27 h 27"/>
                <a:gd name="T32" fmla="*/ 15 w 20"/>
                <a:gd name="T33" fmla="*/ 24 h 27"/>
                <a:gd name="T34" fmla="*/ 16 w 20"/>
                <a:gd name="T35" fmla="*/ 23 h 27"/>
                <a:gd name="T36" fmla="*/ 17 w 20"/>
                <a:gd name="T37" fmla="*/ 21 h 27"/>
                <a:gd name="T38" fmla="*/ 18 w 20"/>
                <a:gd name="T39" fmla="*/ 20 h 27"/>
                <a:gd name="T40" fmla="*/ 19 w 20"/>
                <a:gd name="T41" fmla="*/ 19 h 27"/>
                <a:gd name="T42" fmla="*/ 19 w 20"/>
                <a:gd name="T43" fmla="*/ 18 h 27"/>
                <a:gd name="T44" fmla="*/ 18 w 20"/>
                <a:gd name="T45" fmla="*/ 17 h 27"/>
                <a:gd name="T46" fmla="*/ 18 w 20"/>
                <a:gd name="T47" fmla="*/ 13 h 27"/>
                <a:gd name="T48" fmla="*/ 18 w 20"/>
                <a:gd name="T49" fmla="*/ 10 h 27"/>
                <a:gd name="T50" fmla="*/ 18 w 20"/>
                <a:gd name="T51" fmla="*/ 7 h 27"/>
                <a:gd name="T52" fmla="*/ 19 w 20"/>
                <a:gd name="T53" fmla="*/ 4 h 27"/>
                <a:gd name="T54" fmla="*/ 20 w 20"/>
                <a:gd name="T55" fmla="*/ 3 h 27"/>
                <a:gd name="T56" fmla="*/ 20 w 20"/>
                <a:gd name="T57" fmla="*/ 2 h 27"/>
                <a:gd name="T58" fmla="*/ 18 w 20"/>
                <a:gd name="T59" fmla="*/ 2 h 27"/>
                <a:gd name="T60" fmla="*/ 17 w 20"/>
                <a:gd name="T61" fmla="*/ 2 h 27"/>
                <a:gd name="T62" fmla="*/ 15 w 20"/>
                <a:gd name="T63" fmla="*/ 3 h 27"/>
                <a:gd name="T64" fmla="*/ 14 w 20"/>
                <a:gd name="T65" fmla="*/ 4 h 27"/>
                <a:gd name="T66" fmla="*/ 12 w 20"/>
                <a:gd name="T67" fmla="*/ 3 h 27"/>
                <a:gd name="T68" fmla="*/ 10 w 20"/>
                <a:gd name="T69" fmla="*/ 3 h 27"/>
                <a:gd name="T70" fmla="*/ 8 w 20"/>
                <a:gd name="T71" fmla="*/ 1 h 27"/>
                <a:gd name="T72" fmla="*/ 6 w 20"/>
                <a:gd name="T73" fmla="*/ 1 h 27"/>
                <a:gd name="T74" fmla="*/ 5 w 20"/>
                <a:gd name="T75" fmla="*/ 0 h 27"/>
                <a:gd name="T76" fmla="*/ 3 w 20"/>
                <a:gd name="T77" fmla="*/ 0 h 27"/>
                <a:gd name="T78" fmla="*/ 0 w 20"/>
                <a:gd name="T7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27">
                  <a:moveTo>
                    <a:pt x="0" y="2"/>
                  </a:moveTo>
                  <a:cubicBezTo>
                    <a:pt x="0" y="2"/>
                    <a:pt x="0" y="2"/>
                    <a:pt x="0" y="2"/>
                  </a:cubicBezTo>
                  <a:cubicBezTo>
                    <a:pt x="1" y="2"/>
                    <a:pt x="1" y="2"/>
                    <a:pt x="1" y="3"/>
                  </a:cubicBezTo>
                  <a:cubicBezTo>
                    <a:pt x="1" y="3"/>
                    <a:pt x="1" y="3"/>
                    <a:pt x="1" y="3"/>
                  </a:cubicBezTo>
                  <a:cubicBezTo>
                    <a:pt x="2" y="4"/>
                    <a:pt x="2" y="4"/>
                    <a:pt x="2" y="5"/>
                  </a:cubicBezTo>
                  <a:cubicBezTo>
                    <a:pt x="2" y="5"/>
                    <a:pt x="3" y="5"/>
                    <a:pt x="3" y="6"/>
                  </a:cubicBezTo>
                  <a:cubicBezTo>
                    <a:pt x="3" y="6"/>
                    <a:pt x="3" y="7"/>
                    <a:pt x="3" y="7"/>
                  </a:cubicBezTo>
                  <a:cubicBezTo>
                    <a:pt x="3" y="8"/>
                    <a:pt x="3" y="8"/>
                    <a:pt x="3" y="8"/>
                  </a:cubicBezTo>
                  <a:cubicBezTo>
                    <a:pt x="3" y="9"/>
                    <a:pt x="3" y="9"/>
                    <a:pt x="3" y="10"/>
                  </a:cubicBezTo>
                  <a:cubicBezTo>
                    <a:pt x="2" y="10"/>
                    <a:pt x="2" y="10"/>
                    <a:pt x="2" y="10"/>
                  </a:cubicBezTo>
                  <a:cubicBezTo>
                    <a:pt x="1" y="11"/>
                    <a:pt x="1" y="11"/>
                    <a:pt x="1" y="11"/>
                  </a:cubicBezTo>
                  <a:cubicBezTo>
                    <a:pt x="1" y="12"/>
                    <a:pt x="0" y="12"/>
                    <a:pt x="0" y="12"/>
                  </a:cubicBezTo>
                  <a:cubicBezTo>
                    <a:pt x="0" y="13"/>
                    <a:pt x="0" y="13"/>
                    <a:pt x="0" y="14"/>
                  </a:cubicBezTo>
                  <a:cubicBezTo>
                    <a:pt x="0" y="14"/>
                    <a:pt x="0" y="14"/>
                    <a:pt x="0" y="14"/>
                  </a:cubicBezTo>
                  <a:cubicBezTo>
                    <a:pt x="0" y="14"/>
                    <a:pt x="0" y="14"/>
                    <a:pt x="0" y="14"/>
                  </a:cubicBezTo>
                  <a:cubicBezTo>
                    <a:pt x="1" y="14"/>
                    <a:pt x="1" y="14"/>
                    <a:pt x="1" y="14"/>
                  </a:cubicBezTo>
                  <a:cubicBezTo>
                    <a:pt x="1" y="15"/>
                    <a:pt x="1" y="15"/>
                    <a:pt x="1" y="15"/>
                  </a:cubicBezTo>
                  <a:cubicBezTo>
                    <a:pt x="1" y="15"/>
                    <a:pt x="0" y="15"/>
                    <a:pt x="0" y="16"/>
                  </a:cubicBezTo>
                  <a:cubicBezTo>
                    <a:pt x="0" y="16"/>
                    <a:pt x="1" y="16"/>
                    <a:pt x="0" y="16"/>
                  </a:cubicBezTo>
                  <a:cubicBezTo>
                    <a:pt x="0" y="17"/>
                    <a:pt x="0" y="17"/>
                    <a:pt x="0" y="17"/>
                  </a:cubicBezTo>
                  <a:cubicBezTo>
                    <a:pt x="1" y="17"/>
                    <a:pt x="2" y="18"/>
                    <a:pt x="2" y="18"/>
                  </a:cubicBezTo>
                  <a:cubicBezTo>
                    <a:pt x="3" y="18"/>
                    <a:pt x="4" y="18"/>
                    <a:pt x="5" y="19"/>
                  </a:cubicBezTo>
                  <a:cubicBezTo>
                    <a:pt x="5" y="19"/>
                    <a:pt x="6" y="20"/>
                    <a:pt x="6" y="20"/>
                  </a:cubicBezTo>
                  <a:cubicBezTo>
                    <a:pt x="7" y="21"/>
                    <a:pt x="7" y="21"/>
                    <a:pt x="8" y="21"/>
                  </a:cubicBezTo>
                  <a:cubicBezTo>
                    <a:pt x="8" y="22"/>
                    <a:pt x="9" y="22"/>
                    <a:pt x="9" y="22"/>
                  </a:cubicBezTo>
                  <a:cubicBezTo>
                    <a:pt x="10" y="23"/>
                    <a:pt x="9" y="23"/>
                    <a:pt x="9" y="24"/>
                  </a:cubicBezTo>
                  <a:cubicBezTo>
                    <a:pt x="10" y="25"/>
                    <a:pt x="10" y="25"/>
                    <a:pt x="11" y="26"/>
                  </a:cubicBezTo>
                  <a:cubicBezTo>
                    <a:pt x="11" y="26"/>
                    <a:pt x="11" y="26"/>
                    <a:pt x="12" y="26"/>
                  </a:cubicBezTo>
                  <a:cubicBezTo>
                    <a:pt x="12" y="27"/>
                    <a:pt x="13" y="27"/>
                    <a:pt x="13" y="27"/>
                  </a:cubicBezTo>
                  <a:cubicBezTo>
                    <a:pt x="13" y="27"/>
                    <a:pt x="14" y="27"/>
                    <a:pt x="14" y="27"/>
                  </a:cubicBezTo>
                  <a:cubicBezTo>
                    <a:pt x="14" y="27"/>
                    <a:pt x="14" y="27"/>
                    <a:pt x="14" y="27"/>
                  </a:cubicBezTo>
                  <a:cubicBezTo>
                    <a:pt x="14" y="27"/>
                    <a:pt x="14" y="27"/>
                    <a:pt x="15" y="27"/>
                  </a:cubicBezTo>
                  <a:cubicBezTo>
                    <a:pt x="15" y="26"/>
                    <a:pt x="15" y="26"/>
                    <a:pt x="15" y="26"/>
                  </a:cubicBezTo>
                  <a:cubicBezTo>
                    <a:pt x="15" y="25"/>
                    <a:pt x="15" y="25"/>
                    <a:pt x="15" y="24"/>
                  </a:cubicBezTo>
                  <a:cubicBezTo>
                    <a:pt x="15" y="24"/>
                    <a:pt x="15" y="24"/>
                    <a:pt x="15" y="23"/>
                  </a:cubicBezTo>
                  <a:cubicBezTo>
                    <a:pt x="16" y="23"/>
                    <a:pt x="16" y="23"/>
                    <a:pt x="16" y="23"/>
                  </a:cubicBezTo>
                  <a:cubicBezTo>
                    <a:pt x="16" y="23"/>
                    <a:pt x="16" y="22"/>
                    <a:pt x="17" y="22"/>
                  </a:cubicBezTo>
                  <a:cubicBezTo>
                    <a:pt x="17" y="22"/>
                    <a:pt x="17" y="21"/>
                    <a:pt x="17" y="21"/>
                  </a:cubicBezTo>
                  <a:cubicBezTo>
                    <a:pt x="17" y="21"/>
                    <a:pt x="17" y="21"/>
                    <a:pt x="18" y="21"/>
                  </a:cubicBezTo>
                  <a:cubicBezTo>
                    <a:pt x="18" y="21"/>
                    <a:pt x="18" y="20"/>
                    <a:pt x="18" y="20"/>
                  </a:cubicBezTo>
                  <a:cubicBezTo>
                    <a:pt x="18" y="20"/>
                    <a:pt x="18" y="20"/>
                    <a:pt x="19" y="20"/>
                  </a:cubicBezTo>
                  <a:cubicBezTo>
                    <a:pt x="19" y="19"/>
                    <a:pt x="19" y="19"/>
                    <a:pt x="19" y="19"/>
                  </a:cubicBezTo>
                  <a:cubicBezTo>
                    <a:pt x="19" y="19"/>
                    <a:pt x="19" y="18"/>
                    <a:pt x="19" y="18"/>
                  </a:cubicBezTo>
                  <a:cubicBezTo>
                    <a:pt x="19" y="18"/>
                    <a:pt x="19" y="18"/>
                    <a:pt x="19" y="18"/>
                  </a:cubicBezTo>
                  <a:cubicBezTo>
                    <a:pt x="19" y="18"/>
                    <a:pt x="19" y="18"/>
                    <a:pt x="19" y="17"/>
                  </a:cubicBezTo>
                  <a:cubicBezTo>
                    <a:pt x="18" y="17"/>
                    <a:pt x="18" y="17"/>
                    <a:pt x="18" y="17"/>
                  </a:cubicBezTo>
                  <a:cubicBezTo>
                    <a:pt x="18" y="16"/>
                    <a:pt x="18" y="16"/>
                    <a:pt x="17" y="16"/>
                  </a:cubicBezTo>
                  <a:cubicBezTo>
                    <a:pt x="17" y="15"/>
                    <a:pt x="17" y="14"/>
                    <a:pt x="18" y="13"/>
                  </a:cubicBezTo>
                  <a:cubicBezTo>
                    <a:pt x="18" y="13"/>
                    <a:pt x="18" y="12"/>
                    <a:pt x="18" y="12"/>
                  </a:cubicBezTo>
                  <a:cubicBezTo>
                    <a:pt x="18" y="11"/>
                    <a:pt x="18" y="10"/>
                    <a:pt x="18" y="10"/>
                  </a:cubicBezTo>
                  <a:cubicBezTo>
                    <a:pt x="18" y="9"/>
                    <a:pt x="18" y="9"/>
                    <a:pt x="18" y="8"/>
                  </a:cubicBezTo>
                  <a:cubicBezTo>
                    <a:pt x="18" y="7"/>
                    <a:pt x="18" y="7"/>
                    <a:pt x="18" y="7"/>
                  </a:cubicBezTo>
                  <a:cubicBezTo>
                    <a:pt x="18" y="6"/>
                    <a:pt x="18" y="5"/>
                    <a:pt x="18" y="5"/>
                  </a:cubicBezTo>
                  <a:cubicBezTo>
                    <a:pt x="18" y="5"/>
                    <a:pt x="19" y="5"/>
                    <a:pt x="19" y="4"/>
                  </a:cubicBezTo>
                  <a:cubicBezTo>
                    <a:pt x="19" y="4"/>
                    <a:pt x="19" y="4"/>
                    <a:pt x="19" y="3"/>
                  </a:cubicBezTo>
                  <a:cubicBezTo>
                    <a:pt x="20" y="3"/>
                    <a:pt x="20" y="3"/>
                    <a:pt x="20" y="3"/>
                  </a:cubicBezTo>
                  <a:cubicBezTo>
                    <a:pt x="20" y="3"/>
                    <a:pt x="20" y="2"/>
                    <a:pt x="20" y="2"/>
                  </a:cubicBezTo>
                  <a:cubicBezTo>
                    <a:pt x="20" y="2"/>
                    <a:pt x="20" y="2"/>
                    <a:pt x="20" y="2"/>
                  </a:cubicBezTo>
                  <a:cubicBezTo>
                    <a:pt x="19" y="2"/>
                    <a:pt x="19" y="2"/>
                    <a:pt x="19" y="2"/>
                  </a:cubicBezTo>
                  <a:cubicBezTo>
                    <a:pt x="18" y="2"/>
                    <a:pt x="18" y="2"/>
                    <a:pt x="18" y="2"/>
                  </a:cubicBezTo>
                  <a:cubicBezTo>
                    <a:pt x="17" y="2"/>
                    <a:pt x="17" y="1"/>
                    <a:pt x="17" y="1"/>
                  </a:cubicBezTo>
                  <a:cubicBezTo>
                    <a:pt x="17" y="1"/>
                    <a:pt x="17" y="2"/>
                    <a:pt x="17" y="2"/>
                  </a:cubicBezTo>
                  <a:cubicBezTo>
                    <a:pt x="16" y="2"/>
                    <a:pt x="16" y="2"/>
                    <a:pt x="16" y="2"/>
                  </a:cubicBezTo>
                  <a:cubicBezTo>
                    <a:pt x="15" y="2"/>
                    <a:pt x="15" y="2"/>
                    <a:pt x="15" y="3"/>
                  </a:cubicBezTo>
                  <a:cubicBezTo>
                    <a:pt x="15" y="3"/>
                    <a:pt x="15" y="4"/>
                    <a:pt x="14" y="4"/>
                  </a:cubicBezTo>
                  <a:cubicBezTo>
                    <a:pt x="14" y="4"/>
                    <a:pt x="14" y="4"/>
                    <a:pt x="14" y="4"/>
                  </a:cubicBezTo>
                  <a:cubicBezTo>
                    <a:pt x="13" y="4"/>
                    <a:pt x="13" y="3"/>
                    <a:pt x="13" y="3"/>
                  </a:cubicBezTo>
                  <a:cubicBezTo>
                    <a:pt x="13" y="3"/>
                    <a:pt x="12" y="3"/>
                    <a:pt x="12" y="3"/>
                  </a:cubicBezTo>
                  <a:cubicBezTo>
                    <a:pt x="12" y="3"/>
                    <a:pt x="11" y="3"/>
                    <a:pt x="11" y="3"/>
                  </a:cubicBezTo>
                  <a:cubicBezTo>
                    <a:pt x="11" y="3"/>
                    <a:pt x="11" y="3"/>
                    <a:pt x="10" y="3"/>
                  </a:cubicBezTo>
                  <a:cubicBezTo>
                    <a:pt x="10" y="2"/>
                    <a:pt x="10" y="2"/>
                    <a:pt x="9" y="2"/>
                  </a:cubicBezTo>
                  <a:cubicBezTo>
                    <a:pt x="9" y="1"/>
                    <a:pt x="9" y="1"/>
                    <a:pt x="8" y="1"/>
                  </a:cubicBezTo>
                  <a:cubicBezTo>
                    <a:pt x="8" y="1"/>
                    <a:pt x="8" y="1"/>
                    <a:pt x="8" y="1"/>
                  </a:cubicBezTo>
                  <a:cubicBezTo>
                    <a:pt x="7" y="1"/>
                    <a:pt x="7" y="1"/>
                    <a:pt x="6" y="1"/>
                  </a:cubicBezTo>
                  <a:cubicBezTo>
                    <a:pt x="6" y="1"/>
                    <a:pt x="6" y="1"/>
                    <a:pt x="5" y="1"/>
                  </a:cubicBezTo>
                  <a:cubicBezTo>
                    <a:pt x="5" y="0"/>
                    <a:pt x="5" y="0"/>
                    <a:pt x="5" y="0"/>
                  </a:cubicBezTo>
                  <a:cubicBezTo>
                    <a:pt x="4" y="0"/>
                    <a:pt x="4" y="0"/>
                    <a:pt x="4" y="0"/>
                  </a:cubicBezTo>
                  <a:cubicBezTo>
                    <a:pt x="3" y="0"/>
                    <a:pt x="3" y="0"/>
                    <a:pt x="3" y="0"/>
                  </a:cubicBezTo>
                  <a:cubicBezTo>
                    <a:pt x="3" y="0"/>
                    <a:pt x="1" y="0"/>
                    <a:pt x="1" y="0"/>
                  </a:cubicBezTo>
                  <a:cubicBezTo>
                    <a:pt x="1"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7" name="Freeform 463"/>
            <p:cNvSpPr>
              <a:spLocks/>
            </p:cNvSpPr>
            <p:nvPr/>
          </p:nvSpPr>
          <p:spPr bwMode="auto">
            <a:xfrm>
              <a:off x="5327651" y="2686051"/>
              <a:ext cx="53975" cy="65088"/>
            </a:xfrm>
            <a:custGeom>
              <a:avLst/>
              <a:gdLst>
                <a:gd name="T0" fmla="*/ 4 w 5"/>
                <a:gd name="T1" fmla="*/ 0 h 6"/>
                <a:gd name="T2" fmla="*/ 4 w 5"/>
                <a:gd name="T3" fmla="*/ 0 h 6"/>
                <a:gd name="T4" fmla="*/ 3 w 5"/>
                <a:gd name="T5" fmla="*/ 1 h 6"/>
                <a:gd name="T6" fmla="*/ 2 w 5"/>
                <a:gd name="T7" fmla="*/ 1 h 6"/>
                <a:gd name="T8" fmla="*/ 1 w 5"/>
                <a:gd name="T9" fmla="*/ 2 h 6"/>
                <a:gd name="T10" fmla="*/ 1 w 5"/>
                <a:gd name="T11" fmla="*/ 3 h 6"/>
                <a:gd name="T12" fmla="*/ 1 w 5"/>
                <a:gd name="T13" fmla="*/ 5 h 6"/>
                <a:gd name="T14" fmla="*/ 1 w 5"/>
                <a:gd name="T15" fmla="*/ 6 h 6"/>
                <a:gd name="T16" fmla="*/ 2 w 5"/>
                <a:gd name="T17" fmla="*/ 5 h 6"/>
                <a:gd name="T18" fmla="*/ 2 w 5"/>
                <a:gd name="T19" fmla="*/ 5 h 6"/>
                <a:gd name="T20" fmla="*/ 3 w 5"/>
                <a:gd name="T21" fmla="*/ 5 h 6"/>
                <a:gd name="T22" fmla="*/ 3 w 5"/>
                <a:gd name="T23" fmla="*/ 6 h 6"/>
                <a:gd name="T24" fmla="*/ 4 w 5"/>
                <a:gd name="T25" fmla="*/ 5 h 6"/>
                <a:gd name="T26" fmla="*/ 4 w 5"/>
                <a:gd name="T27" fmla="*/ 4 h 6"/>
                <a:gd name="T28" fmla="*/ 5 w 5"/>
                <a:gd name="T29" fmla="*/ 4 h 6"/>
                <a:gd name="T30" fmla="*/ 4 w 5"/>
                <a:gd name="T31" fmla="*/ 4 h 6"/>
                <a:gd name="T32" fmla="*/ 3 w 5"/>
                <a:gd name="T33" fmla="*/ 4 h 6"/>
                <a:gd name="T34" fmla="*/ 3 w 5"/>
                <a:gd name="T35" fmla="*/ 3 h 6"/>
                <a:gd name="T36" fmla="*/ 4 w 5"/>
                <a:gd name="T37" fmla="*/ 3 h 6"/>
                <a:gd name="T38" fmla="*/ 5 w 5"/>
                <a:gd name="T39" fmla="*/ 2 h 6"/>
                <a:gd name="T40" fmla="*/ 4 w 5"/>
                <a:gd name="T41" fmla="*/ 1 h 6"/>
                <a:gd name="T42" fmla="*/ 4 w 5"/>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6">
                  <a:moveTo>
                    <a:pt x="4" y="0"/>
                  </a:moveTo>
                  <a:cubicBezTo>
                    <a:pt x="4" y="0"/>
                    <a:pt x="4" y="0"/>
                    <a:pt x="4" y="0"/>
                  </a:cubicBezTo>
                  <a:cubicBezTo>
                    <a:pt x="3" y="1"/>
                    <a:pt x="3" y="1"/>
                    <a:pt x="3" y="1"/>
                  </a:cubicBezTo>
                  <a:cubicBezTo>
                    <a:pt x="3" y="1"/>
                    <a:pt x="2" y="1"/>
                    <a:pt x="2" y="1"/>
                  </a:cubicBezTo>
                  <a:cubicBezTo>
                    <a:pt x="2" y="1"/>
                    <a:pt x="2" y="2"/>
                    <a:pt x="1" y="2"/>
                  </a:cubicBezTo>
                  <a:cubicBezTo>
                    <a:pt x="1" y="3"/>
                    <a:pt x="1" y="3"/>
                    <a:pt x="1" y="3"/>
                  </a:cubicBezTo>
                  <a:cubicBezTo>
                    <a:pt x="1" y="4"/>
                    <a:pt x="0" y="4"/>
                    <a:pt x="1" y="5"/>
                  </a:cubicBezTo>
                  <a:cubicBezTo>
                    <a:pt x="1" y="5"/>
                    <a:pt x="1" y="6"/>
                    <a:pt x="1" y="6"/>
                  </a:cubicBezTo>
                  <a:cubicBezTo>
                    <a:pt x="2" y="6"/>
                    <a:pt x="2" y="5"/>
                    <a:pt x="2" y="5"/>
                  </a:cubicBezTo>
                  <a:cubicBezTo>
                    <a:pt x="2" y="5"/>
                    <a:pt x="2" y="5"/>
                    <a:pt x="2" y="5"/>
                  </a:cubicBezTo>
                  <a:cubicBezTo>
                    <a:pt x="3" y="5"/>
                    <a:pt x="3" y="5"/>
                    <a:pt x="3" y="5"/>
                  </a:cubicBezTo>
                  <a:cubicBezTo>
                    <a:pt x="3" y="5"/>
                    <a:pt x="3" y="6"/>
                    <a:pt x="3" y="6"/>
                  </a:cubicBezTo>
                  <a:cubicBezTo>
                    <a:pt x="4" y="6"/>
                    <a:pt x="4" y="5"/>
                    <a:pt x="4" y="5"/>
                  </a:cubicBezTo>
                  <a:cubicBezTo>
                    <a:pt x="4" y="5"/>
                    <a:pt x="4" y="4"/>
                    <a:pt x="4" y="4"/>
                  </a:cubicBezTo>
                  <a:cubicBezTo>
                    <a:pt x="5" y="4"/>
                    <a:pt x="5" y="4"/>
                    <a:pt x="5" y="4"/>
                  </a:cubicBezTo>
                  <a:cubicBezTo>
                    <a:pt x="5" y="4"/>
                    <a:pt x="4" y="4"/>
                    <a:pt x="4" y="4"/>
                  </a:cubicBezTo>
                  <a:cubicBezTo>
                    <a:pt x="4" y="4"/>
                    <a:pt x="4" y="4"/>
                    <a:pt x="3" y="4"/>
                  </a:cubicBezTo>
                  <a:cubicBezTo>
                    <a:pt x="3" y="4"/>
                    <a:pt x="3" y="3"/>
                    <a:pt x="3" y="3"/>
                  </a:cubicBezTo>
                  <a:cubicBezTo>
                    <a:pt x="3" y="3"/>
                    <a:pt x="4" y="3"/>
                    <a:pt x="4" y="3"/>
                  </a:cubicBezTo>
                  <a:cubicBezTo>
                    <a:pt x="4" y="3"/>
                    <a:pt x="5" y="2"/>
                    <a:pt x="5" y="2"/>
                  </a:cubicBezTo>
                  <a:cubicBezTo>
                    <a:pt x="5" y="2"/>
                    <a:pt x="4" y="2"/>
                    <a:pt x="4" y="1"/>
                  </a:cubicBezTo>
                  <a:cubicBezTo>
                    <a:pt x="4" y="1"/>
                    <a:pt x="4" y="1"/>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8" name="Freeform 464"/>
            <p:cNvSpPr>
              <a:spLocks/>
            </p:cNvSpPr>
            <p:nvPr/>
          </p:nvSpPr>
          <p:spPr bwMode="auto">
            <a:xfrm>
              <a:off x="4852989" y="1573214"/>
              <a:ext cx="63500" cy="96838"/>
            </a:xfrm>
            <a:custGeom>
              <a:avLst/>
              <a:gdLst>
                <a:gd name="T0" fmla="*/ 2 w 6"/>
                <a:gd name="T1" fmla="*/ 0 h 9"/>
                <a:gd name="T2" fmla="*/ 2 w 6"/>
                <a:gd name="T3" fmla="*/ 0 h 9"/>
                <a:gd name="T4" fmla="*/ 0 w 6"/>
                <a:gd name="T5" fmla="*/ 0 h 9"/>
                <a:gd name="T6" fmla="*/ 0 w 6"/>
                <a:gd name="T7" fmla="*/ 1 h 9"/>
                <a:gd name="T8" fmla="*/ 1 w 6"/>
                <a:gd name="T9" fmla="*/ 2 h 9"/>
                <a:gd name="T10" fmla="*/ 1 w 6"/>
                <a:gd name="T11" fmla="*/ 3 h 9"/>
                <a:gd name="T12" fmla="*/ 2 w 6"/>
                <a:gd name="T13" fmla="*/ 4 h 9"/>
                <a:gd name="T14" fmla="*/ 3 w 6"/>
                <a:gd name="T15" fmla="*/ 5 h 9"/>
                <a:gd name="T16" fmla="*/ 4 w 6"/>
                <a:gd name="T17" fmla="*/ 7 h 9"/>
                <a:gd name="T18" fmla="*/ 4 w 6"/>
                <a:gd name="T19" fmla="*/ 8 h 9"/>
                <a:gd name="T20" fmla="*/ 4 w 6"/>
                <a:gd name="T21" fmla="*/ 9 h 9"/>
                <a:gd name="T22" fmla="*/ 4 w 6"/>
                <a:gd name="T23" fmla="*/ 9 h 9"/>
                <a:gd name="T24" fmla="*/ 5 w 6"/>
                <a:gd name="T25" fmla="*/ 8 h 9"/>
                <a:gd name="T26" fmla="*/ 6 w 6"/>
                <a:gd name="T27" fmla="*/ 7 h 9"/>
                <a:gd name="T28" fmla="*/ 6 w 6"/>
                <a:gd name="T29" fmla="*/ 6 h 9"/>
                <a:gd name="T30" fmla="*/ 6 w 6"/>
                <a:gd name="T31" fmla="*/ 4 h 9"/>
                <a:gd name="T32" fmla="*/ 6 w 6"/>
                <a:gd name="T33" fmla="*/ 3 h 9"/>
                <a:gd name="T34" fmla="*/ 6 w 6"/>
                <a:gd name="T35" fmla="*/ 2 h 9"/>
                <a:gd name="T36" fmla="*/ 5 w 6"/>
                <a:gd name="T37" fmla="*/ 1 h 9"/>
                <a:gd name="T38" fmla="*/ 4 w 6"/>
                <a:gd name="T39" fmla="*/ 1 h 9"/>
                <a:gd name="T40" fmla="*/ 3 w 6"/>
                <a:gd name="T41" fmla="*/ 1 h 9"/>
                <a:gd name="T42" fmla="*/ 3 w 6"/>
                <a:gd name="T43" fmla="*/ 1 h 9"/>
                <a:gd name="T44" fmla="*/ 2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2" y="0"/>
                  </a:moveTo>
                  <a:cubicBezTo>
                    <a:pt x="2" y="0"/>
                    <a:pt x="2" y="0"/>
                    <a:pt x="2" y="0"/>
                  </a:cubicBezTo>
                  <a:cubicBezTo>
                    <a:pt x="1" y="0"/>
                    <a:pt x="1" y="0"/>
                    <a:pt x="0" y="0"/>
                  </a:cubicBezTo>
                  <a:cubicBezTo>
                    <a:pt x="0" y="0"/>
                    <a:pt x="0" y="0"/>
                    <a:pt x="0" y="1"/>
                  </a:cubicBezTo>
                  <a:cubicBezTo>
                    <a:pt x="0" y="1"/>
                    <a:pt x="0" y="1"/>
                    <a:pt x="1" y="2"/>
                  </a:cubicBezTo>
                  <a:cubicBezTo>
                    <a:pt x="1" y="2"/>
                    <a:pt x="1" y="2"/>
                    <a:pt x="1" y="3"/>
                  </a:cubicBezTo>
                  <a:cubicBezTo>
                    <a:pt x="1" y="3"/>
                    <a:pt x="2" y="3"/>
                    <a:pt x="2" y="4"/>
                  </a:cubicBezTo>
                  <a:cubicBezTo>
                    <a:pt x="2" y="4"/>
                    <a:pt x="3" y="4"/>
                    <a:pt x="3" y="5"/>
                  </a:cubicBezTo>
                  <a:cubicBezTo>
                    <a:pt x="4" y="6"/>
                    <a:pt x="4" y="6"/>
                    <a:pt x="4" y="7"/>
                  </a:cubicBezTo>
                  <a:cubicBezTo>
                    <a:pt x="4" y="7"/>
                    <a:pt x="4" y="7"/>
                    <a:pt x="4" y="8"/>
                  </a:cubicBezTo>
                  <a:cubicBezTo>
                    <a:pt x="4" y="8"/>
                    <a:pt x="4" y="8"/>
                    <a:pt x="4" y="9"/>
                  </a:cubicBezTo>
                  <a:cubicBezTo>
                    <a:pt x="4" y="9"/>
                    <a:pt x="4" y="9"/>
                    <a:pt x="4" y="9"/>
                  </a:cubicBezTo>
                  <a:cubicBezTo>
                    <a:pt x="4" y="8"/>
                    <a:pt x="6" y="8"/>
                    <a:pt x="5" y="8"/>
                  </a:cubicBezTo>
                  <a:cubicBezTo>
                    <a:pt x="5" y="7"/>
                    <a:pt x="5" y="7"/>
                    <a:pt x="6" y="7"/>
                  </a:cubicBezTo>
                  <a:cubicBezTo>
                    <a:pt x="6" y="6"/>
                    <a:pt x="6" y="6"/>
                    <a:pt x="6" y="6"/>
                  </a:cubicBezTo>
                  <a:cubicBezTo>
                    <a:pt x="6" y="5"/>
                    <a:pt x="6" y="5"/>
                    <a:pt x="6" y="4"/>
                  </a:cubicBezTo>
                  <a:cubicBezTo>
                    <a:pt x="6" y="4"/>
                    <a:pt x="6" y="4"/>
                    <a:pt x="6" y="3"/>
                  </a:cubicBezTo>
                  <a:cubicBezTo>
                    <a:pt x="6" y="3"/>
                    <a:pt x="6" y="3"/>
                    <a:pt x="6" y="2"/>
                  </a:cubicBezTo>
                  <a:cubicBezTo>
                    <a:pt x="5" y="2"/>
                    <a:pt x="5" y="2"/>
                    <a:pt x="5" y="1"/>
                  </a:cubicBezTo>
                  <a:cubicBezTo>
                    <a:pt x="5" y="1"/>
                    <a:pt x="4" y="1"/>
                    <a:pt x="4" y="1"/>
                  </a:cubicBezTo>
                  <a:cubicBezTo>
                    <a:pt x="4" y="1"/>
                    <a:pt x="3" y="1"/>
                    <a:pt x="3" y="1"/>
                  </a:cubicBezTo>
                  <a:cubicBezTo>
                    <a:pt x="3" y="1"/>
                    <a:pt x="3" y="1"/>
                    <a:pt x="3" y="1"/>
                  </a:cubicBezTo>
                  <a:cubicBezTo>
                    <a:pt x="2" y="1"/>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9" name="Freeform 465"/>
            <p:cNvSpPr>
              <a:spLocks/>
            </p:cNvSpPr>
            <p:nvPr/>
          </p:nvSpPr>
          <p:spPr bwMode="auto">
            <a:xfrm>
              <a:off x="4841876" y="1573214"/>
              <a:ext cx="11113" cy="11113"/>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0" y="0"/>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0" name="Freeform 466"/>
            <p:cNvSpPr>
              <a:spLocks/>
            </p:cNvSpPr>
            <p:nvPr/>
          </p:nvSpPr>
          <p:spPr bwMode="auto">
            <a:xfrm>
              <a:off x="4637089" y="1216026"/>
              <a:ext cx="9525" cy="22225"/>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1" y="2"/>
                    <a:pt x="1" y="2"/>
                  </a:cubicBezTo>
                  <a:cubicBezTo>
                    <a:pt x="1" y="2"/>
                    <a:pt x="1" y="1"/>
                    <a:pt x="1" y="1"/>
                  </a:cubicBezTo>
                  <a:cubicBezTo>
                    <a:pt x="1" y="1"/>
                    <a:pt x="1" y="1"/>
                    <a:pt x="1" y="1"/>
                  </a:cubicBezTo>
                  <a:cubicBezTo>
                    <a:pt x="1" y="0"/>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1" name="Freeform 467"/>
            <p:cNvSpPr>
              <a:spLocks/>
            </p:cNvSpPr>
            <p:nvPr/>
          </p:nvSpPr>
          <p:spPr bwMode="auto">
            <a:xfrm>
              <a:off x="4171951" y="1216026"/>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1" y="1"/>
                    <a:pt x="1" y="1"/>
                  </a:cubicBezTo>
                  <a:cubicBezTo>
                    <a:pt x="1" y="1"/>
                    <a:pt x="2" y="1"/>
                    <a:pt x="2" y="0"/>
                  </a:cubicBezTo>
                  <a:cubicBezTo>
                    <a:pt x="2" y="0"/>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2" name="Freeform 468"/>
            <p:cNvSpPr>
              <a:spLocks/>
            </p:cNvSpPr>
            <p:nvPr/>
          </p:nvSpPr>
          <p:spPr bwMode="auto">
            <a:xfrm>
              <a:off x="4129089" y="1249364"/>
              <a:ext cx="22225" cy="9525"/>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3" name="Freeform 469"/>
            <p:cNvSpPr>
              <a:spLocks/>
            </p:cNvSpPr>
            <p:nvPr/>
          </p:nvSpPr>
          <p:spPr bwMode="auto">
            <a:xfrm>
              <a:off x="4043364" y="1270001"/>
              <a:ext cx="204788" cy="260350"/>
            </a:xfrm>
            <a:custGeom>
              <a:avLst/>
              <a:gdLst>
                <a:gd name="T0" fmla="*/ 2 w 19"/>
                <a:gd name="T1" fmla="*/ 3 h 24"/>
                <a:gd name="T2" fmla="*/ 2 w 19"/>
                <a:gd name="T3" fmla="*/ 4 h 24"/>
                <a:gd name="T4" fmla="*/ 3 w 19"/>
                <a:gd name="T5" fmla="*/ 5 h 24"/>
                <a:gd name="T6" fmla="*/ 4 w 19"/>
                <a:gd name="T7" fmla="*/ 7 h 24"/>
                <a:gd name="T8" fmla="*/ 4 w 19"/>
                <a:gd name="T9" fmla="*/ 8 h 24"/>
                <a:gd name="T10" fmla="*/ 5 w 19"/>
                <a:gd name="T11" fmla="*/ 9 h 24"/>
                <a:gd name="T12" fmla="*/ 5 w 19"/>
                <a:gd name="T13" fmla="*/ 10 h 24"/>
                <a:gd name="T14" fmla="*/ 6 w 19"/>
                <a:gd name="T15" fmla="*/ 11 h 24"/>
                <a:gd name="T16" fmla="*/ 7 w 19"/>
                <a:gd name="T17" fmla="*/ 10 h 24"/>
                <a:gd name="T18" fmla="*/ 8 w 19"/>
                <a:gd name="T19" fmla="*/ 12 h 24"/>
                <a:gd name="T20" fmla="*/ 9 w 19"/>
                <a:gd name="T21" fmla="*/ 13 h 24"/>
                <a:gd name="T22" fmla="*/ 8 w 19"/>
                <a:gd name="T23" fmla="*/ 14 h 24"/>
                <a:gd name="T24" fmla="*/ 6 w 19"/>
                <a:gd name="T25" fmla="*/ 14 h 24"/>
                <a:gd name="T26" fmla="*/ 6 w 19"/>
                <a:gd name="T27" fmla="*/ 16 h 24"/>
                <a:gd name="T28" fmla="*/ 5 w 19"/>
                <a:gd name="T29" fmla="*/ 18 h 24"/>
                <a:gd name="T30" fmla="*/ 5 w 19"/>
                <a:gd name="T31" fmla="*/ 19 h 24"/>
                <a:gd name="T32" fmla="*/ 7 w 19"/>
                <a:gd name="T33" fmla="*/ 20 h 24"/>
                <a:gd name="T34" fmla="*/ 8 w 19"/>
                <a:gd name="T35" fmla="*/ 20 h 24"/>
                <a:gd name="T36" fmla="*/ 7 w 19"/>
                <a:gd name="T37" fmla="*/ 21 h 24"/>
                <a:gd name="T38" fmla="*/ 6 w 19"/>
                <a:gd name="T39" fmla="*/ 21 h 24"/>
                <a:gd name="T40" fmla="*/ 4 w 19"/>
                <a:gd name="T41" fmla="*/ 22 h 24"/>
                <a:gd name="T42" fmla="*/ 3 w 19"/>
                <a:gd name="T43" fmla="*/ 24 h 24"/>
                <a:gd name="T44" fmla="*/ 5 w 19"/>
                <a:gd name="T45" fmla="*/ 23 h 24"/>
                <a:gd name="T46" fmla="*/ 7 w 19"/>
                <a:gd name="T47" fmla="*/ 23 h 24"/>
                <a:gd name="T48" fmla="*/ 9 w 19"/>
                <a:gd name="T49" fmla="*/ 22 h 24"/>
                <a:gd name="T50" fmla="*/ 11 w 19"/>
                <a:gd name="T51" fmla="*/ 22 h 24"/>
                <a:gd name="T52" fmla="*/ 14 w 19"/>
                <a:gd name="T53" fmla="*/ 21 h 24"/>
                <a:gd name="T54" fmla="*/ 17 w 19"/>
                <a:gd name="T55" fmla="*/ 21 h 24"/>
                <a:gd name="T56" fmla="*/ 18 w 19"/>
                <a:gd name="T57" fmla="*/ 20 h 24"/>
                <a:gd name="T58" fmla="*/ 17 w 19"/>
                <a:gd name="T59" fmla="*/ 19 h 24"/>
                <a:gd name="T60" fmla="*/ 19 w 19"/>
                <a:gd name="T61" fmla="*/ 18 h 24"/>
                <a:gd name="T62" fmla="*/ 19 w 19"/>
                <a:gd name="T63" fmla="*/ 17 h 24"/>
                <a:gd name="T64" fmla="*/ 17 w 19"/>
                <a:gd name="T65" fmla="*/ 16 h 24"/>
                <a:gd name="T66" fmla="*/ 17 w 19"/>
                <a:gd name="T67" fmla="*/ 15 h 24"/>
                <a:gd name="T68" fmla="*/ 16 w 19"/>
                <a:gd name="T69" fmla="*/ 13 h 24"/>
                <a:gd name="T70" fmla="*/ 15 w 19"/>
                <a:gd name="T71" fmla="*/ 12 h 24"/>
                <a:gd name="T72" fmla="*/ 14 w 19"/>
                <a:gd name="T73" fmla="*/ 11 h 24"/>
                <a:gd name="T74" fmla="*/ 13 w 19"/>
                <a:gd name="T75" fmla="*/ 10 h 24"/>
                <a:gd name="T76" fmla="*/ 12 w 19"/>
                <a:gd name="T77" fmla="*/ 8 h 24"/>
                <a:gd name="T78" fmla="*/ 10 w 19"/>
                <a:gd name="T79" fmla="*/ 8 h 24"/>
                <a:gd name="T80" fmla="*/ 8 w 19"/>
                <a:gd name="T81" fmla="*/ 7 h 24"/>
                <a:gd name="T82" fmla="*/ 10 w 19"/>
                <a:gd name="T83" fmla="*/ 6 h 24"/>
                <a:gd name="T84" fmla="*/ 11 w 19"/>
                <a:gd name="T85" fmla="*/ 4 h 24"/>
                <a:gd name="T86" fmla="*/ 9 w 19"/>
                <a:gd name="T87" fmla="*/ 2 h 24"/>
                <a:gd name="T88" fmla="*/ 7 w 19"/>
                <a:gd name="T89" fmla="*/ 3 h 24"/>
                <a:gd name="T90" fmla="*/ 8 w 19"/>
                <a:gd name="T91" fmla="*/ 1 h 24"/>
                <a:gd name="T92" fmla="*/ 8 w 19"/>
                <a:gd name="T93" fmla="*/ 0 h 24"/>
                <a:gd name="T94" fmla="*/ 7 w 19"/>
                <a:gd name="T95" fmla="*/ 0 h 24"/>
                <a:gd name="T96" fmla="*/ 5 w 19"/>
                <a:gd name="T97" fmla="*/ 0 h 24"/>
                <a:gd name="T98" fmla="*/ 4 w 19"/>
                <a:gd name="T99" fmla="*/ 2 h 24"/>
                <a:gd name="T100" fmla="*/ 3 w 19"/>
                <a:gd name="T101" fmla="*/ 2 h 24"/>
                <a:gd name="T102" fmla="*/ 2 w 19"/>
                <a:gd name="T103" fmla="*/ 2 h 24"/>
                <a:gd name="T104" fmla="*/ 3 w 19"/>
                <a:gd name="T105" fmla="*/ 1 h 24"/>
                <a:gd name="T106" fmla="*/ 1 w 19"/>
                <a:gd name="T107" fmla="*/ 1 h 24"/>
                <a:gd name="T108" fmla="*/ 1 w 19"/>
                <a:gd name="T10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24">
                  <a:moveTo>
                    <a:pt x="1" y="3"/>
                  </a:moveTo>
                  <a:cubicBezTo>
                    <a:pt x="1" y="3"/>
                    <a:pt x="1" y="3"/>
                    <a:pt x="2" y="3"/>
                  </a:cubicBezTo>
                  <a:cubicBezTo>
                    <a:pt x="1" y="3"/>
                    <a:pt x="1" y="3"/>
                    <a:pt x="1" y="4"/>
                  </a:cubicBezTo>
                  <a:cubicBezTo>
                    <a:pt x="1" y="4"/>
                    <a:pt x="1" y="4"/>
                    <a:pt x="2" y="4"/>
                  </a:cubicBezTo>
                  <a:cubicBezTo>
                    <a:pt x="2" y="5"/>
                    <a:pt x="2" y="4"/>
                    <a:pt x="3" y="4"/>
                  </a:cubicBezTo>
                  <a:cubicBezTo>
                    <a:pt x="3" y="5"/>
                    <a:pt x="3" y="5"/>
                    <a:pt x="3" y="5"/>
                  </a:cubicBezTo>
                  <a:cubicBezTo>
                    <a:pt x="3" y="6"/>
                    <a:pt x="3" y="6"/>
                    <a:pt x="4" y="6"/>
                  </a:cubicBezTo>
                  <a:cubicBezTo>
                    <a:pt x="4" y="6"/>
                    <a:pt x="4" y="6"/>
                    <a:pt x="4" y="7"/>
                  </a:cubicBezTo>
                  <a:cubicBezTo>
                    <a:pt x="4" y="7"/>
                    <a:pt x="3" y="7"/>
                    <a:pt x="4" y="8"/>
                  </a:cubicBezTo>
                  <a:cubicBezTo>
                    <a:pt x="4" y="8"/>
                    <a:pt x="4" y="8"/>
                    <a:pt x="4" y="8"/>
                  </a:cubicBezTo>
                  <a:cubicBezTo>
                    <a:pt x="5" y="8"/>
                    <a:pt x="5" y="8"/>
                    <a:pt x="5" y="8"/>
                  </a:cubicBezTo>
                  <a:cubicBezTo>
                    <a:pt x="5" y="8"/>
                    <a:pt x="5" y="8"/>
                    <a:pt x="5" y="9"/>
                  </a:cubicBezTo>
                  <a:cubicBezTo>
                    <a:pt x="5" y="9"/>
                    <a:pt x="5" y="9"/>
                    <a:pt x="6" y="9"/>
                  </a:cubicBezTo>
                  <a:cubicBezTo>
                    <a:pt x="6" y="10"/>
                    <a:pt x="5" y="10"/>
                    <a:pt x="5" y="10"/>
                  </a:cubicBezTo>
                  <a:cubicBezTo>
                    <a:pt x="4" y="10"/>
                    <a:pt x="4" y="10"/>
                    <a:pt x="4" y="11"/>
                  </a:cubicBezTo>
                  <a:cubicBezTo>
                    <a:pt x="4" y="11"/>
                    <a:pt x="5" y="11"/>
                    <a:pt x="6" y="11"/>
                  </a:cubicBezTo>
                  <a:cubicBezTo>
                    <a:pt x="6" y="11"/>
                    <a:pt x="6" y="11"/>
                    <a:pt x="7" y="11"/>
                  </a:cubicBezTo>
                  <a:cubicBezTo>
                    <a:pt x="7" y="10"/>
                    <a:pt x="7" y="10"/>
                    <a:pt x="7" y="10"/>
                  </a:cubicBezTo>
                  <a:cubicBezTo>
                    <a:pt x="8" y="10"/>
                    <a:pt x="8" y="10"/>
                    <a:pt x="8" y="11"/>
                  </a:cubicBezTo>
                  <a:cubicBezTo>
                    <a:pt x="8" y="11"/>
                    <a:pt x="8" y="12"/>
                    <a:pt x="8" y="12"/>
                  </a:cubicBezTo>
                  <a:cubicBezTo>
                    <a:pt x="8" y="12"/>
                    <a:pt x="8" y="12"/>
                    <a:pt x="8" y="12"/>
                  </a:cubicBezTo>
                  <a:cubicBezTo>
                    <a:pt x="8" y="12"/>
                    <a:pt x="9" y="12"/>
                    <a:pt x="9" y="13"/>
                  </a:cubicBezTo>
                  <a:cubicBezTo>
                    <a:pt x="9" y="13"/>
                    <a:pt x="9" y="13"/>
                    <a:pt x="9" y="14"/>
                  </a:cubicBezTo>
                  <a:cubicBezTo>
                    <a:pt x="9" y="14"/>
                    <a:pt x="9" y="14"/>
                    <a:pt x="8" y="14"/>
                  </a:cubicBezTo>
                  <a:cubicBezTo>
                    <a:pt x="8" y="15"/>
                    <a:pt x="7" y="15"/>
                    <a:pt x="7" y="15"/>
                  </a:cubicBezTo>
                  <a:cubicBezTo>
                    <a:pt x="6" y="14"/>
                    <a:pt x="6" y="14"/>
                    <a:pt x="6" y="14"/>
                  </a:cubicBezTo>
                  <a:cubicBezTo>
                    <a:pt x="6" y="14"/>
                    <a:pt x="6" y="15"/>
                    <a:pt x="6" y="15"/>
                  </a:cubicBezTo>
                  <a:cubicBezTo>
                    <a:pt x="6" y="16"/>
                    <a:pt x="6" y="16"/>
                    <a:pt x="6" y="16"/>
                  </a:cubicBezTo>
                  <a:cubicBezTo>
                    <a:pt x="6" y="17"/>
                    <a:pt x="6" y="17"/>
                    <a:pt x="6" y="17"/>
                  </a:cubicBezTo>
                  <a:cubicBezTo>
                    <a:pt x="5" y="18"/>
                    <a:pt x="5" y="18"/>
                    <a:pt x="5" y="18"/>
                  </a:cubicBezTo>
                  <a:cubicBezTo>
                    <a:pt x="4" y="18"/>
                    <a:pt x="4" y="19"/>
                    <a:pt x="4" y="19"/>
                  </a:cubicBezTo>
                  <a:cubicBezTo>
                    <a:pt x="4" y="20"/>
                    <a:pt x="5" y="19"/>
                    <a:pt x="5" y="19"/>
                  </a:cubicBezTo>
                  <a:cubicBezTo>
                    <a:pt x="5" y="19"/>
                    <a:pt x="5" y="19"/>
                    <a:pt x="6" y="19"/>
                  </a:cubicBezTo>
                  <a:cubicBezTo>
                    <a:pt x="6" y="19"/>
                    <a:pt x="6" y="19"/>
                    <a:pt x="7" y="20"/>
                  </a:cubicBezTo>
                  <a:cubicBezTo>
                    <a:pt x="7" y="20"/>
                    <a:pt x="7" y="20"/>
                    <a:pt x="7" y="20"/>
                  </a:cubicBezTo>
                  <a:cubicBezTo>
                    <a:pt x="7" y="20"/>
                    <a:pt x="8" y="20"/>
                    <a:pt x="8" y="20"/>
                  </a:cubicBezTo>
                  <a:cubicBezTo>
                    <a:pt x="8" y="20"/>
                    <a:pt x="8" y="20"/>
                    <a:pt x="8" y="21"/>
                  </a:cubicBezTo>
                  <a:cubicBezTo>
                    <a:pt x="8" y="21"/>
                    <a:pt x="8" y="21"/>
                    <a:pt x="7" y="21"/>
                  </a:cubicBezTo>
                  <a:cubicBezTo>
                    <a:pt x="7" y="21"/>
                    <a:pt x="7" y="21"/>
                    <a:pt x="6" y="21"/>
                  </a:cubicBezTo>
                  <a:cubicBezTo>
                    <a:pt x="6" y="21"/>
                    <a:pt x="6" y="21"/>
                    <a:pt x="6" y="21"/>
                  </a:cubicBezTo>
                  <a:cubicBezTo>
                    <a:pt x="5" y="21"/>
                    <a:pt x="5" y="21"/>
                    <a:pt x="5" y="22"/>
                  </a:cubicBezTo>
                  <a:cubicBezTo>
                    <a:pt x="5" y="22"/>
                    <a:pt x="4" y="22"/>
                    <a:pt x="4" y="22"/>
                  </a:cubicBezTo>
                  <a:cubicBezTo>
                    <a:pt x="4" y="22"/>
                    <a:pt x="4" y="23"/>
                    <a:pt x="3" y="23"/>
                  </a:cubicBezTo>
                  <a:cubicBezTo>
                    <a:pt x="3" y="23"/>
                    <a:pt x="3" y="23"/>
                    <a:pt x="3" y="24"/>
                  </a:cubicBezTo>
                  <a:cubicBezTo>
                    <a:pt x="3" y="24"/>
                    <a:pt x="4" y="24"/>
                    <a:pt x="4" y="24"/>
                  </a:cubicBezTo>
                  <a:cubicBezTo>
                    <a:pt x="5" y="24"/>
                    <a:pt x="5" y="23"/>
                    <a:pt x="5" y="23"/>
                  </a:cubicBezTo>
                  <a:cubicBezTo>
                    <a:pt x="6" y="23"/>
                    <a:pt x="6" y="23"/>
                    <a:pt x="7" y="23"/>
                  </a:cubicBezTo>
                  <a:cubicBezTo>
                    <a:pt x="7" y="23"/>
                    <a:pt x="7" y="23"/>
                    <a:pt x="7" y="23"/>
                  </a:cubicBezTo>
                  <a:cubicBezTo>
                    <a:pt x="8" y="23"/>
                    <a:pt x="8" y="23"/>
                    <a:pt x="8" y="22"/>
                  </a:cubicBezTo>
                  <a:cubicBezTo>
                    <a:pt x="8" y="22"/>
                    <a:pt x="8" y="22"/>
                    <a:pt x="9" y="22"/>
                  </a:cubicBezTo>
                  <a:cubicBezTo>
                    <a:pt x="9" y="22"/>
                    <a:pt x="9" y="22"/>
                    <a:pt x="10" y="22"/>
                  </a:cubicBezTo>
                  <a:cubicBezTo>
                    <a:pt x="10" y="22"/>
                    <a:pt x="10" y="22"/>
                    <a:pt x="11" y="22"/>
                  </a:cubicBezTo>
                  <a:cubicBezTo>
                    <a:pt x="11" y="22"/>
                    <a:pt x="11" y="22"/>
                    <a:pt x="12" y="21"/>
                  </a:cubicBezTo>
                  <a:cubicBezTo>
                    <a:pt x="13" y="21"/>
                    <a:pt x="13" y="21"/>
                    <a:pt x="14" y="21"/>
                  </a:cubicBezTo>
                  <a:cubicBezTo>
                    <a:pt x="14" y="21"/>
                    <a:pt x="15" y="21"/>
                    <a:pt x="16" y="21"/>
                  </a:cubicBezTo>
                  <a:cubicBezTo>
                    <a:pt x="16" y="21"/>
                    <a:pt x="16" y="21"/>
                    <a:pt x="17" y="21"/>
                  </a:cubicBezTo>
                  <a:cubicBezTo>
                    <a:pt x="17" y="21"/>
                    <a:pt x="18" y="20"/>
                    <a:pt x="18" y="20"/>
                  </a:cubicBezTo>
                  <a:cubicBezTo>
                    <a:pt x="18" y="20"/>
                    <a:pt x="18" y="20"/>
                    <a:pt x="18" y="20"/>
                  </a:cubicBezTo>
                  <a:cubicBezTo>
                    <a:pt x="19" y="20"/>
                    <a:pt x="18" y="20"/>
                    <a:pt x="17" y="20"/>
                  </a:cubicBezTo>
                  <a:cubicBezTo>
                    <a:pt x="17" y="20"/>
                    <a:pt x="17" y="20"/>
                    <a:pt x="17" y="19"/>
                  </a:cubicBezTo>
                  <a:cubicBezTo>
                    <a:pt x="17" y="19"/>
                    <a:pt x="17" y="19"/>
                    <a:pt x="18" y="19"/>
                  </a:cubicBezTo>
                  <a:cubicBezTo>
                    <a:pt x="18" y="18"/>
                    <a:pt x="18" y="18"/>
                    <a:pt x="19" y="18"/>
                  </a:cubicBezTo>
                  <a:cubicBezTo>
                    <a:pt x="19" y="18"/>
                    <a:pt x="19" y="18"/>
                    <a:pt x="19" y="18"/>
                  </a:cubicBezTo>
                  <a:cubicBezTo>
                    <a:pt x="19" y="17"/>
                    <a:pt x="19" y="17"/>
                    <a:pt x="19" y="17"/>
                  </a:cubicBezTo>
                  <a:cubicBezTo>
                    <a:pt x="19" y="17"/>
                    <a:pt x="19" y="16"/>
                    <a:pt x="19" y="16"/>
                  </a:cubicBezTo>
                  <a:cubicBezTo>
                    <a:pt x="19" y="16"/>
                    <a:pt x="18" y="16"/>
                    <a:pt x="17" y="16"/>
                  </a:cubicBezTo>
                  <a:cubicBezTo>
                    <a:pt x="17" y="16"/>
                    <a:pt x="17" y="16"/>
                    <a:pt x="17" y="15"/>
                  </a:cubicBezTo>
                  <a:cubicBezTo>
                    <a:pt x="17" y="15"/>
                    <a:pt x="17" y="15"/>
                    <a:pt x="17" y="15"/>
                  </a:cubicBezTo>
                  <a:cubicBezTo>
                    <a:pt x="17" y="14"/>
                    <a:pt x="17" y="14"/>
                    <a:pt x="17" y="14"/>
                  </a:cubicBezTo>
                  <a:cubicBezTo>
                    <a:pt x="16" y="14"/>
                    <a:pt x="16" y="13"/>
                    <a:pt x="16" y="13"/>
                  </a:cubicBezTo>
                  <a:cubicBezTo>
                    <a:pt x="16" y="13"/>
                    <a:pt x="15" y="13"/>
                    <a:pt x="15" y="13"/>
                  </a:cubicBezTo>
                  <a:cubicBezTo>
                    <a:pt x="15" y="13"/>
                    <a:pt x="15" y="12"/>
                    <a:pt x="15" y="12"/>
                  </a:cubicBezTo>
                  <a:cubicBezTo>
                    <a:pt x="15" y="12"/>
                    <a:pt x="15" y="12"/>
                    <a:pt x="15" y="12"/>
                  </a:cubicBezTo>
                  <a:cubicBezTo>
                    <a:pt x="15" y="11"/>
                    <a:pt x="14" y="11"/>
                    <a:pt x="14" y="11"/>
                  </a:cubicBezTo>
                  <a:cubicBezTo>
                    <a:pt x="14" y="11"/>
                    <a:pt x="13" y="11"/>
                    <a:pt x="13" y="10"/>
                  </a:cubicBezTo>
                  <a:cubicBezTo>
                    <a:pt x="13" y="10"/>
                    <a:pt x="13" y="10"/>
                    <a:pt x="13" y="10"/>
                  </a:cubicBezTo>
                  <a:cubicBezTo>
                    <a:pt x="12" y="10"/>
                    <a:pt x="13" y="10"/>
                    <a:pt x="13" y="9"/>
                  </a:cubicBezTo>
                  <a:cubicBezTo>
                    <a:pt x="12" y="9"/>
                    <a:pt x="12" y="9"/>
                    <a:pt x="12" y="8"/>
                  </a:cubicBezTo>
                  <a:cubicBezTo>
                    <a:pt x="12" y="8"/>
                    <a:pt x="11" y="8"/>
                    <a:pt x="11" y="7"/>
                  </a:cubicBezTo>
                  <a:cubicBezTo>
                    <a:pt x="11" y="7"/>
                    <a:pt x="10" y="8"/>
                    <a:pt x="10" y="8"/>
                  </a:cubicBezTo>
                  <a:cubicBezTo>
                    <a:pt x="9" y="8"/>
                    <a:pt x="9" y="8"/>
                    <a:pt x="9" y="7"/>
                  </a:cubicBezTo>
                  <a:cubicBezTo>
                    <a:pt x="9" y="7"/>
                    <a:pt x="8" y="7"/>
                    <a:pt x="8" y="7"/>
                  </a:cubicBezTo>
                  <a:cubicBezTo>
                    <a:pt x="8" y="7"/>
                    <a:pt x="9" y="7"/>
                    <a:pt x="9" y="6"/>
                  </a:cubicBezTo>
                  <a:cubicBezTo>
                    <a:pt x="10" y="6"/>
                    <a:pt x="9" y="6"/>
                    <a:pt x="10" y="6"/>
                  </a:cubicBezTo>
                  <a:cubicBezTo>
                    <a:pt x="10" y="5"/>
                    <a:pt x="10" y="6"/>
                    <a:pt x="11" y="5"/>
                  </a:cubicBezTo>
                  <a:cubicBezTo>
                    <a:pt x="11" y="5"/>
                    <a:pt x="11" y="4"/>
                    <a:pt x="11" y="4"/>
                  </a:cubicBezTo>
                  <a:cubicBezTo>
                    <a:pt x="11" y="3"/>
                    <a:pt x="12" y="3"/>
                    <a:pt x="11" y="2"/>
                  </a:cubicBezTo>
                  <a:cubicBezTo>
                    <a:pt x="11" y="2"/>
                    <a:pt x="10" y="2"/>
                    <a:pt x="9" y="2"/>
                  </a:cubicBezTo>
                  <a:cubicBezTo>
                    <a:pt x="9" y="2"/>
                    <a:pt x="9" y="3"/>
                    <a:pt x="8" y="3"/>
                  </a:cubicBezTo>
                  <a:cubicBezTo>
                    <a:pt x="8" y="3"/>
                    <a:pt x="8" y="3"/>
                    <a:pt x="7" y="3"/>
                  </a:cubicBezTo>
                  <a:cubicBezTo>
                    <a:pt x="7" y="2"/>
                    <a:pt x="7" y="2"/>
                    <a:pt x="8" y="2"/>
                  </a:cubicBezTo>
                  <a:cubicBezTo>
                    <a:pt x="8" y="2"/>
                    <a:pt x="8" y="2"/>
                    <a:pt x="8" y="1"/>
                  </a:cubicBezTo>
                  <a:cubicBezTo>
                    <a:pt x="9" y="1"/>
                    <a:pt x="9" y="1"/>
                    <a:pt x="9" y="1"/>
                  </a:cubicBezTo>
                  <a:cubicBezTo>
                    <a:pt x="9" y="1"/>
                    <a:pt x="9" y="0"/>
                    <a:pt x="8" y="0"/>
                  </a:cubicBezTo>
                  <a:cubicBezTo>
                    <a:pt x="8" y="0"/>
                    <a:pt x="8" y="1"/>
                    <a:pt x="8" y="1"/>
                  </a:cubicBezTo>
                  <a:cubicBezTo>
                    <a:pt x="7" y="1"/>
                    <a:pt x="7" y="0"/>
                    <a:pt x="7" y="0"/>
                  </a:cubicBezTo>
                  <a:cubicBezTo>
                    <a:pt x="6" y="0"/>
                    <a:pt x="6" y="0"/>
                    <a:pt x="6" y="0"/>
                  </a:cubicBezTo>
                  <a:cubicBezTo>
                    <a:pt x="5" y="0"/>
                    <a:pt x="5" y="0"/>
                    <a:pt x="5" y="0"/>
                  </a:cubicBezTo>
                  <a:cubicBezTo>
                    <a:pt x="4" y="1"/>
                    <a:pt x="5" y="1"/>
                    <a:pt x="4" y="1"/>
                  </a:cubicBezTo>
                  <a:cubicBezTo>
                    <a:pt x="4" y="2"/>
                    <a:pt x="4" y="2"/>
                    <a:pt x="4" y="2"/>
                  </a:cubicBezTo>
                  <a:cubicBezTo>
                    <a:pt x="4" y="2"/>
                    <a:pt x="4" y="2"/>
                    <a:pt x="3" y="2"/>
                  </a:cubicBezTo>
                  <a:cubicBezTo>
                    <a:pt x="3" y="2"/>
                    <a:pt x="3" y="2"/>
                    <a:pt x="3" y="2"/>
                  </a:cubicBezTo>
                  <a:cubicBezTo>
                    <a:pt x="2" y="2"/>
                    <a:pt x="2" y="2"/>
                    <a:pt x="2" y="3"/>
                  </a:cubicBezTo>
                  <a:cubicBezTo>
                    <a:pt x="2" y="2"/>
                    <a:pt x="2" y="2"/>
                    <a:pt x="2" y="2"/>
                  </a:cubicBezTo>
                  <a:cubicBezTo>
                    <a:pt x="3" y="2"/>
                    <a:pt x="3" y="2"/>
                    <a:pt x="3" y="1"/>
                  </a:cubicBezTo>
                  <a:cubicBezTo>
                    <a:pt x="3" y="1"/>
                    <a:pt x="3" y="1"/>
                    <a:pt x="3" y="1"/>
                  </a:cubicBezTo>
                  <a:cubicBezTo>
                    <a:pt x="3" y="0"/>
                    <a:pt x="2" y="0"/>
                    <a:pt x="2" y="1"/>
                  </a:cubicBezTo>
                  <a:cubicBezTo>
                    <a:pt x="1" y="1"/>
                    <a:pt x="1" y="1"/>
                    <a:pt x="1" y="1"/>
                  </a:cubicBezTo>
                  <a:cubicBezTo>
                    <a:pt x="1" y="1"/>
                    <a:pt x="0" y="2"/>
                    <a:pt x="0" y="2"/>
                  </a:cubicBezTo>
                  <a:cubicBezTo>
                    <a:pt x="0" y="2"/>
                    <a:pt x="0" y="3"/>
                    <a:pt x="1" y="3"/>
                  </a:cubicBezTo>
                  <a:cubicBezTo>
                    <a:pt x="1" y="3"/>
                    <a:pt x="1" y="3"/>
                    <a:pt x="1"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4" name="Freeform 470"/>
            <p:cNvSpPr>
              <a:spLocks/>
            </p:cNvSpPr>
            <p:nvPr/>
          </p:nvSpPr>
          <p:spPr bwMode="auto">
            <a:xfrm>
              <a:off x="4064001" y="1335089"/>
              <a:ext cx="11113" cy="11113"/>
            </a:xfrm>
            <a:custGeom>
              <a:avLst/>
              <a:gdLst>
                <a:gd name="T0" fmla="*/ 0 w 1"/>
                <a:gd name="T1" fmla="*/ 0 h 1"/>
                <a:gd name="T2" fmla="*/ 0 w 1"/>
                <a:gd name="T3" fmla="*/ 0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0" y="0"/>
                  </a:cubicBezTo>
                  <a:cubicBezTo>
                    <a:pt x="0" y="0"/>
                    <a:pt x="0" y="0"/>
                    <a:pt x="0" y="0"/>
                  </a:cubicBezTo>
                  <a:cubicBezTo>
                    <a:pt x="0" y="0"/>
                    <a:pt x="0" y="0"/>
                    <a:pt x="0" y="0"/>
                  </a:cubicBezTo>
                  <a:cubicBezTo>
                    <a:pt x="0" y="1"/>
                    <a:pt x="0" y="1"/>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5" name="Freeform 471"/>
            <p:cNvSpPr>
              <a:spLocks/>
            </p:cNvSpPr>
            <p:nvPr/>
          </p:nvSpPr>
          <p:spPr bwMode="auto">
            <a:xfrm>
              <a:off x="4064001" y="1346201"/>
              <a:ext cx="11113" cy="11113"/>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0"/>
                    <a:pt x="1"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6" name="Freeform 472"/>
            <p:cNvSpPr>
              <a:spLocks/>
            </p:cNvSpPr>
            <p:nvPr/>
          </p:nvSpPr>
          <p:spPr bwMode="auto">
            <a:xfrm>
              <a:off x="4064001" y="1357314"/>
              <a:ext cx="11113" cy="11113"/>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1"/>
                  </a:cubicBezTo>
                  <a:cubicBezTo>
                    <a:pt x="1" y="1"/>
                    <a:pt x="1" y="1"/>
                    <a:pt x="1" y="1"/>
                  </a:cubicBezTo>
                  <a:cubicBezTo>
                    <a:pt x="1" y="1"/>
                    <a:pt x="1"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7" name="Freeform 473"/>
            <p:cNvSpPr>
              <a:spLocks/>
            </p:cNvSpPr>
            <p:nvPr/>
          </p:nvSpPr>
          <p:spPr bwMode="auto">
            <a:xfrm>
              <a:off x="4021139" y="1368426"/>
              <a:ext cx="65088" cy="42863"/>
            </a:xfrm>
            <a:custGeom>
              <a:avLst/>
              <a:gdLst>
                <a:gd name="T0" fmla="*/ 1 w 6"/>
                <a:gd name="T1" fmla="*/ 3 h 4"/>
                <a:gd name="T2" fmla="*/ 1 w 6"/>
                <a:gd name="T3" fmla="*/ 4 h 4"/>
                <a:gd name="T4" fmla="*/ 2 w 6"/>
                <a:gd name="T5" fmla="*/ 3 h 4"/>
                <a:gd name="T6" fmla="*/ 3 w 6"/>
                <a:gd name="T7" fmla="*/ 3 h 4"/>
                <a:gd name="T8" fmla="*/ 3 w 6"/>
                <a:gd name="T9" fmla="*/ 3 h 4"/>
                <a:gd name="T10" fmla="*/ 4 w 6"/>
                <a:gd name="T11" fmla="*/ 4 h 4"/>
                <a:gd name="T12" fmla="*/ 4 w 6"/>
                <a:gd name="T13" fmla="*/ 4 h 4"/>
                <a:gd name="T14" fmla="*/ 5 w 6"/>
                <a:gd name="T15" fmla="*/ 3 h 4"/>
                <a:gd name="T16" fmla="*/ 6 w 6"/>
                <a:gd name="T17" fmla="*/ 2 h 4"/>
                <a:gd name="T18" fmla="*/ 5 w 6"/>
                <a:gd name="T19" fmla="*/ 2 h 4"/>
                <a:gd name="T20" fmla="*/ 5 w 6"/>
                <a:gd name="T21" fmla="*/ 1 h 4"/>
                <a:gd name="T22" fmla="*/ 4 w 6"/>
                <a:gd name="T23" fmla="*/ 0 h 4"/>
                <a:gd name="T24" fmla="*/ 3 w 6"/>
                <a:gd name="T25" fmla="*/ 0 h 4"/>
                <a:gd name="T26" fmla="*/ 3 w 6"/>
                <a:gd name="T27" fmla="*/ 0 h 4"/>
                <a:gd name="T28" fmla="*/ 3 w 6"/>
                <a:gd name="T29" fmla="*/ 1 h 4"/>
                <a:gd name="T30" fmla="*/ 2 w 6"/>
                <a:gd name="T31" fmla="*/ 1 h 4"/>
                <a:gd name="T32" fmla="*/ 1 w 6"/>
                <a:gd name="T33" fmla="*/ 1 h 4"/>
                <a:gd name="T34" fmla="*/ 1 w 6"/>
                <a:gd name="T35" fmla="*/ 2 h 4"/>
                <a:gd name="T36" fmla="*/ 0 w 6"/>
                <a:gd name="T37" fmla="*/ 3 h 4"/>
                <a:gd name="T38" fmla="*/ 1 w 6"/>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1" y="3"/>
                  </a:moveTo>
                  <a:cubicBezTo>
                    <a:pt x="1" y="3"/>
                    <a:pt x="1" y="4"/>
                    <a:pt x="1" y="4"/>
                  </a:cubicBezTo>
                  <a:cubicBezTo>
                    <a:pt x="2" y="4"/>
                    <a:pt x="2" y="3"/>
                    <a:pt x="2" y="3"/>
                  </a:cubicBezTo>
                  <a:cubicBezTo>
                    <a:pt x="2" y="3"/>
                    <a:pt x="3" y="2"/>
                    <a:pt x="3" y="3"/>
                  </a:cubicBezTo>
                  <a:cubicBezTo>
                    <a:pt x="3" y="3"/>
                    <a:pt x="3" y="3"/>
                    <a:pt x="3" y="3"/>
                  </a:cubicBezTo>
                  <a:cubicBezTo>
                    <a:pt x="4" y="4"/>
                    <a:pt x="4" y="4"/>
                    <a:pt x="4" y="4"/>
                  </a:cubicBezTo>
                  <a:cubicBezTo>
                    <a:pt x="4" y="4"/>
                    <a:pt x="4" y="4"/>
                    <a:pt x="4" y="4"/>
                  </a:cubicBezTo>
                  <a:cubicBezTo>
                    <a:pt x="4" y="3"/>
                    <a:pt x="5" y="3"/>
                    <a:pt x="5" y="3"/>
                  </a:cubicBezTo>
                  <a:cubicBezTo>
                    <a:pt x="5" y="3"/>
                    <a:pt x="6" y="3"/>
                    <a:pt x="6" y="2"/>
                  </a:cubicBezTo>
                  <a:cubicBezTo>
                    <a:pt x="6" y="2"/>
                    <a:pt x="5" y="2"/>
                    <a:pt x="5" y="2"/>
                  </a:cubicBezTo>
                  <a:cubicBezTo>
                    <a:pt x="5" y="1"/>
                    <a:pt x="5" y="1"/>
                    <a:pt x="5" y="1"/>
                  </a:cubicBezTo>
                  <a:cubicBezTo>
                    <a:pt x="4" y="0"/>
                    <a:pt x="4" y="0"/>
                    <a:pt x="4" y="0"/>
                  </a:cubicBezTo>
                  <a:cubicBezTo>
                    <a:pt x="4" y="0"/>
                    <a:pt x="4" y="1"/>
                    <a:pt x="3" y="0"/>
                  </a:cubicBezTo>
                  <a:cubicBezTo>
                    <a:pt x="3" y="0"/>
                    <a:pt x="3" y="0"/>
                    <a:pt x="3" y="0"/>
                  </a:cubicBezTo>
                  <a:cubicBezTo>
                    <a:pt x="3" y="1"/>
                    <a:pt x="3" y="1"/>
                    <a:pt x="3" y="1"/>
                  </a:cubicBezTo>
                  <a:cubicBezTo>
                    <a:pt x="3" y="1"/>
                    <a:pt x="2" y="1"/>
                    <a:pt x="2" y="1"/>
                  </a:cubicBezTo>
                  <a:cubicBezTo>
                    <a:pt x="2" y="1"/>
                    <a:pt x="2" y="1"/>
                    <a:pt x="1" y="1"/>
                  </a:cubicBezTo>
                  <a:cubicBezTo>
                    <a:pt x="1" y="2"/>
                    <a:pt x="1" y="2"/>
                    <a:pt x="1" y="2"/>
                  </a:cubicBezTo>
                  <a:cubicBezTo>
                    <a:pt x="1" y="2"/>
                    <a:pt x="0" y="2"/>
                    <a:pt x="0" y="3"/>
                  </a:cubicBezTo>
                  <a:cubicBezTo>
                    <a:pt x="0"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8" name="Freeform 474"/>
            <p:cNvSpPr>
              <a:spLocks/>
            </p:cNvSpPr>
            <p:nvPr/>
          </p:nvSpPr>
          <p:spPr bwMode="auto">
            <a:xfrm>
              <a:off x="4064001" y="1411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9" name="Freeform 475"/>
            <p:cNvSpPr>
              <a:spLocks/>
            </p:cNvSpPr>
            <p:nvPr/>
          </p:nvSpPr>
          <p:spPr bwMode="auto">
            <a:xfrm>
              <a:off x="4367214" y="1595439"/>
              <a:ext cx="96838" cy="63500"/>
            </a:xfrm>
            <a:custGeom>
              <a:avLst/>
              <a:gdLst>
                <a:gd name="T0" fmla="*/ 2 w 9"/>
                <a:gd name="T1" fmla="*/ 5 h 6"/>
                <a:gd name="T2" fmla="*/ 2 w 9"/>
                <a:gd name="T3" fmla="*/ 6 h 6"/>
                <a:gd name="T4" fmla="*/ 3 w 9"/>
                <a:gd name="T5" fmla="*/ 5 h 6"/>
                <a:gd name="T6" fmla="*/ 5 w 9"/>
                <a:gd name="T7" fmla="*/ 5 h 6"/>
                <a:gd name="T8" fmla="*/ 5 w 9"/>
                <a:gd name="T9" fmla="*/ 5 h 6"/>
                <a:gd name="T10" fmla="*/ 7 w 9"/>
                <a:gd name="T11" fmla="*/ 4 h 6"/>
                <a:gd name="T12" fmla="*/ 8 w 9"/>
                <a:gd name="T13" fmla="*/ 4 h 6"/>
                <a:gd name="T14" fmla="*/ 9 w 9"/>
                <a:gd name="T15" fmla="*/ 3 h 6"/>
                <a:gd name="T16" fmla="*/ 9 w 9"/>
                <a:gd name="T17" fmla="*/ 2 h 6"/>
                <a:gd name="T18" fmla="*/ 8 w 9"/>
                <a:gd name="T19" fmla="*/ 2 h 6"/>
                <a:gd name="T20" fmla="*/ 8 w 9"/>
                <a:gd name="T21" fmla="*/ 1 h 6"/>
                <a:gd name="T22" fmla="*/ 7 w 9"/>
                <a:gd name="T23" fmla="*/ 1 h 6"/>
                <a:gd name="T24" fmla="*/ 6 w 9"/>
                <a:gd name="T25" fmla="*/ 1 h 6"/>
                <a:gd name="T26" fmla="*/ 4 w 9"/>
                <a:gd name="T27" fmla="*/ 1 h 6"/>
                <a:gd name="T28" fmla="*/ 3 w 9"/>
                <a:gd name="T29" fmla="*/ 1 h 6"/>
                <a:gd name="T30" fmla="*/ 2 w 9"/>
                <a:gd name="T31" fmla="*/ 1 h 6"/>
                <a:gd name="T32" fmla="*/ 2 w 9"/>
                <a:gd name="T33" fmla="*/ 0 h 6"/>
                <a:gd name="T34" fmla="*/ 1 w 9"/>
                <a:gd name="T35" fmla="*/ 1 h 6"/>
                <a:gd name="T36" fmla="*/ 1 w 9"/>
                <a:gd name="T37" fmla="*/ 2 h 6"/>
                <a:gd name="T38" fmla="*/ 1 w 9"/>
                <a:gd name="T39" fmla="*/ 4 h 6"/>
                <a:gd name="T40" fmla="*/ 2 w 9"/>
                <a:gd name="T4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6">
                  <a:moveTo>
                    <a:pt x="2" y="5"/>
                  </a:moveTo>
                  <a:cubicBezTo>
                    <a:pt x="2" y="5"/>
                    <a:pt x="2" y="6"/>
                    <a:pt x="2" y="6"/>
                  </a:cubicBezTo>
                  <a:cubicBezTo>
                    <a:pt x="3" y="5"/>
                    <a:pt x="3" y="5"/>
                    <a:pt x="3" y="5"/>
                  </a:cubicBezTo>
                  <a:cubicBezTo>
                    <a:pt x="4" y="5"/>
                    <a:pt x="4" y="4"/>
                    <a:pt x="5" y="5"/>
                  </a:cubicBezTo>
                  <a:cubicBezTo>
                    <a:pt x="5" y="5"/>
                    <a:pt x="5" y="5"/>
                    <a:pt x="5" y="5"/>
                  </a:cubicBezTo>
                  <a:cubicBezTo>
                    <a:pt x="6" y="5"/>
                    <a:pt x="6" y="5"/>
                    <a:pt x="7" y="4"/>
                  </a:cubicBezTo>
                  <a:cubicBezTo>
                    <a:pt x="7" y="4"/>
                    <a:pt x="7" y="5"/>
                    <a:pt x="8" y="4"/>
                  </a:cubicBezTo>
                  <a:cubicBezTo>
                    <a:pt x="8" y="4"/>
                    <a:pt x="8" y="4"/>
                    <a:pt x="9" y="3"/>
                  </a:cubicBezTo>
                  <a:cubicBezTo>
                    <a:pt x="9" y="3"/>
                    <a:pt x="9" y="3"/>
                    <a:pt x="9" y="2"/>
                  </a:cubicBezTo>
                  <a:cubicBezTo>
                    <a:pt x="8" y="2"/>
                    <a:pt x="8" y="2"/>
                    <a:pt x="8" y="2"/>
                  </a:cubicBezTo>
                  <a:cubicBezTo>
                    <a:pt x="8" y="2"/>
                    <a:pt x="8" y="2"/>
                    <a:pt x="8" y="1"/>
                  </a:cubicBezTo>
                  <a:cubicBezTo>
                    <a:pt x="7" y="1"/>
                    <a:pt x="7" y="1"/>
                    <a:pt x="7" y="1"/>
                  </a:cubicBezTo>
                  <a:cubicBezTo>
                    <a:pt x="6" y="0"/>
                    <a:pt x="6" y="0"/>
                    <a:pt x="6" y="1"/>
                  </a:cubicBezTo>
                  <a:cubicBezTo>
                    <a:pt x="5" y="1"/>
                    <a:pt x="5" y="1"/>
                    <a:pt x="4" y="1"/>
                  </a:cubicBezTo>
                  <a:cubicBezTo>
                    <a:pt x="4" y="1"/>
                    <a:pt x="4" y="1"/>
                    <a:pt x="3" y="1"/>
                  </a:cubicBezTo>
                  <a:cubicBezTo>
                    <a:pt x="3" y="1"/>
                    <a:pt x="3" y="1"/>
                    <a:pt x="2" y="1"/>
                  </a:cubicBezTo>
                  <a:cubicBezTo>
                    <a:pt x="2" y="0"/>
                    <a:pt x="2" y="0"/>
                    <a:pt x="2" y="0"/>
                  </a:cubicBezTo>
                  <a:cubicBezTo>
                    <a:pt x="2" y="1"/>
                    <a:pt x="1" y="1"/>
                    <a:pt x="1" y="1"/>
                  </a:cubicBezTo>
                  <a:cubicBezTo>
                    <a:pt x="1" y="1"/>
                    <a:pt x="1" y="2"/>
                    <a:pt x="1" y="2"/>
                  </a:cubicBezTo>
                  <a:cubicBezTo>
                    <a:pt x="0" y="3"/>
                    <a:pt x="1" y="3"/>
                    <a:pt x="1" y="4"/>
                  </a:cubicBezTo>
                  <a:cubicBezTo>
                    <a:pt x="1" y="4"/>
                    <a:pt x="2" y="4"/>
                    <a:pt x="2"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0" name="Freeform 476"/>
            <p:cNvSpPr>
              <a:spLocks/>
            </p:cNvSpPr>
            <p:nvPr/>
          </p:nvSpPr>
          <p:spPr bwMode="auto">
            <a:xfrm>
              <a:off x="4387851"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1" name="Freeform 477"/>
            <p:cNvSpPr>
              <a:spLocks/>
            </p:cNvSpPr>
            <p:nvPr/>
          </p:nvSpPr>
          <p:spPr bwMode="auto">
            <a:xfrm>
              <a:off x="4614864" y="968376"/>
              <a:ext cx="269875" cy="269875"/>
            </a:xfrm>
            <a:custGeom>
              <a:avLst/>
              <a:gdLst>
                <a:gd name="T0" fmla="*/ 3 w 25"/>
                <a:gd name="T1" fmla="*/ 4 h 25"/>
                <a:gd name="T2" fmla="*/ 5 w 25"/>
                <a:gd name="T3" fmla="*/ 4 h 25"/>
                <a:gd name="T4" fmla="*/ 6 w 25"/>
                <a:gd name="T5" fmla="*/ 6 h 25"/>
                <a:gd name="T6" fmla="*/ 7 w 25"/>
                <a:gd name="T7" fmla="*/ 7 h 25"/>
                <a:gd name="T8" fmla="*/ 8 w 25"/>
                <a:gd name="T9" fmla="*/ 8 h 25"/>
                <a:gd name="T10" fmla="*/ 7 w 25"/>
                <a:gd name="T11" fmla="*/ 10 h 25"/>
                <a:gd name="T12" fmla="*/ 8 w 25"/>
                <a:gd name="T13" fmla="*/ 10 h 25"/>
                <a:gd name="T14" fmla="*/ 10 w 25"/>
                <a:gd name="T15" fmla="*/ 10 h 25"/>
                <a:gd name="T16" fmla="*/ 11 w 25"/>
                <a:gd name="T17" fmla="*/ 11 h 25"/>
                <a:gd name="T18" fmla="*/ 10 w 25"/>
                <a:gd name="T19" fmla="*/ 12 h 25"/>
                <a:gd name="T20" fmla="*/ 10 w 25"/>
                <a:gd name="T21" fmla="*/ 13 h 25"/>
                <a:gd name="T22" fmla="*/ 8 w 25"/>
                <a:gd name="T23" fmla="*/ 14 h 25"/>
                <a:gd name="T24" fmla="*/ 7 w 25"/>
                <a:gd name="T25" fmla="*/ 15 h 25"/>
                <a:gd name="T26" fmla="*/ 5 w 25"/>
                <a:gd name="T27" fmla="*/ 16 h 25"/>
                <a:gd name="T28" fmla="*/ 4 w 25"/>
                <a:gd name="T29" fmla="*/ 17 h 25"/>
                <a:gd name="T30" fmla="*/ 5 w 25"/>
                <a:gd name="T31" fmla="*/ 19 h 25"/>
                <a:gd name="T32" fmla="*/ 5 w 25"/>
                <a:gd name="T33" fmla="*/ 21 h 25"/>
                <a:gd name="T34" fmla="*/ 6 w 25"/>
                <a:gd name="T35" fmla="*/ 23 h 25"/>
                <a:gd name="T36" fmla="*/ 7 w 25"/>
                <a:gd name="T37" fmla="*/ 24 h 25"/>
                <a:gd name="T38" fmla="*/ 9 w 25"/>
                <a:gd name="T39" fmla="*/ 24 h 25"/>
                <a:gd name="T40" fmla="*/ 10 w 25"/>
                <a:gd name="T41" fmla="*/ 25 h 25"/>
                <a:gd name="T42" fmla="*/ 13 w 25"/>
                <a:gd name="T43" fmla="*/ 24 h 25"/>
                <a:gd name="T44" fmla="*/ 15 w 25"/>
                <a:gd name="T45" fmla="*/ 24 h 25"/>
                <a:gd name="T46" fmla="*/ 17 w 25"/>
                <a:gd name="T47" fmla="*/ 24 h 25"/>
                <a:gd name="T48" fmla="*/ 19 w 25"/>
                <a:gd name="T49" fmla="*/ 24 h 25"/>
                <a:gd name="T50" fmla="*/ 19 w 25"/>
                <a:gd name="T51" fmla="*/ 23 h 25"/>
                <a:gd name="T52" fmla="*/ 20 w 25"/>
                <a:gd name="T53" fmla="*/ 22 h 25"/>
                <a:gd name="T54" fmla="*/ 22 w 25"/>
                <a:gd name="T55" fmla="*/ 20 h 25"/>
                <a:gd name="T56" fmla="*/ 24 w 25"/>
                <a:gd name="T57" fmla="*/ 19 h 25"/>
                <a:gd name="T58" fmla="*/ 23 w 25"/>
                <a:gd name="T59" fmla="*/ 17 h 25"/>
                <a:gd name="T60" fmla="*/ 22 w 25"/>
                <a:gd name="T61" fmla="*/ 16 h 25"/>
                <a:gd name="T62" fmla="*/ 22 w 25"/>
                <a:gd name="T63" fmla="*/ 15 h 25"/>
                <a:gd name="T64" fmla="*/ 20 w 25"/>
                <a:gd name="T65" fmla="*/ 14 h 25"/>
                <a:gd name="T66" fmla="*/ 19 w 25"/>
                <a:gd name="T67" fmla="*/ 13 h 25"/>
                <a:gd name="T68" fmla="*/ 19 w 25"/>
                <a:gd name="T69" fmla="*/ 11 h 25"/>
                <a:gd name="T70" fmla="*/ 18 w 25"/>
                <a:gd name="T71" fmla="*/ 9 h 25"/>
                <a:gd name="T72" fmla="*/ 17 w 25"/>
                <a:gd name="T73" fmla="*/ 7 h 25"/>
                <a:gd name="T74" fmla="*/ 18 w 25"/>
                <a:gd name="T75" fmla="*/ 5 h 25"/>
                <a:gd name="T76" fmla="*/ 16 w 25"/>
                <a:gd name="T77" fmla="*/ 4 h 25"/>
                <a:gd name="T78" fmla="*/ 16 w 25"/>
                <a:gd name="T79" fmla="*/ 3 h 25"/>
                <a:gd name="T80" fmla="*/ 15 w 25"/>
                <a:gd name="T81" fmla="*/ 2 h 25"/>
                <a:gd name="T82" fmla="*/ 14 w 25"/>
                <a:gd name="T83" fmla="*/ 1 h 25"/>
                <a:gd name="T84" fmla="*/ 13 w 25"/>
                <a:gd name="T85" fmla="*/ 0 h 25"/>
                <a:gd name="T86" fmla="*/ 11 w 25"/>
                <a:gd name="T87" fmla="*/ 0 h 25"/>
                <a:gd name="T88" fmla="*/ 10 w 25"/>
                <a:gd name="T89" fmla="*/ 2 h 25"/>
                <a:gd name="T90" fmla="*/ 9 w 25"/>
                <a:gd name="T91" fmla="*/ 3 h 25"/>
                <a:gd name="T92" fmla="*/ 7 w 25"/>
                <a:gd name="T93" fmla="*/ 3 h 25"/>
                <a:gd name="T94" fmla="*/ 4 w 25"/>
                <a:gd name="T95" fmla="*/ 3 h 25"/>
                <a:gd name="T96" fmla="*/ 2 w 25"/>
                <a:gd name="T97" fmla="*/ 2 h 25"/>
                <a:gd name="T98" fmla="*/ 1 w 25"/>
                <a:gd name="T99" fmla="*/ 2 h 25"/>
                <a:gd name="T100" fmla="*/ 1 w 25"/>
                <a:gd name="T10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25">
                  <a:moveTo>
                    <a:pt x="2" y="3"/>
                  </a:moveTo>
                  <a:cubicBezTo>
                    <a:pt x="2" y="4"/>
                    <a:pt x="3" y="4"/>
                    <a:pt x="3" y="4"/>
                  </a:cubicBezTo>
                  <a:cubicBezTo>
                    <a:pt x="3" y="4"/>
                    <a:pt x="4" y="4"/>
                    <a:pt x="4" y="4"/>
                  </a:cubicBezTo>
                  <a:cubicBezTo>
                    <a:pt x="4" y="4"/>
                    <a:pt x="5" y="4"/>
                    <a:pt x="5" y="4"/>
                  </a:cubicBezTo>
                  <a:cubicBezTo>
                    <a:pt x="5" y="4"/>
                    <a:pt x="6" y="4"/>
                    <a:pt x="6" y="5"/>
                  </a:cubicBezTo>
                  <a:cubicBezTo>
                    <a:pt x="6" y="5"/>
                    <a:pt x="6" y="5"/>
                    <a:pt x="6" y="6"/>
                  </a:cubicBezTo>
                  <a:cubicBezTo>
                    <a:pt x="6" y="6"/>
                    <a:pt x="7" y="6"/>
                    <a:pt x="7" y="7"/>
                  </a:cubicBezTo>
                  <a:cubicBezTo>
                    <a:pt x="7" y="7"/>
                    <a:pt x="7" y="7"/>
                    <a:pt x="7" y="7"/>
                  </a:cubicBezTo>
                  <a:cubicBezTo>
                    <a:pt x="7" y="7"/>
                    <a:pt x="7" y="7"/>
                    <a:pt x="8" y="7"/>
                  </a:cubicBezTo>
                  <a:cubicBezTo>
                    <a:pt x="8" y="8"/>
                    <a:pt x="8" y="8"/>
                    <a:pt x="8" y="8"/>
                  </a:cubicBezTo>
                  <a:cubicBezTo>
                    <a:pt x="8" y="9"/>
                    <a:pt x="8" y="9"/>
                    <a:pt x="8" y="9"/>
                  </a:cubicBezTo>
                  <a:cubicBezTo>
                    <a:pt x="7" y="9"/>
                    <a:pt x="7" y="10"/>
                    <a:pt x="7" y="10"/>
                  </a:cubicBezTo>
                  <a:cubicBezTo>
                    <a:pt x="7" y="10"/>
                    <a:pt x="7" y="10"/>
                    <a:pt x="7" y="10"/>
                  </a:cubicBezTo>
                  <a:cubicBezTo>
                    <a:pt x="8" y="10"/>
                    <a:pt x="8" y="10"/>
                    <a:pt x="8" y="10"/>
                  </a:cubicBezTo>
                  <a:cubicBezTo>
                    <a:pt x="9" y="10"/>
                    <a:pt x="9" y="10"/>
                    <a:pt x="9" y="10"/>
                  </a:cubicBezTo>
                  <a:cubicBezTo>
                    <a:pt x="10" y="10"/>
                    <a:pt x="10" y="10"/>
                    <a:pt x="10" y="10"/>
                  </a:cubicBezTo>
                  <a:cubicBezTo>
                    <a:pt x="11" y="10"/>
                    <a:pt x="11" y="10"/>
                    <a:pt x="11" y="11"/>
                  </a:cubicBezTo>
                  <a:cubicBezTo>
                    <a:pt x="11" y="11"/>
                    <a:pt x="11" y="11"/>
                    <a:pt x="11" y="11"/>
                  </a:cubicBezTo>
                  <a:cubicBezTo>
                    <a:pt x="11" y="12"/>
                    <a:pt x="12" y="12"/>
                    <a:pt x="12" y="12"/>
                  </a:cubicBezTo>
                  <a:cubicBezTo>
                    <a:pt x="11" y="13"/>
                    <a:pt x="11" y="12"/>
                    <a:pt x="10" y="12"/>
                  </a:cubicBezTo>
                  <a:cubicBezTo>
                    <a:pt x="10" y="12"/>
                    <a:pt x="10" y="12"/>
                    <a:pt x="10" y="13"/>
                  </a:cubicBezTo>
                  <a:cubicBezTo>
                    <a:pt x="10" y="13"/>
                    <a:pt x="10" y="13"/>
                    <a:pt x="10" y="13"/>
                  </a:cubicBezTo>
                  <a:cubicBezTo>
                    <a:pt x="10" y="13"/>
                    <a:pt x="10" y="13"/>
                    <a:pt x="9" y="14"/>
                  </a:cubicBezTo>
                  <a:cubicBezTo>
                    <a:pt x="9" y="14"/>
                    <a:pt x="9" y="14"/>
                    <a:pt x="8" y="14"/>
                  </a:cubicBezTo>
                  <a:cubicBezTo>
                    <a:pt x="8" y="14"/>
                    <a:pt x="8" y="15"/>
                    <a:pt x="8" y="15"/>
                  </a:cubicBezTo>
                  <a:cubicBezTo>
                    <a:pt x="8" y="15"/>
                    <a:pt x="7" y="15"/>
                    <a:pt x="7" y="15"/>
                  </a:cubicBezTo>
                  <a:cubicBezTo>
                    <a:pt x="7" y="15"/>
                    <a:pt x="7" y="16"/>
                    <a:pt x="6" y="16"/>
                  </a:cubicBezTo>
                  <a:cubicBezTo>
                    <a:pt x="6" y="16"/>
                    <a:pt x="6" y="16"/>
                    <a:pt x="5" y="16"/>
                  </a:cubicBezTo>
                  <a:cubicBezTo>
                    <a:pt x="5" y="16"/>
                    <a:pt x="5" y="17"/>
                    <a:pt x="5" y="17"/>
                  </a:cubicBezTo>
                  <a:cubicBezTo>
                    <a:pt x="5" y="17"/>
                    <a:pt x="4" y="17"/>
                    <a:pt x="4" y="17"/>
                  </a:cubicBezTo>
                  <a:cubicBezTo>
                    <a:pt x="4" y="18"/>
                    <a:pt x="4" y="18"/>
                    <a:pt x="4" y="19"/>
                  </a:cubicBezTo>
                  <a:cubicBezTo>
                    <a:pt x="4" y="19"/>
                    <a:pt x="5" y="19"/>
                    <a:pt x="5" y="19"/>
                  </a:cubicBezTo>
                  <a:cubicBezTo>
                    <a:pt x="5" y="20"/>
                    <a:pt x="5" y="20"/>
                    <a:pt x="6" y="20"/>
                  </a:cubicBezTo>
                  <a:cubicBezTo>
                    <a:pt x="6" y="20"/>
                    <a:pt x="5" y="21"/>
                    <a:pt x="5" y="21"/>
                  </a:cubicBezTo>
                  <a:cubicBezTo>
                    <a:pt x="5" y="22"/>
                    <a:pt x="5" y="22"/>
                    <a:pt x="6" y="22"/>
                  </a:cubicBezTo>
                  <a:cubicBezTo>
                    <a:pt x="6" y="23"/>
                    <a:pt x="6" y="23"/>
                    <a:pt x="6" y="23"/>
                  </a:cubicBezTo>
                  <a:cubicBezTo>
                    <a:pt x="6" y="23"/>
                    <a:pt x="6" y="23"/>
                    <a:pt x="7" y="23"/>
                  </a:cubicBezTo>
                  <a:cubicBezTo>
                    <a:pt x="7" y="23"/>
                    <a:pt x="7" y="24"/>
                    <a:pt x="7" y="24"/>
                  </a:cubicBezTo>
                  <a:cubicBezTo>
                    <a:pt x="7" y="24"/>
                    <a:pt x="8" y="24"/>
                    <a:pt x="8" y="24"/>
                  </a:cubicBezTo>
                  <a:cubicBezTo>
                    <a:pt x="8" y="24"/>
                    <a:pt x="9" y="24"/>
                    <a:pt x="9" y="24"/>
                  </a:cubicBezTo>
                  <a:cubicBezTo>
                    <a:pt x="9" y="24"/>
                    <a:pt x="9" y="25"/>
                    <a:pt x="9" y="25"/>
                  </a:cubicBezTo>
                  <a:cubicBezTo>
                    <a:pt x="10" y="25"/>
                    <a:pt x="10" y="25"/>
                    <a:pt x="10" y="25"/>
                  </a:cubicBezTo>
                  <a:cubicBezTo>
                    <a:pt x="11" y="25"/>
                    <a:pt x="11" y="25"/>
                    <a:pt x="12" y="25"/>
                  </a:cubicBezTo>
                  <a:cubicBezTo>
                    <a:pt x="12" y="25"/>
                    <a:pt x="12" y="24"/>
                    <a:pt x="13" y="24"/>
                  </a:cubicBezTo>
                  <a:cubicBezTo>
                    <a:pt x="13" y="24"/>
                    <a:pt x="14" y="24"/>
                    <a:pt x="14" y="24"/>
                  </a:cubicBezTo>
                  <a:cubicBezTo>
                    <a:pt x="15" y="24"/>
                    <a:pt x="15" y="24"/>
                    <a:pt x="15" y="24"/>
                  </a:cubicBezTo>
                  <a:cubicBezTo>
                    <a:pt x="16" y="24"/>
                    <a:pt x="16" y="24"/>
                    <a:pt x="16" y="24"/>
                  </a:cubicBezTo>
                  <a:cubicBezTo>
                    <a:pt x="17" y="24"/>
                    <a:pt x="17" y="24"/>
                    <a:pt x="17" y="24"/>
                  </a:cubicBezTo>
                  <a:cubicBezTo>
                    <a:pt x="18" y="24"/>
                    <a:pt x="18" y="24"/>
                    <a:pt x="18" y="24"/>
                  </a:cubicBezTo>
                  <a:cubicBezTo>
                    <a:pt x="18" y="24"/>
                    <a:pt x="19" y="24"/>
                    <a:pt x="19" y="24"/>
                  </a:cubicBezTo>
                  <a:cubicBezTo>
                    <a:pt x="19" y="24"/>
                    <a:pt x="19" y="24"/>
                    <a:pt x="19" y="24"/>
                  </a:cubicBezTo>
                  <a:cubicBezTo>
                    <a:pt x="19" y="23"/>
                    <a:pt x="19" y="23"/>
                    <a:pt x="19" y="23"/>
                  </a:cubicBezTo>
                  <a:cubicBezTo>
                    <a:pt x="19" y="22"/>
                    <a:pt x="19" y="22"/>
                    <a:pt x="19" y="22"/>
                  </a:cubicBezTo>
                  <a:cubicBezTo>
                    <a:pt x="20" y="22"/>
                    <a:pt x="20" y="22"/>
                    <a:pt x="20" y="22"/>
                  </a:cubicBezTo>
                  <a:cubicBezTo>
                    <a:pt x="21" y="22"/>
                    <a:pt x="21" y="21"/>
                    <a:pt x="21" y="21"/>
                  </a:cubicBezTo>
                  <a:cubicBezTo>
                    <a:pt x="22" y="21"/>
                    <a:pt x="22" y="21"/>
                    <a:pt x="22" y="20"/>
                  </a:cubicBezTo>
                  <a:cubicBezTo>
                    <a:pt x="22" y="20"/>
                    <a:pt x="22" y="20"/>
                    <a:pt x="23" y="20"/>
                  </a:cubicBezTo>
                  <a:cubicBezTo>
                    <a:pt x="23" y="19"/>
                    <a:pt x="24" y="19"/>
                    <a:pt x="24" y="19"/>
                  </a:cubicBezTo>
                  <a:cubicBezTo>
                    <a:pt x="24" y="18"/>
                    <a:pt x="25" y="17"/>
                    <a:pt x="24" y="17"/>
                  </a:cubicBezTo>
                  <a:cubicBezTo>
                    <a:pt x="24" y="17"/>
                    <a:pt x="24" y="17"/>
                    <a:pt x="23" y="17"/>
                  </a:cubicBezTo>
                  <a:cubicBezTo>
                    <a:pt x="23" y="17"/>
                    <a:pt x="23" y="16"/>
                    <a:pt x="23" y="16"/>
                  </a:cubicBezTo>
                  <a:cubicBezTo>
                    <a:pt x="22" y="16"/>
                    <a:pt x="22" y="16"/>
                    <a:pt x="22" y="16"/>
                  </a:cubicBezTo>
                  <a:cubicBezTo>
                    <a:pt x="21" y="16"/>
                    <a:pt x="21" y="16"/>
                    <a:pt x="21" y="15"/>
                  </a:cubicBezTo>
                  <a:cubicBezTo>
                    <a:pt x="21" y="15"/>
                    <a:pt x="21" y="15"/>
                    <a:pt x="22" y="15"/>
                  </a:cubicBezTo>
                  <a:cubicBezTo>
                    <a:pt x="22" y="15"/>
                    <a:pt x="22" y="14"/>
                    <a:pt x="21" y="14"/>
                  </a:cubicBezTo>
                  <a:cubicBezTo>
                    <a:pt x="21" y="14"/>
                    <a:pt x="21" y="14"/>
                    <a:pt x="20" y="14"/>
                  </a:cubicBezTo>
                  <a:cubicBezTo>
                    <a:pt x="20" y="14"/>
                    <a:pt x="21" y="13"/>
                    <a:pt x="20" y="13"/>
                  </a:cubicBezTo>
                  <a:cubicBezTo>
                    <a:pt x="20" y="13"/>
                    <a:pt x="20" y="13"/>
                    <a:pt x="19" y="13"/>
                  </a:cubicBezTo>
                  <a:cubicBezTo>
                    <a:pt x="19" y="13"/>
                    <a:pt x="19" y="13"/>
                    <a:pt x="19" y="13"/>
                  </a:cubicBezTo>
                  <a:cubicBezTo>
                    <a:pt x="19" y="12"/>
                    <a:pt x="19" y="12"/>
                    <a:pt x="19" y="11"/>
                  </a:cubicBezTo>
                  <a:cubicBezTo>
                    <a:pt x="19" y="11"/>
                    <a:pt x="18" y="11"/>
                    <a:pt x="18" y="11"/>
                  </a:cubicBezTo>
                  <a:cubicBezTo>
                    <a:pt x="18" y="10"/>
                    <a:pt x="18" y="10"/>
                    <a:pt x="18" y="9"/>
                  </a:cubicBezTo>
                  <a:cubicBezTo>
                    <a:pt x="18" y="9"/>
                    <a:pt x="18" y="8"/>
                    <a:pt x="18" y="8"/>
                  </a:cubicBezTo>
                  <a:cubicBezTo>
                    <a:pt x="17" y="7"/>
                    <a:pt x="17" y="7"/>
                    <a:pt x="17" y="7"/>
                  </a:cubicBezTo>
                  <a:cubicBezTo>
                    <a:pt x="18" y="7"/>
                    <a:pt x="19" y="7"/>
                    <a:pt x="19" y="6"/>
                  </a:cubicBezTo>
                  <a:cubicBezTo>
                    <a:pt x="19" y="6"/>
                    <a:pt x="18" y="5"/>
                    <a:pt x="18" y="5"/>
                  </a:cubicBezTo>
                  <a:cubicBezTo>
                    <a:pt x="18" y="5"/>
                    <a:pt x="17" y="5"/>
                    <a:pt x="17" y="4"/>
                  </a:cubicBezTo>
                  <a:cubicBezTo>
                    <a:pt x="17" y="4"/>
                    <a:pt x="16" y="5"/>
                    <a:pt x="16" y="4"/>
                  </a:cubicBezTo>
                  <a:cubicBezTo>
                    <a:pt x="15" y="4"/>
                    <a:pt x="15" y="3"/>
                    <a:pt x="15" y="3"/>
                  </a:cubicBezTo>
                  <a:cubicBezTo>
                    <a:pt x="16" y="3"/>
                    <a:pt x="16" y="3"/>
                    <a:pt x="16" y="3"/>
                  </a:cubicBezTo>
                  <a:cubicBezTo>
                    <a:pt x="16" y="3"/>
                    <a:pt x="16" y="3"/>
                    <a:pt x="16" y="3"/>
                  </a:cubicBezTo>
                  <a:cubicBezTo>
                    <a:pt x="15" y="2"/>
                    <a:pt x="15" y="2"/>
                    <a:pt x="15" y="2"/>
                  </a:cubicBezTo>
                  <a:cubicBezTo>
                    <a:pt x="15" y="1"/>
                    <a:pt x="16" y="1"/>
                    <a:pt x="16" y="1"/>
                  </a:cubicBezTo>
                  <a:cubicBezTo>
                    <a:pt x="15" y="0"/>
                    <a:pt x="15" y="1"/>
                    <a:pt x="14" y="1"/>
                  </a:cubicBezTo>
                  <a:cubicBezTo>
                    <a:pt x="14" y="1"/>
                    <a:pt x="14" y="0"/>
                    <a:pt x="14" y="0"/>
                  </a:cubicBezTo>
                  <a:cubicBezTo>
                    <a:pt x="13" y="0"/>
                    <a:pt x="13" y="0"/>
                    <a:pt x="13" y="0"/>
                  </a:cubicBezTo>
                  <a:cubicBezTo>
                    <a:pt x="12" y="0"/>
                    <a:pt x="12" y="0"/>
                    <a:pt x="12" y="0"/>
                  </a:cubicBezTo>
                  <a:cubicBezTo>
                    <a:pt x="11" y="0"/>
                    <a:pt x="11" y="0"/>
                    <a:pt x="11" y="0"/>
                  </a:cubicBezTo>
                  <a:cubicBezTo>
                    <a:pt x="11" y="0"/>
                    <a:pt x="10" y="0"/>
                    <a:pt x="10" y="1"/>
                  </a:cubicBezTo>
                  <a:cubicBezTo>
                    <a:pt x="9" y="1"/>
                    <a:pt x="10" y="2"/>
                    <a:pt x="10" y="2"/>
                  </a:cubicBezTo>
                  <a:cubicBezTo>
                    <a:pt x="10" y="2"/>
                    <a:pt x="10" y="3"/>
                    <a:pt x="9" y="3"/>
                  </a:cubicBezTo>
                  <a:cubicBezTo>
                    <a:pt x="9" y="3"/>
                    <a:pt x="9" y="3"/>
                    <a:pt x="9" y="3"/>
                  </a:cubicBezTo>
                  <a:cubicBezTo>
                    <a:pt x="8" y="4"/>
                    <a:pt x="8" y="3"/>
                    <a:pt x="8" y="3"/>
                  </a:cubicBezTo>
                  <a:cubicBezTo>
                    <a:pt x="7" y="3"/>
                    <a:pt x="7" y="3"/>
                    <a:pt x="7" y="3"/>
                  </a:cubicBezTo>
                  <a:cubicBezTo>
                    <a:pt x="6" y="3"/>
                    <a:pt x="6" y="3"/>
                    <a:pt x="6" y="3"/>
                  </a:cubicBezTo>
                  <a:cubicBezTo>
                    <a:pt x="5" y="3"/>
                    <a:pt x="5" y="3"/>
                    <a:pt x="4" y="3"/>
                  </a:cubicBezTo>
                  <a:cubicBezTo>
                    <a:pt x="4" y="3"/>
                    <a:pt x="4" y="3"/>
                    <a:pt x="4" y="3"/>
                  </a:cubicBezTo>
                  <a:cubicBezTo>
                    <a:pt x="3" y="2"/>
                    <a:pt x="3" y="2"/>
                    <a:pt x="2" y="2"/>
                  </a:cubicBezTo>
                  <a:cubicBezTo>
                    <a:pt x="2" y="2"/>
                    <a:pt x="2" y="2"/>
                    <a:pt x="2" y="2"/>
                  </a:cubicBezTo>
                  <a:cubicBezTo>
                    <a:pt x="1" y="2"/>
                    <a:pt x="1" y="2"/>
                    <a:pt x="1" y="2"/>
                  </a:cubicBezTo>
                  <a:cubicBezTo>
                    <a:pt x="0" y="2"/>
                    <a:pt x="0" y="2"/>
                    <a:pt x="0" y="2"/>
                  </a:cubicBezTo>
                  <a:cubicBezTo>
                    <a:pt x="1" y="2"/>
                    <a:pt x="1" y="2"/>
                    <a:pt x="1" y="3"/>
                  </a:cubicBezTo>
                  <a:cubicBezTo>
                    <a:pt x="1" y="3"/>
                    <a:pt x="2" y="3"/>
                    <a:pt x="2"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2" name="Freeform 478"/>
            <p:cNvSpPr>
              <a:spLocks/>
            </p:cNvSpPr>
            <p:nvPr/>
          </p:nvSpPr>
          <p:spPr bwMode="auto">
            <a:xfrm>
              <a:off x="4691064" y="1346201"/>
              <a:ext cx="96838" cy="76200"/>
            </a:xfrm>
            <a:custGeom>
              <a:avLst/>
              <a:gdLst>
                <a:gd name="T0" fmla="*/ 9 w 9"/>
                <a:gd name="T1" fmla="*/ 2 h 7"/>
                <a:gd name="T2" fmla="*/ 7 w 9"/>
                <a:gd name="T3" fmla="*/ 2 h 7"/>
                <a:gd name="T4" fmla="*/ 6 w 9"/>
                <a:gd name="T5" fmla="*/ 1 h 7"/>
                <a:gd name="T6" fmla="*/ 4 w 9"/>
                <a:gd name="T7" fmla="*/ 0 h 7"/>
                <a:gd name="T8" fmla="*/ 3 w 9"/>
                <a:gd name="T9" fmla="*/ 0 h 7"/>
                <a:gd name="T10" fmla="*/ 2 w 9"/>
                <a:gd name="T11" fmla="*/ 0 h 7"/>
                <a:gd name="T12" fmla="*/ 1 w 9"/>
                <a:gd name="T13" fmla="*/ 0 h 7"/>
                <a:gd name="T14" fmla="*/ 0 w 9"/>
                <a:gd name="T15" fmla="*/ 0 h 7"/>
                <a:gd name="T16" fmla="*/ 0 w 9"/>
                <a:gd name="T17" fmla="*/ 0 h 7"/>
                <a:gd name="T18" fmla="*/ 0 w 9"/>
                <a:gd name="T19" fmla="*/ 1 h 7"/>
                <a:gd name="T20" fmla="*/ 0 w 9"/>
                <a:gd name="T21" fmla="*/ 2 h 7"/>
                <a:gd name="T22" fmla="*/ 0 w 9"/>
                <a:gd name="T23" fmla="*/ 2 h 7"/>
                <a:gd name="T24" fmla="*/ 1 w 9"/>
                <a:gd name="T25" fmla="*/ 3 h 7"/>
                <a:gd name="T26" fmla="*/ 2 w 9"/>
                <a:gd name="T27" fmla="*/ 3 h 7"/>
                <a:gd name="T28" fmla="*/ 2 w 9"/>
                <a:gd name="T29" fmla="*/ 4 h 7"/>
                <a:gd name="T30" fmla="*/ 2 w 9"/>
                <a:gd name="T31" fmla="*/ 5 h 7"/>
                <a:gd name="T32" fmla="*/ 3 w 9"/>
                <a:gd name="T33" fmla="*/ 6 h 7"/>
                <a:gd name="T34" fmla="*/ 3 w 9"/>
                <a:gd name="T35" fmla="*/ 6 h 7"/>
                <a:gd name="T36" fmla="*/ 4 w 9"/>
                <a:gd name="T37" fmla="*/ 6 h 7"/>
                <a:gd name="T38" fmla="*/ 5 w 9"/>
                <a:gd name="T39" fmla="*/ 6 h 7"/>
                <a:gd name="T40" fmla="*/ 6 w 9"/>
                <a:gd name="T41" fmla="*/ 6 h 7"/>
                <a:gd name="T42" fmla="*/ 6 w 9"/>
                <a:gd name="T43" fmla="*/ 7 h 7"/>
                <a:gd name="T44" fmla="*/ 6 w 9"/>
                <a:gd name="T45" fmla="*/ 6 h 7"/>
                <a:gd name="T46" fmla="*/ 7 w 9"/>
                <a:gd name="T47" fmla="*/ 5 h 7"/>
                <a:gd name="T48" fmla="*/ 8 w 9"/>
                <a:gd name="T49" fmla="*/ 4 h 7"/>
                <a:gd name="T50" fmla="*/ 9 w 9"/>
                <a:gd name="T51" fmla="*/ 4 h 7"/>
                <a:gd name="T52" fmla="*/ 9 w 9"/>
                <a:gd name="T53" fmla="*/ 2 h 7"/>
                <a:gd name="T54" fmla="*/ 9 w 9"/>
                <a:gd name="T5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7">
                  <a:moveTo>
                    <a:pt x="9" y="2"/>
                  </a:moveTo>
                  <a:cubicBezTo>
                    <a:pt x="8" y="2"/>
                    <a:pt x="8" y="2"/>
                    <a:pt x="7" y="2"/>
                  </a:cubicBezTo>
                  <a:cubicBezTo>
                    <a:pt x="6" y="1"/>
                    <a:pt x="6" y="1"/>
                    <a:pt x="6" y="1"/>
                  </a:cubicBezTo>
                  <a:cubicBezTo>
                    <a:pt x="5" y="0"/>
                    <a:pt x="5" y="0"/>
                    <a:pt x="4" y="0"/>
                  </a:cubicBezTo>
                  <a:cubicBezTo>
                    <a:pt x="4" y="0"/>
                    <a:pt x="4" y="0"/>
                    <a:pt x="3" y="0"/>
                  </a:cubicBezTo>
                  <a:cubicBezTo>
                    <a:pt x="3" y="0"/>
                    <a:pt x="3" y="0"/>
                    <a:pt x="2" y="0"/>
                  </a:cubicBezTo>
                  <a:cubicBezTo>
                    <a:pt x="2" y="0"/>
                    <a:pt x="2" y="0"/>
                    <a:pt x="1" y="0"/>
                  </a:cubicBezTo>
                  <a:cubicBezTo>
                    <a:pt x="1" y="0"/>
                    <a:pt x="0" y="0"/>
                    <a:pt x="0" y="0"/>
                  </a:cubicBezTo>
                  <a:cubicBezTo>
                    <a:pt x="0" y="0"/>
                    <a:pt x="0" y="0"/>
                    <a:pt x="0" y="0"/>
                  </a:cubicBezTo>
                  <a:cubicBezTo>
                    <a:pt x="0" y="0"/>
                    <a:pt x="0" y="1"/>
                    <a:pt x="0" y="1"/>
                  </a:cubicBezTo>
                  <a:cubicBezTo>
                    <a:pt x="0" y="1"/>
                    <a:pt x="0" y="2"/>
                    <a:pt x="0" y="2"/>
                  </a:cubicBezTo>
                  <a:cubicBezTo>
                    <a:pt x="0" y="2"/>
                    <a:pt x="0" y="2"/>
                    <a:pt x="0" y="2"/>
                  </a:cubicBezTo>
                  <a:cubicBezTo>
                    <a:pt x="0" y="3"/>
                    <a:pt x="0" y="3"/>
                    <a:pt x="1" y="3"/>
                  </a:cubicBezTo>
                  <a:cubicBezTo>
                    <a:pt x="1" y="3"/>
                    <a:pt x="2" y="3"/>
                    <a:pt x="2" y="3"/>
                  </a:cubicBezTo>
                  <a:cubicBezTo>
                    <a:pt x="2" y="3"/>
                    <a:pt x="2" y="4"/>
                    <a:pt x="2" y="4"/>
                  </a:cubicBezTo>
                  <a:cubicBezTo>
                    <a:pt x="2" y="5"/>
                    <a:pt x="2" y="5"/>
                    <a:pt x="2" y="5"/>
                  </a:cubicBezTo>
                  <a:cubicBezTo>
                    <a:pt x="2" y="6"/>
                    <a:pt x="2" y="6"/>
                    <a:pt x="3" y="6"/>
                  </a:cubicBezTo>
                  <a:cubicBezTo>
                    <a:pt x="3" y="6"/>
                    <a:pt x="3" y="6"/>
                    <a:pt x="3" y="6"/>
                  </a:cubicBezTo>
                  <a:cubicBezTo>
                    <a:pt x="3" y="6"/>
                    <a:pt x="3" y="6"/>
                    <a:pt x="4" y="6"/>
                  </a:cubicBezTo>
                  <a:cubicBezTo>
                    <a:pt x="4" y="6"/>
                    <a:pt x="5" y="6"/>
                    <a:pt x="5" y="6"/>
                  </a:cubicBezTo>
                  <a:cubicBezTo>
                    <a:pt x="5" y="6"/>
                    <a:pt x="5" y="6"/>
                    <a:pt x="6" y="6"/>
                  </a:cubicBezTo>
                  <a:cubicBezTo>
                    <a:pt x="6" y="7"/>
                    <a:pt x="6" y="7"/>
                    <a:pt x="6" y="7"/>
                  </a:cubicBezTo>
                  <a:cubicBezTo>
                    <a:pt x="6" y="6"/>
                    <a:pt x="6" y="6"/>
                    <a:pt x="6" y="6"/>
                  </a:cubicBezTo>
                  <a:cubicBezTo>
                    <a:pt x="7" y="6"/>
                    <a:pt x="7" y="6"/>
                    <a:pt x="7" y="5"/>
                  </a:cubicBezTo>
                  <a:cubicBezTo>
                    <a:pt x="7" y="5"/>
                    <a:pt x="7" y="5"/>
                    <a:pt x="8" y="4"/>
                  </a:cubicBezTo>
                  <a:cubicBezTo>
                    <a:pt x="8" y="4"/>
                    <a:pt x="8" y="4"/>
                    <a:pt x="9" y="4"/>
                  </a:cubicBezTo>
                  <a:cubicBezTo>
                    <a:pt x="9" y="3"/>
                    <a:pt x="8" y="3"/>
                    <a:pt x="9" y="2"/>
                  </a:cubicBezTo>
                  <a:cubicBezTo>
                    <a:pt x="9" y="2"/>
                    <a:pt x="9" y="2"/>
                    <a:pt x="9"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3" name="Freeform 479"/>
            <p:cNvSpPr>
              <a:spLocks/>
            </p:cNvSpPr>
            <p:nvPr/>
          </p:nvSpPr>
          <p:spPr bwMode="auto">
            <a:xfrm>
              <a:off x="5219701" y="1919289"/>
              <a:ext cx="258763" cy="258763"/>
            </a:xfrm>
            <a:custGeom>
              <a:avLst/>
              <a:gdLst>
                <a:gd name="T0" fmla="*/ 13 w 24"/>
                <a:gd name="T1" fmla="*/ 2 h 24"/>
                <a:gd name="T2" fmla="*/ 12 w 24"/>
                <a:gd name="T3" fmla="*/ 1 h 24"/>
                <a:gd name="T4" fmla="*/ 11 w 24"/>
                <a:gd name="T5" fmla="*/ 0 h 24"/>
                <a:gd name="T6" fmla="*/ 9 w 24"/>
                <a:gd name="T7" fmla="*/ 1 h 24"/>
                <a:gd name="T8" fmla="*/ 7 w 24"/>
                <a:gd name="T9" fmla="*/ 0 h 24"/>
                <a:gd name="T10" fmla="*/ 6 w 24"/>
                <a:gd name="T11" fmla="*/ 1 h 24"/>
                <a:gd name="T12" fmla="*/ 4 w 24"/>
                <a:gd name="T13" fmla="*/ 3 h 24"/>
                <a:gd name="T14" fmla="*/ 4 w 24"/>
                <a:gd name="T15" fmla="*/ 6 h 24"/>
                <a:gd name="T16" fmla="*/ 4 w 24"/>
                <a:gd name="T17" fmla="*/ 9 h 24"/>
                <a:gd name="T18" fmla="*/ 2 w 24"/>
                <a:gd name="T19" fmla="*/ 10 h 24"/>
                <a:gd name="T20" fmla="*/ 0 w 24"/>
                <a:gd name="T21" fmla="*/ 11 h 24"/>
                <a:gd name="T22" fmla="*/ 0 w 24"/>
                <a:gd name="T23" fmla="*/ 12 h 24"/>
                <a:gd name="T24" fmla="*/ 0 w 24"/>
                <a:gd name="T25" fmla="*/ 15 h 24"/>
                <a:gd name="T26" fmla="*/ 2 w 24"/>
                <a:gd name="T27" fmla="*/ 16 h 24"/>
                <a:gd name="T28" fmla="*/ 5 w 24"/>
                <a:gd name="T29" fmla="*/ 17 h 24"/>
                <a:gd name="T30" fmla="*/ 9 w 24"/>
                <a:gd name="T31" fmla="*/ 19 h 24"/>
                <a:gd name="T32" fmla="*/ 12 w 24"/>
                <a:gd name="T33" fmla="*/ 21 h 24"/>
                <a:gd name="T34" fmla="*/ 13 w 24"/>
                <a:gd name="T35" fmla="*/ 23 h 24"/>
                <a:gd name="T36" fmla="*/ 18 w 24"/>
                <a:gd name="T37" fmla="*/ 24 h 24"/>
                <a:gd name="T38" fmla="*/ 19 w 24"/>
                <a:gd name="T39" fmla="*/ 24 h 24"/>
                <a:gd name="T40" fmla="*/ 19 w 24"/>
                <a:gd name="T41" fmla="*/ 23 h 24"/>
                <a:gd name="T42" fmla="*/ 21 w 24"/>
                <a:gd name="T43" fmla="*/ 22 h 24"/>
                <a:gd name="T44" fmla="*/ 21 w 24"/>
                <a:gd name="T45" fmla="*/ 21 h 24"/>
                <a:gd name="T46" fmla="*/ 23 w 24"/>
                <a:gd name="T47" fmla="*/ 22 h 24"/>
                <a:gd name="T48" fmla="*/ 23 w 24"/>
                <a:gd name="T49" fmla="*/ 22 h 24"/>
                <a:gd name="T50" fmla="*/ 24 w 24"/>
                <a:gd name="T51" fmla="*/ 22 h 24"/>
                <a:gd name="T52" fmla="*/ 23 w 24"/>
                <a:gd name="T53" fmla="*/ 20 h 24"/>
                <a:gd name="T54" fmla="*/ 22 w 24"/>
                <a:gd name="T55" fmla="*/ 19 h 24"/>
                <a:gd name="T56" fmla="*/ 21 w 24"/>
                <a:gd name="T57" fmla="*/ 17 h 24"/>
                <a:gd name="T58" fmla="*/ 20 w 24"/>
                <a:gd name="T59" fmla="*/ 15 h 24"/>
                <a:gd name="T60" fmla="*/ 19 w 24"/>
                <a:gd name="T61" fmla="*/ 14 h 24"/>
                <a:gd name="T62" fmla="*/ 18 w 24"/>
                <a:gd name="T63" fmla="*/ 13 h 24"/>
                <a:gd name="T64" fmla="*/ 17 w 24"/>
                <a:gd name="T65" fmla="*/ 12 h 24"/>
                <a:gd name="T66" fmla="*/ 15 w 24"/>
                <a:gd name="T67" fmla="*/ 10 h 24"/>
                <a:gd name="T68" fmla="*/ 15 w 24"/>
                <a:gd name="T69" fmla="*/ 8 h 24"/>
                <a:gd name="T70" fmla="*/ 16 w 24"/>
                <a:gd name="T71" fmla="*/ 6 h 24"/>
                <a:gd name="T72" fmla="*/ 15 w 24"/>
                <a:gd name="T73" fmla="*/ 4 h 24"/>
                <a:gd name="T74" fmla="*/ 14 w 24"/>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24">
                  <a:moveTo>
                    <a:pt x="13" y="3"/>
                  </a:moveTo>
                  <a:cubicBezTo>
                    <a:pt x="13" y="2"/>
                    <a:pt x="13" y="2"/>
                    <a:pt x="13" y="2"/>
                  </a:cubicBezTo>
                  <a:cubicBezTo>
                    <a:pt x="13" y="1"/>
                    <a:pt x="12" y="1"/>
                    <a:pt x="12" y="1"/>
                  </a:cubicBezTo>
                  <a:cubicBezTo>
                    <a:pt x="12" y="1"/>
                    <a:pt x="12" y="1"/>
                    <a:pt x="12" y="1"/>
                  </a:cubicBezTo>
                  <a:cubicBezTo>
                    <a:pt x="12" y="1"/>
                    <a:pt x="12" y="1"/>
                    <a:pt x="11" y="1"/>
                  </a:cubicBezTo>
                  <a:cubicBezTo>
                    <a:pt x="11" y="1"/>
                    <a:pt x="11" y="0"/>
                    <a:pt x="11" y="0"/>
                  </a:cubicBezTo>
                  <a:cubicBezTo>
                    <a:pt x="10" y="0"/>
                    <a:pt x="10" y="1"/>
                    <a:pt x="10" y="1"/>
                  </a:cubicBezTo>
                  <a:cubicBezTo>
                    <a:pt x="10" y="1"/>
                    <a:pt x="10" y="1"/>
                    <a:pt x="9" y="1"/>
                  </a:cubicBezTo>
                  <a:cubicBezTo>
                    <a:pt x="9" y="1"/>
                    <a:pt x="9" y="0"/>
                    <a:pt x="8" y="0"/>
                  </a:cubicBezTo>
                  <a:cubicBezTo>
                    <a:pt x="8" y="0"/>
                    <a:pt x="8" y="0"/>
                    <a:pt x="7" y="0"/>
                  </a:cubicBezTo>
                  <a:cubicBezTo>
                    <a:pt x="7" y="1"/>
                    <a:pt x="7" y="1"/>
                    <a:pt x="7" y="1"/>
                  </a:cubicBezTo>
                  <a:cubicBezTo>
                    <a:pt x="7" y="1"/>
                    <a:pt x="7" y="1"/>
                    <a:pt x="6" y="1"/>
                  </a:cubicBezTo>
                  <a:cubicBezTo>
                    <a:pt x="6" y="2"/>
                    <a:pt x="6" y="2"/>
                    <a:pt x="5" y="2"/>
                  </a:cubicBezTo>
                  <a:cubicBezTo>
                    <a:pt x="5" y="2"/>
                    <a:pt x="4" y="2"/>
                    <a:pt x="4" y="3"/>
                  </a:cubicBezTo>
                  <a:cubicBezTo>
                    <a:pt x="4" y="4"/>
                    <a:pt x="4" y="4"/>
                    <a:pt x="4" y="5"/>
                  </a:cubicBezTo>
                  <a:cubicBezTo>
                    <a:pt x="4" y="5"/>
                    <a:pt x="4" y="5"/>
                    <a:pt x="4" y="6"/>
                  </a:cubicBezTo>
                  <a:cubicBezTo>
                    <a:pt x="5" y="6"/>
                    <a:pt x="5" y="7"/>
                    <a:pt x="4" y="8"/>
                  </a:cubicBezTo>
                  <a:cubicBezTo>
                    <a:pt x="4" y="8"/>
                    <a:pt x="4" y="9"/>
                    <a:pt x="4" y="9"/>
                  </a:cubicBezTo>
                  <a:cubicBezTo>
                    <a:pt x="3" y="10"/>
                    <a:pt x="3" y="9"/>
                    <a:pt x="2" y="9"/>
                  </a:cubicBezTo>
                  <a:cubicBezTo>
                    <a:pt x="2" y="10"/>
                    <a:pt x="2" y="10"/>
                    <a:pt x="2" y="10"/>
                  </a:cubicBezTo>
                  <a:cubicBezTo>
                    <a:pt x="1" y="10"/>
                    <a:pt x="1" y="10"/>
                    <a:pt x="1" y="10"/>
                  </a:cubicBezTo>
                  <a:cubicBezTo>
                    <a:pt x="0" y="10"/>
                    <a:pt x="0" y="11"/>
                    <a:pt x="0" y="11"/>
                  </a:cubicBezTo>
                  <a:cubicBezTo>
                    <a:pt x="0" y="11"/>
                    <a:pt x="0" y="11"/>
                    <a:pt x="0" y="11"/>
                  </a:cubicBezTo>
                  <a:cubicBezTo>
                    <a:pt x="0" y="12"/>
                    <a:pt x="0" y="12"/>
                    <a:pt x="0" y="12"/>
                  </a:cubicBezTo>
                  <a:cubicBezTo>
                    <a:pt x="0" y="13"/>
                    <a:pt x="0" y="13"/>
                    <a:pt x="0" y="13"/>
                  </a:cubicBezTo>
                  <a:cubicBezTo>
                    <a:pt x="0" y="14"/>
                    <a:pt x="0" y="14"/>
                    <a:pt x="0" y="15"/>
                  </a:cubicBezTo>
                  <a:cubicBezTo>
                    <a:pt x="1" y="15"/>
                    <a:pt x="1" y="15"/>
                    <a:pt x="1" y="15"/>
                  </a:cubicBezTo>
                  <a:cubicBezTo>
                    <a:pt x="2" y="15"/>
                    <a:pt x="2" y="15"/>
                    <a:pt x="2" y="16"/>
                  </a:cubicBezTo>
                  <a:cubicBezTo>
                    <a:pt x="2" y="16"/>
                    <a:pt x="3" y="16"/>
                    <a:pt x="3" y="16"/>
                  </a:cubicBezTo>
                  <a:cubicBezTo>
                    <a:pt x="4" y="17"/>
                    <a:pt x="4" y="17"/>
                    <a:pt x="5" y="17"/>
                  </a:cubicBezTo>
                  <a:cubicBezTo>
                    <a:pt x="6" y="18"/>
                    <a:pt x="6" y="18"/>
                    <a:pt x="7" y="18"/>
                  </a:cubicBezTo>
                  <a:cubicBezTo>
                    <a:pt x="8" y="18"/>
                    <a:pt x="8" y="18"/>
                    <a:pt x="9" y="19"/>
                  </a:cubicBezTo>
                  <a:cubicBezTo>
                    <a:pt x="10" y="19"/>
                    <a:pt x="10" y="19"/>
                    <a:pt x="11" y="19"/>
                  </a:cubicBezTo>
                  <a:cubicBezTo>
                    <a:pt x="11" y="20"/>
                    <a:pt x="12" y="20"/>
                    <a:pt x="12" y="21"/>
                  </a:cubicBezTo>
                  <a:cubicBezTo>
                    <a:pt x="12" y="21"/>
                    <a:pt x="11" y="21"/>
                    <a:pt x="12" y="22"/>
                  </a:cubicBezTo>
                  <a:cubicBezTo>
                    <a:pt x="12" y="22"/>
                    <a:pt x="12" y="22"/>
                    <a:pt x="13" y="23"/>
                  </a:cubicBezTo>
                  <a:cubicBezTo>
                    <a:pt x="14" y="23"/>
                    <a:pt x="15" y="23"/>
                    <a:pt x="17" y="23"/>
                  </a:cubicBezTo>
                  <a:cubicBezTo>
                    <a:pt x="17" y="23"/>
                    <a:pt x="17" y="24"/>
                    <a:pt x="18" y="24"/>
                  </a:cubicBezTo>
                  <a:cubicBezTo>
                    <a:pt x="18" y="24"/>
                    <a:pt x="18" y="24"/>
                    <a:pt x="19" y="24"/>
                  </a:cubicBezTo>
                  <a:cubicBezTo>
                    <a:pt x="19" y="24"/>
                    <a:pt x="19" y="24"/>
                    <a:pt x="19" y="24"/>
                  </a:cubicBezTo>
                  <a:cubicBezTo>
                    <a:pt x="19" y="23"/>
                    <a:pt x="19" y="23"/>
                    <a:pt x="19" y="23"/>
                  </a:cubicBezTo>
                  <a:cubicBezTo>
                    <a:pt x="19" y="23"/>
                    <a:pt x="19" y="23"/>
                    <a:pt x="19" y="23"/>
                  </a:cubicBezTo>
                  <a:cubicBezTo>
                    <a:pt x="19" y="22"/>
                    <a:pt x="20" y="22"/>
                    <a:pt x="20" y="22"/>
                  </a:cubicBezTo>
                  <a:cubicBezTo>
                    <a:pt x="20" y="22"/>
                    <a:pt x="21" y="22"/>
                    <a:pt x="21" y="22"/>
                  </a:cubicBezTo>
                  <a:cubicBezTo>
                    <a:pt x="21" y="22"/>
                    <a:pt x="20" y="22"/>
                    <a:pt x="21" y="21"/>
                  </a:cubicBezTo>
                  <a:cubicBezTo>
                    <a:pt x="21" y="21"/>
                    <a:pt x="21" y="21"/>
                    <a:pt x="21" y="21"/>
                  </a:cubicBezTo>
                  <a:cubicBezTo>
                    <a:pt x="22" y="21"/>
                    <a:pt x="22" y="21"/>
                    <a:pt x="22" y="21"/>
                  </a:cubicBezTo>
                  <a:cubicBezTo>
                    <a:pt x="22" y="22"/>
                    <a:pt x="23" y="22"/>
                    <a:pt x="23" y="22"/>
                  </a:cubicBezTo>
                  <a:cubicBezTo>
                    <a:pt x="23" y="22"/>
                    <a:pt x="23" y="22"/>
                    <a:pt x="23" y="22"/>
                  </a:cubicBezTo>
                  <a:cubicBezTo>
                    <a:pt x="23" y="22"/>
                    <a:pt x="23" y="22"/>
                    <a:pt x="23" y="22"/>
                  </a:cubicBezTo>
                  <a:cubicBezTo>
                    <a:pt x="24" y="22"/>
                    <a:pt x="24" y="22"/>
                    <a:pt x="24" y="22"/>
                  </a:cubicBezTo>
                  <a:cubicBezTo>
                    <a:pt x="24" y="22"/>
                    <a:pt x="24" y="22"/>
                    <a:pt x="24" y="22"/>
                  </a:cubicBezTo>
                  <a:cubicBezTo>
                    <a:pt x="24" y="21"/>
                    <a:pt x="24" y="21"/>
                    <a:pt x="24" y="21"/>
                  </a:cubicBezTo>
                  <a:cubicBezTo>
                    <a:pt x="23" y="21"/>
                    <a:pt x="23" y="21"/>
                    <a:pt x="23" y="20"/>
                  </a:cubicBezTo>
                  <a:cubicBezTo>
                    <a:pt x="23" y="20"/>
                    <a:pt x="22" y="20"/>
                    <a:pt x="22" y="20"/>
                  </a:cubicBezTo>
                  <a:cubicBezTo>
                    <a:pt x="22" y="19"/>
                    <a:pt x="22" y="19"/>
                    <a:pt x="22" y="19"/>
                  </a:cubicBezTo>
                  <a:cubicBezTo>
                    <a:pt x="22" y="18"/>
                    <a:pt x="22" y="18"/>
                    <a:pt x="22" y="18"/>
                  </a:cubicBezTo>
                  <a:cubicBezTo>
                    <a:pt x="21" y="18"/>
                    <a:pt x="22" y="18"/>
                    <a:pt x="21" y="17"/>
                  </a:cubicBezTo>
                  <a:cubicBezTo>
                    <a:pt x="21" y="17"/>
                    <a:pt x="22" y="17"/>
                    <a:pt x="21" y="16"/>
                  </a:cubicBezTo>
                  <a:cubicBezTo>
                    <a:pt x="21" y="15"/>
                    <a:pt x="21" y="15"/>
                    <a:pt x="20" y="15"/>
                  </a:cubicBezTo>
                  <a:cubicBezTo>
                    <a:pt x="20" y="14"/>
                    <a:pt x="20" y="14"/>
                    <a:pt x="20" y="14"/>
                  </a:cubicBezTo>
                  <a:cubicBezTo>
                    <a:pt x="19" y="14"/>
                    <a:pt x="19" y="14"/>
                    <a:pt x="19" y="14"/>
                  </a:cubicBezTo>
                  <a:cubicBezTo>
                    <a:pt x="19" y="14"/>
                    <a:pt x="19" y="14"/>
                    <a:pt x="18" y="14"/>
                  </a:cubicBezTo>
                  <a:cubicBezTo>
                    <a:pt x="18" y="13"/>
                    <a:pt x="18" y="13"/>
                    <a:pt x="18" y="13"/>
                  </a:cubicBezTo>
                  <a:cubicBezTo>
                    <a:pt x="17" y="13"/>
                    <a:pt x="17" y="13"/>
                    <a:pt x="17" y="13"/>
                  </a:cubicBezTo>
                  <a:cubicBezTo>
                    <a:pt x="17" y="12"/>
                    <a:pt x="17" y="12"/>
                    <a:pt x="17" y="12"/>
                  </a:cubicBezTo>
                  <a:cubicBezTo>
                    <a:pt x="17" y="11"/>
                    <a:pt x="17" y="11"/>
                    <a:pt x="16" y="11"/>
                  </a:cubicBezTo>
                  <a:cubicBezTo>
                    <a:pt x="16" y="11"/>
                    <a:pt x="16" y="11"/>
                    <a:pt x="15" y="10"/>
                  </a:cubicBezTo>
                  <a:cubicBezTo>
                    <a:pt x="15" y="10"/>
                    <a:pt x="15" y="10"/>
                    <a:pt x="15" y="9"/>
                  </a:cubicBezTo>
                  <a:cubicBezTo>
                    <a:pt x="15" y="9"/>
                    <a:pt x="15" y="8"/>
                    <a:pt x="15" y="8"/>
                  </a:cubicBezTo>
                  <a:cubicBezTo>
                    <a:pt x="15" y="7"/>
                    <a:pt x="16" y="7"/>
                    <a:pt x="16" y="7"/>
                  </a:cubicBezTo>
                  <a:cubicBezTo>
                    <a:pt x="16" y="6"/>
                    <a:pt x="16" y="6"/>
                    <a:pt x="16" y="6"/>
                  </a:cubicBezTo>
                  <a:cubicBezTo>
                    <a:pt x="16" y="5"/>
                    <a:pt x="16" y="5"/>
                    <a:pt x="16" y="4"/>
                  </a:cubicBezTo>
                  <a:cubicBezTo>
                    <a:pt x="16" y="4"/>
                    <a:pt x="15" y="4"/>
                    <a:pt x="15" y="4"/>
                  </a:cubicBezTo>
                  <a:cubicBezTo>
                    <a:pt x="15" y="4"/>
                    <a:pt x="14" y="4"/>
                    <a:pt x="14" y="4"/>
                  </a:cubicBezTo>
                  <a:cubicBezTo>
                    <a:pt x="14" y="3"/>
                    <a:pt x="14" y="3"/>
                    <a:pt x="14" y="3"/>
                  </a:cubicBezTo>
                  <a:cubicBezTo>
                    <a:pt x="14" y="3"/>
                    <a:pt x="13" y="3"/>
                    <a:pt x="13"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4" name="Freeform 480"/>
            <p:cNvSpPr>
              <a:spLocks/>
            </p:cNvSpPr>
            <p:nvPr/>
          </p:nvSpPr>
          <p:spPr bwMode="auto">
            <a:xfrm>
              <a:off x="5510214" y="1757364"/>
              <a:ext cx="400050" cy="238125"/>
            </a:xfrm>
            <a:custGeom>
              <a:avLst/>
              <a:gdLst>
                <a:gd name="T0" fmla="*/ 2 w 37"/>
                <a:gd name="T1" fmla="*/ 4 h 22"/>
                <a:gd name="T2" fmla="*/ 2 w 37"/>
                <a:gd name="T3" fmla="*/ 2 h 22"/>
                <a:gd name="T4" fmla="*/ 3 w 37"/>
                <a:gd name="T5" fmla="*/ 1 h 22"/>
                <a:gd name="T6" fmla="*/ 5 w 37"/>
                <a:gd name="T7" fmla="*/ 3 h 22"/>
                <a:gd name="T8" fmla="*/ 6 w 37"/>
                <a:gd name="T9" fmla="*/ 5 h 22"/>
                <a:gd name="T10" fmla="*/ 4 w 37"/>
                <a:gd name="T11" fmla="*/ 5 h 22"/>
                <a:gd name="T12" fmla="*/ 2 w 37"/>
                <a:gd name="T13" fmla="*/ 5 h 22"/>
                <a:gd name="T14" fmla="*/ 2 w 37"/>
                <a:gd name="T15" fmla="*/ 7 h 22"/>
                <a:gd name="T16" fmla="*/ 4 w 37"/>
                <a:gd name="T17" fmla="*/ 8 h 22"/>
                <a:gd name="T18" fmla="*/ 4 w 37"/>
                <a:gd name="T19" fmla="*/ 10 h 22"/>
                <a:gd name="T20" fmla="*/ 5 w 37"/>
                <a:gd name="T21" fmla="*/ 11 h 22"/>
                <a:gd name="T22" fmla="*/ 6 w 37"/>
                <a:gd name="T23" fmla="*/ 12 h 22"/>
                <a:gd name="T24" fmla="*/ 7 w 37"/>
                <a:gd name="T25" fmla="*/ 15 h 22"/>
                <a:gd name="T26" fmla="*/ 8 w 37"/>
                <a:gd name="T27" fmla="*/ 15 h 22"/>
                <a:gd name="T28" fmla="*/ 10 w 37"/>
                <a:gd name="T29" fmla="*/ 13 h 22"/>
                <a:gd name="T30" fmla="*/ 11 w 37"/>
                <a:gd name="T31" fmla="*/ 13 h 22"/>
                <a:gd name="T32" fmla="*/ 12 w 37"/>
                <a:gd name="T33" fmla="*/ 13 h 22"/>
                <a:gd name="T34" fmla="*/ 15 w 37"/>
                <a:gd name="T35" fmla="*/ 13 h 22"/>
                <a:gd name="T36" fmla="*/ 17 w 37"/>
                <a:gd name="T37" fmla="*/ 14 h 22"/>
                <a:gd name="T38" fmla="*/ 19 w 37"/>
                <a:gd name="T39" fmla="*/ 14 h 22"/>
                <a:gd name="T40" fmla="*/ 21 w 37"/>
                <a:gd name="T41" fmla="*/ 16 h 22"/>
                <a:gd name="T42" fmla="*/ 23 w 37"/>
                <a:gd name="T43" fmla="*/ 17 h 22"/>
                <a:gd name="T44" fmla="*/ 24 w 37"/>
                <a:gd name="T45" fmla="*/ 17 h 22"/>
                <a:gd name="T46" fmla="*/ 26 w 37"/>
                <a:gd name="T47" fmla="*/ 20 h 22"/>
                <a:gd name="T48" fmla="*/ 26 w 37"/>
                <a:gd name="T49" fmla="*/ 21 h 22"/>
                <a:gd name="T50" fmla="*/ 28 w 37"/>
                <a:gd name="T51" fmla="*/ 21 h 22"/>
                <a:gd name="T52" fmla="*/ 29 w 37"/>
                <a:gd name="T53" fmla="*/ 21 h 22"/>
                <a:gd name="T54" fmla="*/ 30 w 37"/>
                <a:gd name="T55" fmla="*/ 20 h 22"/>
                <a:gd name="T56" fmla="*/ 32 w 37"/>
                <a:gd name="T57" fmla="*/ 19 h 22"/>
                <a:gd name="T58" fmla="*/ 33 w 37"/>
                <a:gd name="T59" fmla="*/ 18 h 22"/>
                <a:gd name="T60" fmla="*/ 34 w 37"/>
                <a:gd name="T61" fmla="*/ 16 h 22"/>
                <a:gd name="T62" fmla="*/ 35 w 37"/>
                <a:gd name="T63" fmla="*/ 15 h 22"/>
                <a:gd name="T64" fmla="*/ 37 w 37"/>
                <a:gd name="T65" fmla="*/ 15 h 22"/>
                <a:gd name="T66" fmla="*/ 37 w 37"/>
                <a:gd name="T67" fmla="*/ 14 h 22"/>
                <a:gd name="T68" fmla="*/ 36 w 37"/>
                <a:gd name="T69" fmla="*/ 13 h 22"/>
                <a:gd name="T70" fmla="*/ 33 w 37"/>
                <a:gd name="T71" fmla="*/ 13 h 22"/>
                <a:gd name="T72" fmla="*/ 31 w 37"/>
                <a:gd name="T73" fmla="*/ 12 h 22"/>
                <a:gd name="T74" fmla="*/ 29 w 37"/>
                <a:gd name="T75" fmla="*/ 11 h 22"/>
                <a:gd name="T76" fmla="*/ 28 w 37"/>
                <a:gd name="T77" fmla="*/ 9 h 22"/>
                <a:gd name="T78" fmla="*/ 25 w 37"/>
                <a:gd name="T79" fmla="*/ 6 h 22"/>
                <a:gd name="T80" fmla="*/ 21 w 37"/>
                <a:gd name="T81" fmla="*/ 5 h 22"/>
                <a:gd name="T82" fmla="*/ 20 w 37"/>
                <a:gd name="T83" fmla="*/ 3 h 22"/>
                <a:gd name="T84" fmla="*/ 18 w 37"/>
                <a:gd name="T85" fmla="*/ 1 h 22"/>
                <a:gd name="T86" fmla="*/ 14 w 37"/>
                <a:gd name="T87" fmla="*/ 1 h 22"/>
                <a:gd name="T88" fmla="*/ 11 w 37"/>
                <a:gd name="T89" fmla="*/ 4 h 22"/>
                <a:gd name="T90" fmla="*/ 9 w 37"/>
                <a:gd name="T91" fmla="*/ 3 h 22"/>
                <a:gd name="T92" fmla="*/ 7 w 37"/>
                <a:gd name="T93" fmla="*/ 2 h 22"/>
                <a:gd name="T94" fmla="*/ 5 w 37"/>
                <a:gd name="T95" fmla="*/ 1 h 22"/>
                <a:gd name="T96" fmla="*/ 3 w 37"/>
                <a:gd name="T97" fmla="*/ 1 h 22"/>
                <a:gd name="T98" fmla="*/ 1 w 37"/>
                <a:gd name="T99" fmla="*/ 1 h 22"/>
                <a:gd name="T100" fmla="*/ 1 w 37"/>
                <a:gd name="T10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 h="22">
                  <a:moveTo>
                    <a:pt x="1" y="3"/>
                  </a:moveTo>
                  <a:cubicBezTo>
                    <a:pt x="1" y="3"/>
                    <a:pt x="1" y="4"/>
                    <a:pt x="2" y="4"/>
                  </a:cubicBezTo>
                  <a:cubicBezTo>
                    <a:pt x="2" y="4"/>
                    <a:pt x="2" y="4"/>
                    <a:pt x="2" y="3"/>
                  </a:cubicBezTo>
                  <a:cubicBezTo>
                    <a:pt x="2" y="3"/>
                    <a:pt x="2" y="2"/>
                    <a:pt x="2" y="2"/>
                  </a:cubicBezTo>
                  <a:cubicBezTo>
                    <a:pt x="2" y="2"/>
                    <a:pt x="2" y="2"/>
                    <a:pt x="2" y="1"/>
                  </a:cubicBezTo>
                  <a:cubicBezTo>
                    <a:pt x="3" y="1"/>
                    <a:pt x="3" y="1"/>
                    <a:pt x="3" y="1"/>
                  </a:cubicBezTo>
                  <a:cubicBezTo>
                    <a:pt x="4" y="1"/>
                    <a:pt x="4" y="2"/>
                    <a:pt x="4" y="3"/>
                  </a:cubicBezTo>
                  <a:cubicBezTo>
                    <a:pt x="5" y="3"/>
                    <a:pt x="5" y="3"/>
                    <a:pt x="5" y="3"/>
                  </a:cubicBezTo>
                  <a:cubicBezTo>
                    <a:pt x="6" y="4"/>
                    <a:pt x="7" y="4"/>
                    <a:pt x="7" y="4"/>
                  </a:cubicBezTo>
                  <a:cubicBezTo>
                    <a:pt x="7" y="5"/>
                    <a:pt x="7" y="5"/>
                    <a:pt x="6" y="5"/>
                  </a:cubicBezTo>
                  <a:cubicBezTo>
                    <a:pt x="6" y="6"/>
                    <a:pt x="6" y="6"/>
                    <a:pt x="5" y="6"/>
                  </a:cubicBezTo>
                  <a:cubicBezTo>
                    <a:pt x="5" y="5"/>
                    <a:pt x="5" y="5"/>
                    <a:pt x="4" y="5"/>
                  </a:cubicBezTo>
                  <a:cubicBezTo>
                    <a:pt x="4" y="5"/>
                    <a:pt x="4" y="5"/>
                    <a:pt x="3" y="5"/>
                  </a:cubicBezTo>
                  <a:cubicBezTo>
                    <a:pt x="3" y="5"/>
                    <a:pt x="3" y="5"/>
                    <a:pt x="2" y="5"/>
                  </a:cubicBezTo>
                  <a:cubicBezTo>
                    <a:pt x="2" y="5"/>
                    <a:pt x="2" y="6"/>
                    <a:pt x="2" y="6"/>
                  </a:cubicBezTo>
                  <a:cubicBezTo>
                    <a:pt x="2" y="6"/>
                    <a:pt x="2" y="6"/>
                    <a:pt x="2" y="7"/>
                  </a:cubicBezTo>
                  <a:cubicBezTo>
                    <a:pt x="2" y="7"/>
                    <a:pt x="3" y="7"/>
                    <a:pt x="3" y="7"/>
                  </a:cubicBezTo>
                  <a:cubicBezTo>
                    <a:pt x="3" y="7"/>
                    <a:pt x="4" y="7"/>
                    <a:pt x="4" y="8"/>
                  </a:cubicBezTo>
                  <a:cubicBezTo>
                    <a:pt x="4" y="8"/>
                    <a:pt x="4" y="8"/>
                    <a:pt x="4" y="9"/>
                  </a:cubicBezTo>
                  <a:cubicBezTo>
                    <a:pt x="4" y="9"/>
                    <a:pt x="3" y="9"/>
                    <a:pt x="4" y="10"/>
                  </a:cubicBezTo>
                  <a:cubicBezTo>
                    <a:pt x="4" y="10"/>
                    <a:pt x="4" y="10"/>
                    <a:pt x="4" y="10"/>
                  </a:cubicBezTo>
                  <a:cubicBezTo>
                    <a:pt x="5" y="11"/>
                    <a:pt x="5" y="11"/>
                    <a:pt x="5" y="11"/>
                  </a:cubicBezTo>
                  <a:cubicBezTo>
                    <a:pt x="5" y="11"/>
                    <a:pt x="5" y="11"/>
                    <a:pt x="5" y="11"/>
                  </a:cubicBezTo>
                  <a:cubicBezTo>
                    <a:pt x="6" y="11"/>
                    <a:pt x="6" y="12"/>
                    <a:pt x="6" y="12"/>
                  </a:cubicBezTo>
                  <a:cubicBezTo>
                    <a:pt x="6" y="13"/>
                    <a:pt x="6" y="13"/>
                    <a:pt x="6" y="14"/>
                  </a:cubicBezTo>
                  <a:cubicBezTo>
                    <a:pt x="7" y="14"/>
                    <a:pt x="7" y="15"/>
                    <a:pt x="7" y="15"/>
                  </a:cubicBezTo>
                  <a:cubicBezTo>
                    <a:pt x="7" y="15"/>
                    <a:pt x="7" y="15"/>
                    <a:pt x="7" y="15"/>
                  </a:cubicBezTo>
                  <a:cubicBezTo>
                    <a:pt x="7" y="15"/>
                    <a:pt x="7" y="15"/>
                    <a:pt x="8" y="15"/>
                  </a:cubicBezTo>
                  <a:cubicBezTo>
                    <a:pt x="8" y="15"/>
                    <a:pt x="9" y="15"/>
                    <a:pt x="9" y="14"/>
                  </a:cubicBezTo>
                  <a:cubicBezTo>
                    <a:pt x="9" y="14"/>
                    <a:pt x="9" y="14"/>
                    <a:pt x="10" y="13"/>
                  </a:cubicBezTo>
                  <a:cubicBezTo>
                    <a:pt x="10" y="13"/>
                    <a:pt x="10" y="13"/>
                    <a:pt x="11" y="13"/>
                  </a:cubicBezTo>
                  <a:cubicBezTo>
                    <a:pt x="11" y="13"/>
                    <a:pt x="11" y="13"/>
                    <a:pt x="11" y="13"/>
                  </a:cubicBezTo>
                  <a:cubicBezTo>
                    <a:pt x="12" y="13"/>
                    <a:pt x="12" y="13"/>
                    <a:pt x="12" y="13"/>
                  </a:cubicBezTo>
                  <a:cubicBezTo>
                    <a:pt x="12" y="13"/>
                    <a:pt x="12" y="13"/>
                    <a:pt x="12" y="13"/>
                  </a:cubicBezTo>
                  <a:cubicBezTo>
                    <a:pt x="13" y="12"/>
                    <a:pt x="13" y="13"/>
                    <a:pt x="14" y="13"/>
                  </a:cubicBezTo>
                  <a:cubicBezTo>
                    <a:pt x="14" y="13"/>
                    <a:pt x="15" y="13"/>
                    <a:pt x="15" y="13"/>
                  </a:cubicBezTo>
                  <a:cubicBezTo>
                    <a:pt x="15" y="14"/>
                    <a:pt x="16" y="14"/>
                    <a:pt x="16" y="14"/>
                  </a:cubicBezTo>
                  <a:cubicBezTo>
                    <a:pt x="16" y="14"/>
                    <a:pt x="17" y="14"/>
                    <a:pt x="17" y="14"/>
                  </a:cubicBezTo>
                  <a:cubicBezTo>
                    <a:pt x="18" y="14"/>
                    <a:pt x="18" y="14"/>
                    <a:pt x="18" y="14"/>
                  </a:cubicBezTo>
                  <a:cubicBezTo>
                    <a:pt x="19" y="14"/>
                    <a:pt x="19" y="14"/>
                    <a:pt x="19" y="14"/>
                  </a:cubicBezTo>
                  <a:cubicBezTo>
                    <a:pt x="20" y="15"/>
                    <a:pt x="20" y="15"/>
                    <a:pt x="20" y="15"/>
                  </a:cubicBezTo>
                  <a:cubicBezTo>
                    <a:pt x="20" y="15"/>
                    <a:pt x="20" y="16"/>
                    <a:pt x="21" y="16"/>
                  </a:cubicBezTo>
                  <a:cubicBezTo>
                    <a:pt x="21" y="16"/>
                    <a:pt x="22" y="16"/>
                    <a:pt x="22" y="16"/>
                  </a:cubicBezTo>
                  <a:cubicBezTo>
                    <a:pt x="22" y="16"/>
                    <a:pt x="22" y="17"/>
                    <a:pt x="23" y="17"/>
                  </a:cubicBezTo>
                  <a:cubicBezTo>
                    <a:pt x="23" y="17"/>
                    <a:pt x="23" y="17"/>
                    <a:pt x="24" y="17"/>
                  </a:cubicBezTo>
                  <a:cubicBezTo>
                    <a:pt x="24" y="17"/>
                    <a:pt x="24" y="17"/>
                    <a:pt x="24" y="17"/>
                  </a:cubicBezTo>
                  <a:cubicBezTo>
                    <a:pt x="25" y="18"/>
                    <a:pt x="25" y="18"/>
                    <a:pt x="25" y="19"/>
                  </a:cubicBezTo>
                  <a:cubicBezTo>
                    <a:pt x="25" y="19"/>
                    <a:pt x="25" y="19"/>
                    <a:pt x="26" y="20"/>
                  </a:cubicBezTo>
                  <a:cubicBezTo>
                    <a:pt x="26" y="20"/>
                    <a:pt x="26" y="20"/>
                    <a:pt x="26" y="21"/>
                  </a:cubicBezTo>
                  <a:cubicBezTo>
                    <a:pt x="26" y="21"/>
                    <a:pt x="26" y="21"/>
                    <a:pt x="26" y="21"/>
                  </a:cubicBezTo>
                  <a:cubicBezTo>
                    <a:pt x="26" y="21"/>
                    <a:pt x="26" y="21"/>
                    <a:pt x="27" y="21"/>
                  </a:cubicBezTo>
                  <a:cubicBezTo>
                    <a:pt x="27" y="21"/>
                    <a:pt x="27" y="21"/>
                    <a:pt x="28" y="21"/>
                  </a:cubicBezTo>
                  <a:cubicBezTo>
                    <a:pt x="28" y="21"/>
                    <a:pt x="28" y="22"/>
                    <a:pt x="29" y="21"/>
                  </a:cubicBezTo>
                  <a:cubicBezTo>
                    <a:pt x="29" y="21"/>
                    <a:pt x="29" y="21"/>
                    <a:pt x="29" y="21"/>
                  </a:cubicBezTo>
                  <a:cubicBezTo>
                    <a:pt x="30" y="21"/>
                    <a:pt x="30" y="21"/>
                    <a:pt x="30" y="21"/>
                  </a:cubicBezTo>
                  <a:cubicBezTo>
                    <a:pt x="30" y="21"/>
                    <a:pt x="30" y="20"/>
                    <a:pt x="30" y="20"/>
                  </a:cubicBezTo>
                  <a:cubicBezTo>
                    <a:pt x="30" y="19"/>
                    <a:pt x="31" y="20"/>
                    <a:pt x="31" y="19"/>
                  </a:cubicBezTo>
                  <a:cubicBezTo>
                    <a:pt x="31" y="19"/>
                    <a:pt x="31" y="19"/>
                    <a:pt x="32" y="19"/>
                  </a:cubicBezTo>
                  <a:cubicBezTo>
                    <a:pt x="32" y="19"/>
                    <a:pt x="32" y="19"/>
                    <a:pt x="32" y="19"/>
                  </a:cubicBezTo>
                  <a:cubicBezTo>
                    <a:pt x="33" y="19"/>
                    <a:pt x="33" y="19"/>
                    <a:pt x="33" y="18"/>
                  </a:cubicBezTo>
                  <a:cubicBezTo>
                    <a:pt x="33" y="18"/>
                    <a:pt x="33" y="17"/>
                    <a:pt x="33" y="17"/>
                  </a:cubicBezTo>
                  <a:cubicBezTo>
                    <a:pt x="33" y="16"/>
                    <a:pt x="33" y="16"/>
                    <a:pt x="34" y="16"/>
                  </a:cubicBezTo>
                  <a:cubicBezTo>
                    <a:pt x="34" y="16"/>
                    <a:pt x="34" y="16"/>
                    <a:pt x="35" y="16"/>
                  </a:cubicBezTo>
                  <a:cubicBezTo>
                    <a:pt x="35" y="15"/>
                    <a:pt x="35" y="15"/>
                    <a:pt x="35" y="15"/>
                  </a:cubicBezTo>
                  <a:cubicBezTo>
                    <a:pt x="36" y="15"/>
                    <a:pt x="36" y="15"/>
                    <a:pt x="36" y="15"/>
                  </a:cubicBezTo>
                  <a:cubicBezTo>
                    <a:pt x="36" y="15"/>
                    <a:pt x="36" y="15"/>
                    <a:pt x="37" y="15"/>
                  </a:cubicBezTo>
                  <a:cubicBezTo>
                    <a:pt x="37" y="15"/>
                    <a:pt x="37" y="15"/>
                    <a:pt x="37" y="15"/>
                  </a:cubicBezTo>
                  <a:cubicBezTo>
                    <a:pt x="37" y="15"/>
                    <a:pt x="37" y="15"/>
                    <a:pt x="37" y="14"/>
                  </a:cubicBezTo>
                  <a:cubicBezTo>
                    <a:pt x="37" y="14"/>
                    <a:pt x="37" y="14"/>
                    <a:pt x="37" y="13"/>
                  </a:cubicBezTo>
                  <a:cubicBezTo>
                    <a:pt x="36" y="13"/>
                    <a:pt x="36" y="13"/>
                    <a:pt x="36" y="13"/>
                  </a:cubicBezTo>
                  <a:cubicBezTo>
                    <a:pt x="35" y="13"/>
                    <a:pt x="35" y="13"/>
                    <a:pt x="34" y="13"/>
                  </a:cubicBezTo>
                  <a:cubicBezTo>
                    <a:pt x="34" y="13"/>
                    <a:pt x="34" y="13"/>
                    <a:pt x="33" y="13"/>
                  </a:cubicBezTo>
                  <a:cubicBezTo>
                    <a:pt x="33" y="13"/>
                    <a:pt x="32" y="13"/>
                    <a:pt x="32" y="13"/>
                  </a:cubicBezTo>
                  <a:cubicBezTo>
                    <a:pt x="31" y="13"/>
                    <a:pt x="31" y="12"/>
                    <a:pt x="31" y="12"/>
                  </a:cubicBezTo>
                  <a:cubicBezTo>
                    <a:pt x="30" y="12"/>
                    <a:pt x="30" y="12"/>
                    <a:pt x="30" y="11"/>
                  </a:cubicBezTo>
                  <a:cubicBezTo>
                    <a:pt x="29" y="11"/>
                    <a:pt x="29" y="11"/>
                    <a:pt x="29" y="11"/>
                  </a:cubicBezTo>
                  <a:cubicBezTo>
                    <a:pt x="29" y="11"/>
                    <a:pt x="29" y="10"/>
                    <a:pt x="29" y="10"/>
                  </a:cubicBezTo>
                  <a:cubicBezTo>
                    <a:pt x="28" y="10"/>
                    <a:pt x="28" y="9"/>
                    <a:pt x="28" y="9"/>
                  </a:cubicBezTo>
                  <a:cubicBezTo>
                    <a:pt x="27" y="8"/>
                    <a:pt x="27" y="8"/>
                    <a:pt x="26" y="8"/>
                  </a:cubicBezTo>
                  <a:cubicBezTo>
                    <a:pt x="26" y="7"/>
                    <a:pt x="25" y="7"/>
                    <a:pt x="25" y="6"/>
                  </a:cubicBezTo>
                  <a:cubicBezTo>
                    <a:pt x="24" y="5"/>
                    <a:pt x="24" y="5"/>
                    <a:pt x="23" y="5"/>
                  </a:cubicBezTo>
                  <a:cubicBezTo>
                    <a:pt x="22" y="5"/>
                    <a:pt x="22" y="5"/>
                    <a:pt x="21" y="5"/>
                  </a:cubicBezTo>
                  <a:cubicBezTo>
                    <a:pt x="21" y="5"/>
                    <a:pt x="21" y="4"/>
                    <a:pt x="21" y="3"/>
                  </a:cubicBezTo>
                  <a:cubicBezTo>
                    <a:pt x="20" y="3"/>
                    <a:pt x="20" y="3"/>
                    <a:pt x="20" y="3"/>
                  </a:cubicBezTo>
                  <a:cubicBezTo>
                    <a:pt x="20" y="2"/>
                    <a:pt x="19" y="2"/>
                    <a:pt x="19" y="2"/>
                  </a:cubicBezTo>
                  <a:cubicBezTo>
                    <a:pt x="18" y="1"/>
                    <a:pt x="18" y="1"/>
                    <a:pt x="18" y="1"/>
                  </a:cubicBezTo>
                  <a:cubicBezTo>
                    <a:pt x="17" y="0"/>
                    <a:pt x="17" y="0"/>
                    <a:pt x="16" y="0"/>
                  </a:cubicBezTo>
                  <a:cubicBezTo>
                    <a:pt x="15" y="0"/>
                    <a:pt x="15" y="1"/>
                    <a:pt x="14" y="1"/>
                  </a:cubicBezTo>
                  <a:cubicBezTo>
                    <a:pt x="13" y="2"/>
                    <a:pt x="13" y="2"/>
                    <a:pt x="12" y="3"/>
                  </a:cubicBezTo>
                  <a:cubicBezTo>
                    <a:pt x="12" y="3"/>
                    <a:pt x="12" y="4"/>
                    <a:pt x="11" y="4"/>
                  </a:cubicBezTo>
                  <a:cubicBezTo>
                    <a:pt x="11" y="4"/>
                    <a:pt x="11" y="3"/>
                    <a:pt x="10" y="3"/>
                  </a:cubicBezTo>
                  <a:cubicBezTo>
                    <a:pt x="10" y="3"/>
                    <a:pt x="10" y="3"/>
                    <a:pt x="9" y="3"/>
                  </a:cubicBezTo>
                  <a:cubicBezTo>
                    <a:pt x="9" y="3"/>
                    <a:pt x="9" y="3"/>
                    <a:pt x="8" y="3"/>
                  </a:cubicBezTo>
                  <a:cubicBezTo>
                    <a:pt x="8" y="3"/>
                    <a:pt x="8" y="2"/>
                    <a:pt x="7" y="2"/>
                  </a:cubicBezTo>
                  <a:cubicBezTo>
                    <a:pt x="7" y="2"/>
                    <a:pt x="6" y="2"/>
                    <a:pt x="6" y="2"/>
                  </a:cubicBezTo>
                  <a:cubicBezTo>
                    <a:pt x="5" y="2"/>
                    <a:pt x="5" y="1"/>
                    <a:pt x="5" y="1"/>
                  </a:cubicBezTo>
                  <a:cubicBezTo>
                    <a:pt x="5" y="1"/>
                    <a:pt x="5" y="1"/>
                    <a:pt x="4" y="1"/>
                  </a:cubicBezTo>
                  <a:cubicBezTo>
                    <a:pt x="4" y="1"/>
                    <a:pt x="4" y="1"/>
                    <a:pt x="3" y="1"/>
                  </a:cubicBezTo>
                  <a:cubicBezTo>
                    <a:pt x="3" y="1"/>
                    <a:pt x="3" y="1"/>
                    <a:pt x="2" y="1"/>
                  </a:cubicBezTo>
                  <a:cubicBezTo>
                    <a:pt x="2" y="1"/>
                    <a:pt x="1" y="1"/>
                    <a:pt x="1" y="1"/>
                  </a:cubicBezTo>
                  <a:cubicBezTo>
                    <a:pt x="0" y="1"/>
                    <a:pt x="0" y="1"/>
                    <a:pt x="0" y="1"/>
                  </a:cubicBezTo>
                  <a:cubicBezTo>
                    <a:pt x="0" y="1"/>
                    <a:pt x="0" y="1"/>
                    <a:pt x="1" y="2"/>
                  </a:cubicBezTo>
                  <a:cubicBezTo>
                    <a:pt x="1" y="2"/>
                    <a:pt x="1"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5" name="Freeform 481"/>
            <p:cNvSpPr>
              <a:spLocks/>
            </p:cNvSpPr>
            <p:nvPr/>
          </p:nvSpPr>
          <p:spPr bwMode="auto">
            <a:xfrm>
              <a:off x="4668839" y="1649414"/>
              <a:ext cx="0" cy="952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6" name="Freeform 482"/>
            <p:cNvSpPr>
              <a:spLocks/>
            </p:cNvSpPr>
            <p:nvPr/>
          </p:nvSpPr>
          <p:spPr bwMode="auto">
            <a:xfrm>
              <a:off x="4668839" y="1649414"/>
              <a:ext cx="96838" cy="128588"/>
            </a:xfrm>
            <a:custGeom>
              <a:avLst/>
              <a:gdLst>
                <a:gd name="T0" fmla="*/ 9 w 9"/>
                <a:gd name="T1" fmla="*/ 9 h 12"/>
                <a:gd name="T2" fmla="*/ 9 w 9"/>
                <a:gd name="T3" fmla="*/ 8 h 12"/>
                <a:gd name="T4" fmla="*/ 8 w 9"/>
                <a:gd name="T5" fmla="*/ 7 h 12"/>
                <a:gd name="T6" fmla="*/ 8 w 9"/>
                <a:gd name="T7" fmla="*/ 6 h 12"/>
                <a:gd name="T8" fmla="*/ 9 w 9"/>
                <a:gd name="T9" fmla="*/ 5 h 12"/>
                <a:gd name="T10" fmla="*/ 9 w 9"/>
                <a:gd name="T11" fmla="*/ 5 h 12"/>
                <a:gd name="T12" fmla="*/ 9 w 9"/>
                <a:gd name="T13" fmla="*/ 4 h 12"/>
                <a:gd name="T14" fmla="*/ 8 w 9"/>
                <a:gd name="T15" fmla="*/ 4 h 12"/>
                <a:gd name="T16" fmla="*/ 7 w 9"/>
                <a:gd name="T17" fmla="*/ 4 h 12"/>
                <a:gd name="T18" fmla="*/ 6 w 9"/>
                <a:gd name="T19" fmla="*/ 4 h 12"/>
                <a:gd name="T20" fmla="*/ 6 w 9"/>
                <a:gd name="T21" fmla="*/ 3 h 12"/>
                <a:gd name="T22" fmla="*/ 6 w 9"/>
                <a:gd name="T23" fmla="*/ 2 h 12"/>
                <a:gd name="T24" fmla="*/ 5 w 9"/>
                <a:gd name="T25" fmla="*/ 1 h 12"/>
                <a:gd name="T26" fmla="*/ 4 w 9"/>
                <a:gd name="T27" fmla="*/ 1 h 12"/>
                <a:gd name="T28" fmla="*/ 4 w 9"/>
                <a:gd name="T29" fmla="*/ 1 h 12"/>
                <a:gd name="T30" fmla="*/ 4 w 9"/>
                <a:gd name="T31" fmla="*/ 1 h 12"/>
                <a:gd name="T32" fmla="*/ 3 w 9"/>
                <a:gd name="T33" fmla="*/ 1 h 12"/>
                <a:gd name="T34" fmla="*/ 2 w 9"/>
                <a:gd name="T35" fmla="*/ 0 h 12"/>
                <a:gd name="T36" fmla="*/ 1 w 9"/>
                <a:gd name="T37" fmla="*/ 0 h 12"/>
                <a:gd name="T38" fmla="*/ 0 w 9"/>
                <a:gd name="T39" fmla="*/ 1 h 12"/>
                <a:gd name="T40" fmla="*/ 0 w 9"/>
                <a:gd name="T41" fmla="*/ 2 h 12"/>
                <a:gd name="T42" fmla="*/ 1 w 9"/>
                <a:gd name="T43" fmla="*/ 3 h 12"/>
                <a:gd name="T44" fmla="*/ 2 w 9"/>
                <a:gd name="T45" fmla="*/ 4 h 12"/>
                <a:gd name="T46" fmla="*/ 1 w 9"/>
                <a:gd name="T47" fmla="*/ 5 h 12"/>
                <a:gd name="T48" fmla="*/ 2 w 9"/>
                <a:gd name="T49" fmla="*/ 6 h 12"/>
                <a:gd name="T50" fmla="*/ 2 w 9"/>
                <a:gd name="T51" fmla="*/ 7 h 12"/>
                <a:gd name="T52" fmla="*/ 2 w 9"/>
                <a:gd name="T53" fmla="*/ 7 h 12"/>
                <a:gd name="T54" fmla="*/ 2 w 9"/>
                <a:gd name="T55" fmla="*/ 8 h 12"/>
                <a:gd name="T56" fmla="*/ 3 w 9"/>
                <a:gd name="T57" fmla="*/ 9 h 12"/>
                <a:gd name="T58" fmla="*/ 3 w 9"/>
                <a:gd name="T59" fmla="*/ 9 h 12"/>
                <a:gd name="T60" fmla="*/ 3 w 9"/>
                <a:gd name="T61" fmla="*/ 10 h 12"/>
                <a:gd name="T62" fmla="*/ 3 w 9"/>
                <a:gd name="T63" fmla="*/ 10 h 12"/>
                <a:gd name="T64" fmla="*/ 3 w 9"/>
                <a:gd name="T65" fmla="*/ 10 h 12"/>
                <a:gd name="T66" fmla="*/ 4 w 9"/>
                <a:gd name="T67" fmla="*/ 11 h 12"/>
                <a:gd name="T68" fmla="*/ 4 w 9"/>
                <a:gd name="T69" fmla="*/ 12 h 12"/>
                <a:gd name="T70" fmla="*/ 5 w 9"/>
                <a:gd name="T71" fmla="*/ 12 h 12"/>
                <a:gd name="T72" fmla="*/ 6 w 9"/>
                <a:gd name="T73" fmla="*/ 12 h 12"/>
                <a:gd name="T74" fmla="*/ 7 w 9"/>
                <a:gd name="T75" fmla="*/ 12 h 12"/>
                <a:gd name="T76" fmla="*/ 8 w 9"/>
                <a:gd name="T77" fmla="*/ 11 h 12"/>
                <a:gd name="T78" fmla="*/ 9 w 9"/>
                <a:gd name="T79" fmla="*/ 11 h 12"/>
                <a:gd name="T80" fmla="*/ 9 w 9"/>
                <a:gd name="T81" fmla="*/ 11 h 12"/>
                <a:gd name="T82" fmla="*/ 9 w 9"/>
                <a:gd name="T83" fmla="*/ 9 h 12"/>
                <a:gd name="T84" fmla="*/ 9 w 9"/>
                <a:gd name="T8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2">
                  <a:moveTo>
                    <a:pt x="9" y="9"/>
                  </a:moveTo>
                  <a:cubicBezTo>
                    <a:pt x="9" y="9"/>
                    <a:pt x="9" y="8"/>
                    <a:pt x="9" y="8"/>
                  </a:cubicBezTo>
                  <a:cubicBezTo>
                    <a:pt x="9" y="8"/>
                    <a:pt x="9" y="8"/>
                    <a:pt x="8" y="7"/>
                  </a:cubicBezTo>
                  <a:cubicBezTo>
                    <a:pt x="8" y="7"/>
                    <a:pt x="8" y="6"/>
                    <a:pt x="8" y="6"/>
                  </a:cubicBezTo>
                  <a:cubicBezTo>
                    <a:pt x="8" y="6"/>
                    <a:pt x="9" y="6"/>
                    <a:pt x="9" y="5"/>
                  </a:cubicBezTo>
                  <a:cubicBezTo>
                    <a:pt x="9" y="5"/>
                    <a:pt x="9" y="5"/>
                    <a:pt x="9" y="5"/>
                  </a:cubicBezTo>
                  <a:cubicBezTo>
                    <a:pt x="9" y="5"/>
                    <a:pt x="9" y="4"/>
                    <a:pt x="9" y="4"/>
                  </a:cubicBezTo>
                  <a:cubicBezTo>
                    <a:pt x="8" y="4"/>
                    <a:pt x="8" y="4"/>
                    <a:pt x="8" y="4"/>
                  </a:cubicBezTo>
                  <a:cubicBezTo>
                    <a:pt x="7" y="4"/>
                    <a:pt x="7" y="4"/>
                    <a:pt x="7" y="4"/>
                  </a:cubicBezTo>
                  <a:cubicBezTo>
                    <a:pt x="7" y="4"/>
                    <a:pt x="6" y="4"/>
                    <a:pt x="6" y="4"/>
                  </a:cubicBezTo>
                  <a:cubicBezTo>
                    <a:pt x="6" y="3"/>
                    <a:pt x="6" y="3"/>
                    <a:pt x="6" y="3"/>
                  </a:cubicBezTo>
                  <a:cubicBezTo>
                    <a:pt x="6" y="3"/>
                    <a:pt x="6" y="2"/>
                    <a:pt x="6" y="2"/>
                  </a:cubicBezTo>
                  <a:cubicBezTo>
                    <a:pt x="5" y="2"/>
                    <a:pt x="5" y="2"/>
                    <a:pt x="5" y="1"/>
                  </a:cubicBezTo>
                  <a:cubicBezTo>
                    <a:pt x="5" y="1"/>
                    <a:pt x="4" y="1"/>
                    <a:pt x="4" y="1"/>
                  </a:cubicBezTo>
                  <a:cubicBezTo>
                    <a:pt x="4" y="1"/>
                    <a:pt x="4" y="1"/>
                    <a:pt x="4" y="1"/>
                  </a:cubicBezTo>
                  <a:cubicBezTo>
                    <a:pt x="4" y="1"/>
                    <a:pt x="4" y="1"/>
                    <a:pt x="4" y="1"/>
                  </a:cubicBezTo>
                  <a:cubicBezTo>
                    <a:pt x="3" y="1"/>
                    <a:pt x="3" y="1"/>
                    <a:pt x="3" y="1"/>
                  </a:cubicBezTo>
                  <a:cubicBezTo>
                    <a:pt x="2" y="0"/>
                    <a:pt x="2" y="0"/>
                    <a:pt x="2" y="0"/>
                  </a:cubicBezTo>
                  <a:cubicBezTo>
                    <a:pt x="1" y="0"/>
                    <a:pt x="1" y="0"/>
                    <a:pt x="1" y="0"/>
                  </a:cubicBezTo>
                  <a:cubicBezTo>
                    <a:pt x="0" y="0"/>
                    <a:pt x="0" y="0"/>
                    <a:pt x="0" y="1"/>
                  </a:cubicBezTo>
                  <a:cubicBezTo>
                    <a:pt x="0" y="1"/>
                    <a:pt x="0" y="2"/>
                    <a:pt x="0" y="2"/>
                  </a:cubicBezTo>
                  <a:cubicBezTo>
                    <a:pt x="1" y="3"/>
                    <a:pt x="1" y="3"/>
                    <a:pt x="1" y="3"/>
                  </a:cubicBezTo>
                  <a:cubicBezTo>
                    <a:pt x="1" y="4"/>
                    <a:pt x="2" y="4"/>
                    <a:pt x="2" y="4"/>
                  </a:cubicBezTo>
                  <a:cubicBezTo>
                    <a:pt x="2" y="5"/>
                    <a:pt x="1" y="5"/>
                    <a:pt x="1" y="5"/>
                  </a:cubicBezTo>
                  <a:cubicBezTo>
                    <a:pt x="1" y="6"/>
                    <a:pt x="2" y="6"/>
                    <a:pt x="2" y="6"/>
                  </a:cubicBezTo>
                  <a:cubicBezTo>
                    <a:pt x="2" y="6"/>
                    <a:pt x="2" y="7"/>
                    <a:pt x="2" y="7"/>
                  </a:cubicBezTo>
                  <a:cubicBezTo>
                    <a:pt x="2" y="7"/>
                    <a:pt x="2" y="7"/>
                    <a:pt x="2" y="7"/>
                  </a:cubicBezTo>
                  <a:cubicBezTo>
                    <a:pt x="2" y="7"/>
                    <a:pt x="2" y="7"/>
                    <a:pt x="2" y="8"/>
                  </a:cubicBezTo>
                  <a:cubicBezTo>
                    <a:pt x="2" y="8"/>
                    <a:pt x="3" y="8"/>
                    <a:pt x="3" y="9"/>
                  </a:cubicBezTo>
                  <a:cubicBezTo>
                    <a:pt x="2" y="9"/>
                    <a:pt x="3" y="9"/>
                    <a:pt x="3" y="9"/>
                  </a:cubicBezTo>
                  <a:cubicBezTo>
                    <a:pt x="3" y="10"/>
                    <a:pt x="3" y="10"/>
                    <a:pt x="3" y="10"/>
                  </a:cubicBezTo>
                  <a:cubicBezTo>
                    <a:pt x="3" y="10"/>
                    <a:pt x="3" y="10"/>
                    <a:pt x="3" y="10"/>
                  </a:cubicBezTo>
                  <a:cubicBezTo>
                    <a:pt x="3" y="10"/>
                    <a:pt x="3" y="10"/>
                    <a:pt x="3" y="10"/>
                  </a:cubicBezTo>
                  <a:cubicBezTo>
                    <a:pt x="3" y="10"/>
                    <a:pt x="3" y="11"/>
                    <a:pt x="4" y="11"/>
                  </a:cubicBezTo>
                  <a:cubicBezTo>
                    <a:pt x="4" y="11"/>
                    <a:pt x="4" y="11"/>
                    <a:pt x="4" y="12"/>
                  </a:cubicBezTo>
                  <a:cubicBezTo>
                    <a:pt x="4" y="12"/>
                    <a:pt x="4" y="12"/>
                    <a:pt x="5" y="12"/>
                  </a:cubicBezTo>
                  <a:cubicBezTo>
                    <a:pt x="5" y="12"/>
                    <a:pt x="5" y="12"/>
                    <a:pt x="6" y="12"/>
                  </a:cubicBezTo>
                  <a:cubicBezTo>
                    <a:pt x="6" y="12"/>
                    <a:pt x="7" y="12"/>
                    <a:pt x="7" y="12"/>
                  </a:cubicBezTo>
                  <a:cubicBezTo>
                    <a:pt x="7" y="12"/>
                    <a:pt x="8" y="12"/>
                    <a:pt x="8" y="11"/>
                  </a:cubicBezTo>
                  <a:cubicBezTo>
                    <a:pt x="8" y="11"/>
                    <a:pt x="8" y="11"/>
                    <a:pt x="9" y="11"/>
                  </a:cubicBezTo>
                  <a:cubicBezTo>
                    <a:pt x="9" y="11"/>
                    <a:pt x="9" y="11"/>
                    <a:pt x="9" y="11"/>
                  </a:cubicBezTo>
                  <a:cubicBezTo>
                    <a:pt x="9" y="10"/>
                    <a:pt x="8" y="10"/>
                    <a:pt x="9" y="9"/>
                  </a:cubicBezTo>
                  <a:cubicBezTo>
                    <a:pt x="9" y="9"/>
                    <a:pt x="9" y="9"/>
                    <a:pt x="9"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7" name="Freeform 483"/>
            <p:cNvSpPr>
              <a:spLocks/>
            </p:cNvSpPr>
            <p:nvPr/>
          </p:nvSpPr>
          <p:spPr bwMode="auto">
            <a:xfrm>
              <a:off x="4614864" y="1541464"/>
              <a:ext cx="130175" cy="53975"/>
            </a:xfrm>
            <a:custGeom>
              <a:avLst/>
              <a:gdLst>
                <a:gd name="T0" fmla="*/ 0 w 12"/>
                <a:gd name="T1" fmla="*/ 4 h 5"/>
                <a:gd name="T2" fmla="*/ 0 w 12"/>
                <a:gd name="T3" fmla="*/ 5 h 5"/>
                <a:gd name="T4" fmla="*/ 1 w 12"/>
                <a:gd name="T5" fmla="*/ 5 h 5"/>
                <a:gd name="T6" fmla="*/ 2 w 12"/>
                <a:gd name="T7" fmla="*/ 5 h 5"/>
                <a:gd name="T8" fmla="*/ 4 w 12"/>
                <a:gd name="T9" fmla="*/ 5 h 5"/>
                <a:gd name="T10" fmla="*/ 5 w 12"/>
                <a:gd name="T11" fmla="*/ 4 h 5"/>
                <a:gd name="T12" fmla="*/ 6 w 12"/>
                <a:gd name="T13" fmla="*/ 4 h 5"/>
                <a:gd name="T14" fmla="*/ 7 w 12"/>
                <a:gd name="T15" fmla="*/ 4 h 5"/>
                <a:gd name="T16" fmla="*/ 8 w 12"/>
                <a:gd name="T17" fmla="*/ 3 h 5"/>
                <a:gd name="T18" fmla="*/ 9 w 12"/>
                <a:gd name="T19" fmla="*/ 3 h 5"/>
                <a:gd name="T20" fmla="*/ 9 w 12"/>
                <a:gd name="T21" fmla="*/ 3 h 5"/>
                <a:gd name="T22" fmla="*/ 11 w 12"/>
                <a:gd name="T23" fmla="*/ 3 h 5"/>
                <a:gd name="T24" fmla="*/ 11 w 12"/>
                <a:gd name="T25" fmla="*/ 4 h 5"/>
                <a:gd name="T26" fmla="*/ 12 w 12"/>
                <a:gd name="T27" fmla="*/ 4 h 5"/>
                <a:gd name="T28" fmla="*/ 12 w 12"/>
                <a:gd name="T29" fmla="*/ 3 h 5"/>
                <a:gd name="T30" fmla="*/ 12 w 12"/>
                <a:gd name="T31" fmla="*/ 3 h 5"/>
                <a:gd name="T32" fmla="*/ 12 w 12"/>
                <a:gd name="T33" fmla="*/ 2 h 5"/>
                <a:gd name="T34" fmla="*/ 12 w 12"/>
                <a:gd name="T35" fmla="*/ 2 h 5"/>
                <a:gd name="T36" fmla="*/ 12 w 12"/>
                <a:gd name="T37" fmla="*/ 2 h 5"/>
                <a:gd name="T38" fmla="*/ 12 w 12"/>
                <a:gd name="T39" fmla="*/ 1 h 5"/>
                <a:gd name="T40" fmla="*/ 11 w 12"/>
                <a:gd name="T41" fmla="*/ 1 h 5"/>
                <a:gd name="T42" fmla="*/ 10 w 12"/>
                <a:gd name="T43" fmla="*/ 0 h 5"/>
                <a:gd name="T44" fmla="*/ 9 w 12"/>
                <a:gd name="T45" fmla="*/ 0 h 5"/>
                <a:gd name="T46" fmla="*/ 9 w 12"/>
                <a:gd name="T47" fmla="*/ 1 h 5"/>
                <a:gd name="T48" fmla="*/ 8 w 12"/>
                <a:gd name="T49" fmla="*/ 1 h 5"/>
                <a:gd name="T50" fmla="*/ 7 w 12"/>
                <a:gd name="T51" fmla="*/ 1 h 5"/>
                <a:gd name="T52" fmla="*/ 6 w 12"/>
                <a:gd name="T53" fmla="*/ 0 h 5"/>
                <a:gd name="T54" fmla="*/ 5 w 12"/>
                <a:gd name="T55" fmla="*/ 0 h 5"/>
                <a:gd name="T56" fmla="*/ 4 w 12"/>
                <a:gd name="T57" fmla="*/ 0 h 5"/>
                <a:gd name="T58" fmla="*/ 3 w 12"/>
                <a:gd name="T59" fmla="*/ 0 h 5"/>
                <a:gd name="T60" fmla="*/ 3 w 12"/>
                <a:gd name="T61" fmla="*/ 0 h 5"/>
                <a:gd name="T62" fmla="*/ 2 w 12"/>
                <a:gd name="T63" fmla="*/ 0 h 5"/>
                <a:gd name="T64" fmla="*/ 1 w 12"/>
                <a:gd name="T65" fmla="*/ 1 h 5"/>
                <a:gd name="T66" fmla="*/ 1 w 12"/>
                <a:gd name="T67" fmla="*/ 2 h 5"/>
                <a:gd name="T68" fmla="*/ 0 w 12"/>
                <a:gd name="T69" fmla="*/ 3 h 5"/>
                <a:gd name="T70" fmla="*/ 0 w 12"/>
                <a:gd name="T71" fmla="*/ 3 h 5"/>
                <a:gd name="T72" fmla="*/ 0 w 12"/>
                <a:gd name="T7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5">
                  <a:moveTo>
                    <a:pt x="0" y="4"/>
                  </a:moveTo>
                  <a:cubicBezTo>
                    <a:pt x="0" y="4"/>
                    <a:pt x="0" y="4"/>
                    <a:pt x="0" y="5"/>
                  </a:cubicBezTo>
                  <a:cubicBezTo>
                    <a:pt x="1" y="5"/>
                    <a:pt x="1" y="5"/>
                    <a:pt x="1" y="5"/>
                  </a:cubicBezTo>
                  <a:cubicBezTo>
                    <a:pt x="1" y="5"/>
                    <a:pt x="1" y="5"/>
                    <a:pt x="2" y="5"/>
                  </a:cubicBezTo>
                  <a:cubicBezTo>
                    <a:pt x="3" y="5"/>
                    <a:pt x="3" y="5"/>
                    <a:pt x="4" y="5"/>
                  </a:cubicBezTo>
                  <a:cubicBezTo>
                    <a:pt x="4" y="5"/>
                    <a:pt x="5" y="5"/>
                    <a:pt x="5" y="4"/>
                  </a:cubicBezTo>
                  <a:cubicBezTo>
                    <a:pt x="5" y="4"/>
                    <a:pt x="6" y="4"/>
                    <a:pt x="6" y="4"/>
                  </a:cubicBezTo>
                  <a:cubicBezTo>
                    <a:pt x="6" y="4"/>
                    <a:pt x="7" y="4"/>
                    <a:pt x="7" y="4"/>
                  </a:cubicBezTo>
                  <a:cubicBezTo>
                    <a:pt x="8" y="4"/>
                    <a:pt x="8" y="4"/>
                    <a:pt x="8" y="3"/>
                  </a:cubicBezTo>
                  <a:cubicBezTo>
                    <a:pt x="8" y="3"/>
                    <a:pt x="8" y="3"/>
                    <a:pt x="9" y="3"/>
                  </a:cubicBezTo>
                  <a:cubicBezTo>
                    <a:pt x="9" y="3"/>
                    <a:pt x="9" y="3"/>
                    <a:pt x="9" y="3"/>
                  </a:cubicBezTo>
                  <a:cubicBezTo>
                    <a:pt x="10" y="3"/>
                    <a:pt x="10" y="3"/>
                    <a:pt x="11" y="3"/>
                  </a:cubicBezTo>
                  <a:cubicBezTo>
                    <a:pt x="11" y="3"/>
                    <a:pt x="11" y="3"/>
                    <a:pt x="11" y="4"/>
                  </a:cubicBezTo>
                  <a:cubicBezTo>
                    <a:pt x="11" y="4"/>
                    <a:pt x="12" y="4"/>
                    <a:pt x="12" y="4"/>
                  </a:cubicBezTo>
                  <a:cubicBezTo>
                    <a:pt x="12" y="3"/>
                    <a:pt x="12" y="3"/>
                    <a:pt x="12" y="3"/>
                  </a:cubicBezTo>
                  <a:cubicBezTo>
                    <a:pt x="12" y="3"/>
                    <a:pt x="12" y="3"/>
                    <a:pt x="12" y="3"/>
                  </a:cubicBezTo>
                  <a:cubicBezTo>
                    <a:pt x="12" y="3"/>
                    <a:pt x="12" y="3"/>
                    <a:pt x="12" y="2"/>
                  </a:cubicBezTo>
                  <a:cubicBezTo>
                    <a:pt x="12" y="2"/>
                    <a:pt x="12" y="2"/>
                    <a:pt x="12" y="2"/>
                  </a:cubicBezTo>
                  <a:cubicBezTo>
                    <a:pt x="12" y="2"/>
                    <a:pt x="12" y="2"/>
                    <a:pt x="12" y="2"/>
                  </a:cubicBezTo>
                  <a:cubicBezTo>
                    <a:pt x="12" y="2"/>
                    <a:pt x="12" y="2"/>
                    <a:pt x="12" y="1"/>
                  </a:cubicBezTo>
                  <a:cubicBezTo>
                    <a:pt x="11" y="1"/>
                    <a:pt x="11" y="1"/>
                    <a:pt x="11" y="1"/>
                  </a:cubicBezTo>
                  <a:cubicBezTo>
                    <a:pt x="10" y="1"/>
                    <a:pt x="10" y="1"/>
                    <a:pt x="10" y="0"/>
                  </a:cubicBezTo>
                  <a:cubicBezTo>
                    <a:pt x="10" y="0"/>
                    <a:pt x="9" y="0"/>
                    <a:pt x="9" y="0"/>
                  </a:cubicBezTo>
                  <a:cubicBezTo>
                    <a:pt x="9" y="0"/>
                    <a:pt x="9" y="1"/>
                    <a:pt x="9" y="1"/>
                  </a:cubicBezTo>
                  <a:cubicBezTo>
                    <a:pt x="8" y="1"/>
                    <a:pt x="8" y="1"/>
                    <a:pt x="8" y="1"/>
                  </a:cubicBezTo>
                  <a:cubicBezTo>
                    <a:pt x="8" y="1"/>
                    <a:pt x="8" y="1"/>
                    <a:pt x="7" y="1"/>
                  </a:cubicBezTo>
                  <a:cubicBezTo>
                    <a:pt x="7" y="1"/>
                    <a:pt x="7" y="0"/>
                    <a:pt x="6" y="0"/>
                  </a:cubicBezTo>
                  <a:cubicBezTo>
                    <a:pt x="6" y="0"/>
                    <a:pt x="5" y="0"/>
                    <a:pt x="5" y="0"/>
                  </a:cubicBezTo>
                  <a:cubicBezTo>
                    <a:pt x="5" y="0"/>
                    <a:pt x="4" y="0"/>
                    <a:pt x="4" y="0"/>
                  </a:cubicBezTo>
                  <a:cubicBezTo>
                    <a:pt x="4" y="0"/>
                    <a:pt x="4" y="0"/>
                    <a:pt x="3" y="0"/>
                  </a:cubicBezTo>
                  <a:cubicBezTo>
                    <a:pt x="3" y="0"/>
                    <a:pt x="3" y="0"/>
                    <a:pt x="3" y="0"/>
                  </a:cubicBezTo>
                  <a:cubicBezTo>
                    <a:pt x="2" y="0"/>
                    <a:pt x="2" y="0"/>
                    <a:pt x="2" y="0"/>
                  </a:cubicBezTo>
                  <a:cubicBezTo>
                    <a:pt x="2" y="0"/>
                    <a:pt x="2" y="1"/>
                    <a:pt x="1" y="1"/>
                  </a:cubicBezTo>
                  <a:cubicBezTo>
                    <a:pt x="1" y="2"/>
                    <a:pt x="1" y="2"/>
                    <a:pt x="1" y="2"/>
                  </a:cubicBezTo>
                  <a:cubicBezTo>
                    <a:pt x="0" y="2"/>
                    <a:pt x="0" y="2"/>
                    <a:pt x="0" y="3"/>
                  </a:cubicBezTo>
                  <a:cubicBezTo>
                    <a:pt x="0" y="3"/>
                    <a:pt x="0" y="3"/>
                    <a:pt x="0" y="3"/>
                  </a:cubicBezTo>
                  <a:cubicBezTo>
                    <a:pt x="0" y="4"/>
                    <a:pt x="0" y="4"/>
                    <a:pt x="0" y="4"/>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8" name="Freeform 484"/>
            <p:cNvSpPr>
              <a:spLocks/>
            </p:cNvSpPr>
            <p:nvPr/>
          </p:nvSpPr>
          <p:spPr bwMode="auto">
            <a:xfrm>
              <a:off x="6827839" y="2438401"/>
              <a:ext cx="238125" cy="465138"/>
            </a:xfrm>
            <a:custGeom>
              <a:avLst/>
              <a:gdLst>
                <a:gd name="T0" fmla="*/ 3 w 22"/>
                <a:gd name="T1" fmla="*/ 11 h 43"/>
                <a:gd name="T2" fmla="*/ 5 w 22"/>
                <a:gd name="T3" fmla="*/ 15 h 43"/>
                <a:gd name="T4" fmla="*/ 4 w 22"/>
                <a:gd name="T5" fmla="*/ 18 h 43"/>
                <a:gd name="T6" fmla="*/ 6 w 22"/>
                <a:gd name="T7" fmla="*/ 21 h 43"/>
                <a:gd name="T8" fmla="*/ 7 w 22"/>
                <a:gd name="T9" fmla="*/ 23 h 43"/>
                <a:gd name="T10" fmla="*/ 7 w 22"/>
                <a:gd name="T11" fmla="*/ 27 h 43"/>
                <a:gd name="T12" fmla="*/ 5 w 22"/>
                <a:gd name="T13" fmla="*/ 29 h 43"/>
                <a:gd name="T14" fmla="*/ 5 w 22"/>
                <a:gd name="T15" fmla="*/ 31 h 43"/>
                <a:gd name="T16" fmla="*/ 5 w 22"/>
                <a:gd name="T17" fmla="*/ 33 h 43"/>
                <a:gd name="T18" fmla="*/ 4 w 22"/>
                <a:gd name="T19" fmla="*/ 36 h 43"/>
                <a:gd name="T20" fmla="*/ 5 w 22"/>
                <a:gd name="T21" fmla="*/ 37 h 43"/>
                <a:gd name="T22" fmla="*/ 7 w 22"/>
                <a:gd name="T23" fmla="*/ 38 h 43"/>
                <a:gd name="T24" fmla="*/ 9 w 22"/>
                <a:gd name="T25" fmla="*/ 40 h 43"/>
                <a:gd name="T26" fmla="*/ 10 w 22"/>
                <a:gd name="T27" fmla="*/ 40 h 43"/>
                <a:gd name="T28" fmla="*/ 11 w 22"/>
                <a:gd name="T29" fmla="*/ 42 h 43"/>
                <a:gd name="T30" fmla="*/ 13 w 22"/>
                <a:gd name="T31" fmla="*/ 41 h 43"/>
                <a:gd name="T32" fmla="*/ 15 w 22"/>
                <a:gd name="T33" fmla="*/ 41 h 43"/>
                <a:gd name="T34" fmla="*/ 12 w 22"/>
                <a:gd name="T35" fmla="*/ 39 h 43"/>
                <a:gd name="T36" fmla="*/ 10 w 22"/>
                <a:gd name="T37" fmla="*/ 36 h 43"/>
                <a:gd name="T38" fmla="*/ 9 w 22"/>
                <a:gd name="T39" fmla="*/ 34 h 43"/>
                <a:gd name="T40" fmla="*/ 7 w 22"/>
                <a:gd name="T41" fmla="*/ 31 h 43"/>
                <a:gd name="T42" fmla="*/ 8 w 22"/>
                <a:gd name="T43" fmla="*/ 27 h 43"/>
                <a:gd name="T44" fmla="*/ 9 w 22"/>
                <a:gd name="T45" fmla="*/ 23 h 43"/>
                <a:gd name="T46" fmla="*/ 10 w 22"/>
                <a:gd name="T47" fmla="*/ 21 h 43"/>
                <a:gd name="T48" fmla="*/ 11 w 22"/>
                <a:gd name="T49" fmla="*/ 23 h 43"/>
                <a:gd name="T50" fmla="*/ 13 w 22"/>
                <a:gd name="T51" fmla="*/ 24 h 43"/>
                <a:gd name="T52" fmla="*/ 15 w 22"/>
                <a:gd name="T53" fmla="*/ 25 h 43"/>
                <a:gd name="T54" fmla="*/ 15 w 22"/>
                <a:gd name="T55" fmla="*/ 23 h 43"/>
                <a:gd name="T56" fmla="*/ 15 w 22"/>
                <a:gd name="T57" fmla="*/ 21 h 43"/>
                <a:gd name="T58" fmla="*/ 16 w 22"/>
                <a:gd name="T59" fmla="*/ 19 h 43"/>
                <a:gd name="T60" fmla="*/ 19 w 22"/>
                <a:gd name="T61" fmla="*/ 19 h 43"/>
                <a:gd name="T62" fmla="*/ 21 w 22"/>
                <a:gd name="T63" fmla="*/ 19 h 43"/>
                <a:gd name="T64" fmla="*/ 22 w 22"/>
                <a:gd name="T65" fmla="*/ 16 h 43"/>
                <a:gd name="T66" fmla="*/ 20 w 22"/>
                <a:gd name="T67" fmla="*/ 13 h 43"/>
                <a:gd name="T68" fmla="*/ 18 w 22"/>
                <a:gd name="T69" fmla="*/ 10 h 43"/>
                <a:gd name="T70" fmla="*/ 16 w 22"/>
                <a:gd name="T71" fmla="*/ 8 h 43"/>
                <a:gd name="T72" fmla="*/ 14 w 22"/>
                <a:gd name="T73" fmla="*/ 9 h 43"/>
                <a:gd name="T74" fmla="*/ 11 w 22"/>
                <a:gd name="T75" fmla="*/ 8 h 43"/>
                <a:gd name="T76" fmla="*/ 9 w 22"/>
                <a:gd name="T77" fmla="*/ 9 h 43"/>
                <a:gd name="T78" fmla="*/ 9 w 22"/>
                <a:gd name="T79" fmla="*/ 7 h 43"/>
                <a:gd name="T80" fmla="*/ 8 w 22"/>
                <a:gd name="T81" fmla="*/ 4 h 43"/>
                <a:gd name="T82" fmla="*/ 7 w 22"/>
                <a:gd name="T83" fmla="*/ 1 h 43"/>
                <a:gd name="T84" fmla="*/ 6 w 22"/>
                <a:gd name="T85" fmla="*/ 0 h 43"/>
                <a:gd name="T86" fmla="*/ 3 w 22"/>
                <a:gd name="T87" fmla="*/ 3 h 43"/>
                <a:gd name="T88" fmla="*/ 1 w 22"/>
                <a:gd name="T89" fmla="*/ 4 h 43"/>
                <a:gd name="T90" fmla="*/ 0 w 22"/>
                <a:gd name="T91"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43">
                  <a:moveTo>
                    <a:pt x="1" y="9"/>
                  </a:moveTo>
                  <a:cubicBezTo>
                    <a:pt x="2" y="9"/>
                    <a:pt x="2" y="9"/>
                    <a:pt x="2" y="10"/>
                  </a:cubicBezTo>
                  <a:cubicBezTo>
                    <a:pt x="3" y="10"/>
                    <a:pt x="3" y="10"/>
                    <a:pt x="3" y="11"/>
                  </a:cubicBezTo>
                  <a:cubicBezTo>
                    <a:pt x="4" y="11"/>
                    <a:pt x="4" y="12"/>
                    <a:pt x="4" y="12"/>
                  </a:cubicBezTo>
                  <a:cubicBezTo>
                    <a:pt x="4" y="13"/>
                    <a:pt x="5" y="13"/>
                    <a:pt x="5" y="14"/>
                  </a:cubicBezTo>
                  <a:cubicBezTo>
                    <a:pt x="5" y="14"/>
                    <a:pt x="5" y="14"/>
                    <a:pt x="5" y="15"/>
                  </a:cubicBezTo>
                  <a:cubicBezTo>
                    <a:pt x="5" y="15"/>
                    <a:pt x="5" y="15"/>
                    <a:pt x="5" y="16"/>
                  </a:cubicBezTo>
                  <a:cubicBezTo>
                    <a:pt x="5" y="16"/>
                    <a:pt x="5" y="17"/>
                    <a:pt x="5" y="17"/>
                  </a:cubicBezTo>
                  <a:cubicBezTo>
                    <a:pt x="4" y="18"/>
                    <a:pt x="4" y="18"/>
                    <a:pt x="4" y="18"/>
                  </a:cubicBezTo>
                  <a:cubicBezTo>
                    <a:pt x="4" y="18"/>
                    <a:pt x="4" y="19"/>
                    <a:pt x="5" y="19"/>
                  </a:cubicBezTo>
                  <a:cubicBezTo>
                    <a:pt x="5" y="19"/>
                    <a:pt x="5" y="19"/>
                    <a:pt x="6" y="19"/>
                  </a:cubicBezTo>
                  <a:cubicBezTo>
                    <a:pt x="6" y="20"/>
                    <a:pt x="6" y="20"/>
                    <a:pt x="6" y="21"/>
                  </a:cubicBezTo>
                  <a:cubicBezTo>
                    <a:pt x="6" y="21"/>
                    <a:pt x="6" y="21"/>
                    <a:pt x="6" y="21"/>
                  </a:cubicBezTo>
                  <a:cubicBezTo>
                    <a:pt x="6" y="21"/>
                    <a:pt x="6" y="22"/>
                    <a:pt x="6" y="22"/>
                  </a:cubicBezTo>
                  <a:cubicBezTo>
                    <a:pt x="6" y="22"/>
                    <a:pt x="6" y="23"/>
                    <a:pt x="7" y="23"/>
                  </a:cubicBezTo>
                  <a:cubicBezTo>
                    <a:pt x="7" y="23"/>
                    <a:pt x="7" y="24"/>
                    <a:pt x="7" y="24"/>
                  </a:cubicBezTo>
                  <a:cubicBezTo>
                    <a:pt x="7" y="24"/>
                    <a:pt x="7" y="25"/>
                    <a:pt x="7" y="25"/>
                  </a:cubicBezTo>
                  <a:cubicBezTo>
                    <a:pt x="7" y="26"/>
                    <a:pt x="7" y="26"/>
                    <a:pt x="7" y="27"/>
                  </a:cubicBezTo>
                  <a:cubicBezTo>
                    <a:pt x="7" y="27"/>
                    <a:pt x="7" y="27"/>
                    <a:pt x="7" y="28"/>
                  </a:cubicBezTo>
                  <a:cubicBezTo>
                    <a:pt x="7" y="28"/>
                    <a:pt x="6" y="28"/>
                    <a:pt x="6" y="28"/>
                  </a:cubicBezTo>
                  <a:cubicBezTo>
                    <a:pt x="6" y="28"/>
                    <a:pt x="6" y="28"/>
                    <a:pt x="5" y="29"/>
                  </a:cubicBezTo>
                  <a:cubicBezTo>
                    <a:pt x="5" y="29"/>
                    <a:pt x="5" y="29"/>
                    <a:pt x="5" y="29"/>
                  </a:cubicBezTo>
                  <a:cubicBezTo>
                    <a:pt x="5" y="30"/>
                    <a:pt x="5" y="30"/>
                    <a:pt x="5" y="30"/>
                  </a:cubicBezTo>
                  <a:cubicBezTo>
                    <a:pt x="5" y="31"/>
                    <a:pt x="5" y="31"/>
                    <a:pt x="5" y="31"/>
                  </a:cubicBezTo>
                  <a:cubicBezTo>
                    <a:pt x="5" y="31"/>
                    <a:pt x="6" y="31"/>
                    <a:pt x="6" y="31"/>
                  </a:cubicBezTo>
                  <a:cubicBezTo>
                    <a:pt x="6" y="32"/>
                    <a:pt x="5" y="32"/>
                    <a:pt x="5" y="32"/>
                  </a:cubicBezTo>
                  <a:cubicBezTo>
                    <a:pt x="5" y="33"/>
                    <a:pt x="5" y="33"/>
                    <a:pt x="5" y="33"/>
                  </a:cubicBezTo>
                  <a:cubicBezTo>
                    <a:pt x="4" y="34"/>
                    <a:pt x="4" y="34"/>
                    <a:pt x="4" y="34"/>
                  </a:cubicBezTo>
                  <a:cubicBezTo>
                    <a:pt x="4" y="35"/>
                    <a:pt x="5" y="35"/>
                    <a:pt x="5" y="35"/>
                  </a:cubicBezTo>
                  <a:cubicBezTo>
                    <a:pt x="5" y="35"/>
                    <a:pt x="4" y="36"/>
                    <a:pt x="4" y="36"/>
                  </a:cubicBezTo>
                  <a:cubicBezTo>
                    <a:pt x="5" y="36"/>
                    <a:pt x="5" y="36"/>
                    <a:pt x="5" y="36"/>
                  </a:cubicBezTo>
                  <a:cubicBezTo>
                    <a:pt x="4" y="36"/>
                    <a:pt x="4" y="36"/>
                    <a:pt x="4" y="37"/>
                  </a:cubicBezTo>
                  <a:cubicBezTo>
                    <a:pt x="4" y="37"/>
                    <a:pt x="5" y="37"/>
                    <a:pt x="5" y="37"/>
                  </a:cubicBezTo>
                  <a:cubicBezTo>
                    <a:pt x="5" y="37"/>
                    <a:pt x="5" y="37"/>
                    <a:pt x="6" y="37"/>
                  </a:cubicBezTo>
                  <a:cubicBezTo>
                    <a:pt x="6" y="37"/>
                    <a:pt x="6" y="37"/>
                    <a:pt x="6" y="37"/>
                  </a:cubicBezTo>
                  <a:cubicBezTo>
                    <a:pt x="6" y="37"/>
                    <a:pt x="7" y="37"/>
                    <a:pt x="7" y="38"/>
                  </a:cubicBezTo>
                  <a:cubicBezTo>
                    <a:pt x="7" y="38"/>
                    <a:pt x="7" y="38"/>
                    <a:pt x="8" y="39"/>
                  </a:cubicBezTo>
                  <a:cubicBezTo>
                    <a:pt x="8" y="39"/>
                    <a:pt x="8" y="39"/>
                    <a:pt x="9" y="39"/>
                  </a:cubicBezTo>
                  <a:cubicBezTo>
                    <a:pt x="9" y="40"/>
                    <a:pt x="9" y="40"/>
                    <a:pt x="9" y="40"/>
                  </a:cubicBezTo>
                  <a:cubicBezTo>
                    <a:pt x="9" y="40"/>
                    <a:pt x="9" y="41"/>
                    <a:pt x="9" y="41"/>
                  </a:cubicBezTo>
                  <a:cubicBezTo>
                    <a:pt x="9" y="41"/>
                    <a:pt x="9" y="41"/>
                    <a:pt x="9" y="41"/>
                  </a:cubicBezTo>
                  <a:cubicBezTo>
                    <a:pt x="9" y="41"/>
                    <a:pt x="9" y="41"/>
                    <a:pt x="10" y="40"/>
                  </a:cubicBezTo>
                  <a:cubicBezTo>
                    <a:pt x="10" y="40"/>
                    <a:pt x="10" y="39"/>
                    <a:pt x="10" y="39"/>
                  </a:cubicBezTo>
                  <a:cubicBezTo>
                    <a:pt x="11" y="40"/>
                    <a:pt x="10" y="40"/>
                    <a:pt x="11" y="40"/>
                  </a:cubicBezTo>
                  <a:cubicBezTo>
                    <a:pt x="11" y="41"/>
                    <a:pt x="11" y="42"/>
                    <a:pt x="11" y="42"/>
                  </a:cubicBezTo>
                  <a:cubicBezTo>
                    <a:pt x="11" y="42"/>
                    <a:pt x="12" y="43"/>
                    <a:pt x="12" y="42"/>
                  </a:cubicBezTo>
                  <a:cubicBezTo>
                    <a:pt x="12" y="42"/>
                    <a:pt x="12" y="41"/>
                    <a:pt x="12" y="41"/>
                  </a:cubicBezTo>
                  <a:cubicBezTo>
                    <a:pt x="12" y="41"/>
                    <a:pt x="13" y="41"/>
                    <a:pt x="13" y="41"/>
                  </a:cubicBezTo>
                  <a:cubicBezTo>
                    <a:pt x="14" y="41"/>
                    <a:pt x="15" y="42"/>
                    <a:pt x="15" y="42"/>
                  </a:cubicBezTo>
                  <a:cubicBezTo>
                    <a:pt x="15" y="42"/>
                    <a:pt x="15" y="42"/>
                    <a:pt x="15" y="42"/>
                  </a:cubicBezTo>
                  <a:cubicBezTo>
                    <a:pt x="15" y="42"/>
                    <a:pt x="15" y="42"/>
                    <a:pt x="15" y="41"/>
                  </a:cubicBezTo>
                  <a:cubicBezTo>
                    <a:pt x="15" y="41"/>
                    <a:pt x="14" y="41"/>
                    <a:pt x="14" y="40"/>
                  </a:cubicBezTo>
                  <a:cubicBezTo>
                    <a:pt x="13" y="40"/>
                    <a:pt x="13" y="40"/>
                    <a:pt x="13" y="40"/>
                  </a:cubicBezTo>
                  <a:cubicBezTo>
                    <a:pt x="12" y="40"/>
                    <a:pt x="12" y="40"/>
                    <a:pt x="12" y="39"/>
                  </a:cubicBezTo>
                  <a:cubicBezTo>
                    <a:pt x="11" y="39"/>
                    <a:pt x="11" y="39"/>
                    <a:pt x="11" y="39"/>
                  </a:cubicBezTo>
                  <a:cubicBezTo>
                    <a:pt x="11" y="38"/>
                    <a:pt x="11" y="38"/>
                    <a:pt x="11" y="37"/>
                  </a:cubicBezTo>
                  <a:cubicBezTo>
                    <a:pt x="10" y="37"/>
                    <a:pt x="10" y="37"/>
                    <a:pt x="10" y="36"/>
                  </a:cubicBezTo>
                  <a:cubicBezTo>
                    <a:pt x="10" y="36"/>
                    <a:pt x="9" y="36"/>
                    <a:pt x="9" y="35"/>
                  </a:cubicBezTo>
                  <a:cubicBezTo>
                    <a:pt x="9" y="35"/>
                    <a:pt x="9" y="34"/>
                    <a:pt x="9" y="34"/>
                  </a:cubicBezTo>
                  <a:cubicBezTo>
                    <a:pt x="9" y="34"/>
                    <a:pt x="9" y="34"/>
                    <a:pt x="9" y="34"/>
                  </a:cubicBezTo>
                  <a:cubicBezTo>
                    <a:pt x="8" y="33"/>
                    <a:pt x="8" y="34"/>
                    <a:pt x="8" y="33"/>
                  </a:cubicBezTo>
                  <a:cubicBezTo>
                    <a:pt x="7" y="33"/>
                    <a:pt x="7" y="33"/>
                    <a:pt x="7" y="32"/>
                  </a:cubicBezTo>
                  <a:cubicBezTo>
                    <a:pt x="7" y="32"/>
                    <a:pt x="7" y="32"/>
                    <a:pt x="7" y="31"/>
                  </a:cubicBezTo>
                  <a:cubicBezTo>
                    <a:pt x="7" y="31"/>
                    <a:pt x="7" y="30"/>
                    <a:pt x="7" y="30"/>
                  </a:cubicBezTo>
                  <a:cubicBezTo>
                    <a:pt x="7" y="29"/>
                    <a:pt x="7" y="29"/>
                    <a:pt x="8" y="28"/>
                  </a:cubicBezTo>
                  <a:cubicBezTo>
                    <a:pt x="8" y="28"/>
                    <a:pt x="8" y="28"/>
                    <a:pt x="8" y="27"/>
                  </a:cubicBezTo>
                  <a:cubicBezTo>
                    <a:pt x="8" y="27"/>
                    <a:pt x="8" y="27"/>
                    <a:pt x="8" y="26"/>
                  </a:cubicBezTo>
                  <a:cubicBezTo>
                    <a:pt x="8" y="26"/>
                    <a:pt x="8" y="25"/>
                    <a:pt x="8" y="24"/>
                  </a:cubicBezTo>
                  <a:cubicBezTo>
                    <a:pt x="8" y="24"/>
                    <a:pt x="8" y="24"/>
                    <a:pt x="9" y="23"/>
                  </a:cubicBezTo>
                  <a:cubicBezTo>
                    <a:pt x="9" y="23"/>
                    <a:pt x="8" y="22"/>
                    <a:pt x="9" y="22"/>
                  </a:cubicBezTo>
                  <a:cubicBezTo>
                    <a:pt x="9" y="22"/>
                    <a:pt x="9" y="22"/>
                    <a:pt x="9" y="22"/>
                  </a:cubicBezTo>
                  <a:cubicBezTo>
                    <a:pt x="9" y="21"/>
                    <a:pt x="10" y="21"/>
                    <a:pt x="10" y="21"/>
                  </a:cubicBezTo>
                  <a:cubicBezTo>
                    <a:pt x="10" y="21"/>
                    <a:pt x="10" y="21"/>
                    <a:pt x="11" y="21"/>
                  </a:cubicBezTo>
                  <a:cubicBezTo>
                    <a:pt x="11" y="22"/>
                    <a:pt x="11" y="22"/>
                    <a:pt x="11" y="22"/>
                  </a:cubicBezTo>
                  <a:cubicBezTo>
                    <a:pt x="11" y="23"/>
                    <a:pt x="10" y="23"/>
                    <a:pt x="11" y="23"/>
                  </a:cubicBezTo>
                  <a:cubicBezTo>
                    <a:pt x="11" y="24"/>
                    <a:pt x="11" y="24"/>
                    <a:pt x="11" y="24"/>
                  </a:cubicBezTo>
                  <a:cubicBezTo>
                    <a:pt x="12" y="24"/>
                    <a:pt x="12" y="24"/>
                    <a:pt x="12" y="24"/>
                  </a:cubicBezTo>
                  <a:cubicBezTo>
                    <a:pt x="13" y="24"/>
                    <a:pt x="13" y="24"/>
                    <a:pt x="13" y="24"/>
                  </a:cubicBezTo>
                  <a:cubicBezTo>
                    <a:pt x="14" y="24"/>
                    <a:pt x="14" y="25"/>
                    <a:pt x="14" y="25"/>
                  </a:cubicBezTo>
                  <a:cubicBezTo>
                    <a:pt x="14" y="25"/>
                    <a:pt x="14" y="25"/>
                    <a:pt x="15" y="25"/>
                  </a:cubicBezTo>
                  <a:cubicBezTo>
                    <a:pt x="15" y="25"/>
                    <a:pt x="15" y="25"/>
                    <a:pt x="15" y="25"/>
                  </a:cubicBezTo>
                  <a:cubicBezTo>
                    <a:pt x="15" y="25"/>
                    <a:pt x="15" y="25"/>
                    <a:pt x="15" y="25"/>
                  </a:cubicBezTo>
                  <a:cubicBezTo>
                    <a:pt x="15" y="25"/>
                    <a:pt x="16" y="24"/>
                    <a:pt x="15" y="24"/>
                  </a:cubicBezTo>
                  <a:cubicBezTo>
                    <a:pt x="15" y="24"/>
                    <a:pt x="15" y="24"/>
                    <a:pt x="15" y="23"/>
                  </a:cubicBezTo>
                  <a:cubicBezTo>
                    <a:pt x="14" y="23"/>
                    <a:pt x="14" y="23"/>
                    <a:pt x="14" y="23"/>
                  </a:cubicBezTo>
                  <a:cubicBezTo>
                    <a:pt x="14" y="22"/>
                    <a:pt x="14" y="22"/>
                    <a:pt x="14" y="21"/>
                  </a:cubicBezTo>
                  <a:cubicBezTo>
                    <a:pt x="14" y="21"/>
                    <a:pt x="15" y="21"/>
                    <a:pt x="15" y="21"/>
                  </a:cubicBezTo>
                  <a:cubicBezTo>
                    <a:pt x="15" y="21"/>
                    <a:pt x="15" y="21"/>
                    <a:pt x="15" y="21"/>
                  </a:cubicBezTo>
                  <a:cubicBezTo>
                    <a:pt x="15" y="21"/>
                    <a:pt x="15" y="20"/>
                    <a:pt x="15" y="20"/>
                  </a:cubicBezTo>
                  <a:cubicBezTo>
                    <a:pt x="15" y="19"/>
                    <a:pt x="16" y="19"/>
                    <a:pt x="16" y="19"/>
                  </a:cubicBezTo>
                  <a:cubicBezTo>
                    <a:pt x="16" y="19"/>
                    <a:pt x="16" y="19"/>
                    <a:pt x="17" y="19"/>
                  </a:cubicBezTo>
                  <a:cubicBezTo>
                    <a:pt x="17" y="18"/>
                    <a:pt x="17" y="19"/>
                    <a:pt x="18" y="19"/>
                  </a:cubicBezTo>
                  <a:cubicBezTo>
                    <a:pt x="18" y="19"/>
                    <a:pt x="19" y="19"/>
                    <a:pt x="19" y="19"/>
                  </a:cubicBezTo>
                  <a:cubicBezTo>
                    <a:pt x="19" y="19"/>
                    <a:pt x="20" y="19"/>
                    <a:pt x="20" y="19"/>
                  </a:cubicBezTo>
                  <a:cubicBezTo>
                    <a:pt x="20" y="19"/>
                    <a:pt x="21" y="19"/>
                    <a:pt x="21" y="19"/>
                  </a:cubicBezTo>
                  <a:cubicBezTo>
                    <a:pt x="21" y="19"/>
                    <a:pt x="21" y="19"/>
                    <a:pt x="21" y="19"/>
                  </a:cubicBezTo>
                  <a:cubicBezTo>
                    <a:pt x="22" y="18"/>
                    <a:pt x="22" y="18"/>
                    <a:pt x="22" y="18"/>
                  </a:cubicBezTo>
                  <a:cubicBezTo>
                    <a:pt x="22" y="17"/>
                    <a:pt x="22" y="17"/>
                    <a:pt x="22" y="17"/>
                  </a:cubicBezTo>
                  <a:cubicBezTo>
                    <a:pt x="22" y="16"/>
                    <a:pt x="22" y="16"/>
                    <a:pt x="22" y="16"/>
                  </a:cubicBezTo>
                  <a:cubicBezTo>
                    <a:pt x="21" y="15"/>
                    <a:pt x="22" y="15"/>
                    <a:pt x="21" y="15"/>
                  </a:cubicBezTo>
                  <a:cubicBezTo>
                    <a:pt x="21" y="14"/>
                    <a:pt x="21" y="14"/>
                    <a:pt x="21" y="14"/>
                  </a:cubicBezTo>
                  <a:cubicBezTo>
                    <a:pt x="20" y="14"/>
                    <a:pt x="20" y="14"/>
                    <a:pt x="20" y="13"/>
                  </a:cubicBezTo>
                  <a:cubicBezTo>
                    <a:pt x="19" y="13"/>
                    <a:pt x="19" y="12"/>
                    <a:pt x="19" y="12"/>
                  </a:cubicBezTo>
                  <a:cubicBezTo>
                    <a:pt x="19" y="11"/>
                    <a:pt x="19" y="11"/>
                    <a:pt x="19" y="11"/>
                  </a:cubicBezTo>
                  <a:cubicBezTo>
                    <a:pt x="19" y="10"/>
                    <a:pt x="19" y="10"/>
                    <a:pt x="18" y="10"/>
                  </a:cubicBezTo>
                  <a:cubicBezTo>
                    <a:pt x="18" y="9"/>
                    <a:pt x="18" y="9"/>
                    <a:pt x="17" y="9"/>
                  </a:cubicBezTo>
                  <a:cubicBezTo>
                    <a:pt x="17" y="9"/>
                    <a:pt x="17" y="8"/>
                    <a:pt x="17" y="8"/>
                  </a:cubicBezTo>
                  <a:cubicBezTo>
                    <a:pt x="17" y="8"/>
                    <a:pt x="17" y="8"/>
                    <a:pt x="16" y="8"/>
                  </a:cubicBezTo>
                  <a:cubicBezTo>
                    <a:pt x="16" y="8"/>
                    <a:pt x="16" y="8"/>
                    <a:pt x="15" y="8"/>
                  </a:cubicBezTo>
                  <a:cubicBezTo>
                    <a:pt x="15" y="8"/>
                    <a:pt x="14" y="8"/>
                    <a:pt x="14" y="8"/>
                  </a:cubicBezTo>
                  <a:cubicBezTo>
                    <a:pt x="14" y="8"/>
                    <a:pt x="14" y="9"/>
                    <a:pt x="14" y="9"/>
                  </a:cubicBezTo>
                  <a:cubicBezTo>
                    <a:pt x="14" y="9"/>
                    <a:pt x="13" y="8"/>
                    <a:pt x="13" y="8"/>
                  </a:cubicBezTo>
                  <a:cubicBezTo>
                    <a:pt x="13" y="8"/>
                    <a:pt x="12" y="8"/>
                    <a:pt x="12" y="8"/>
                  </a:cubicBezTo>
                  <a:cubicBezTo>
                    <a:pt x="12" y="8"/>
                    <a:pt x="12" y="8"/>
                    <a:pt x="11" y="8"/>
                  </a:cubicBezTo>
                  <a:cubicBezTo>
                    <a:pt x="11" y="8"/>
                    <a:pt x="11" y="8"/>
                    <a:pt x="10" y="8"/>
                  </a:cubicBezTo>
                  <a:cubicBezTo>
                    <a:pt x="10" y="9"/>
                    <a:pt x="10" y="9"/>
                    <a:pt x="10" y="9"/>
                  </a:cubicBezTo>
                  <a:cubicBezTo>
                    <a:pt x="9" y="9"/>
                    <a:pt x="9" y="9"/>
                    <a:pt x="9" y="9"/>
                  </a:cubicBezTo>
                  <a:cubicBezTo>
                    <a:pt x="9" y="9"/>
                    <a:pt x="9" y="9"/>
                    <a:pt x="9" y="8"/>
                  </a:cubicBezTo>
                  <a:cubicBezTo>
                    <a:pt x="9" y="8"/>
                    <a:pt x="9" y="8"/>
                    <a:pt x="9" y="7"/>
                  </a:cubicBezTo>
                  <a:cubicBezTo>
                    <a:pt x="9" y="7"/>
                    <a:pt x="10" y="7"/>
                    <a:pt x="9" y="7"/>
                  </a:cubicBezTo>
                  <a:cubicBezTo>
                    <a:pt x="9" y="6"/>
                    <a:pt x="9" y="6"/>
                    <a:pt x="9" y="6"/>
                  </a:cubicBezTo>
                  <a:cubicBezTo>
                    <a:pt x="8" y="5"/>
                    <a:pt x="8" y="5"/>
                    <a:pt x="8" y="5"/>
                  </a:cubicBezTo>
                  <a:cubicBezTo>
                    <a:pt x="8" y="5"/>
                    <a:pt x="8" y="4"/>
                    <a:pt x="8" y="4"/>
                  </a:cubicBezTo>
                  <a:cubicBezTo>
                    <a:pt x="8" y="4"/>
                    <a:pt x="8" y="3"/>
                    <a:pt x="8" y="3"/>
                  </a:cubicBezTo>
                  <a:cubicBezTo>
                    <a:pt x="7" y="3"/>
                    <a:pt x="7" y="3"/>
                    <a:pt x="7" y="2"/>
                  </a:cubicBezTo>
                  <a:cubicBezTo>
                    <a:pt x="7" y="2"/>
                    <a:pt x="7" y="2"/>
                    <a:pt x="7" y="1"/>
                  </a:cubicBezTo>
                  <a:cubicBezTo>
                    <a:pt x="7" y="1"/>
                    <a:pt x="7" y="0"/>
                    <a:pt x="7" y="0"/>
                  </a:cubicBezTo>
                  <a:cubicBezTo>
                    <a:pt x="7" y="0"/>
                    <a:pt x="7" y="0"/>
                    <a:pt x="7" y="0"/>
                  </a:cubicBezTo>
                  <a:cubicBezTo>
                    <a:pt x="7" y="0"/>
                    <a:pt x="7" y="0"/>
                    <a:pt x="6" y="0"/>
                  </a:cubicBezTo>
                  <a:cubicBezTo>
                    <a:pt x="6" y="1"/>
                    <a:pt x="6" y="1"/>
                    <a:pt x="5" y="1"/>
                  </a:cubicBezTo>
                  <a:cubicBezTo>
                    <a:pt x="5" y="2"/>
                    <a:pt x="5" y="2"/>
                    <a:pt x="4" y="2"/>
                  </a:cubicBezTo>
                  <a:cubicBezTo>
                    <a:pt x="4" y="2"/>
                    <a:pt x="4" y="3"/>
                    <a:pt x="3" y="3"/>
                  </a:cubicBezTo>
                  <a:cubicBezTo>
                    <a:pt x="3" y="3"/>
                    <a:pt x="3" y="3"/>
                    <a:pt x="3" y="3"/>
                  </a:cubicBezTo>
                  <a:cubicBezTo>
                    <a:pt x="2" y="3"/>
                    <a:pt x="2" y="3"/>
                    <a:pt x="1" y="3"/>
                  </a:cubicBezTo>
                  <a:cubicBezTo>
                    <a:pt x="1" y="3"/>
                    <a:pt x="1" y="4"/>
                    <a:pt x="1" y="4"/>
                  </a:cubicBezTo>
                  <a:cubicBezTo>
                    <a:pt x="1" y="5"/>
                    <a:pt x="1" y="5"/>
                    <a:pt x="1" y="5"/>
                  </a:cubicBezTo>
                  <a:cubicBezTo>
                    <a:pt x="1" y="6"/>
                    <a:pt x="1" y="6"/>
                    <a:pt x="1" y="6"/>
                  </a:cubicBezTo>
                  <a:cubicBezTo>
                    <a:pt x="1" y="6"/>
                    <a:pt x="1" y="6"/>
                    <a:pt x="0" y="7"/>
                  </a:cubicBezTo>
                  <a:cubicBezTo>
                    <a:pt x="0" y="7"/>
                    <a:pt x="0" y="7"/>
                    <a:pt x="1" y="8"/>
                  </a:cubicBezTo>
                  <a:cubicBezTo>
                    <a:pt x="1" y="8"/>
                    <a:pt x="1" y="8"/>
                    <a:pt x="1" y="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9" name="Freeform 485"/>
            <p:cNvSpPr>
              <a:spLocks/>
            </p:cNvSpPr>
            <p:nvPr/>
          </p:nvSpPr>
          <p:spPr bwMode="auto">
            <a:xfrm>
              <a:off x="7832726" y="2935289"/>
              <a:ext cx="20638" cy="22225"/>
            </a:xfrm>
            <a:custGeom>
              <a:avLst/>
              <a:gdLst>
                <a:gd name="T0" fmla="*/ 2 w 2"/>
                <a:gd name="T1" fmla="*/ 1 h 2"/>
                <a:gd name="T2" fmla="*/ 1 w 2"/>
                <a:gd name="T3" fmla="*/ 1 h 2"/>
                <a:gd name="T4" fmla="*/ 1 w 2"/>
                <a:gd name="T5" fmla="*/ 1 h 2"/>
                <a:gd name="T6" fmla="*/ 1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1"/>
                    <a:pt x="1" y="1"/>
                  </a:cubicBezTo>
                  <a:cubicBezTo>
                    <a:pt x="1" y="0"/>
                    <a:pt x="1" y="0"/>
                    <a:pt x="1" y="1"/>
                  </a:cubicBezTo>
                  <a:cubicBezTo>
                    <a:pt x="0" y="1"/>
                    <a:pt x="0" y="1"/>
                    <a:pt x="1" y="1"/>
                  </a:cubicBezTo>
                  <a:cubicBezTo>
                    <a:pt x="1" y="2"/>
                    <a:pt x="2" y="2"/>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0" name="Freeform 486"/>
            <p:cNvSpPr>
              <a:spLocks/>
            </p:cNvSpPr>
            <p:nvPr/>
          </p:nvSpPr>
          <p:spPr bwMode="auto">
            <a:xfrm>
              <a:off x="8716964" y="3562351"/>
              <a:ext cx="22225" cy="31750"/>
            </a:xfrm>
            <a:custGeom>
              <a:avLst/>
              <a:gdLst>
                <a:gd name="T0" fmla="*/ 2 w 2"/>
                <a:gd name="T1" fmla="*/ 2 h 3"/>
                <a:gd name="T2" fmla="*/ 2 w 2"/>
                <a:gd name="T3" fmla="*/ 1 h 3"/>
                <a:gd name="T4" fmla="*/ 2 w 2"/>
                <a:gd name="T5" fmla="*/ 0 h 3"/>
                <a:gd name="T6" fmla="*/ 1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1"/>
                  </a:cubicBezTo>
                  <a:cubicBezTo>
                    <a:pt x="2" y="0"/>
                    <a:pt x="2" y="0"/>
                    <a:pt x="2" y="0"/>
                  </a:cubicBezTo>
                  <a:cubicBezTo>
                    <a:pt x="2" y="0"/>
                    <a:pt x="1" y="0"/>
                    <a:pt x="1" y="0"/>
                  </a:cubicBezTo>
                  <a:cubicBezTo>
                    <a:pt x="0" y="0"/>
                    <a:pt x="0" y="0"/>
                    <a:pt x="0" y="1"/>
                  </a:cubicBezTo>
                  <a:cubicBezTo>
                    <a:pt x="0" y="1"/>
                    <a:pt x="0" y="2"/>
                    <a:pt x="0"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1" name="Freeform 487"/>
            <p:cNvSpPr>
              <a:spLocks/>
            </p:cNvSpPr>
            <p:nvPr/>
          </p:nvSpPr>
          <p:spPr bwMode="auto">
            <a:xfrm>
              <a:off x="8728076" y="3594101"/>
              <a:ext cx="11113" cy="11113"/>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0" y="1"/>
                    <a:pt x="1" y="1"/>
                    <a:pt x="1" y="0"/>
                  </a:cubicBezTo>
                  <a:cubicBezTo>
                    <a:pt x="1" y="0"/>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2" name="Freeform 488"/>
            <p:cNvSpPr>
              <a:spLocks/>
            </p:cNvSpPr>
            <p:nvPr/>
          </p:nvSpPr>
          <p:spPr bwMode="auto">
            <a:xfrm>
              <a:off x="8739189" y="3605214"/>
              <a:ext cx="11113" cy="11113"/>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1" y="0"/>
                  </a:cubicBezTo>
                  <a:cubicBezTo>
                    <a:pt x="1" y="0"/>
                    <a:pt x="1" y="0"/>
                    <a:pt x="0" y="0"/>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3" name="Freeform 489"/>
            <p:cNvSpPr>
              <a:spLocks/>
            </p:cNvSpPr>
            <p:nvPr/>
          </p:nvSpPr>
          <p:spPr bwMode="auto">
            <a:xfrm>
              <a:off x="8577264" y="4178301"/>
              <a:ext cx="182563" cy="215900"/>
            </a:xfrm>
            <a:custGeom>
              <a:avLst/>
              <a:gdLst>
                <a:gd name="T0" fmla="*/ 15 w 17"/>
                <a:gd name="T1" fmla="*/ 7 h 20"/>
                <a:gd name="T2" fmla="*/ 15 w 17"/>
                <a:gd name="T3" fmla="*/ 8 h 20"/>
                <a:gd name="T4" fmla="*/ 13 w 17"/>
                <a:gd name="T5" fmla="*/ 8 h 20"/>
                <a:gd name="T6" fmla="*/ 12 w 17"/>
                <a:gd name="T7" fmla="*/ 8 h 20"/>
                <a:gd name="T8" fmla="*/ 12 w 17"/>
                <a:gd name="T9" fmla="*/ 7 h 20"/>
                <a:gd name="T10" fmla="*/ 12 w 17"/>
                <a:gd name="T11" fmla="*/ 7 h 20"/>
                <a:gd name="T12" fmla="*/ 12 w 17"/>
                <a:gd name="T13" fmla="*/ 5 h 20"/>
                <a:gd name="T14" fmla="*/ 12 w 17"/>
                <a:gd name="T15" fmla="*/ 5 h 20"/>
                <a:gd name="T16" fmla="*/ 11 w 17"/>
                <a:gd name="T17" fmla="*/ 6 h 20"/>
                <a:gd name="T18" fmla="*/ 10 w 17"/>
                <a:gd name="T19" fmla="*/ 6 h 20"/>
                <a:gd name="T20" fmla="*/ 10 w 17"/>
                <a:gd name="T21" fmla="*/ 5 h 20"/>
                <a:gd name="T22" fmla="*/ 11 w 17"/>
                <a:gd name="T23" fmla="*/ 5 h 20"/>
                <a:gd name="T24" fmla="*/ 11 w 17"/>
                <a:gd name="T25" fmla="*/ 4 h 20"/>
                <a:gd name="T26" fmla="*/ 11 w 17"/>
                <a:gd name="T27" fmla="*/ 3 h 20"/>
                <a:gd name="T28" fmla="*/ 11 w 17"/>
                <a:gd name="T29" fmla="*/ 2 h 20"/>
                <a:gd name="T30" fmla="*/ 11 w 17"/>
                <a:gd name="T31" fmla="*/ 2 h 20"/>
                <a:gd name="T32" fmla="*/ 10 w 17"/>
                <a:gd name="T33" fmla="*/ 1 h 20"/>
                <a:gd name="T34" fmla="*/ 10 w 17"/>
                <a:gd name="T35" fmla="*/ 1 h 20"/>
                <a:gd name="T36" fmla="*/ 9 w 17"/>
                <a:gd name="T37" fmla="*/ 1 h 20"/>
                <a:gd name="T38" fmla="*/ 8 w 17"/>
                <a:gd name="T39" fmla="*/ 1 h 20"/>
                <a:gd name="T40" fmla="*/ 8 w 17"/>
                <a:gd name="T41" fmla="*/ 2 h 20"/>
                <a:gd name="T42" fmla="*/ 8 w 17"/>
                <a:gd name="T43" fmla="*/ 3 h 20"/>
                <a:gd name="T44" fmla="*/ 9 w 17"/>
                <a:gd name="T45" fmla="*/ 4 h 20"/>
                <a:gd name="T46" fmla="*/ 8 w 17"/>
                <a:gd name="T47" fmla="*/ 5 h 20"/>
                <a:gd name="T48" fmla="*/ 8 w 17"/>
                <a:gd name="T49" fmla="*/ 6 h 20"/>
                <a:gd name="T50" fmla="*/ 8 w 17"/>
                <a:gd name="T51" fmla="*/ 7 h 20"/>
                <a:gd name="T52" fmla="*/ 8 w 17"/>
                <a:gd name="T53" fmla="*/ 8 h 20"/>
                <a:gd name="T54" fmla="*/ 7 w 17"/>
                <a:gd name="T55" fmla="*/ 9 h 20"/>
                <a:gd name="T56" fmla="*/ 6 w 17"/>
                <a:gd name="T57" fmla="*/ 10 h 20"/>
                <a:gd name="T58" fmla="*/ 5 w 17"/>
                <a:gd name="T59" fmla="*/ 11 h 20"/>
                <a:gd name="T60" fmla="*/ 3 w 17"/>
                <a:gd name="T61" fmla="*/ 12 h 20"/>
                <a:gd name="T62" fmla="*/ 2 w 17"/>
                <a:gd name="T63" fmla="*/ 13 h 20"/>
                <a:gd name="T64" fmla="*/ 2 w 17"/>
                <a:gd name="T65" fmla="*/ 14 h 20"/>
                <a:gd name="T66" fmla="*/ 3 w 17"/>
                <a:gd name="T67" fmla="*/ 15 h 20"/>
                <a:gd name="T68" fmla="*/ 3 w 17"/>
                <a:gd name="T69" fmla="*/ 16 h 20"/>
                <a:gd name="T70" fmla="*/ 3 w 17"/>
                <a:gd name="T71" fmla="*/ 16 h 20"/>
                <a:gd name="T72" fmla="*/ 3 w 17"/>
                <a:gd name="T73" fmla="*/ 17 h 20"/>
                <a:gd name="T74" fmla="*/ 2 w 17"/>
                <a:gd name="T75" fmla="*/ 18 h 20"/>
                <a:gd name="T76" fmla="*/ 1 w 17"/>
                <a:gd name="T77" fmla="*/ 18 h 20"/>
                <a:gd name="T78" fmla="*/ 1 w 17"/>
                <a:gd name="T79" fmla="*/ 19 h 20"/>
                <a:gd name="T80" fmla="*/ 2 w 17"/>
                <a:gd name="T81" fmla="*/ 19 h 20"/>
                <a:gd name="T82" fmla="*/ 4 w 17"/>
                <a:gd name="T83" fmla="*/ 19 h 20"/>
                <a:gd name="T84" fmla="*/ 5 w 17"/>
                <a:gd name="T85" fmla="*/ 18 h 20"/>
                <a:gd name="T86" fmla="*/ 6 w 17"/>
                <a:gd name="T87" fmla="*/ 17 h 20"/>
                <a:gd name="T88" fmla="*/ 6 w 17"/>
                <a:gd name="T89" fmla="*/ 17 h 20"/>
                <a:gd name="T90" fmla="*/ 7 w 17"/>
                <a:gd name="T91" fmla="*/ 17 h 20"/>
                <a:gd name="T92" fmla="*/ 8 w 17"/>
                <a:gd name="T93" fmla="*/ 16 h 20"/>
                <a:gd name="T94" fmla="*/ 8 w 17"/>
                <a:gd name="T95" fmla="*/ 15 h 20"/>
                <a:gd name="T96" fmla="*/ 9 w 17"/>
                <a:gd name="T97" fmla="*/ 15 h 20"/>
                <a:gd name="T98" fmla="*/ 10 w 17"/>
                <a:gd name="T99" fmla="*/ 14 h 20"/>
                <a:gd name="T100" fmla="*/ 10 w 17"/>
                <a:gd name="T101" fmla="*/ 13 h 20"/>
                <a:gd name="T102" fmla="*/ 12 w 17"/>
                <a:gd name="T103" fmla="*/ 13 h 20"/>
                <a:gd name="T104" fmla="*/ 13 w 17"/>
                <a:gd name="T105" fmla="*/ 13 h 20"/>
                <a:gd name="T106" fmla="*/ 14 w 17"/>
                <a:gd name="T107" fmla="*/ 12 h 20"/>
                <a:gd name="T108" fmla="*/ 14 w 17"/>
                <a:gd name="T109" fmla="*/ 11 h 20"/>
                <a:gd name="T110" fmla="*/ 15 w 17"/>
                <a:gd name="T111" fmla="*/ 11 h 20"/>
                <a:gd name="T112" fmla="*/ 16 w 17"/>
                <a:gd name="T113" fmla="*/ 10 h 20"/>
                <a:gd name="T114" fmla="*/ 16 w 17"/>
                <a:gd name="T115" fmla="*/ 9 h 20"/>
                <a:gd name="T116" fmla="*/ 16 w 17"/>
                <a:gd name="T117" fmla="*/ 8 h 20"/>
                <a:gd name="T118" fmla="*/ 16 w 17"/>
                <a:gd name="T119" fmla="*/ 7 h 20"/>
                <a:gd name="T120" fmla="*/ 15 w 17"/>
                <a:gd name="T1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0">
                  <a:moveTo>
                    <a:pt x="15" y="7"/>
                  </a:moveTo>
                  <a:cubicBezTo>
                    <a:pt x="15" y="8"/>
                    <a:pt x="15" y="8"/>
                    <a:pt x="15" y="8"/>
                  </a:cubicBezTo>
                  <a:cubicBezTo>
                    <a:pt x="14" y="8"/>
                    <a:pt x="14" y="8"/>
                    <a:pt x="13" y="8"/>
                  </a:cubicBezTo>
                  <a:cubicBezTo>
                    <a:pt x="13" y="8"/>
                    <a:pt x="13" y="9"/>
                    <a:pt x="12" y="8"/>
                  </a:cubicBezTo>
                  <a:cubicBezTo>
                    <a:pt x="12" y="8"/>
                    <a:pt x="12" y="8"/>
                    <a:pt x="12" y="7"/>
                  </a:cubicBezTo>
                  <a:cubicBezTo>
                    <a:pt x="12" y="7"/>
                    <a:pt x="12" y="7"/>
                    <a:pt x="12" y="7"/>
                  </a:cubicBezTo>
                  <a:cubicBezTo>
                    <a:pt x="13" y="6"/>
                    <a:pt x="13" y="6"/>
                    <a:pt x="12" y="5"/>
                  </a:cubicBezTo>
                  <a:cubicBezTo>
                    <a:pt x="12" y="5"/>
                    <a:pt x="12" y="5"/>
                    <a:pt x="12" y="5"/>
                  </a:cubicBezTo>
                  <a:cubicBezTo>
                    <a:pt x="11" y="5"/>
                    <a:pt x="11" y="5"/>
                    <a:pt x="11" y="6"/>
                  </a:cubicBezTo>
                  <a:cubicBezTo>
                    <a:pt x="11" y="6"/>
                    <a:pt x="10" y="7"/>
                    <a:pt x="10" y="6"/>
                  </a:cubicBezTo>
                  <a:cubicBezTo>
                    <a:pt x="10" y="6"/>
                    <a:pt x="10" y="6"/>
                    <a:pt x="10" y="5"/>
                  </a:cubicBezTo>
                  <a:cubicBezTo>
                    <a:pt x="10" y="5"/>
                    <a:pt x="11" y="5"/>
                    <a:pt x="11" y="5"/>
                  </a:cubicBezTo>
                  <a:cubicBezTo>
                    <a:pt x="11" y="5"/>
                    <a:pt x="11" y="4"/>
                    <a:pt x="11" y="4"/>
                  </a:cubicBezTo>
                  <a:cubicBezTo>
                    <a:pt x="11" y="4"/>
                    <a:pt x="11" y="3"/>
                    <a:pt x="11" y="3"/>
                  </a:cubicBezTo>
                  <a:cubicBezTo>
                    <a:pt x="11" y="3"/>
                    <a:pt x="11" y="3"/>
                    <a:pt x="11" y="2"/>
                  </a:cubicBezTo>
                  <a:cubicBezTo>
                    <a:pt x="11" y="2"/>
                    <a:pt x="11" y="2"/>
                    <a:pt x="11" y="2"/>
                  </a:cubicBezTo>
                  <a:cubicBezTo>
                    <a:pt x="11" y="1"/>
                    <a:pt x="11" y="1"/>
                    <a:pt x="10" y="1"/>
                  </a:cubicBezTo>
                  <a:cubicBezTo>
                    <a:pt x="10" y="1"/>
                    <a:pt x="10" y="1"/>
                    <a:pt x="10" y="1"/>
                  </a:cubicBezTo>
                  <a:cubicBezTo>
                    <a:pt x="9" y="0"/>
                    <a:pt x="9" y="0"/>
                    <a:pt x="9" y="1"/>
                  </a:cubicBezTo>
                  <a:cubicBezTo>
                    <a:pt x="9" y="1"/>
                    <a:pt x="8" y="1"/>
                    <a:pt x="8" y="1"/>
                  </a:cubicBezTo>
                  <a:cubicBezTo>
                    <a:pt x="8" y="2"/>
                    <a:pt x="8" y="2"/>
                    <a:pt x="8" y="2"/>
                  </a:cubicBezTo>
                  <a:cubicBezTo>
                    <a:pt x="8" y="3"/>
                    <a:pt x="7" y="3"/>
                    <a:pt x="8" y="3"/>
                  </a:cubicBezTo>
                  <a:cubicBezTo>
                    <a:pt x="8" y="4"/>
                    <a:pt x="9" y="3"/>
                    <a:pt x="9" y="4"/>
                  </a:cubicBezTo>
                  <a:cubicBezTo>
                    <a:pt x="9" y="4"/>
                    <a:pt x="8" y="4"/>
                    <a:pt x="8" y="5"/>
                  </a:cubicBezTo>
                  <a:cubicBezTo>
                    <a:pt x="8" y="5"/>
                    <a:pt x="8" y="5"/>
                    <a:pt x="8" y="6"/>
                  </a:cubicBezTo>
                  <a:cubicBezTo>
                    <a:pt x="8" y="6"/>
                    <a:pt x="8" y="6"/>
                    <a:pt x="8" y="7"/>
                  </a:cubicBezTo>
                  <a:cubicBezTo>
                    <a:pt x="8" y="7"/>
                    <a:pt x="8" y="8"/>
                    <a:pt x="8" y="8"/>
                  </a:cubicBezTo>
                  <a:cubicBezTo>
                    <a:pt x="8" y="9"/>
                    <a:pt x="7" y="9"/>
                    <a:pt x="7" y="9"/>
                  </a:cubicBezTo>
                  <a:cubicBezTo>
                    <a:pt x="7" y="10"/>
                    <a:pt x="7" y="10"/>
                    <a:pt x="6" y="10"/>
                  </a:cubicBezTo>
                  <a:cubicBezTo>
                    <a:pt x="6" y="11"/>
                    <a:pt x="6" y="11"/>
                    <a:pt x="5" y="11"/>
                  </a:cubicBezTo>
                  <a:cubicBezTo>
                    <a:pt x="5" y="12"/>
                    <a:pt x="4" y="12"/>
                    <a:pt x="3" y="12"/>
                  </a:cubicBezTo>
                  <a:cubicBezTo>
                    <a:pt x="3" y="12"/>
                    <a:pt x="3" y="13"/>
                    <a:pt x="2" y="13"/>
                  </a:cubicBezTo>
                  <a:cubicBezTo>
                    <a:pt x="2" y="13"/>
                    <a:pt x="2" y="14"/>
                    <a:pt x="2" y="14"/>
                  </a:cubicBezTo>
                  <a:cubicBezTo>
                    <a:pt x="2" y="14"/>
                    <a:pt x="2" y="14"/>
                    <a:pt x="3" y="15"/>
                  </a:cubicBezTo>
                  <a:cubicBezTo>
                    <a:pt x="3" y="15"/>
                    <a:pt x="3" y="15"/>
                    <a:pt x="3" y="16"/>
                  </a:cubicBezTo>
                  <a:cubicBezTo>
                    <a:pt x="3" y="16"/>
                    <a:pt x="3" y="16"/>
                    <a:pt x="3" y="16"/>
                  </a:cubicBezTo>
                  <a:cubicBezTo>
                    <a:pt x="3" y="17"/>
                    <a:pt x="3" y="17"/>
                    <a:pt x="3" y="17"/>
                  </a:cubicBezTo>
                  <a:cubicBezTo>
                    <a:pt x="2" y="17"/>
                    <a:pt x="2" y="17"/>
                    <a:pt x="2" y="18"/>
                  </a:cubicBezTo>
                  <a:cubicBezTo>
                    <a:pt x="1" y="18"/>
                    <a:pt x="1" y="18"/>
                    <a:pt x="1" y="18"/>
                  </a:cubicBezTo>
                  <a:cubicBezTo>
                    <a:pt x="0" y="19"/>
                    <a:pt x="0" y="19"/>
                    <a:pt x="1" y="19"/>
                  </a:cubicBezTo>
                  <a:cubicBezTo>
                    <a:pt x="1" y="20"/>
                    <a:pt x="2" y="19"/>
                    <a:pt x="2" y="19"/>
                  </a:cubicBezTo>
                  <a:cubicBezTo>
                    <a:pt x="3" y="19"/>
                    <a:pt x="3" y="19"/>
                    <a:pt x="4" y="19"/>
                  </a:cubicBezTo>
                  <a:cubicBezTo>
                    <a:pt x="4" y="19"/>
                    <a:pt x="4" y="18"/>
                    <a:pt x="5" y="18"/>
                  </a:cubicBezTo>
                  <a:cubicBezTo>
                    <a:pt x="5" y="18"/>
                    <a:pt x="5" y="18"/>
                    <a:pt x="6" y="17"/>
                  </a:cubicBezTo>
                  <a:cubicBezTo>
                    <a:pt x="6" y="17"/>
                    <a:pt x="6" y="17"/>
                    <a:pt x="6" y="17"/>
                  </a:cubicBezTo>
                  <a:cubicBezTo>
                    <a:pt x="7" y="16"/>
                    <a:pt x="7" y="17"/>
                    <a:pt x="7" y="17"/>
                  </a:cubicBezTo>
                  <a:cubicBezTo>
                    <a:pt x="8" y="16"/>
                    <a:pt x="8" y="16"/>
                    <a:pt x="8" y="16"/>
                  </a:cubicBezTo>
                  <a:cubicBezTo>
                    <a:pt x="8" y="16"/>
                    <a:pt x="8" y="16"/>
                    <a:pt x="8" y="15"/>
                  </a:cubicBezTo>
                  <a:cubicBezTo>
                    <a:pt x="8" y="15"/>
                    <a:pt x="8" y="15"/>
                    <a:pt x="9" y="15"/>
                  </a:cubicBezTo>
                  <a:cubicBezTo>
                    <a:pt x="9" y="14"/>
                    <a:pt x="9" y="14"/>
                    <a:pt x="10" y="14"/>
                  </a:cubicBezTo>
                  <a:cubicBezTo>
                    <a:pt x="10" y="13"/>
                    <a:pt x="10" y="13"/>
                    <a:pt x="10" y="13"/>
                  </a:cubicBezTo>
                  <a:cubicBezTo>
                    <a:pt x="11" y="12"/>
                    <a:pt x="11" y="13"/>
                    <a:pt x="12" y="13"/>
                  </a:cubicBezTo>
                  <a:cubicBezTo>
                    <a:pt x="12" y="12"/>
                    <a:pt x="13" y="13"/>
                    <a:pt x="13" y="13"/>
                  </a:cubicBezTo>
                  <a:cubicBezTo>
                    <a:pt x="13" y="12"/>
                    <a:pt x="14" y="12"/>
                    <a:pt x="14" y="12"/>
                  </a:cubicBezTo>
                  <a:cubicBezTo>
                    <a:pt x="14" y="12"/>
                    <a:pt x="14" y="11"/>
                    <a:pt x="14" y="11"/>
                  </a:cubicBezTo>
                  <a:cubicBezTo>
                    <a:pt x="15" y="11"/>
                    <a:pt x="15" y="11"/>
                    <a:pt x="15" y="11"/>
                  </a:cubicBezTo>
                  <a:cubicBezTo>
                    <a:pt x="16" y="10"/>
                    <a:pt x="15" y="10"/>
                    <a:pt x="16" y="10"/>
                  </a:cubicBezTo>
                  <a:cubicBezTo>
                    <a:pt x="16" y="9"/>
                    <a:pt x="16" y="9"/>
                    <a:pt x="16" y="9"/>
                  </a:cubicBezTo>
                  <a:cubicBezTo>
                    <a:pt x="16" y="9"/>
                    <a:pt x="16" y="9"/>
                    <a:pt x="16" y="8"/>
                  </a:cubicBezTo>
                  <a:cubicBezTo>
                    <a:pt x="16" y="8"/>
                    <a:pt x="17" y="8"/>
                    <a:pt x="16" y="7"/>
                  </a:cubicBezTo>
                  <a:cubicBezTo>
                    <a:pt x="16" y="7"/>
                    <a:pt x="16" y="7"/>
                    <a:pt x="15"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4" name="Freeform 490"/>
            <p:cNvSpPr>
              <a:spLocks/>
            </p:cNvSpPr>
            <p:nvPr/>
          </p:nvSpPr>
          <p:spPr bwMode="auto">
            <a:xfrm>
              <a:off x="8242301" y="4546601"/>
              <a:ext cx="31750" cy="20638"/>
            </a:xfrm>
            <a:custGeom>
              <a:avLst/>
              <a:gdLst>
                <a:gd name="T0" fmla="*/ 1 w 3"/>
                <a:gd name="T1" fmla="*/ 2 h 2"/>
                <a:gd name="T2" fmla="*/ 2 w 3"/>
                <a:gd name="T3" fmla="*/ 1 h 2"/>
                <a:gd name="T4" fmla="*/ 3 w 3"/>
                <a:gd name="T5" fmla="*/ 1 h 2"/>
                <a:gd name="T6" fmla="*/ 3 w 3"/>
                <a:gd name="T7" fmla="*/ 0 h 2"/>
                <a:gd name="T8" fmla="*/ 2 w 3"/>
                <a:gd name="T9" fmla="*/ 0 h 2"/>
                <a:gd name="T10" fmla="*/ 1 w 3"/>
                <a:gd name="T11" fmla="*/ 1 h 2"/>
                <a:gd name="T12" fmla="*/ 0 w 3"/>
                <a:gd name="T13" fmla="*/ 1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1"/>
                    <a:pt x="2" y="1"/>
                  </a:cubicBezTo>
                  <a:cubicBezTo>
                    <a:pt x="2" y="1"/>
                    <a:pt x="3" y="1"/>
                    <a:pt x="3" y="1"/>
                  </a:cubicBezTo>
                  <a:cubicBezTo>
                    <a:pt x="3" y="0"/>
                    <a:pt x="3" y="0"/>
                    <a:pt x="3" y="0"/>
                  </a:cubicBezTo>
                  <a:cubicBezTo>
                    <a:pt x="2" y="0"/>
                    <a:pt x="2" y="0"/>
                    <a:pt x="2" y="0"/>
                  </a:cubicBezTo>
                  <a:cubicBezTo>
                    <a:pt x="1" y="0"/>
                    <a:pt x="1" y="0"/>
                    <a:pt x="1" y="1"/>
                  </a:cubicBezTo>
                  <a:cubicBezTo>
                    <a:pt x="1" y="1"/>
                    <a:pt x="0"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5" name="Freeform 491"/>
            <p:cNvSpPr>
              <a:spLocks/>
            </p:cNvSpPr>
            <p:nvPr/>
          </p:nvSpPr>
          <p:spPr bwMode="auto">
            <a:xfrm>
              <a:off x="8253414" y="4351339"/>
              <a:ext cx="323850" cy="206375"/>
            </a:xfrm>
            <a:custGeom>
              <a:avLst/>
              <a:gdLst>
                <a:gd name="T0" fmla="*/ 29 w 30"/>
                <a:gd name="T1" fmla="*/ 1 h 19"/>
                <a:gd name="T2" fmla="*/ 28 w 30"/>
                <a:gd name="T3" fmla="*/ 1 h 19"/>
                <a:gd name="T4" fmla="*/ 27 w 30"/>
                <a:gd name="T5" fmla="*/ 0 h 19"/>
                <a:gd name="T6" fmla="*/ 25 w 30"/>
                <a:gd name="T7" fmla="*/ 2 h 19"/>
                <a:gd name="T8" fmla="*/ 23 w 30"/>
                <a:gd name="T9" fmla="*/ 3 h 19"/>
                <a:gd name="T10" fmla="*/ 20 w 30"/>
                <a:gd name="T11" fmla="*/ 6 h 19"/>
                <a:gd name="T12" fmla="*/ 18 w 30"/>
                <a:gd name="T13" fmla="*/ 6 h 19"/>
                <a:gd name="T14" fmla="*/ 17 w 30"/>
                <a:gd name="T15" fmla="*/ 7 h 19"/>
                <a:gd name="T16" fmla="*/ 15 w 30"/>
                <a:gd name="T17" fmla="*/ 8 h 19"/>
                <a:gd name="T18" fmla="*/ 13 w 30"/>
                <a:gd name="T19" fmla="*/ 9 h 19"/>
                <a:gd name="T20" fmla="*/ 10 w 30"/>
                <a:gd name="T21" fmla="*/ 10 h 19"/>
                <a:gd name="T22" fmla="*/ 7 w 30"/>
                <a:gd name="T23" fmla="*/ 11 h 19"/>
                <a:gd name="T24" fmla="*/ 5 w 30"/>
                <a:gd name="T25" fmla="*/ 13 h 19"/>
                <a:gd name="T26" fmla="*/ 2 w 30"/>
                <a:gd name="T27" fmla="*/ 14 h 19"/>
                <a:gd name="T28" fmla="*/ 1 w 30"/>
                <a:gd name="T29" fmla="*/ 15 h 19"/>
                <a:gd name="T30" fmla="*/ 1 w 30"/>
                <a:gd name="T31" fmla="*/ 16 h 19"/>
                <a:gd name="T32" fmla="*/ 2 w 30"/>
                <a:gd name="T33" fmla="*/ 16 h 19"/>
                <a:gd name="T34" fmla="*/ 3 w 30"/>
                <a:gd name="T35" fmla="*/ 17 h 19"/>
                <a:gd name="T36" fmla="*/ 5 w 30"/>
                <a:gd name="T37" fmla="*/ 18 h 19"/>
                <a:gd name="T38" fmla="*/ 8 w 30"/>
                <a:gd name="T39" fmla="*/ 17 h 19"/>
                <a:gd name="T40" fmla="*/ 11 w 30"/>
                <a:gd name="T41" fmla="*/ 15 h 19"/>
                <a:gd name="T42" fmla="*/ 13 w 30"/>
                <a:gd name="T43" fmla="*/ 13 h 19"/>
                <a:gd name="T44" fmla="*/ 14 w 30"/>
                <a:gd name="T45" fmla="*/ 12 h 19"/>
                <a:gd name="T46" fmla="*/ 17 w 30"/>
                <a:gd name="T47" fmla="*/ 11 h 19"/>
                <a:gd name="T48" fmla="*/ 20 w 30"/>
                <a:gd name="T49" fmla="*/ 10 h 19"/>
                <a:gd name="T50" fmla="*/ 21 w 30"/>
                <a:gd name="T51" fmla="*/ 9 h 19"/>
                <a:gd name="T52" fmla="*/ 23 w 30"/>
                <a:gd name="T53" fmla="*/ 8 h 19"/>
                <a:gd name="T54" fmla="*/ 25 w 30"/>
                <a:gd name="T55" fmla="*/ 6 h 19"/>
                <a:gd name="T56" fmla="*/ 27 w 30"/>
                <a:gd name="T57" fmla="*/ 5 h 19"/>
                <a:gd name="T58" fmla="*/ 28 w 30"/>
                <a:gd name="T59" fmla="*/ 4 h 19"/>
                <a:gd name="T60" fmla="*/ 30 w 30"/>
                <a:gd name="T61" fmla="*/ 3 h 19"/>
                <a:gd name="T62" fmla="*/ 30 w 30"/>
                <a:gd name="T6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19">
                  <a:moveTo>
                    <a:pt x="30" y="1"/>
                  </a:moveTo>
                  <a:cubicBezTo>
                    <a:pt x="29" y="1"/>
                    <a:pt x="29" y="1"/>
                    <a:pt x="29" y="1"/>
                  </a:cubicBezTo>
                  <a:cubicBezTo>
                    <a:pt x="28" y="1"/>
                    <a:pt x="28" y="2"/>
                    <a:pt x="28" y="1"/>
                  </a:cubicBezTo>
                  <a:cubicBezTo>
                    <a:pt x="28" y="1"/>
                    <a:pt x="28" y="1"/>
                    <a:pt x="28" y="1"/>
                  </a:cubicBezTo>
                  <a:cubicBezTo>
                    <a:pt x="28" y="1"/>
                    <a:pt x="28" y="0"/>
                    <a:pt x="28" y="0"/>
                  </a:cubicBezTo>
                  <a:cubicBezTo>
                    <a:pt x="27" y="0"/>
                    <a:pt x="27" y="0"/>
                    <a:pt x="27" y="0"/>
                  </a:cubicBezTo>
                  <a:cubicBezTo>
                    <a:pt x="26" y="1"/>
                    <a:pt x="26" y="1"/>
                    <a:pt x="26" y="1"/>
                  </a:cubicBezTo>
                  <a:cubicBezTo>
                    <a:pt x="25" y="1"/>
                    <a:pt x="25" y="1"/>
                    <a:pt x="25" y="2"/>
                  </a:cubicBezTo>
                  <a:cubicBezTo>
                    <a:pt x="25" y="2"/>
                    <a:pt x="25" y="2"/>
                    <a:pt x="24" y="3"/>
                  </a:cubicBezTo>
                  <a:cubicBezTo>
                    <a:pt x="24" y="3"/>
                    <a:pt x="24" y="3"/>
                    <a:pt x="23" y="3"/>
                  </a:cubicBezTo>
                  <a:cubicBezTo>
                    <a:pt x="22" y="4"/>
                    <a:pt x="22" y="4"/>
                    <a:pt x="21" y="5"/>
                  </a:cubicBezTo>
                  <a:cubicBezTo>
                    <a:pt x="21" y="5"/>
                    <a:pt x="21" y="5"/>
                    <a:pt x="20" y="6"/>
                  </a:cubicBezTo>
                  <a:cubicBezTo>
                    <a:pt x="20" y="6"/>
                    <a:pt x="20" y="6"/>
                    <a:pt x="19" y="6"/>
                  </a:cubicBezTo>
                  <a:cubicBezTo>
                    <a:pt x="19" y="6"/>
                    <a:pt x="19" y="6"/>
                    <a:pt x="18" y="6"/>
                  </a:cubicBezTo>
                  <a:cubicBezTo>
                    <a:pt x="18" y="7"/>
                    <a:pt x="18" y="7"/>
                    <a:pt x="17" y="7"/>
                  </a:cubicBezTo>
                  <a:cubicBezTo>
                    <a:pt x="17" y="7"/>
                    <a:pt x="17" y="7"/>
                    <a:pt x="17" y="7"/>
                  </a:cubicBezTo>
                  <a:cubicBezTo>
                    <a:pt x="16" y="8"/>
                    <a:pt x="16" y="8"/>
                    <a:pt x="16" y="8"/>
                  </a:cubicBezTo>
                  <a:cubicBezTo>
                    <a:pt x="16" y="8"/>
                    <a:pt x="15" y="8"/>
                    <a:pt x="15" y="8"/>
                  </a:cubicBezTo>
                  <a:cubicBezTo>
                    <a:pt x="14" y="8"/>
                    <a:pt x="14" y="8"/>
                    <a:pt x="13" y="9"/>
                  </a:cubicBezTo>
                  <a:cubicBezTo>
                    <a:pt x="13" y="9"/>
                    <a:pt x="13" y="9"/>
                    <a:pt x="13" y="9"/>
                  </a:cubicBezTo>
                  <a:cubicBezTo>
                    <a:pt x="12" y="9"/>
                    <a:pt x="12" y="10"/>
                    <a:pt x="11" y="10"/>
                  </a:cubicBezTo>
                  <a:cubicBezTo>
                    <a:pt x="11" y="10"/>
                    <a:pt x="11" y="10"/>
                    <a:pt x="10" y="10"/>
                  </a:cubicBezTo>
                  <a:cubicBezTo>
                    <a:pt x="10" y="11"/>
                    <a:pt x="9" y="10"/>
                    <a:pt x="9" y="10"/>
                  </a:cubicBezTo>
                  <a:cubicBezTo>
                    <a:pt x="8" y="11"/>
                    <a:pt x="8" y="11"/>
                    <a:pt x="7" y="11"/>
                  </a:cubicBezTo>
                  <a:cubicBezTo>
                    <a:pt x="7" y="12"/>
                    <a:pt x="7" y="12"/>
                    <a:pt x="6" y="12"/>
                  </a:cubicBezTo>
                  <a:cubicBezTo>
                    <a:pt x="6" y="13"/>
                    <a:pt x="6" y="12"/>
                    <a:pt x="5" y="13"/>
                  </a:cubicBezTo>
                  <a:cubicBezTo>
                    <a:pt x="5" y="13"/>
                    <a:pt x="5" y="13"/>
                    <a:pt x="5" y="13"/>
                  </a:cubicBezTo>
                  <a:cubicBezTo>
                    <a:pt x="4" y="14"/>
                    <a:pt x="3" y="13"/>
                    <a:pt x="2" y="14"/>
                  </a:cubicBezTo>
                  <a:cubicBezTo>
                    <a:pt x="2" y="15"/>
                    <a:pt x="3" y="15"/>
                    <a:pt x="2" y="15"/>
                  </a:cubicBezTo>
                  <a:cubicBezTo>
                    <a:pt x="2" y="15"/>
                    <a:pt x="1" y="15"/>
                    <a:pt x="1" y="15"/>
                  </a:cubicBezTo>
                  <a:cubicBezTo>
                    <a:pt x="1" y="15"/>
                    <a:pt x="1" y="16"/>
                    <a:pt x="1" y="16"/>
                  </a:cubicBezTo>
                  <a:cubicBezTo>
                    <a:pt x="1" y="16"/>
                    <a:pt x="0" y="16"/>
                    <a:pt x="1" y="16"/>
                  </a:cubicBezTo>
                  <a:cubicBezTo>
                    <a:pt x="1" y="17"/>
                    <a:pt x="1" y="16"/>
                    <a:pt x="1" y="16"/>
                  </a:cubicBezTo>
                  <a:cubicBezTo>
                    <a:pt x="2" y="17"/>
                    <a:pt x="2" y="16"/>
                    <a:pt x="2" y="16"/>
                  </a:cubicBezTo>
                  <a:cubicBezTo>
                    <a:pt x="2" y="17"/>
                    <a:pt x="3" y="17"/>
                    <a:pt x="3" y="17"/>
                  </a:cubicBezTo>
                  <a:cubicBezTo>
                    <a:pt x="3" y="17"/>
                    <a:pt x="3" y="17"/>
                    <a:pt x="3" y="17"/>
                  </a:cubicBezTo>
                  <a:cubicBezTo>
                    <a:pt x="3" y="18"/>
                    <a:pt x="3" y="18"/>
                    <a:pt x="3" y="18"/>
                  </a:cubicBezTo>
                  <a:cubicBezTo>
                    <a:pt x="4" y="19"/>
                    <a:pt x="5" y="18"/>
                    <a:pt x="5" y="18"/>
                  </a:cubicBezTo>
                  <a:cubicBezTo>
                    <a:pt x="6" y="18"/>
                    <a:pt x="6" y="18"/>
                    <a:pt x="7" y="17"/>
                  </a:cubicBezTo>
                  <a:cubicBezTo>
                    <a:pt x="7" y="17"/>
                    <a:pt x="7" y="17"/>
                    <a:pt x="8" y="17"/>
                  </a:cubicBezTo>
                  <a:cubicBezTo>
                    <a:pt x="8" y="16"/>
                    <a:pt x="9" y="16"/>
                    <a:pt x="9" y="16"/>
                  </a:cubicBezTo>
                  <a:cubicBezTo>
                    <a:pt x="10" y="16"/>
                    <a:pt x="10" y="16"/>
                    <a:pt x="11" y="15"/>
                  </a:cubicBezTo>
                  <a:cubicBezTo>
                    <a:pt x="11" y="15"/>
                    <a:pt x="11" y="15"/>
                    <a:pt x="12" y="14"/>
                  </a:cubicBezTo>
                  <a:cubicBezTo>
                    <a:pt x="12" y="14"/>
                    <a:pt x="12" y="13"/>
                    <a:pt x="13" y="13"/>
                  </a:cubicBezTo>
                  <a:cubicBezTo>
                    <a:pt x="13" y="13"/>
                    <a:pt x="14" y="13"/>
                    <a:pt x="14" y="12"/>
                  </a:cubicBezTo>
                  <a:cubicBezTo>
                    <a:pt x="14" y="12"/>
                    <a:pt x="14" y="12"/>
                    <a:pt x="14" y="12"/>
                  </a:cubicBezTo>
                  <a:cubicBezTo>
                    <a:pt x="15" y="11"/>
                    <a:pt x="16" y="12"/>
                    <a:pt x="16" y="11"/>
                  </a:cubicBezTo>
                  <a:cubicBezTo>
                    <a:pt x="17" y="11"/>
                    <a:pt x="17" y="11"/>
                    <a:pt x="17" y="11"/>
                  </a:cubicBezTo>
                  <a:cubicBezTo>
                    <a:pt x="17" y="11"/>
                    <a:pt x="17" y="10"/>
                    <a:pt x="18" y="10"/>
                  </a:cubicBezTo>
                  <a:cubicBezTo>
                    <a:pt x="18" y="10"/>
                    <a:pt x="19" y="10"/>
                    <a:pt x="20" y="10"/>
                  </a:cubicBezTo>
                  <a:cubicBezTo>
                    <a:pt x="20" y="10"/>
                    <a:pt x="20" y="10"/>
                    <a:pt x="20" y="10"/>
                  </a:cubicBezTo>
                  <a:cubicBezTo>
                    <a:pt x="21" y="10"/>
                    <a:pt x="21" y="9"/>
                    <a:pt x="21" y="9"/>
                  </a:cubicBezTo>
                  <a:cubicBezTo>
                    <a:pt x="21" y="8"/>
                    <a:pt x="21" y="8"/>
                    <a:pt x="22" y="8"/>
                  </a:cubicBezTo>
                  <a:cubicBezTo>
                    <a:pt x="22" y="8"/>
                    <a:pt x="23" y="8"/>
                    <a:pt x="23" y="8"/>
                  </a:cubicBezTo>
                  <a:cubicBezTo>
                    <a:pt x="24" y="7"/>
                    <a:pt x="24" y="7"/>
                    <a:pt x="24" y="7"/>
                  </a:cubicBezTo>
                  <a:cubicBezTo>
                    <a:pt x="24" y="6"/>
                    <a:pt x="24" y="6"/>
                    <a:pt x="25" y="6"/>
                  </a:cubicBezTo>
                  <a:cubicBezTo>
                    <a:pt x="25" y="6"/>
                    <a:pt x="25" y="6"/>
                    <a:pt x="26" y="6"/>
                  </a:cubicBezTo>
                  <a:cubicBezTo>
                    <a:pt x="26" y="6"/>
                    <a:pt x="27" y="6"/>
                    <a:pt x="27" y="5"/>
                  </a:cubicBezTo>
                  <a:cubicBezTo>
                    <a:pt x="27" y="5"/>
                    <a:pt x="27" y="5"/>
                    <a:pt x="27" y="5"/>
                  </a:cubicBezTo>
                  <a:cubicBezTo>
                    <a:pt x="28" y="4"/>
                    <a:pt x="28" y="4"/>
                    <a:pt x="28" y="4"/>
                  </a:cubicBezTo>
                  <a:cubicBezTo>
                    <a:pt x="28" y="4"/>
                    <a:pt x="28" y="4"/>
                    <a:pt x="29" y="3"/>
                  </a:cubicBezTo>
                  <a:cubicBezTo>
                    <a:pt x="29" y="3"/>
                    <a:pt x="30" y="3"/>
                    <a:pt x="30" y="3"/>
                  </a:cubicBezTo>
                  <a:cubicBezTo>
                    <a:pt x="30" y="2"/>
                    <a:pt x="30" y="2"/>
                    <a:pt x="30" y="1"/>
                  </a:cubicBezTo>
                  <a:cubicBezTo>
                    <a:pt x="30" y="1"/>
                    <a:pt x="30" y="1"/>
                    <a:pt x="3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6" name="Freeform 492"/>
            <p:cNvSpPr>
              <a:spLocks/>
            </p:cNvSpPr>
            <p:nvPr/>
          </p:nvSpPr>
          <p:spPr bwMode="auto">
            <a:xfrm>
              <a:off x="-92074" y="2395539"/>
              <a:ext cx="31750" cy="9525"/>
            </a:xfrm>
            <a:custGeom>
              <a:avLst/>
              <a:gdLst>
                <a:gd name="T0" fmla="*/ 2 w 3"/>
                <a:gd name="T1" fmla="*/ 0 h 1"/>
                <a:gd name="T2" fmla="*/ 2 w 3"/>
                <a:gd name="T3" fmla="*/ 0 h 1"/>
                <a:gd name="T4" fmla="*/ 1 w 3"/>
                <a:gd name="T5" fmla="*/ 0 h 1"/>
                <a:gd name="T6" fmla="*/ 1 w 3"/>
                <a:gd name="T7" fmla="*/ 1 h 1"/>
                <a:gd name="T8" fmla="*/ 1 w 3"/>
                <a:gd name="T9" fmla="*/ 1 h 1"/>
                <a:gd name="T10" fmla="*/ 2 w 3"/>
                <a:gd name="T11" fmla="*/ 1 h 1"/>
                <a:gd name="T12" fmla="*/ 2 w 3"/>
                <a:gd name="T13" fmla="*/ 1 h 1"/>
                <a:gd name="T14" fmla="*/ 3 w 3"/>
                <a:gd name="T15" fmla="*/ 1 h 1"/>
                <a:gd name="T16" fmla="*/ 2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0"/>
                  </a:moveTo>
                  <a:cubicBezTo>
                    <a:pt x="2" y="0"/>
                    <a:pt x="2" y="0"/>
                    <a:pt x="2" y="0"/>
                  </a:cubicBezTo>
                  <a:cubicBezTo>
                    <a:pt x="1" y="0"/>
                    <a:pt x="1" y="0"/>
                    <a:pt x="1" y="0"/>
                  </a:cubicBezTo>
                  <a:cubicBezTo>
                    <a:pt x="1" y="0"/>
                    <a:pt x="0" y="1"/>
                    <a:pt x="1" y="1"/>
                  </a:cubicBezTo>
                  <a:cubicBezTo>
                    <a:pt x="1" y="1"/>
                    <a:pt x="1" y="1"/>
                    <a:pt x="1" y="1"/>
                  </a:cubicBezTo>
                  <a:cubicBezTo>
                    <a:pt x="1" y="1"/>
                    <a:pt x="1" y="1"/>
                    <a:pt x="2" y="1"/>
                  </a:cubicBezTo>
                  <a:cubicBezTo>
                    <a:pt x="2" y="1"/>
                    <a:pt x="2" y="1"/>
                    <a:pt x="2" y="1"/>
                  </a:cubicBezTo>
                  <a:cubicBezTo>
                    <a:pt x="2" y="1"/>
                    <a:pt x="3" y="1"/>
                    <a:pt x="3" y="1"/>
                  </a:cubicBezTo>
                  <a:cubicBezTo>
                    <a:pt x="3" y="1"/>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7" name="Freeform 493"/>
            <p:cNvSpPr>
              <a:spLocks/>
            </p:cNvSpPr>
            <p:nvPr/>
          </p:nvSpPr>
          <p:spPr bwMode="auto">
            <a:xfrm>
              <a:off x="-49212" y="2405064"/>
              <a:ext cx="22225" cy="22225"/>
            </a:xfrm>
            <a:custGeom>
              <a:avLst/>
              <a:gdLst>
                <a:gd name="T0" fmla="*/ 2 w 2"/>
                <a:gd name="T1" fmla="*/ 1 h 2"/>
                <a:gd name="T2" fmla="*/ 1 w 2"/>
                <a:gd name="T3" fmla="*/ 1 h 2"/>
                <a:gd name="T4" fmla="*/ 0 w 2"/>
                <a:gd name="T5" fmla="*/ 1 h 2"/>
                <a:gd name="T6" fmla="*/ 0 w 2"/>
                <a:gd name="T7" fmla="*/ 2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0"/>
                    <a:pt x="1" y="1"/>
                  </a:cubicBezTo>
                  <a:cubicBezTo>
                    <a:pt x="1" y="1"/>
                    <a:pt x="0" y="1"/>
                    <a:pt x="0" y="1"/>
                  </a:cubicBezTo>
                  <a:cubicBezTo>
                    <a:pt x="0" y="1"/>
                    <a:pt x="0" y="2"/>
                    <a:pt x="0" y="2"/>
                  </a:cubicBezTo>
                  <a:cubicBezTo>
                    <a:pt x="1" y="2"/>
                    <a:pt x="1" y="2"/>
                    <a:pt x="1" y="2"/>
                  </a:cubicBezTo>
                  <a:cubicBezTo>
                    <a:pt x="2" y="2"/>
                    <a:pt x="2" y="2"/>
                    <a:pt x="2" y="2"/>
                  </a:cubicBezTo>
                  <a:cubicBezTo>
                    <a:pt x="2" y="2"/>
                    <a:pt x="2" y="2"/>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8" name="Freeform 494"/>
            <p:cNvSpPr>
              <a:spLocks/>
            </p:cNvSpPr>
            <p:nvPr/>
          </p:nvSpPr>
          <p:spPr bwMode="auto">
            <a:xfrm>
              <a:off x="-15874" y="2427289"/>
              <a:ext cx="31750" cy="22225"/>
            </a:xfrm>
            <a:custGeom>
              <a:avLst/>
              <a:gdLst>
                <a:gd name="T0" fmla="*/ 2 w 3"/>
                <a:gd name="T1" fmla="*/ 2 h 2"/>
                <a:gd name="T2" fmla="*/ 3 w 3"/>
                <a:gd name="T3" fmla="*/ 2 h 2"/>
                <a:gd name="T4" fmla="*/ 3 w 3"/>
                <a:gd name="T5" fmla="*/ 1 h 2"/>
                <a:gd name="T6" fmla="*/ 3 w 3"/>
                <a:gd name="T7" fmla="*/ 1 h 2"/>
                <a:gd name="T8" fmla="*/ 2 w 3"/>
                <a:gd name="T9" fmla="*/ 0 h 2"/>
                <a:gd name="T10" fmla="*/ 1 w 3"/>
                <a:gd name="T11" fmla="*/ 0 h 2"/>
                <a:gd name="T12" fmla="*/ 0 w 3"/>
                <a:gd name="T13" fmla="*/ 0 h 2"/>
                <a:gd name="T14" fmla="*/ 0 w 3"/>
                <a:gd name="T15" fmla="*/ 1 h 2"/>
                <a:gd name="T16" fmla="*/ 1 w 3"/>
                <a:gd name="T17" fmla="*/ 1 h 2"/>
                <a:gd name="T18" fmla="*/ 1 w 3"/>
                <a:gd name="T19" fmla="*/ 1 h 2"/>
                <a:gd name="T20" fmla="*/ 1 w 3"/>
                <a:gd name="T21" fmla="*/ 2 h 2"/>
                <a:gd name="T22" fmla="*/ 2 w 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2" y="2"/>
                  </a:moveTo>
                  <a:cubicBezTo>
                    <a:pt x="2" y="2"/>
                    <a:pt x="3" y="2"/>
                    <a:pt x="3" y="2"/>
                  </a:cubicBezTo>
                  <a:cubicBezTo>
                    <a:pt x="3" y="2"/>
                    <a:pt x="3" y="2"/>
                    <a:pt x="3" y="1"/>
                  </a:cubicBezTo>
                  <a:cubicBezTo>
                    <a:pt x="3" y="1"/>
                    <a:pt x="3" y="1"/>
                    <a:pt x="3" y="1"/>
                  </a:cubicBezTo>
                  <a:cubicBezTo>
                    <a:pt x="2" y="1"/>
                    <a:pt x="2" y="1"/>
                    <a:pt x="2" y="0"/>
                  </a:cubicBezTo>
                  <a:cubicBezTo>
                    <a:pt x="1" y="0"/>
                    <a:pt x="1" y="0"/>
                    <a:pt x="1" y="0"/>
                  </a:cubicBezTo>
                  <a:cubicBezTo>
                    <a:pt x="0" y="0"/>
                    <a:pt x="0" y="0"/>
                    <a:pt x="0" y="0"/>
                  </a:cubicBezTo>
                  <a:cubicBezTo>
                    <a:pt x="0" y="0"/>
                    <a:pt x="0" y="0"/>
                    <a:pt x="0" y="1"/>
                  </a:cubicBezTo>
                  <a:cubicBezTo>
                    <a:pt x="0" y="1"/>
                    <a:pt x="0" y="1"/>
                    <a:pt x="1" y="1"/>
                  </a:cubicBezTo>
                  <a:cubicBezTo>
                    <a:pt x="1" y="1"/>
                    <a:pt x="1" y="1"/>
                    <a:pt x="1" y="1"/>
                  </a:cubicBezTo>
                  <a:cubicBezTo>
                    <a:pt x="1" y="1"/>
                    <a:pt x="1" y="1"/>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9" name="Freeform 495"/>
            <p:cNvSpPr>
              <a:spLocks/>
            </p:cNvSpPr>
            <p:nvPr/>
          </p:nvSpPr>
          <p:spPr bwMode="auto">
            <a:xfrm>
              <a:off x="-6349" y="2459039"/>
              <a:ext cx="44450" cy="44450"/>
            </a:xfrm>
            <a:custGeom>
              <a:avLst/>
              <a:gdLst>
                <a:gd name="T0" fmla="*/ 3 w 4"/>
                <a:gd name="T1" fmla="*/ 0 h 4"/>
                <a:gd name="T2" fmla="*/ 3 w 4"/>
                <a:gd name="T3" fmla="*/ 0 h 4"/>
                <a:gd name="T4" fmla="*/ 2 w 4"/>
                <a:gd name="T5" fmla="*/ 0 h 4"/>
                <a:gd name="T6" fmla="*/ 1 w 4"/>
                <a:gd name="T7" fmla="*/ 0 h 4"/>
                <a:gd name="T8" fmla="*/ 0 w 4"/>
                <a:gd name="T9" fmla="*/ 1 h 4"/>
                <a:gd name="T10" fmla="*/ 1 w 4"/>
                <a:gd name="T11" fmla="*/ 2 h 4"/>
                <a:gd name="T12" fmla="*/ 0 w 4"/>
                <a:gd name="T13" fmla="*/ 3 h 4"/>
                <a:gd name="T14" fmla="*/ 1 w 4"/>
                <a:gd name="T15" fmla="*/ 3 h 4"/>
                <a:gd name="T16" fmla="*/ 1 w 4"/>
                <a:gd name="T17" fmla="*/ 4 h 4"/>
                <a:gd name="T18" fmla="*/ 2 w 4"/>
                <a:gd name="T19" fmla="*/ 3 h 4"/>
                <a:gd name="T20" fmla="*/ 2 w 4"/>
                <a:gd name="T21" fmla="*/ 3 h 4"/>
                <a:gd name="T22" fmla="*/ 3 w 4"/>
                <a:gd name="T23" fmla="*/ 2 h 4"/>
                <a:gd name="T24" fmla="*/ 4 w 4"/>
                <a:gd name="T25" fmla="*/ 2 h 4"/>
                <a:gd name="T26" fmla="*/ 3 w 4"/>
                <a:gd name="T27" fmla="*/ 1 h 4"/>
                <a:gd name="T28" fmla="*/ 3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3" y="0"/>
                  </a:moveTo>
                  <a:cubicBezTo>
                    <a:pt x="3" y="0"/>
                    <a:pt x="3" y="0"/>
                    <a:pt x="3" y="0"/>
                  </a:cubicBezTo>
                  <a:cubicBezTo>
                    <a:pt x="2" y="0"/>
                    <a:pt x="2" y="0"/>
                    <a:pt x="2" y="0"/>
                  </a:cubicBezTo>
                  <a:cubicBezTo>
                    <a:pt x="1" y="0"/>
                    <a:pt x="1" y="0"/>
                    <a:pt x="1" y="0"/>
                  </a:cubicBezTo>
                  <a:cubicBezTo>
                    <a:pt x="1" y="0"/>
                    <a:pt x="1" y="0"/>
                    <a:pt x="0" y="1"/>
                  </a:cubicBezTo>
                  <a:cubicBezTo>
                    <a:pt x="0" y="1"/>
                    <a:pt x="1" y="1"/>
                    <a:pt x="1" y="2"/>
                  </a:cubicBezTo>
                  <a:cubicBezTo>
                    <a:pt x="1" y="2"/>
                    <a:pt x="0" y="2"/>
                    <a:pt x="0" y="3"/>
                  </a:cubicBezTo>
                  <a:cubicBezTo>
                    <a:pt x="0" y="3"/>
                    <a:pt x="0" y="3"/>
                    <a:pt x="1" y="3"/>
                  </a:cubicBezTo>
                  <a:cubicBezTo>
                    <a:pt x="1" y="4"/>
                    <a:pt x="1" y="4"/>
                    <a:pt x="1" y="4"/>
                  </a:cubicBezTo>
                  <a:cubicBezTo>
                    <a:pt x="1" y="4"/>
                    <a:pt x="1" y="4"/>
                    <a:pt x="2" y="3"/>
                  </a:cubicBezTo>
                  <a:cubicBezTo>
                    <a:pt x="2" y="3"/>
                    <a:pt x="2" y="3"/>
                    <a:pt x="2" y="3"/>
                  </a:cubicBezTo>
                  <a:cubicBezTo>
                    <a:pt x="3" y="3"/>
                    <a:pt x="3" y="3"/>
                    <a:pt x="3" y="2"/>
                  </a:cubicBezTo>
                  <a:cubicBezTo>
                    <a:pt x="3" y="2"/>
                    <a:pt x="3" y="2"/>
                    <a:pt x="4" y="2"/>
                  </a:cubicBezTo>
                  <a:cubicBezTo>
                    <a:pt x="4" y="2"/>
                    <a:pt x="4" y="1"/>
                    <a:pt x="3" y="1"/>
                  </a:cubicBezTo>
                  <a:cubicBezTo>
                    <a:pt x="3" y="1"/>
                    <a:pt x="3" y="1"/>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0" name="Freeform 496"/>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close/>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1" name="Freeform 497"/>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2" name="Freeform 498"/>
            <p:cNvSpPr>
              <a:spLocks/>
            </p:cNvSpPr>
            <p:nvPr/>
          </p:nvSpPr>
          <p:spPr bwMode="auto">
            <a:xfrm>
              <a:off x="339726" y="1411289"/>
              <a:ext cx="31750" cy="20638"/>
            </a:xfrm>
            <a:custGeom>
              <a:avLst/>
              <a:gdLst>
                <a:gd name="T0" fmla="*/ 1 w 3"/>
                <a:gd name="T1" fmla="*/ 0 h 2"/>
                <a:gd name="T2" fmla="*/ 0 w 3"/>
                <a:gd name="T3" fmla="*/ 1 h 2"/>
                <a:gd name="T4" fmla="*/ 0 w 3"/>
                <a:gd name="T5" fmla="*/ 2 h 2"/>
                <a:gd name="T6" fmla="*/ 0 w 3"/>
                <a:gd name="T7" fmla="*/ 2 h 2"/>
                <a:gd name="T8" fmla="*/ 1 w 3"/>
                <a:gd name="T9" fmla="*/ 2 h 2"/>
                <a:gd name="T10" fmla="*/ 2 w 3"/>
                <a:gd name="T11" fmla="*/ 2 h 2"/>
                <a:gd name="T12" fmla="*/ 3 w 3"/>
                <a:gd name="T13" fmla="*/ 1 h 2"/>
                <a:gd name="T14" fmla="*/ 2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cubicBezTo>
                    <a:pt x="1" y="0"/>
                    <a:pt x="1" y="1"/>
                    <a:pt x="0" y="1"/>
                  </a:cubicBezTo>
                  <a:cubicBezTo>
                    <a:pt x="0" y="1"/>
                    <a:pt x="0" y="2"/>
                    <a:pt x="0" y="2"/>
                  </a:cubicBezTo>
                  <a:cubicBezTo>
                    <a:pt x="0" y="2"/>
                    <a:pt x="0" y="2"/>
                    <a:pt x="0" y="2"/>
                  </a:cubicBezTo>
                  <a:cubicBezTo>
                    <a:pt x="1" y="2"/>
                    <a:pt x="1" y="2"/>
                    <a:pt x="1" y="2"/>
                  </a:cubicBezTo>
                  <a:cubicBezTo>
                    <a:pt x="1" y="2"/>
                    <a:pt x="2" y="2"/>
                    <a:pt x="2" y="2"/>
                  </a:cubicBezTo>
                  <a:cubicBezTo>
                    <a:pt x="2" y="1"/>
                    <a:pt x="2" y="1"/>
                    <a:pt x="3" y="1"/>
                  </a:cubicBezTo>
                  <a:cubicBezTo>
                    <a:pt x="3" y="1"/>
                    <a:pt x="3"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3" name="Freeform 499"/>
            <p:cNvSpPr>
              <a:spLocks/>
            </p:cNvSpPr>
            <p:nvPr/>
          </p:nvSpPr>
          <p:spPr bwMode="auto">
            <a:xfrm>
              <a:off x="5532439" y="2265364"/>
              <a:ext cx="11113" cy="11113"/>
            </a:xfrm>
            <a:custGeom>
              <a:avLst/>
              <a:gdLst>
                <a:gd name="T0" fmla="*/ 1 w 1"/>
                <a:gd name="T1" fmla="*/ 0 h 1"/>
                <a:gd name="T2" fmla="*/ 0 w 1"/>
                <a:gd name="T3" fmla="*/ 0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1" y="1"/>
                    <a:pt x="1" y="1"/>
                  </a:cubicBezTo>
                  <a:cubicBezTo>
                    <a:pt x="1" y="1"/>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4" name="Freeform 500"/>
            <p:cNvSpPr>
              <a:spLocks/>
            </p:cNvSpPr>
            <p:nvPr/>
          </p:nvSpPr>
          <p:spPr bwMode="auto">
            <a:xfrm>
              <a:off x="6191251" y="3065464"/>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2"/>
                    <a:pt x="1" y="1"/>
                    <a:pt x="1" y="1"/>
                  </a:cubicBezTo>
                  <a:cubicBezTo>
                    <a:pt x="1" y="1"/>
                    <a:pt x="1" y="0"/>
                    <a:pt x="1" y="0"/>
                  </a:cubicBezTo>
                  <a:cubicBezTo>
                    <a:pt x="1" y="0"/>
                    <a:pt x="1"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5" name="Freeform 501"/>
            <p:cNvSpPr>
              <a:spLocks/>
            </p:cNvSpPr>
            <p:nvPr/>
          </p:nvSpPr>
          <p:spPr bwMode="auto">
            <a:xfrm>
              <a:off x="5208589" y="1735139"/>
              <a:ext cx="0" cy="1111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6" name="Freeform 531"/>
            <p:cNvSpPr>
              <a:spLocks/>
            </p:cNvSpPr>
            <p:nvPr/>
          </p:nvSpPr>
          <p:spPr bwMode="auto">
            <a:xfrm>
              <a:off x="6762751" y="1930401"/>
              <a:ext cx="22225" cy="20638"/>
            </a:xfrm>
            <a:custGeom>
              <a:avLst/>
              <a:gdLst>
                <a:gd name="T0" fmla="*/ 0 w 2"/>
                <a:gd name="T1" fmla="*/ 0 h 2"/>
                <a:gd name="T2" fmla="*/ 0 w 2"/>
                <a:gd name="T3" fmla="*/ 0 h 2"/>
                <a:gd name="T4" fmla="*/ 1 w 2"/>
                <a:gd name="T5" fmla="*/ 0 h 2"/>
                <a:gd name="T6" fmla="*/ 2 w 2"/>
                <a:gd name="T7" fmla="*/ 0 h 2"/>
                <a:gd name="T8" fmla="*/ 1 w 2"/>
                <a:gd name="T9" fmla="*/ 0 h 2"/>
                <a:gd name="T10" fmla="*/ 2 w 2"/>
                <a:gd name="T11" fmla="*/ 1 h 2"/>
                <a:gd name="T12" fmla="*/ 2 w 2"/>
                <a:gd name="T13" fmla="*/ 1 h 2"/>
                <a:gd name="T14" fmla="*/ 1 w 2"/>
                <a:gd name="T15" fmla="*/ 1 h 2"/>
                <a:gd name="T16" fmla="*/ 0 w 2"/>
                <a:gd name="T17" fmla="*/ 1 h 2"/>
                <a:gd name="T18" fmla="*/ 0 w 2"/>
                <a:gd name="T19" fmla="*/ 0 h 2"/>
                <a:gd name="T20" fmla="*/ 0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0"/>
                  </a:moveTo>
                  <a:cubicBezTo>
                    <a:pt x="0" y="0"/>
                    <a:pt x="0" y="0"/>
                    <a:pt x="0" y="0"/>
                  </a:cubicBezTo>
                  <a:cubicBezTo>
                    <a:pt x="1" y="0"/>
                    <a:pt x="1" y="0"/>
                    <a:pt x="1" y="0"/>
                  </a:cubicBezTo>
                  <a:cubicBezTo>
                    <a:pt x="1" y="0"/>
                    <a:pt x="1" y="0"/>
                    <a:pt x="2" y="0"/>
                  </a:cubicBezTo>
                  <a:cubicBezTo>
                    <a:pt x="2" y="0"/>
                    <a:pt x="1" y="0"/>
                    <a:pt x="1" y="0"/>
                  </a:cubicBezTo>
                  <a:cubicBezTo>
                    <a:pt x="2" y="1"/>
                    <a:pt x="2" y="0"/>
                    <a:pt x="2" y="1"/>
                  </a:cubicBezTo>
                  <a:cubicBezTo>
                    <a:pt x="2" y="1"/>
                    <a:pt x="2" y="1"/>
                    <a:pt x="2" y="1"/>
                  </a:cubicBezTo>
                  <a:cubicBezTo>
                    <a:pt x="2" y="2"/>
                    <a:pt x="2" y="1"/>
                    <a:pt x="1" y="1"/>
                  </a:cubicBezTo>
                  <a:cubicBezTo>
                    <a:pt x="1" y="1"/>
                    <a:pt x="1" y="1"/>
                    <a:pt x="0" y="1"/>
                  </a:cubicBezTo>
                  <a:cubicBezTo>
                    <a:pt x="0" y="1"/>
                    <a:pt x="0" y="1"/>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7" name="Freeform 540"/>
            <p:cNvSpPr>
              <a:spLocks/>
            </p:cNvSpPr>
            <p:nvPr/>
          </p:nvSpPr>
          <p:spPr bwMode="auto">
            <a:xfrm>
              <a:off x="4776789" y="773114"/>
              <a:ext cx="3616325" cy="1027113"/>
            </a:xfrm>
            <a:custGeom>
              <a:avLst/>
              <a:gdLst>
                <a:gd name="T0" fmla="*/ 266 w 335"/>
                <a:gd name="T1" fmla="*/ 19 h 95"/>
                <a:gd name="T2" fmla="*/ 256 w 335"/>
                <a:gd name="T3" fmla="*/ 18 h 95"/>
                <a:gd name="T4" fmla="*/ 222 w 335"/>
                <a:gd name="T5" fmla="*/ 16 h 95"/>
                <a:gd name="T6" fmla="*/ 204 w 335"/>
                <a:gd name="T7" fmla="*/ 12 h 95"/>
                <a:gd name="T8" fmla="*/ 190 w 335"/>
                <a:gd name="T9" fmla="*/ 14 h 95"/>
                <a:gd name="T10" fmla="*/ 175 w 335"/>
                <a:gd name="T11" fmla="*/ 12 h 95"/>
                <a:gd name="T12" fmla="*/ 163 w 335"/>
                <a:gd name="T13" fmla="*/ 10 h 95"/>
                <a:gd name="T14" fmla="*/ 146 w 335"/>
                <a:gd name="T15" fmla="*/ 10 h 95"/>
                <a:gd name="T16" fmla="*/ 139 w 335"/>
                <a:gd name="T17" fmla="*/ 7 h 95"/>
                <a:gd name="T18" fmla="*/ 125 w 335"/>
                <a:gd name="T19" fmla="*/ 2 h 95"/>
                <a:gd name="T20" fmla="*/ 107 w 335"/>
                <a:gd name="T21" fmla="*/ 4 h 95"/>
                <a:gd name="T22" fmla="*/ 97 w 335"/>
                <a:gd name="T23" fmla="*/ 9 h 95"/>
                <a:gd name="T24" fmla="*/ 97 w 335"/>
                <a:gd name="T25" fmla="*/ 13 h 95"/>
                <a:gd name="T26" fmla="*/ 84 w 335"/>
                <a:gd name="T27" fmla="*/ 14 h 95"/>
                <a:gd name="T28" fmla="*/ 81 w 335"/>
                <a:gd name="T29" fmla="*/ 12 h 95"/>
                <a:gd name="T30" fmla="*/ 83 w 335"/>
                <a:gd name="T31" fmla="*/ 19 h 95"/>
                <a:gd name="T32" fmla="*/ 90 w 335"/>
                <a:gd name="T33" fmla="*/ 21 h 95"/>
                <a:gd name="T34" fmla="*/ 78 w 335"/>
                <a:gd name="T35" fmla="*/ 26 h 95"/>
                <a:gd name="T36" fmla="*/ 80 w 335"/>
                <a:gd name="T37" fmla="*/ 18 h 95"/>
                <a:gd name="T38" fmla="*/ 68 w 335"/>
                <a:gd name="T39" fmla="*/ 14 h 95"/>
                <a:gd name="T40" fmla="*/ 68 w 335"/>
                <a:gd name="T41" fmla="*/ 20 h 95"/>
                <a:gd name="T42" fmla="*/ 52 w 335"/>
                <a:gd name="T43" fmla="*/ 21 h 95"/>
                <a:gd name="T44" fmla="*/ 33 w 335"/>
                <a:gd name="T45" fmla="*/ 25 h 95"/>
                <a:gd name="T46" fmla="*/ 31 w 335"/>
                <a:gd name="T47" fmla="*/ 26 h 95"/>
                <a:gd name="T48" fmla="*/ 15 w 335"/>
                <a:gd name="T49" fmla="*/ 20 h 95"/>
                <a:gd name="T50" fmla="*/ 1 w 335"/>
                <a:gd name="T51" fmla="*/ 22 h 95"/>
                <a:gd name="T52" fmla="*/ 8 w 335"/>
                <a:gd name="T53" fmla="*/ 35 h 95"/>
                <a:gd name="T54" fmla="*/ 7 w 335"/>
                <a:gd name="T55" fmla="*/ 42 h 95"/>
                <a:gd name="T56" fmla="*/ 3 w 335"/>
                <a:gd name="T57" fmla="*/ 53 h 95"/>
                <a:gd name="T58" fmla="*/ 10 w 335"/>
                <a:gd name="T59" fmla="*/ 65 h 95"/>
                <a:gd name="T60" fmla="*/ 25 w 335"/>
                <a:gd name="T61" fmla="*/ 72 h 95"/>
                <a:gd name="T62" fmla="*/ 33 w 335"/>
                <a:gd name="T63" fmla="*/ 80 h 95"/>
                <a:gd name="T64" fmla="*/ 40 w 335"/>
                <a:gd name="T65" fmla="*/ 89 h 95"/>
                <a:gd name="T66" fmla="*/ 59 w 335"/>
                <a:gd name="T67" fmla="*/ 93 h 95"/>
                <a:gd name="T68" fmla="*/ 54 w 335"/>
                <a:gd name="T69" fmla="*/ 74 h 95"/>
                <a:gd name="T70" fmla="*/ 75 w 335"/>
                <a:gd name="T71" fmla="*/ 71 h 95"/>
                <a:gd name="T72" fmla="*/ 83 w 335"/>
                <a:gd name="T73" fmla="*/ 64 h 95"/>
                <a:gd name="T74" fmla="*/ 95 w 335"/>
                <a:gd name="T75" fmla="*/ 58 h 95"/>
                <a:gd name="T76" fmla="*/ 112 w 335"/>
                <a:gd name="T77" fmla="*/ 63 h 95"/>
                <a:gd name="T78" fmla="*/ 127 w 335"/>
                <a:gd name="T79" fmla="*/ 70 h 95"/>
                <a:gd name="T80" fmla="*/ 141 w 335"/>
                <a:gd name="T81" fmla="*/ 71 h 95"/>
                <a:gd name="T82" fmla="*/ 158 w 335"/>
                <a:gd name="T83" fmla="*/ 70 h 95"/>
                <a:gd name="T84" fmla="*/ 166 w 335"/>
                <a:gd name="T85" fmla="*/ 66 h 95"/>
                <a:gd name="T86" fmla="*/ 189 w 335"/>
                <a:gd name="T87" fmla="*/ 72 h 95"/>
                <a:gd name="T88" fmla="*/ 209 w 335"/>
                <a:gd name="T89" fmla="*/ 69 h 95"/>
                <a:gd name="T90" fmla="*/ 217 w 335"/>
                <a:gd name="T91" fmla="*/ 62 h 95"/>
                <a:gd name="T92" fmla="*/ 235 w 335"/>
                <a:gd name="T93" fmla="*/ 73 h 95"/>
                <a:gd name="T94" fmla="*/ 249 w 335"/>
                <a:gd name="T95" fmla="*/ 81 h 95"/>
                <a:gd name="T96" fmla="*/ 257 w 335"/>
                <a:gd name="T97" fmla="*/ 90 h 95"/>
                <a:gd name="T98" fmla="*/ 255 w 335"/>
                <a:gd name="T99" fmla="*/ 68 h 95"/>
                <a:gd name="T100" fmla="*/ 243 w 335"/>
                <a:gd name="T101" fmla="*/ 59 h 95"/>
                <a:gd name="T102" fmla="*/ 237 w 335"/>
                <a:gd name="T103" fmla="*/ 52 h 95"/>
                <a:gd name="T104" fmla="*/ 248 w 335"/>
                <a:gd name="T105" fmla="*/ 46 h 95"/>
                <a:gd name="T106" fmla="*/ 263 w 335"/>
                <a:gd name="T107" fmla="*/ 46 h 95"/>
                <a:gd name="T108" fmla="*/ 267 w 335"/>
                <a:gd name="T109" fmla="*/ 39 h 95"/>
                <a:gd name="T110" fmla="*/ 274 w 335"/>
                <a:gd name="T111" fmla="*/ 38 h 95"/>
                <a:gd name="T112" fmla="*/ 275 w 335"/>
                <a:gd name="T113" fmla="*/ 54 h 95"/>
                <a:gd name="T114" fmla="*/ 291 w 335"/>
                <a:gd name="T115" fmla="*/ 61 h 95"/>
                <a:gd name="T116" fmla="*/ 287 w 335"/>
                <a:gd name="T117" fmla="*/ 51 h 95"/>
                <a:gd name="T118" fmla="*/ 285 w 335"/>
                <a:gd name="T119" fmla="*/ 44 h 95"/>
                <a:gd name="T120" fmla="*/ 296 w 335"/>
                <a:gd name="T121" fmla="*/ 39 h 95"/>
                <a:gd name="T122" fmla="*/ 309 w 335"/>
                <a:gd name="T123" fmla="*/ 36 h 95"/>
                <a:gd name="T124" fmla="*/ 327 w 335"/>
                <a:gd name="T125" fmla="*/ 3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95">
                  <a:moveTo>
                    <a:pt x="335" y="34"/>
                  </a:moveTo>
                  <a:cubicBezTo>
                    <a:pt x="335" y="34"/>
                    <a:pt x="334" y="34"/>
                    <a:pt x="334" y="33"/>
                  </a:cubicBezTo>
                  <a:cubicBezTo>
                    <a:pt x="332" y="33"/>
                    <a:pt x="332" y="33"/>
                    <a:pt x="331" y="32"/>
                  </a:cubicBezTo>
                  <a:cubicBezTo>
                    <a:pt x="330" y="32"/>
                    <a:pt x="330" y="31"/>
                    <a:pt x="329" y="31"/>
                  </a:cubicBezTo>
                  <a:cubicBezTo>
                    <a:pt x="328" y="31"/>
                    <a:pt x="328" y="31"/>
                    <a:pt x="327" y="31"/>
                  </a:cubicBezTo>
                  <a:cubicBezTo>
                    <a:pt x="326" y="31"/>
                    <a:pt x="326" y="31"/>
                    <a:pt x="325" y="31"/>
                  </a:cubicBezTo>
                  <a:cubicBezTo>
                    <a:pt x="324" y="31"/>
                    <a:pt x="324" y="31"/>
                    <a:pt x="323" y="31"/>
                  </a:cubicBezTo>
                  <a:cubicBezTo>
                    <a:pt x="323" y="30"/>
                    <a:pt x="323" y="30"/>
                    <a:pt x="322" y="30"/>
                  </a:cubicBezTo>
                  <a:cubicBezTo>
                    <a:pt x="321" y="29"/>
                    <a:pt x="321" y="29"/>
                    <a:pt x="320" y="28"/>
                  </a:cubicBezTo>
                  <a:cubicBezTo>
                    <a:pt x="319" y="27"/>
                    <a:pt x="310" y="21"/>
                    <a:pt x="309" y="20"/>
                  </a:cubicBezTo>
                  <a:cubicBezTo>
                    <a:pt x="308" y="20"/>
                    <a:pt x="297" y="20"/>
                    <a:pt x="296" y="19"/>
                  </a:cubicBezTo>
                  <a:cubicBezTo>
                    <a:pt x="296" y="19"/>
                    <a:pt x="278" y="20"/>
                    <a:pt x="277" y="19"/>
                  </a:cubicBezTo>
                  <a:cubicBezTo>
                    <a:pt x="277" y="19"/>
                    <a:pt x="277" y="19"/>
                    <a:pt x="277" y="19"/>
                  </a:cubicBezTo>
                  <a:cubicBezTo>
                    <a:pt x="276" y="20"/>
                    <a:pt x="275" y="20"/>
                    <a:pt x="274" y="20"/>
                  </a:cubicBezTo>
                  <a:cubicBezTo>
                    <a:pt x="273" y="20"/>
                    <a:pt x="273" y="20"/>
                    <a:pt x="271" y="19"/>
                  </a:cubicBezTo>
                  <a:cubicBezTo>
                    <a:pt x="271" y="19"/>
                    <a:pt x="271" y="19"/>
                    <a:pt x="270" y="18"/>
                  </a:cubicBezTo>
                  <a:cubicBezTo>
                    <a:pt x="270" y="18"/>
                    <a:pt x="269" y="18"/>
                    <a:pt x="269" y="18"/>
                  </a:cubicBezTo>
                  <a:cubicBezTo>
                    <a:pt x="268" y="19"/>
                    <a:pt x="267" y="19"/>
                    <a:pt x="266" y="19"/>
                  </a:cubicBezTo>
                  <a:cubicBezTo>
                    <a:pt x="266" y="19"/>
                    <a:pt x="265" y="19"/>
                    <a:pt x="264" y="19"/>
                  </a:cubicBezTo>
                  <a:cubicBezTo>
                    <a:pt x="264" y="19"/>
                    <a:pt x="263" y="19"/>
                    <a:pt x="262" y="18"/>
                  </a:cubicBezTo>
                  <a:cubicBezTo>
                    <a:pt x="261" y="18"/>
                    <a:pt x="261" y="18"/>
                    <a:pt x="260" y="18"/>
                  </a:cubicBezTo>
                  <a:cubicBezTo>
                    <a:pt x="259" y="18"/>
                    <a:pt x="259" y="18"/>
                    <a:pt x="259" y="18"/>
                  </a:cubicBezTo>
                  <a:cubicBezTo>
                    <a:pt x="259" y="19"/>
                    <a:pt x="259" y="19"/>
                    <a:pt x="259" y="19"/>
                  </a:cubicBezTo>
                  <a:cubicBezTo>
                    <a:pt x="260" y="19"/>
                    <a:pt x="260" y="19"/>
                    <a:pt x="260" y="20"/>
                  </a:cubicBezTo>
                  <a:cubicBezTo>
                    <a:pt x="261" y="20"/>
                    <a:pt x="261" y="19"/>
                    <a:pt x="262" y="20"/>
                  </a:cubicBezTo>
                  <a:cubicBezTo>
                    <a:pt x="262" y="20"/>
                    <a:pt x="263" y="20"/>
                    <a:pt x="263" y="20"/>
                  </a:cubicBezTo>
                  <a:cubicBezTo>
                    <a:pt x="263" y="20"/>
                    <a:pt x="263" y="21"/>
                    <a:pt x="263" y="21"/>
                  </a:cubicBezTo>
                  <a:cubicBezTo>
                    <a:pt x="263" y="22"/>
                    <a:pt x="262" y="21"/>
                    <a:pt x="262" y="21"/>
                  </a:cubicBezTo>
                  <a:cubicBezTo>
                    <a:pt x="261" y="21"/>
                    <a:pt x="261" y="21"/>
                    <a:pt x="260" y="20"/>
                  </a:cubicBezTo>
                  <a:cubicBezTo>
                    <a:pt x="260" y="20"/>
                    <a:pt x="259" y="21"/>
                    <a:pt x="259" y="20"/>
                  </a:cubicBezTo>
                  <a:cubicBezTo>
                    <a:pt x="258" y="20"/>
                    <a:pt x="257" y="20"/>
                    <a:pt x="257" y="19"/>
                  </a:cubicBezTo>
                  <a:cubicBezTo>
                    <a:pt x="256" y="19"/>
                    <a:pt x="256" y="19"/>
                    <a:pt x="256" y="19"/>
                  </a:cubicBezTo>
                  <a:cubicBezTo>
                    <a:pt x="256" y="19"/>
                    <a:pt x="257" y="18"/>
                    <a:pt x="257" y="18"/>
                  </a:cubicBezTo>
                  <a:cubicBezTo>
                    <a:pt x="257" y="18"/>
                    <a:pt x="256" y="18"/>
                    <a:pt x="256" y="18"/>
                  </a:cubicBezTo>
                  <a:cubicBezTo>
                    <a:pt x="256" y="18"/>
                    <a:pt x="256" y="18"/>
                    <a:pt x="256" y="18"/>
                  </a:cubicBezTo>
                  <a:cubicBezTo>
                    <a:pt x="256" y="18"/>
                    <a:pt x="256" y="18"/>
                    <a:pt x="256" y="18"/>
                  </a:cubicBezTo>
                  <a:cubicBezTo>
                    <a:pt x="255" y="18"/>
                    <a:pt x="255" y="19"/>
                    <a:pt x="255" y="19"/>
                  </a:cubicBezTo>
                  <a:cubicBezTo>
                    <a:pt x="255" y="19"/>
                    <a:pt x="254" y="19"/>
                    <a:pt x="254" y="19"/>
                  </a:cubicBezTo>
                  <a:cubicBezTo>
                    <a:pt x="253" y="20"/>
                    <a:pt x="252" y="19"/>
                    <a:pt x="251" y="19"/>
                  </a:cubicBezTo>
                  <a:cubicBezTo>
                    <a:pt x="250" y="19"/>
                    <a:pt x="249" y="19"/>
                    <a:pt x="248" y="19"/>
                  </a:cubicBezTo>
                  <a:cubicBezTo>
                    <a:pt x="247" y="19"/>
                    <a:pt x="246" y="18"/>
                    <a:pt x="246" y="19"/>
                  </a:cubicBezTo>
                  <a:cubicBezTo>
                    <a:pt x="245" y="19"/>
                    <a:pt x="245" y="19"/>
                    <a:pt x="244" y="19"/>
                  </a:cubicBezTo>
                  <a:cubicBezTo>
                    <a:pt x="244" y="19"/>
                    <a:pt x="243" y="19"/>
                    <a:pt x="242" y="19"/>
                  </a:cubicBezTo>
                  <a:cubicBezTo>
                    <a:pt x="241" y="19"/>
                    <a:pt x="241" y="19"/>
                    <a:pt x="240" y="19"/>
                  </a:cubicBezTo>
                  <a:cubicBezTo>
                    <a:pt x="240" y="18"/>
                    <a:pt x="240" y="18"/>
                    <a:pt x="240" y="18"/>
                  </a:cubicBezTo>
                  <a:cubicBezTo>
                    <a:pt x="240" y="18"/>
                    <a:pt x="240" y="18"/>
                    <a:pt x="240" y="18"/>
                  </a:cubicBezTo>
                  <a:cubicBezTo>
                    <a:pt x="239" y="17"/>
                    <a:pt x="239" y="17"/>
                    <a:pt x="238" y="17"/>
                  </a:cubicBezTo>
                  <a:cubicBezTo>
                    <a:pt x="237" y="16"/>
                    <a:pt x="237" y="17"/>
                    <a:pt x="236" y="16"/>
                  </a:cubicBezTo>
                  <a:cubicBezTo>
                    <a:pt x="235" y="16"/>
                    <a:pt x="235" y="16"/>
                    <a:pt x="234" y="16"/>
                  </a:cubicBezTo>
                  <a:cubicBezTo>
                    <a:pt x="233" y="16"/>
                    <a:pt x="233" y="16"/>
                    <a:pt x="232" y="15"/>
                  </a:cubicBezTo>
                  <a:cubicBezTo>
                    <a:pt x="231" y="15"/>
                    <a:pt x="230" y="15"/>
                    <a:pt x="229" y="15"/>
                  </a:cubicBezTo>
                  <a:cubicBezTo>
                    <a:pt x="228" y="15"/>
                    <a:pt x="227" y="15"/>
                    <a:pt x="226" y="15"/>
                  </a:cubicBezTo>
                  <a:cubicBezTo>
                    <a:pt x="225" y="15"/>
                    <a:pt x="225" y="16"/>
                    <a:pt x="224" y="16"/>
                  </a:cubicBezTo>
                  <a:cubicBezTo>
                    <a:pt x="223" y="16"/>
                    <a:pt x="223" y="16"/>
                    <a:pt x="222" y="16"/>
                  </a:cubicBezTo>
                  <a:cubicBezTo>
                    <a:pt x="221" y="16"/>
                    <a:pt x="221" y="15"/>
                    <a:pt x="220" y="15"/>
                  </a:cubicBezTo>
                  <a:cubicBezTo>
                    <a:pt x="220" y="15"/>
                    <a:pt x="220" y="15"/>
                    <a:pt x="220" y="15"/>
                  </a:cubicBezTo>
                  <a:cubicBezTo>
                    <a:pt x="219" y="15"/>
                    <a:pt x="219" y="15"/>
                    <a:pt x="218" y="15"/>
                  </a:cubicBezTo>
                  <a:cubicBezTo>
                    <a:pt x="218" y="15"/>
                    <a:pt x="218" y="15"/>
                    <a:pt x="217" y="15"/>
                  </a:cubicBezTo>
                  <a:cubicBezTo>
                    <a:pt x="217" y="15"/>
                    <a:pt x="217" y="14"/>
                    <a:pt x="216" y="14"/>
                  </a:cubicBezTo>
                  <a:cubicBezTo>
                    <a:pt x="216" y="14"/>
                    <a:pt x="215" y="14"/>
                    <a:pt x="215" y="14"/>
                  </a:cubicBezTo>
                  <a:cubicBezTo>
                    <a:pt x="214" y="14"/>
                    <a:pt x="214" y="14"/>
                    <a:pt x="214" y="14"/>
                  </a:cubicBezTo>
                  <a:cubicBezTo>
                    <a:pt x="214" y="14"/>
                    <a:pt x="214" y="14"/>
                    <a:pt x="214" y="13"/>
                  </a:cubicBezTo>
                  <a:cubicBezTo>
                    <a:pt x="214" y="13"/>
                    <a:pt x="213" y="13"/>
                    <a:pt x="213" y="13"/>
                  </a:cubicBezTo>
                  <a:cubicBezTo>
                    <a:pt x="212" y="13"/>
                    <a:pt x="212" y="13"/>
                    <a:pt x="212" y="13"/>
                  </a:cubicBezTo>
                  <a:cubicBezTo>
                    <a:pt x="211" y="13"/>
                    <a:pt x="210" y="12"/>
                    <a:pt x="209" y="13"/>
                  </a:cubicBezTo>
                  <a:cubicBezTo>
                    <a:pt x="209" y="13"/>
                    <a:pt x="209" y="13"/>
                    <a:pt x="209" y="14"/>
                  </a:cubicBezTo>
                  <a:cubicBezTo>
                    <a:pt x="209" y="14"/>
                    <a:pt x="208" y="14"/>
                    <a:pt x="208" y="14"/>
                  </a:cubicBezTo>
                  <a:cubicBezTo>
                    <a:pt x="208" y="14"/>
                    <a:pt x="208" y="13"/>
                    <a:pt x="208" y="13"/>
                  </a:cubicBezTo>
                  <a:cubicBezTo>
                    <a:pt x="208" y="12"/>
                    <a:pt x="208" y="12"/>
                    <a:pt x="208" y="12"/>
                  </a:cubicBezTo>
                  <a:cubicBezTo>
                    <a:pt x="208" y="12"/>
                    <a:pt x="208" y="12"/>
                    <a:pt x="208" y="12"/>
                  </a:cubicBezTo>
                  <a:cubicBezTo>
                    <a:pt x="207" y="12"/>
                    <a:pt x="207" y="12"/>
                    <a:pt x="206" y="12"/>
                  </a:cubicBezTo>
                  <a:cubicBezTo>
                    <a:pt x="205" y="12"/>
                    <a:pt x="205" y="12"/>
                    <a:pt x="204" y="12"/>
                  </a:cubicBezTo>
                  <a:cubicBezTo>
                    <a:pt x="203" y="12"/>
                    <a:pt x="203" y="12"/>
                    <a:pt x="202" y="12"/>
                  </a:cubicBezTo>
                  <a:cubicBezTo>
                    <a:pt x="201" y="12"/>
                    <a:pt x="200" y="12"/>
                    <a:pt x="199" y="12"/>
                  </a:cubicBezTo>
                  <a:cubicBezTo>
                    <a:pt x="198" y="11"/>
                    <a:pt x="198" y="11"/>
                    <a:pt x="197" y="11"/>
                  </a:cubicBezTo>
                  <a:cubicBezTo>
                    <a:pt x="197" y="11"/>
                    <a:pt x="196" y="11"/>
                    <a:pt x="196" y="11"/>
                  </a:cubicBezTo>
                  <a:cubicBezTo>
                    <a:pt x="196" y="11"/>
                    <a:pt x="196" y="12"/>
                    <a:pt x="196" y="12"/>
                  </a:cubicBezTo>
                  <a:cubicBezTo>
                    <a:pt x="196" y="12"/>
                    <a:pt x="195" y="12"/>
                    <a:pt x="195" y="12"/>
                  </a:cubicBezTo>
                  <a:cubicBezTo>
                    <a:pt x="195" y="12"/>
                    <a:pt x="195" y="12"/>
                    <a:pt x="195" y="12"/>
                  </a:cubicBezTo>
                  <a:cubicBezTo>
                    <a:pt x="194" y="12"/>
                    <a:pt x="194" y="13"/>
                    <a:pt x="195" y="13"/>
                  </a:cubicBezTo>
                  <a:cubicBezTo>
                    <a:pt x="195" y="13"/>
                    <a:pt x="195" y="13"/>
                    <a:pt x="195" y="13"/>
                  </a:cubicBezTo>
                  <a:cubicBezTo>
                    <a:pt x="196" y="13"/>
                    <a:pt x="196" y="13"/>
                    <a:pt x="197" y="13"/>
                  </a:cubicBezTo>
                  <a:cubicBezTo>
                    <a:pt x="197" y="14"/>
                    <a:pt x="197" y="14"/>
                    <a:pt x="197" y="14"/>
                  </a:cubicBezTo>
                  <a:cubicBezTo>
                    <a:pt x="197" y="14"/>
                    <a:pt x="197" y="14"/>
                    <a:pt x="198" y="14"/>
                  </a:cubicBezTo>
                  <a:cubicBezTo>
                    <a:pt x="197" y="15"/>
                    <a:pt x="197" y="15"/>
                    <a:pt x="197" y="15"/>
                  </a:cubicBezTo>
                  <a:cubicBezTo>
                    <a:pt x="196" y="15"/>
                    <a:pt x="196" y="14"/>
                    <a:pt x="196" y="14"/>
                  </a:cubicBezTo>
                  <a:cubicBezTo>
                    <a:pt x="195" y="14"/>
                    <a:pt x="195" y="15"/>
                    <a:pt x="194" y="15"/>
                  </a:cubicBezTo>
                  <a:cubicBezTo>
                    <a:pt x="194" y="15"/>
                    <a:pt x="194" y="14"/>
                    <a:pt x="193" y="14"/>
                  </a:cubicBezTo>
                  <a:cubicBezTo>
                    <a:pt x="192" y="14"/>
                    <a:pt x="192" y="14"/>
                    <a:pt x="191" y="14"/>
                  </a:cubicBezTo>
                  <a:cubicBezTo>
                    <a:pt x="191" y="14"/>
                    <a:pt x="190" y="14"/>
                    <a:pt x="190" y="14"/>
                  </a:cubicBezTo>
                  <a:cubicBezTo>
                    <a:pt x="189" y="15"/>
                    <a:pt x="189" y="15"/>
                    <a:pt x="188" y="15"/>
                  </a:cubicBezTo>
                  <a:cubicBezTo>
                    <a:pt x="188" y="15"/>
                    <a:pt x="187" y="15"/>
                    <a:pt x="187" y="15"/>
                  </a:cubicBezTo>
                  <a:cubicBezTo>
                    <a:pt x="186" y="14"/>
                    <a:pt x="186" y="14"/>
                    <a:pt x="185" y="14"/>
                  </a:cubicBezTo>
                  <a:cubicBezTo>
                    <a:pt x="185" y="14"/>
                    <a:pt x="185" y="13"/>
                    <a:pt x="184" y="14"/>
                  </a:cubicBezTo>
                  <a:cubicBezTo>
                    <a:pt x="184" y="14"/>
                    <a:pt x="184" y="14"/>
                    <a:pt x="184" y="14"/>
                  </a:cubicBezTo>
                  <a:cubicBezTo>
                    <a:pt x="185" y="15"/>
                    <a:pt x="185" y="15"/>
                    <a:pt x="185" y="15"/>
                  </a:cubicBezTo>
                  <a:cubicBezTo>
                    <a:pt x="185" y="15"/>
                    <a:pt x="185" y="15"/>
                    <a:pt x="185" y="15"/>
                  </a:cubicBezTo>
                  <a:cubicBezTo>
                    <a:pt x="185" y="15"/>
                    <a:pt x="185" y="16"/>
                    <a:pt x="184" y="16"/>
                  </a:cubicBezTo>
                  <a:cubicBezTo>
                    <a:pt x="184" y="16"/>
                    <a:pt x="184" y="16"/>
                    <a:pt x="184" y="16"/>
                  </a:cubicBezTo>
                  <a:cubicBezTo>
                    <a:pt x="183" y="16"/>
                    <a:pt x="183" y="16"/>
                    <a:pt x="183" y="15"/>
                  </a:cubicBezTo>
                  <a:cubicBezTo>
                    <a:pt x="182" y="15"/>
                    <a:pt x="181" y="16"/>
                    <a:pt x="180" y="15"/>
                  </a:cubicBezTo>
                  <a:cubicBezTo>
                    <a:pt x="180" y="15"/>
                    <a:pt x="180" y="15"/>
                    <a:pt x="180" y="15"/>
                  </a:cubicBezTo>
                  <a:cubicBezTo>
                    <a:pt x="180" y="15"/>
                    <a:pt x="180" y="15"/>
                    <a:pt x="180" y="14"/>
                  </a:cubicBezTo>
                  <a:cubicBezTo>
                    <a:pt x="179" y="14"/>
                    <a:pt x="179" y="14"/>
                    <a:pt x="179" y="14"/>
                  </a:cubicBezTo>
                  <a:cubicBezTo>
                    <a:pt x="178" y="14"/>
                    <a:pt x="178" y="14"/>
                    <a:pt x="177" y="14"/>
                  </a:cubicBezTo>
                  <a:cubicBezTo>
                    <a:pt x="177" y="13"/>
                    <a:pt x="177" y="13"/>
                    <a:pt x="176" y="13"/>
                  </a:cubicBezTo>
                  <a:cubicBezTo>
                    <a:pt x="176" y="13"/>
                    <a:pt x="176" y="13"/>
                    <a:pt x="175" y="13"/>
                  </a:cubicBezTo>
                  <a:cubicBezTo>
                    <a:pt x="175" y="13"/>
                    <a:pt x="175" y="13"/>
                    <a:pt x="175" y="12"/>
                  </a:cubicBezTo>
                  <a:cubicBezTo>
                    <a:pt x="174" y="12"/>
                    <a:pt x="174" y="12"/>
                    <a:pt x="173" y="12"/>
                  </a:cubicBezTo>
                  <a:cubicBezTo>
                    <a:pt x="173" y="13"/>
                    <a:pt x="173" y="13"/>
                    <a:pt x="172" y="13"/>
                  </a:cubicBezTo>
                  <a:cubicBezTo>
                    <a:pt x="172" y="13"/>
                    <a:pt x="172" y="12"/>
                    <a:pt x="172" y="12"/>
                  </a:cubicBezTo>
                  <a:cubicBezTo>
                    <a:pt x="172" y="12"/>
                    <a:pt x="172" y="12"/>
                    <a:pt x="172" y="12"/>
                  </a:cubicBezTo>
                  <a:cubicBezTo>
                    <a:pt x="172" y="12"/>
                    <a:pt x="172" y="12"/>
                    <a:pt x="173" y="11"/>
                  </a:cubicBezTo>
                  <a:cubicBezTo>
                    <a:pt x="173" y="11"/>
                    <a:pt x="173" y="11"/>
                    <a:pt x="174" y="11"/>
                  </a:cubicBezTo>
                  <a:cubicBezTo>
                    <a:pt x="174" y="11"/>
                    <a:pt x="174" y="11"/>
                    <a:pt x="174" y="10"/>
                  </a:cubicBezTo>
                  <a:cubicBezTo>
                    <a:pt x="174" y="10"/>
                    <a:pt x="173" y="10"/>
                    <a:pt x="173" y="10"/>
                  </a:cubicBezTo>
                  <a:cubicBezTo>
                    <a:pt x="173" y="10"/>
                    <a:pt x="172" y="10"/>
                    <a:pt x="172" y="10"/>
                  </a:cubicBezTo>
                  <a:cubicBezTo>
                    <a:pt x="172" y="10"/>
                    <a:pt x="172" y="10"/>
                    <a:pt x="171" y="10"/>
                  </a:cubicBezTo>
                  <a:cubicBezTo>
                    <a:pt x="171" y="10"/>
                    <a:pt x="171" y="10"/>
                    <a:pt x="171" y="10"/>
                  </a:cubicBezTo>
                  <a:cubicBezTo>
                    <a:pt x="170" y="10"/>
                    <a:pt x="170" y="10"/>
                    <a:pt x="169" y="10"/>
                  </a:cubicBezTo>
                  <a:cubicBezTo>
                    <a:pt x="169" y="10"/>
                    <a:pt x="169" y="10"/>
                    <a:pt x="169" y="10"/>
                  </a:cubicBezTo>
                  <a:cubicBezTo>
                    <a:pt x="168" y="10"/>
                    <a:pt x="168" y="10"/>
                    <a:pt x="168" y="10"/>
                  </a:cubicBezTo>
                  <a:cubicBezTo>
                    <a:pt x="167" y="10"/>
                    <a:pt x="167" y="10"/>
                    <a:pt x="166" y="10"/>
                  </a:cubicBezTo>
                  <a:cubicBezTo>
                    <a:pt x="165" y="10"/>
                    <a:pt x="165" y="9"/>
                    <a:pt x="165" y="9"/>
                  </a:cubicBezTo>
                  <a:cubicBezTo>
                    <a:pt x="164" y="9"/>
                    <a:pt x="164" y="9"/>
                    <a:pt x="163" y="9"/>
                  </a:cubicBezTo>
                  <a:cubicBezTo>
                    <a:pt x="163" y="9"/>
                    <a:pt x="163" y="10"/>
                    <a:pt x="163" y="10"/>
                  </a:cubicBezTo>
                  <a:cubicBezTo>
                    <a:pt x="165" y="11"/>
                    <a:pt x="165" y="11"/>
                    <a:pt x="165" y="11"/>
                  </a:cubicBezTo>
                  <a:cubicBezTo>
                    <a:pt x="165" y="11"/>
                    <a:pt x="165" y="11"/>
                    <a:pt x="166" y="11"/>
                  </a:cubicBezTo>
                  <a:cubicBezTo>
                    <a:pt x="166" y="11"/>
                    <a:pt x="166" y="11"/>
                    <a:pt x="166" y="12"/>
                  </a:cubicBezTo>
                  <a:cubicBezTo>
                    <a:pt x="166" y="12"/>
                    <a:pt x="166" y="11"/>
                    <a:pt x="165" y="11"/>
                  </a:cubicBezTo>
                  <a:cubicBezTo>
                    <a:pt x="165" y="11"/>
                    <a:pt x="165" y="11"/>
                    <a:pt x="164" y="11"/>
                  </a:cubicBezTo>
                  <a:cubicBezTo>
                    <a:pt x="163" y="11"/>
                    <a:pt x="163" y="11"/>
                    <a:pt x="162" y="11"/>
                  </a:cubicBezTo>
                  <a:cubicBezTo>
                    <a:pt x="162" y="11"/>
                    <a:pt x="162" y="11"/>
                    <a:pt x="161" y="11"/>
                  </a:cubicBezTo>
                  <a:cubicBezTo>
                    <a:pt x="161" y="11"/>
                    <a:pt x="160" y="11"/>
                    <a:pt x="160" y="11"/>
                  </a:cubicBezTo>
                  <a:cubicBezTo>
                    <a:pt x="159" y="11"/>
                    <a:pt x="159" y="11"/>
                    <a:pt x="158" y="11"/>
                  </a:cubicBezTo>
                  <a:cubicBezTo>
                    <a:pt x="158" y="11"/>
                    <a:pt x="157" y="11"/>
                    <a:pt x="156" y="11"/>
                  </a:cubicBezTo>
                  <a:cubicBezTo>
                    <a:pt x="156" y="11"/>
                    <a:pt x="156" y="11"/>
                    <a:pt x="156" y="10"/>
                  </a:cubicBezTo>
                  <a:cubicBezTo>
                    <a:pt x="156" y="10"/>
                    <a:pt x="155" y="10"/>
                    <a:pt x="155" y="10"/>
                  </a:cubicBezTo>
                  <a:cubicBezTo>
                    <a:pt x="155" y="10"/>
                    <a:pt x="155" y="10"/>
                    <a:pt x="154" y="10"/>
                  </a:cubicBezTo>
                  <a:cubicBezTo>
                    <a:pt x="154" y="9"/>
                    <a:pt x="153" y="9"/>
                    <a:pt x="152" y="9"/>
                  </a:cubicBezTo>
                  <a:cubicBezTo>
                    <a:pt x="151" y="9"/>
                    <a:pt x="151" y="9"/>
                    <a:pt x="150" y="9"/>
                  </a:cubicBezTo>
                  <a:cubicBezTo>
                    <a:pt x="149" y="9"/>
                    <a:pt x="148" y="9"/>
                    <a:pt x="148" y="9"/>
                  </a:cubicBezTo>
                  <a:cubicBezTo>
                    <a:pt x="147" y="9"/>
                    <a:pt x="147" y="9"/>
                    <a:pt x="146" y="9"/>
                  </a:cubicBezTo>
                  <a:cubicBezTo>
                    <a:pt x="146" y="10"/>
                    <a:pt x="146" y="10"/>
                    <a:pt x="146" y="10"/>
                  </a:cubicBezTo>
                  <a:cubicBezTo>
                    <a:pt x="145" y="10"/>
                    <a:pt x="145" y="9"/>
                    <a:pt x="145" y="9"/>
                  </a:cubicBezTo>
                  <a:cubicBezTo>
                    <a:pt x="144" y="9"/>
                    <a:pt x="144" y="8"/>
                    <a:pt x="143" y="9"/>
                  </a:cubicBezTo>
                  <a:cubicBezTo>
                    <a:pt x="143" y="9"/>
                    <a:pt x="143" y="9"/>
                    <a:pt x="143" y="9"/>
                  </a:cubicBezTo>
                  <a:cubicBezTo>
                    <a:pt x="142" y="10"/>
                    <a:pt x="142" y="9"/>
                    <a:pt x="142" y="9"/>
                  </a:cubicBezTo>
                  <a:cubicBezTo>
                    <a:pt x="141" y="9"/>
                    <a:pt x="141" y="9"/>
                    <a:pt x="140" y="8"/>
                  </a:cubicBezTo>
                  <a:cubicBezTo>
                    <a:pt x="140" y="8"/>
                    <a:pt x="140" y="8"/>
                    <a:pt x="139" y="9"/>
                  </a:cubicBezTo>
                  <a:cubicBezTo>
                    <a:pt x="139" y="9"/>
                    <a:pt x="138" y="9"/>
                    <a:pt x="138" y="9"/>
                  </a:cubicBezTo>
                  <a:cubicBezTo>
                    <a:pt x="138" y="9"/>
                    <a:pt x="138" y="9"/>
                    <a:pt x="138" y="9"/>
                  </a:cubicBezTo>
                  <a:cubicBezTo>
                    <a:pt x="138" y="10"/>
                    <a:pt x="139" y="9"/>
                    <a:pt x="139" y="10"/>
                  </a:cubicBezTo>
                  <a:cubicBezTo>
                    <a:pt x="139" y="10"/>
                    <a:pt x="138" y="10"/>
                    <a:pt x="138" y="10"/>
                  </a:cubicBezTo>
                  <a:cubicBezTo>
                    <a:pt x="137" y="10"/>
                    <a:pt x="137" y="10"/>
                    <a:pt x="137" y="10"/>
                  </a:cubicBezTo>
                  <a:cubicBezTo>
                    <a:pt x="136" y="10"/>
                    <a:pt x="136" y="11"/>
                    <a:pt x="135" y="11"/>
                  </a:cubicBezTo>
                  <a:cubicBezTo>
                    <a:pt x="135" y="11"/>
                    <a:pt x="135" y="11"/>
                    <a:pt x="135" y="11"/>
                  </a:cubicBezTo>
                  <a:cubicBezTo>
                    <a:pt x="134" y="10"/>
                    <a:pt x="134" y="10"/>
                    <a:pt x="135" y="10"/>
                  </a:cubicBezTo>
                  <a:cubicBezTo>
                    <a:pt x="135" y="9"/>
                    <a:pt x="136" y="9"/>
                    <a:pt x="136" y="9"/>
                  </a:cubicBezTo>
                  <a:cubicBezTo>
                    <a:pt x="136" y="9"/>
                    <a:pt x="136" y="9"/>
                    <a:pt x="137" y="8"/>
                  </a:cubicBezTo>
                  <a:cubicBezTo>
                    <a:pt x="137" y="8"/>
                    <a:pt x="137" y="8"/>
                    <a:pt x="138" y="8"/>
                  </a:cubicBezTo>
                  <a:cubicBezTo>
                    <a:pt x="138" y="7"/>
                    <a:pt x="139" y="7"/>
                    <a:pt x="139" y="7"/>
                  </a:cubicBezTo>
                  <a:cubicBezTo>
                    <a:pt x="139" y="7"/>
                    <a:pt x="139" y="7"/>
                    <a:pt x="139" y="7"/>
                  </a:cubicBezTo>
                  <a:cubicBezTo>
                    <a:pt x="140" y="7"/>
                    <a:pt x="140" y="7"/>
                    <a:pt x="140" y="7"/>
                  </a:cubicBezTo>
                  <a:cubicBezTo>
                    <a:pt x="140" y="7"/>
                    <a:pt x="140" y="6"/>
                    <a:pt x="140" y="6"/>
                  </a:cubicBezTo>
                  <a:cubicBezTo>
                    <a:pt x="141" y="6"/>
                    <a:pt x="141" y="6"/>
                    <a:pt x="141" y="6"/>
                  </a:cubicBezTo>
                  <a:cubicBezTo>
                    <a:pt x="141" y="5"/>
                    <a:pt x="140" y="5"/>
                    <a:pt x="140" y="5"/>
                  </a:cubicBezTo>
                  <a:cubicBezTo>
                    <a:pt x="140" y="5"/>
                    <a:pt x="140" y="4"/>
                    <a:pt x="140" y="4"/>
                  </a:cubicBezTo>
                  <a:cubicBezTo>
                    <a:pt x="139" y="4"/>
                    <a:pt x="139" y="4"/>
                    <a:pt x="139" y="4"/>
                  </a:cubicBezTo>
                  <a:cubicBezTo>
                    <a:pt x="138" y="4"/>
                    <a:pt x="138" y="4"/>
                    <a:pt x="138" y="4"/>
                  </a:cubicBezTo>
                  <a:cubicBezTo>
                    <a:pt x="137" y="4"/>
                    <a:pt x="137" y="4"/>
                    <a:pt x="136" y="3"/>
                  </a:cubicBezTo>
                  <a:cubicBezTo>
                    <a:pt x="136" y="3"/>
                    <a:pt x="136" y="3"/>
                    <a:pt x="135" y="3"/>
                  </a:cubicBezTo>
                  <a:cubicBezTo>
                    <a:pt x="135" y="3"/>
                    <a:pt x="134" y="3"/>
                    <a:pt x="134" y="3"/>
                  </a:cubicBezTo>
                  <a:cubicBezTo>
                    <a:pt x="133" y="3"/>
                    <a:pt x="133" y="3"/>
                    <a:pt x="133" y="3"/>
                  </a:cubicBezTo>
                  <a:cubicBezTo>
                    <a:pt x="132" y="2"/>
                    <a:pt x="132" y="2"/>
                    <a:pt x="131" y="2"/>
                  </a:cubicBezTo>
                  <a:cubicBezTo>
                    <a:pt x="131" y="2"/>
                    <a:pt x="130" y="3"/>
                    <a:pt x="130" y="3"/>
                  </a:cubicBezTo>
                  <a:cubicBezTo>
                    <a:pt x="129" y="3"/>
                    <a:pt x="129" y="3"/>
                    <a:pt x="128" y="3"/>
                  </a:cubicBezTo>
                  <a:cubicBezTo>
                    <a:pt x="127" y="3"/>
                    <a:pt x="126" y="4"/>
                    <a:pt x="126" y="3"/>
                  </a:cubicBezTo>
                  <a:cubicBezTo>
                    <a:pt x="126" y="3"/>
                    <a:pt x="126" y="2"/>
                    <a:pt x="126" y="2"/>
                  </a:cubicBezTo>
                  <a:cubicBezTo>
                    <a:pt x="126" y="1"/>
                    <a:pt x="125" y="2"/>
                    <a:pt x="125" y="2"/>
                  </a:cubicBezTo>
                  <a:cubicBezTo>
                    <a:pt x="124" y="2"/>
                    <a:pt x="124" y="2"/>
                    <a:pt x="123" y="2"/>
                  </a:cubicBezTo>
                  <a:cubicBezTo>
                    <a:pt x="123" y="2"/>
                    <a:pt x="123" y="2"/>
                    <a:pt x="123" y="2"/>
                  </a:cubicBezTo>
                  <a:cubicBezTo>
                    <a:pt x="122" y="2"/>
                    <a:pt x="122" y="2"/>
                    <a:pt x="122" y="2"/>
                  </a:cubicBezTo>
                  <a:cubicBezTo>
                    <a:pt x="121" y="1"/>
                    <a:pt x="122" y="1"/>
                    <a:pt x="121" y="1"/>
                  </a:cubicBezTo>
                  <a:cubicBezTo>
                    <a:pt x="121" y="0"/>
                    <a:pt x="120" y="1"/>
                    <a:pt x="120" y="1"/>
                  </a:cubicBezTo>
                  <a:cubicBezTo>
                    <a:pt x="119" y="1"/>
                    <a:pt x="119" y="1"/>
                    <a:pt x="119" y="0"/>
                  </a:cubicBezTo>
                  <a:cubicBezTo>
                    <a:pt x="118" y="0"/>
                    <a:pt x="118" y="0"/>
                    <a:pt x="117" y="0"/>
                  </a:cubicBezTo>
                  <a:cubicBezTo>
                    <a:pt x="117" y="0"/>
                    <a:pt x="116" y="0"/>
                    <a:pt x="116" y="1"/>
                  </a:cubicBezTo>
                  <a:cubicBezTo>
                    <a:pt x="116" y="1"/>
                    <a:pt x="115" y="1"/>
                    <a:pt x="115" y="1"/>
                  </a:cubicBezTo>
                  <a:cubicBezTo>
                    <a:pt x="115" y="2"/>
                    <a:pt x="116" y="2"/>
                    <a:pt x="116" y="2"/>
                  </a:cubicBezTo>
                  <a:cubicBezTo>
                    <a:pt x="116" y="3"/>
                    <a:pt x="116" y="3"/>
                    <a:pt x="116" y="3"/>
                  </a:cubicBezTo>
                  <a:cubicBezTo>
                    <a:pt x="115" y="3"/>
                    <a:pt x="115" y="3"/>
                    <a:pt x="115" y="3"/>
                  </a:cubicBezTo>
                  <a:cubicBezTo>
                    <a:pt x="114" y="3"/>
                    <a:pt x="114" y="3"/>
                    <a:pt x="114" y="3"/>
                  </a:cubicBezTo>
                  <a:cubicBezTo>
                    <a:pt x="113" y="3"/>
                    <a:pt x="114" y="3"/>
                    <a:pt x="113" y="4"/>
                  </a:cubicBezTo>
                  <a:cubicBezTo>
                    <a:pt x="113" y="4"/>
                    <a:pt x="113" y="4"/>
                    <a:pt x="112" y="4"/>
                  </a:cubicBezTo>
                  <a:cubicBezTo>
                    <a:pt x="111" y="4"/>
                    <a:pt x="111" y="4"/>
                    <a:pt x="111" y="4"/>
                  </a:cubicBezTo>
                  <a:cubicBezTo>
                    <a:pt x="110" y="4"/>
                    <a:pt x="110" y="4"/>
                    <a:pt x="109" y="4"/>
                  </a:cubicBezTo>
                  <a:cubicBezTo>
                    <a:pt x="108" y="4"/>
                    <a:pt x="108" y="4"/>
                    <a:pt x="107" y="4"/>
                  </a:cubicBezTo>
                  <a:cubicBezTo>
                    <a:pt x="107" y="3"/>
                    <a:pt x="106" y="4"/>
                    <a:pt x="106" y="4"/>
                  </a:cubicBezTo>
                  <a:cubicBezTo>
                    <a:pt x="105" y="4"/>
                    <a:pt x="105" y="3"/>
                    <a:pt x="104" y="4"/>
                  </a:cubicBezTo>
                  <a:cubicBezTo>
                    <a:pt x="104" y="4"/>
                    <a:pt x="104" y="4"/>
                    <a:pt x="104" y="4"/>
                  </a:cubicBezTo>
                  <a:cubicBezTo>
                    <a:pt x="104" y="4"/>
                    <a:pt x="104" y="4"/>
                    <a:pt x="103" y="5"/>
                  </a:cubicBezTo>
                  <a:cubicBezTo>
                    <a:pt x="103" y="5"/>
                    <a:pt x="102" y="4"/>
                    <a:pt x="101" y="4"/>
                  </a:cubicBezTo>
                  <a:cubicBezTo>
                    <a:pt x="101" y="5"/>
                    <a:pt x="100" y="5"/>
                    <a:pt x="100" y="5"/>
                  </a:cubicBezTo>
                  <a:cubicBezTo>
                    <a:pt x="99" y="5"/>
                    <a:pt x="99" y="5"/>
                    <a:pt x="98" y="5"/>
                  </a:cubicBezTo>
                  <a:cubicBezTo>
                    <a:pt x="98" y="5"/>
                    <a:pt x="98" y="5"/>
                    <a:pt x="97" y="6"/>
                  </a:cubicBezTo>
                  <a:cubicBezTo>
                    <a:pt x="97" y="6"/>
                    <a:pt x="97" y="6"/>
                    <a:pt x="96" y="6"/>
                  </a:cubicBezTo>
                  <a:cubicBezTo>
                    <a:pt x="96" y="6"/>
                    <a:pt x="95" y="6"/>
                    <a:pt x="95" y="6"/>
                  </a:cubicBezTo>
                  <a:cubicBezTo>
                    <a:pt x="95" y="6"/>
                    <a:pt x="95" y="6"/>
                    <a:pt x="95" y="6"/>
                  </a:cubicBezTo>
                  <a:cubicBezTo>
                    <a:pt x="95" y="7"/>
                    <a:pt x="96" y="7"/>
                    <a:pt x="96" y="7"/>
                  </a:cubicBezTo>
                  <a:cubicBezTo>
                    <a:pt x="96" y="7"/>
                    <a:pt x="97" y="7"/>
                    <a:pt x="97" y="7"/>
                  </a:cubicBezTo>
                  <a:cubicBezTo>
                    <a:pt x="97" y="7"/>
                    <a:pt x="97" y="8"/>
                    <a:pt x="98" y="8"/>
                  </a:cubicBezTo>
                  <a:cubicBezTo>
                    <a:pt x="98" y="8"/>
                    <a:pt x="98" y="8"/>
                    <a:pt x="99" y="8"/>
                  </a:cubicBezTo>
                  <a:cubicBezTo>
                    <a:pt x="99" y="8"/>
                    <a:pt x="99" y="8"/>
                    <a:pt x="99" y="9"/>
                  </a:cubicBezTo>
                  <a:cubicBezTo>
                    <a:pt x="99" y="9"/>
                    <a:pt x="98" y="9"/>
                    <a:pt x="98" y="9"/>
                  </a:cubicBezTo>
                  <a:cubicBezTo>
                    <a:pt x="97" y="9"/>
                    <a:pt x="97" y="9"/>
                    <a:pt x="97" y="9"/>
                  </a:cubicBezTo>
                  <a:cubicBezTo>
                    <a:pt x="96" y="9"/>
                    <a:pt x="96" y="9"/>
                    <a:pt x="96" y="9"/>
                  </a:cubicBezTo>
                  <a:cubicBezTo>
                    <a:pt x="95" y="9"/>
                    <a:pt x="95" y="9"/>
                    <a:pt x="95" y="9"/>
                  </a:cubicBezTo>
                  <a:cubicBezTo>
                    <a:pt x="94" y="9"/>
                    <a:pt x="94" y="9"/>
                    <a:pt x="94" y="9"/>
                  </a:cubicBezTo>
                  <a:cubicBezTo>
                    <a:pt x="93" y="9"/>
                    <a:pt x="93" y="9"/>
                    <a:pt x="93" y="9"/>
                  </a:cubicBezTo>
                  <a:cubicBezTo>
                    <a:pt x="92" y="9"/>
                    <a:pt x="92" y="9"/>
                    <a:pt x="91" y="9"/>
                  </a:cubicBezTo>
                  <a:cubicBezTo>
                    <a:pt x="90" y="9"/>
                    <a:pt x="90" y="9"/>
                    <a:pt x="89" y="9"/>
                  </a:cubicBezTo>
                  <a:cubicBezTo>
                    <a:pt x="89" y="9"/>
                    <a:pt x="89" y="9"/>
                    <a:pt x="88" y="9"/>
                  </a:cubicBezTo>
                  <a:cubicBezTo>
                    <a:pt x="88" y="9"/>
                    <a:pt x="88" y="10"/>
                    <a:pt x="89" y="10"/>
                  </a:cubicBezTo>
                  <a:cubicBezTo>
                    <a:pt x="89" y="11"/>
                    <a:pt x="89" y="10"/>
                    <a:pt x="90" y="11"/>
                  </a:cubicBezTo>
                  <a:cubicBezTo>
                    <a:pt x="90" y="11"/>
                    <a:pt x="90" y="11"/>
                    <a:pt x="90" y="12"/>
                  </a:cubicBezTo>
                  <a:cubicBezTo>
                    <a:pt x="90" y="12"/>
                    <a:pt x="91" y="12"/>
                    <a:pt x="91" y="12"/>
                  </a:cubicBezTo>
                  <a:cubicBezTo>
                    <a:pt x="91" y="12"/>
                    <a:pt x="92" y="12"/>
                    <a:pt x="92" y="12"/>
                  </a:cubicBezTo>
                  <a:cubicBezTo>
                    <a:pt x="92" y="12"/>
                    <a:pt x="93" y="12"/>
                    <a:pt x="93" y="12"/>
                  </a:cubicBezTo>
                  <a:cubicBezTo>
                    <a:pt x="93" y="12"/>
                    <a:pt x="93" y="12"/>
                    <a:pt x="93" y="12"/>
                  </a:cubicBezTo>
                  <a:cubicBezTo>
                    <a:pt x="93" y="12"/>
                    <a:pt x="93" y="12"/>
                    <a:pt x="94" y="12"/>
                  </a:cubicBezTo>
                  <a:cubicBezTo>
                    <a:pt x="94" y="13"/>
                    <a:pt x="94" y="12"/>
                    <a:pt x="95" y="13"/>
                  </a:cubicBezTo>
                  <a:cubicBezTo>
                    <a:pt x="95" y="13"/>
                    <a:pt x="95" y="13"/>
                    <a:pt x="95" y="13"/>
                  </a:cubicBezTo>
                  <a:cubicBezTo>
                    <a:pt x="96" y="13"/>
                    <a:pt x="97" y="13"/>
                    <a:pt x="97" y="13"/>
                  </a:cubicBezTo>
                  <a:cubicBezTo>
                    <a:pt x="96" y="14"/>
                    <a:pt x="96" y="13"/>
                    <a:pt x="95" y="14"/>
                  </a:cubicBezTo>
                  <a:cubicBezTo>
                    <a:pt x="95" y="14"/>
                    <a:pt x="94" y="13"/>
                    <a:pt x="94" y="14"/>
                  </a:cubicBezTo>
                  <a:cubicBezTo>
                    <a:pt x="94" y="14"/>
                    <a:pt x="93" y="14"/>
                    <a:pt x="93" y="14"/>
                  </a:cubicBezTo>
                  <a:cubicBezTo>
                    <a:pt x="92" y="14"/>
                    <a:pt x="92" y="13"/>
                    <a:pt x="92" y="13"/>
                  </a:cubicBezTo>
                  <a:cubicBezTo>
                    <a:pt x="91" y="13"/>
                    <a:pt x="91" y="13"/>
                    <a:pt x="91" y="13"/>
                  </a:cubicBezTo>
                  <a:cubicBezTo>
                    <a:pt x="90" y="13"/>
                    <a:pt x="90" y="13"/>
                    <a:pt x="90" y="13"/>
                  </a:cubicBezTo>
                  <a:cubicBezTo>
                    <a:pt x="90" y="13"/>
                    <a:pt x="89" y="13"/>
                    <a:pt x="89" y="13"/>
                  </a:cubicBezTo>
                  <a:cubicBezTo>
                    <a:pt x="88" y="13"/>
                    <a:pt x="88" y="13"/>
                    <a:pt x="88" y="12"/>
                  </a:cubicBezTo>
                  <a:cubicBezTo>
                    <a:pt x="87" y="12"/>
                    <a:pt x="87" y="12"/>
                    <a:pt x="87" y="12"/>
                  </a:cubicBezTo>
                  <a:cubicBezTo>
                    <a:pt x="87" y="12"/>
                    <a:pt x="87" y="12"/>
                    <a:pt x="87" y="12"/>
                  </a:cubicBezTo>
                  <a:cubicBezTo>
                    <a:pt x="86" y="12"/>
                    <a:pt x="86" y="12"/>
                    <a:pt x="86" y="12"/>
                  </a:cubicBezTo>
                  <a:cubicBezTo>
                    <a:pt x="86" y="12"/>
                    <a:pt x="86" y="12"/>
                    <a:pt x="86" y="12"/>
                  </a:cubicBezTo>
                  <a:cubicBezTo>
                    <a:pt x="86" y="12"/>
                    <a:pt x="86" y="12"/>
                    <a:pt x="86" y="12"/>
                  </a:cubicBezTo>
                  <a:cubicBezTo>
                    <a:pt x="86" y="13"/>
                    <a:pt x="87" y="13"/>
                    <a:pt x="86" y="13"/>
                  </a:cubicBezTo>
                  <a:cubicBezTo>
                    <a:pt x="86" y="14"/>
                    <a:pt x="86" y="13"/>
                    <a:pt x="85" y="13"/>
                  </a:cubicBezTo>
                  <a:cubicBezTo>
                    <a:pt x="85" y="13"/>
                    <a:pt x="85" y="13"/>
                    <a:pt x="85" y="13"/>
                  </a:cubicBezTo>
                  <a:cubicBezTo>
                    <a:pt x="84" y="13"/>
                    <a:pt x="84" y="13"/>
                    <a:pt x="84" y="13"/>
                  </a:cubicBezTo>
                  <a:cubicBezTo>
                    <a:pt x="83" y="13"/>
                    <a:pt x="84" y="13"/>
                    <a:pt x="84" y="14"/>
                  </a:cubicBezTo>
                  <a:cubicBezTo>
                    <a:pt x="84" y="14"/>
                    <a:pt x="84" y="14"/>
                    <a:pt x="85" y="14"/>
                  </a:cubicBezTo>
                  <a:cubicBezTo>
                    <a:pt x="85" y="14"/>
                    <a:pt x="85" y="14"/>
                    <a:pt x="85" y="14"/>
                  </a:cubicBezTo>
                  <a:cubicBezTo>
                    <a:pt x="86" y="14"/>
                    <a:pt x="86" y="14"/>
                    <a:pt x="86" y="14"/>
                  </a:cubicBezTo>
                  <a:cubicBezTo>
                    <a:pt x="87" y="14"/>
                    <a:pt x="87" y="14"/>
                    <a:pt x="88" y="14"/>
                  </a:cubicBezTo>
                  <a:cubicBezTo>
                    <a:pt x="88" y="14"/>
                    <a:pt x="88" y="14"/>
                    <a:pt x="88" y="15"/>
                  </a:cubicBezTo>
                  <a:cubicBezTo>
                    <a:pt x="88" y="15"/>
                    <a:pt x="89" y="15"/>
                    <a:pt x="89" y="15"/>
                  </a:cubicBezTo>
                  <a:cubicBezTo>
                    <a:pt x="89" y="15"/>
                    <a:pt x="89" y="15"/>
                    <a:pt x="89" y="15"/>
                  </a:cubicBezTo>
                  <a:cubicBezTo>
                    <a:pt x="89" y="16"/>
                    <a:pt x="89" y="15"/>
                    <a:pt x="88" y="15"/>
                  </a:cubicBezTo>
                  <a:cubicBezTo>
                    <a:pt x="88" y="15"/>
                    <a:pt x="88" y="15"/>
                    <a:pt x="87" y="15"/>
                  </a:cubicBezTo>
                  <a:cubicBezTo>
                    <a:pt x="87" y="15"/>
                    <a:pt x="87" y="15"/>
                    <a:pt x="87" y="15"/>
                  </a:cubicBezTo>
                  <a:cubicBezTo>
                    <a:pt x="87" y="15"/>
                    <a:pt x="86" y="15"/>
                    <a:pt x="86" y="15"/>
                  </a:cubicBezTo>
                  <a:cubicBezTo>
                    <a:pt x="86" y="15"/>
                    <a:pt x="85" y="15"/>
                    <a:pt x="85" y="15"/>
                  </a:cubicBezTo>
                  <a:cubicBezTo>
                    <a:pt x="84" y="15"/>
                    <a:pt x="84" y="15"/>
                    <a:pt x="84" y="15"/>
                  </a:cubicBezTo>
                  <a:cubicBezTo>
                    <a:pt x="83" y="15"/>
                    <a:pt x="83" y="15"/>
                    <a:pt x="83" y="14"/>
                  </a:cubicBezTo>
                  <a:cubicBezTo>
                    <a:pt x="82" y="14"/>
                    <a:pt x="82" y="14"/>
                    <a:pt x="82" y="14"/>
                  </a:cubicBezTo>
                  <a:cubicBezTo>
                    <a:pt x="82" y="13"/>
                    <a:pt x="82" y="13"/>
                    <a:pt x="82" y="13"/>
                  </a:cubicBezTo>
                  <a:cubicBezTo>
                    <a:pt x="82" y="13"/>
                    <a:pt x="81" y="12"/>
                    <a:pt x="81" y="12"/>
                  </a:cubicBezTo>
                  <a:cubicBezTo>
                    <a:pt x="81" y="12"/>
                    <a:pt x="81" y="12"/>
                    <a:pt x="81" y="12"/>
                  </a:cubicBezTo>
                  <a:cubicBezTo>
                    <a:pt x="81" y="11"/>
                    <a:pt x="81" y="11"/>
                    <a:pt x="80" y="11"/>
                  </a:cubicBezTo>
                  <a:cubicBezTo>
                    <a:pt x="80" y="11"/>
                    <a:pt x="79" y="11"/>
                    <a:pt x="79" y="11"/>
                  </a:cubicBezTo>
                  <a:cubicBezTo>
                    <a:pt x="79" y="11"/>
                    <a:pt x="79" y="11"/>
                    <a:pt x="80" y="11"/>
                  </a:cubicBezTo>
                  <a:cubicBezTo>
                    <a:pt x="80" y="12"/>
                    <a:pt x="80" y="12"/>
                    <a:pt x="80" y="12"/>
                  </a:cubicBezTo>
                  <a:cubicBezTo>
                    <a:pt x="80" y="12"/>
                    <a:pt x="80" y="12"/>
                    <a:pt x="80" y="12"/>
                  </a:cubicBezTo>
                  <a:cubicBezTo>
                    <a:pt x="80" y="12"/>
                    <a:pt x="80" y="13"/>
                    <a:pt x="80" y="13"/>
                  </a:cubicBezTo>
                  <a:cubicBezTo>
                    <a:pt x="80" y="13"/>
                    <a:pt x="80" y="13"/>
                    <a:pt x="80" y="13"/>
                  </a:cubicBezTo>
                  <a:cubicBezTo>
                    <a:pt x="79" y="13"/>
                    <a:pt x="79" y="13"/>
                    <a:pt x="79" y="13"/>
                  </a:cubicBezTo>
                  <a:cubicBezTo>
                    <a:pt x="79" y="13"/>
                    <a:pt x="79" y="14"/>
                    <a:pt x="79" y="14"/>
                  </a:cubicBezTo>
                  <a:cubicBezTo>
                    <a:pt x="79" y="14"/>
                    <a:pt x="79" y="14"/>
                    <a:pt x="80" y="15"/>
                  </a:cubicBezTo>
                  <a:cubicBezTo>
                    <a:pt x="80" y="15"/>
                    <a:pt x="80" y="15"/>
                    <a:pt x="80" y="15"/>
                  </a:cubicBezTo>
                  <a:cubicBezTo>
                    <a:pt x="80" y="15"/>
                    <a:pt x="80" y="15"/>
                    <a:pt x="80" y="15"/>
                  </a:cubicBezTo>
                  <a:cubicBezTo>
                    <a:pt x="81" y="15"/>
                    <a:pt x="81" y="15"/>
                    <a:pt x="81" y="16"/>
                  </a:cubicBezTo>
                  <a:cubicBezTo>
                    <a:pt x="82" y="16"/>
                    <a:pt x="82" y="16"/>
                    <a:pt x="82" y="16"/>
                  </a:cubicBezTo>
                  <a:cubicBezTo>
                    <a:pt x="82" y="17"/>
                    <a:pt x="82" y="17"/>
                    <a:pt x="82" y="18"/>
                  </a:cubicBezTo>
                  <a:cubicBezTo>
                    <a:pt x="82" y="18"/>
                    <a:pt x="82" y="18"/>
                    <a:pt x="82" y="18"/>
                  </a:cubicBezTo>
                  <a:cubicBezTo>
                    <a:pt x="82" y="18"/>
                    <a:pt x="82" y="18"/>
                    <a:pt x="82" y="18"/>
                  </a:cubicBezTo>
                  <a:cubicBezTo>
                    <a:pt x="83" y="18"/>
                    <a:pt x="83" y="18"/>
                    <a:pt x="83" y="19"/>
                  </a:cubicBezTo>
                  <a:cubicBezTo>
                    <a:pt x="83" y="19"/>
                    <a:pt x="83" y="19"/>
                    <a:pt x="83" y="20"/>
                  </a:cubicBezTo>
                  <a:cubicBezTo>
                    <a:pt x="84" y="20"/>
                    <a:pt x="84" y="20"/>
                    <a:pt x="85" y="20"/>
                  </a:cubicBezTo>
                  <a:cubicBezTo>
                    <a:pt x="85" y="20"/>
                    <a:pt x="85" y="20"/>
                    <a:pt x="86" y="20"/>
                  </a:cubicBezTo>
                  <a:cubicBezTo>
                    <a:pt x="86" y="20"/>
                    <a:pt x="86" y="20"/>
                    <a:pt x="87" y="20"/>
                  </a:cubicBezTo>
                  <a:cubicBezTo>
                    <a:pt x="87" y="20"/>
                    <a:pt x="87" y="19"/>
                    <a:pt x="87" y="19"/>
                  </a:cubicBezTo>
                  <a:cubicBezTo>
                    <a:pt x="88" y="19"/>
                    <a:pt x="88" y="20"/>
                    <a:pt x="89" y="20"/>
                  </a:cubicBezTo>
                  <a:cubicBezTo>
                    <a:pt x="89" y="20"/>
                    <a:pt x="89" y="20"/>
                    <a:pt x="89" y="20"/>
                  </a:cubicBezTo>
                  <a:cubicBezTo>
                    <a:pt x="90" y="20"/>
                    <a:pt x="90" y="20"/>
                    <a:pt x="90" y="20"/>
                  </a:cubicBezTo>
                  <a:cubicBezTo>
                    <a:pt x="90" y="20"/>
                    <a:pt x="91" y="20"/>
                    <a:pt x="91" y="21"/>
                  </a:cubicBezTo>
                  <a:cubicBezTo>
                    <a:pt x="91" y="21"/>
                    <a:pt x="92" y="21"/>
                    <a:pt x="92" y="21"/>
                  </a:cubicBezTo>
                  <a:cubicBezTo>
                    <a:pt x="93" y="22"/>
                    <a:pt x="92" y="22"/>
                    <a:pt x="93" y="23"/>
                  </a:cubicBezTo>
                  <a:cubicBezTo>
                    <a:pt x="93" y="23"/>
                    <a:pt x="93" y="23"/>
                    <a:pt x="93" y="23"/>
                  </a:cubicBezTo>
                  <a:cubicBezTo>
                    <a:pt x="94" y="23"/>
                    <a:pt x="94" y="23"/>
                    <a:pt x="94" y="24"/>
                  </a:cubicBezTo>
                  <a:cubicBezTo>
                    <a:pt x="94" y="24"/>
                    <a:pt x="94" y="24"/>
                    <a:pt x="93" y="24"/>
                  </a:cubicBezTo>
                  <a:cubicBezTo>
                    <a:pt x="93" y="24"/>
                    <a:pt x="93" y="24"/>
                    <a:pt x="92" y="24"/>
                  </a:cubicBezTo>
                  <a:cubicBezTo>
                    <a:pt x="92" y="24"/>
                    <a:pt x="92" y="23"/>
                    <a:pt x="92" y="23"/>
                  </a:cubicBezTo>
                  <a:cubicBezTo>
                    <a:pt x="91" y="22"/>
                    <a:pt x="91" y="22"/>
                    <a:pt x="91" y="22"/>
                  </a:cubicBezTo>
                  <a:cubicBezTo>
                    <a:pt x="91" y="22"/>
                    <a:pt x="91" y="22"/>
                    <a:pt x="90" y="21"/>
                  </a:cubicBezTo>
                  <a:cubicBezTo>
                    <a:pt x="90" y="21"/>
                    <a:pt x="90" y="21"/>
                    <a:pt x="89" y="21"/>
                  </a:cubicBezTo>
                  <a:cubicBezTo>
                    <a:pt x="89" y="21"/>
                    <a:pt x="89" y="21"/>
                    <a:pt x="88" y="21"/>
                  </a:cubicBezTo>
                  <a:cubicBezTo>
                    <a:pt x="88" y="20"/>
                    <a:pt x="88" y="21"/>
                    <a:pt x="87" y="21"/>
                  </a:cubicBezTo>
                  <a:cubicBezTo>
                    <a:pt x="87" y="21"/>
                    <a:pt x="87" y="21"/>
                    <a:pt x="86" y="21"/>
                  </a:cubicBezTo>
                  <a:cubicBezTo>
                    <a:pt x="86" y="21"/>
                    <a:pt x="86" y="21"/>
                    <a:pt x="86" y="21"/>
                  </a:cubicBezTo>
                  <a:cubicBezTo>
                    <a:pt x="86" y="21"/>
                    <a:pt x="86" y="21"/>
                    <a:pt x="86" y="21"/>
                  </a:cubicBezTo>
                  <a:cubicBezTo>
                    <a:pt x="85" y="21"/>
                    <a:pt x="85" y="21"/>
                    <a:pt x="85" y="22"/>
                  </a:cubicBezTo>
                  <a:cubicBezTo>
                    <a:pt x="85" y="22"/>
                    <a:pt x="86" y="22"/>
                    <a:pt x="86" y="22"/>
                  </a:cubicBezTo>
                  <a:cubicBezTo>
                    <a:pt x="87" y="23"/>
                    <a:pt x="86" y="23"/>
                    <a:pt x="86" y="23"/>
                  </a:cubicBezTo>
                  <a:cubicBezTo>
                    <a:pt x="86" y="24"/>
                    <a:pt x="86" y="24"/>
                    <a:pt x="87" y="24"/>
                  </a:cubicBezTo>
                  <a:cubicBezTo>
                    <a:pt x="87" y="24"/>
                    <a:pt x="87" y="25"/>
                    <a:pt x="86" y="25"/>
                  </a:cubicBezTo>
                  <a:cubicBezTo>
                    <a:pt x="86" y="25"/>
                    <a:pt x="86" y="25"/>
                    <a:pt x="86" y="26"/>
                  </a:cubicBezTo>
                  <a:cubicBezTo>
                    <a:pt x="86" y="26"/>
                    <a:pt x="85" y="26"/>
                    <a:pt x="85" y="26"/>
                  </a:cubicBezTo>
                  <a:cubicBezTo>
                    <a:pt x="85" y="26"/>
                    <a:pt x="85" y="27"/>
                    <a:pt x="84" y="27"/>
                  </a:cubicBezTo>
                  <a:cubicBezTo>
                    <a:pt x="84" y="27"/>
                    <a:pt x="83" y="27"/>
                    <a:pt x="83" y="27"/>
                  </a:cubicBezTo>
                  <a:cubicBezTo>
                    <a:pt x="82" y="27"/>
                    <a:pt x="82" y="27"/>
                    <a:pt x="81" y="27"/>
                  </a:cubicBezTo>
                  <a:cubicBezTo>
                    <a:pt x="80" y="26"/>
                    <a:pt x="80" y="27"/>
                    <a:pt x="79" y="26"/>
                  </a:cubicBezTo>
                  <a:cubicBezTo>
                    <a:pt x="79" y="26"/>
                    <a:pt x="79" y="26"/>
                    <a:pt x="78" y="26"/>
                  </a:cubicBezTo>
                  <a:cubicBezTo>
                    <a:pt x="78" y="26"/>
                    <a:pt x="78" y="26"/>
                    <a:pt x="78" y="25"/>
                  </a:cubicBezTo>
                  <a:cubicBezTo>
                    <a:pt x="77" y="25"/>
                    <a:pt x="78" y="25"/>
                    <a:pt x="79" y="25"/>
                  </a:cubicBezTo>
                  <a:cubicBezTo>
                    <a:pt x="79" y="25"/>
                    <a:pt x="79" y="26"/>
                    <a:pt x="79" y="26"/>
                  </a:cubicBezTo>
                  <a:cubicBezTo>
                    <a:pt x="80" y="26"/>
                    <a:pt x="80" y="26"/>
                    <a:pt x="80" y="26"/>
                  </a:cubicBezTo>
                  <a:cubicBezTo>
                    <a:pt x="81" y="26"/>
                    <a:pt x="81" y="26"/>
                    <a:pt x="81" y="26"/>
                  </a:cubicBezTo>
                  <a:cubicBezTo>
                    <a:pt x="82" y="26"/>
                    <a:pt x="82" y="26"/>
                    <a:pt x="82" y="26"/>
                  </a:cubicBezTo>
                  <a:cubicBezTo>
                    <a:pt x="83" y="26"/>
                    <a:pt x="82" y="25"/>
                    <a:pt x="83" y="25"/>
                  </a:cubicBezTo>
                  <a:cubicBezTo>
                    <a:pt x="83" y="25"/>
                    <a:pt x="83" y="25"/>
                    <a:pt x="83" y="25"/>
                  </a:cubicBezTo>
                  <a:cubicBezTo>
                    <a:pt x="84" y="24"/>
                    <a:pt x="84" y="24"/>
                    <a:pt x="84" y="24"/>
                  </a:cubicBezTo>
                  <a:cubicBezTo>
                    <a:pt x="84" y="24"/>
                    <a:pt x="84" y="24"/>
                    <a:pt x="84" y="24"/>
                  </a:cubicBezTo>
                  <a:cubicBezTo>
                    <a:pt x="84" y="23"/>
                    <a:pt x="84" y="23"/>
                    <a:pt x="84" y="23"/>
                  </a:cubicBezTo>
                  <a:cubicBezTo>
                    <a:pt x="84" y="23"/>
                    <a:pt x="84" y="23"/>
                    <a:pt x="84" y="22"/>
                  </a:cubicBezTo>
                  <a:cubicBezTo>
                    <a:pt x="83" y="22"/>
                    <a:pt x="84" y="21"/>
                    <a:pt x="84" y="21"/>
                  </a:cubicBezTo>
                  <a:cubicBezTo>
                    <a:pt x="83" y="21"/>
                    <a:pt x="83" y="21"/>
                    <a:pt x="83" y="21"/>
                  </a:cubicBezTo>
                  <a:cubicBezTo>
                    <a:pt x="82" y="21"/>
                    <a:pt x="82" y="21"/>
                    <a:pt x="82" y="20"/>
                  </a:cubicBezTo>
                  <a:cubicBezTo>
                    <a:pt x="81" y="20"/>
                    <a:pt x="81" y="20"/>
                    <a:pt x="81" y="19"/>
                  </a:cubicBezTo>
                  <a:cubicBezTo>
                    <a:pt x="81" y="19"/>
                    <a:pt x="81" y="19"/>
                    <a:pt x="80" y="18"/>
                  </a:cubicBezTo>
                  <a:cubicBezTo>
                    <a:pt x="80" y="18"/>
                    <a:pt x="80" y="18"/>
                    <a:pt x="80" y="18"/>
                  </a:cubicBezTo>
                  <a:cubicBezTo>
                    <a:pt x="79" y="17"/>
                    <a:pt x="79" y="17"/>
                    <a:pt x="79" y="17"/>
                  </a:cubicBezTo>
                  <a:cubicBezTo>
                    <a:pt x="79" y="16"/>
                    <a:pt x="79" y="16"/>
                    <a:pt x="79" y="16"/>
                  </a:cubicBezTo>
                  <a:cubicBezTo>
                    <a:pt x="79" y="15"/>
                    <a:pt x="78" y="15"/>
                    <a:pt x="78" y="15"/>
                  </a:cubicBezTo>
                  <a:cubicBezTo>
                    <a:pt x="78" y="15"/>
                    <a:pt x="78" y="15"/>
                    <a:pt x="77" y="14"/>
                  </a:cubicBezTo>
                  <a:cubicBezTo>
                    <a:pt x="77" y="14"/>
                    <a:pt x="77" y="14"/>
                    <a:pt x="77" y="14"/>
                  </a:cubicBezTo>
                  <a:cubicBezTo>
                    <a:pt x="77" y="14"/>
                    <a:pt x="77" y="14"/>
                    <a:pt x="77" y="13"/>
                  </a:cubicBezTo>
                  <a:cubicBezTo>
                    <a:pt x="77" y="13"/>
                    <a:pt x="77" y="13"/>
                    <a:pt x="77" y="12"/>
                  </a:cubicBezTo>
                  <a:cubicBezTo>
                    <a:pt x="76" y="12"/>
                    <a:pt x="76" y="12"/>
                    <a:pt x="76" y="11"/>
                  </a:cubicBezTo>
                  <a:cubicBezTo>
                    <a:pt x="75" y="11"/>
                    <a:pt x="75" y="11"/>
                    <a:pt x="75" y="11"/>
                  </a:cubicBezTo>
                  <a:cubicBezTo>
                    <a:pt x="74" y="11"/>
                    <a:pt x="74" y="11"/>
                    <a:pt x="73" y="11"/>
                  </a:cubicBezTo>
                  <a:cubicBezTo>
                    <a:pt x="73" y="11"/>
                    <a:pt x="73" y="11"/>
                    <a:pt x="72" y="11"/>
                  </a:cubicBezTo>
                  <a:cubicBezTo>
                    <a:pt x="72" y="11"/>
                    <a:pt x="72" y="11"/>
                    <a:pt x="71" y="11"/>
                  </a:cubicBezTo>
                  <a:cubicBezTo>
                    <a:pt x="71" y="11"/>
                    <a:pt x="70" y="11"/>
                    <a:pt x="70" y="11"/>
                  </a:cubicBezTo>
                  <a:cubicBezTo>
                    <a:pt x="70" y="11"/>
                    <a:pt x="69" y="11"/>
                    <a:pt x="69" y="11"/>
                  </a:cubicBezTo>
                  <a:cubicBezTo>
                    <a:pt x="69" y="12"/>
                    <a:pt x="70" y="12"/>
                    <a:pt x="70" y="13"/>
                  </a:cubicBezTo>
                  <a:cubicBezTo>
                    <a:pt x="70" y="13"/>
                    <a:pt x="70" y="13"/>
                    <a:pt x="69" y="14"/>
                  </a:cubicBezTo>
                  <a:cubicBezTo>
                    <a:pt x="69" y="14"/>
                    <a:pt x="69" y="14"/>
                    <a:pt x="68" y="14"/>
                  </a:cubicBezTo>
                  <a:cubicBezTo>
                    <a:pt x="68" y="14"/>
                    <a:pt x="68" y="14"/>
                    <a:pt x="68" y="14"/>
                  </a:cubicBezTo>
                  <a:cubicBezTo>
                    <a:pt x="67" y="15"/>
                    <a:pt x="68" y="15"/>
                    <a:pt x="68" y="15"/>
                  </a:cubicBezTo>
                  <a:cubicBezTo>
                    <a:pt x="68" y="16"/>
                    <a:pt x="69" y="15"/>
                    <a:pt x="69" y="16"/>
                  </a:cubicBezTo>
                  <a:cubicBezTo>
                    <a:pt x="69" y="16"/>
                    <a:pt x="69" y="16"/>
                    <a:pt x="69" y="16"/>
                  </a:cubicBezTo>
                  <a:cubicBezTo>
                    <a:pt x="69" y="16"/>
                    <a:pt x="69" y="16"/>
                    <a:pt x="70" y="17"/>
                  </a:cubicBezTo>
                  <a:cubicBezTo>
                    <a:pt x="70" y="17"/>
                    <a:pt x="70" y="17"/>
                    <a:pt x="70" y="17"/>
                  </a:cubicBezTo>
                  <a:cubicBezTo>
                    <a:pt x="70" y="18"/>
                    <a:pt x="70" y="18"/>
                    <a:pt x="70" y="18"/>
                  </a:cubicBezTo>
                  <a:cubicBezTo>
                    <a:pt x="70" y="19"/>
                    <a:pt x="70" y="19"/>
                    <a:pt x="70" y="19"/>
                  </a:cubicBezTo>
                  <a:cubicBezTo>
                    <a:pt x="71" y="19"/>
                    <a:pt x="71" y="19"/>
                    <a:pt x="71" y="19"/>
                  </a:cubicBezTo>
                  <a:cubicBezTo>
                    <a:pt x="72" y="19"/>
                    <a:pt x="72" y="19"/>
                    <a:pt x="72" y="19"/>
                  </a:cubicBezTo>
                  <a:cubicBezTo>
                    <a:pt x="73" y="19"/>
                    <a:pt x="73" y="20"/>
                    <a:pt x="73" y="20"/>
                  </a:cubicBezTo>
                  <a:cubicBezTo>
                    <a:pt x="74" y="20"/>
                    <a:pt x="74" y="20"/>
                    <a:pt x="74" y="20"/>
                  </a:cubicBezTo>
                  <a:cubicBezTo>
                    <a:pt x="75" y="20"/>
                    <a:pt x="75" y="20"/>
                    <a:pt x="75" y="21"/>
                  </a:cubicBezTo>
                  <a:cubicBezTo>
                    <a:pt x="75" y="21"/>
                    <a:pt x="75" y="21"/>
                    <a:pt x="75" y="22"/>
                  </a:cubicBezTo>
                  <a:cubicBezTo>
                    <a:pt x="75" y="22"/>
                    <a:pt x="74" y="22"/>
                    <a:pt x="74" y="22"/>
                  </a:cubicBezTo>
                  <a:cubicBezTo>
                    <a:pt x="74" y="22"/>
                    <a:pt x="74" y="21"/>
                    <a:pt x="73" y="21"/>
                  </a:cubicBezTo>
                  <a:cubicBezTo>
                    <a:pt x="73" y="21"/>
                    <a:pt x="72" y="21"/>
                    <a:pt x="72" y="21"/>
                  </a:cubicBezTo>
                  <a:cubicBezTo>
                    <a:pt x="71" y="21"/>
                    <a:pt x="71" y="21"/>
                    <a:pt x="70" y="21"/>
                  </a:cubicBezTo>
                  <a:cubicBezTo>
                    <a:pt x="69" y="20"/>
                    <a:pt x="69" y="20"/>
                    <a:pt x="68" y="20"/>
                  </a:cubicBezTo>
                  <a:cubicBezTo>
                    <a:pt x="68" y="20"/>
                    <a:pt x="68" y="20"/>
                    <a:pt x="67" y="20"/>
                  </a:cubicBezTo>
                  <a:cubicBezTo>
                    <a:pt x="66" y="19"/>
                    <a:pt x="66" y="19"/>
                    <a:pt x="66" y="19"/>
                  </a:cubicBezTo>
                  <a:cubicBezTo>
                    <a:pt x="65" y="19"/>
                    <a:pt x="65" y="19"/>
                    <a:pt x="64" y="19"/>
                  </a:cubicBezTo>
                  <a:cubicBezTo>
                    <a:pt x="63" y="19"/>
                    <a:pt x="63" y="18"/>
                    <a:pt x="62" y="18"/>
                  </a:cubicBezTo>
                  <a:cubicBezTo>
                    <a:pt x="62" y="18"/>
                    <a:pt x="61" y="18"/>
                    <a:pt x="61" y="18"/>
                  </a:cubicBezTo>
                  <a:cubicBezTo>
                    <a:pt x="60" y="18"/>
                    <a:pt x="60" y="18"/>
                    <a:pt x="59" y="18"/>
                  </a:cubicBezTo>
                  <a:cubicBezTo>
                    <a:pt x="59" y="18"/>
                    <a:pt x="58" y="18"/>
                    <a:pt x="58" y="18"/>
                  </a:cubicBezTo>
                  <a:cubicBezTo>
                    <a:pt x="58" y="19"/>
                    <a:pt x="58" y="19"/>
                    <a:pt x="58" y="19"/>
                  </a:cubicBezTo>
                  <a:cubicBezTo>
                    <a:pt x="59" y="20"/>
                    <a:pt x="59" y="19"/>
                    <a:pt x="59" y="20"/>
                  </a:cubicBezTo>
                  <a:cubicBezTo>
                    <a:pt x="60" y="20"/>
                    <a:pt x="60" y="20"/>
                    <a:pt x="60" y="21"/>
                  </a:cubicBezTo>
                  <a:cubicBezTo>
                    <a:pt x="59" y="21"/>
                    <a:pt x="59" y="21"/>
                    <a:pt x="59" y="21"/>
                  </a:cubicBezTo>
                  <a:cubicBezTo>
                    <a:pt x="58" y="21"/>
                    <a:pt x="58" y="22"/>
                    <a:pt x="58" y="22"/>
                  </a:cubicBezTo>
                  <a:cubicBezTo>
                    <a:pt x="58" y="22"/>
                    <a:pt x="58" y="21"/>
                    <a:pt x="57" y="21"/>
                  </a:cubicBezTo>
                  <a:cubicBezTo>
                    <a:pt x="57" y="21"/>
                    <a:pt x="57" y="20"/>
                    <a:pt x="56" y="20"/>
                  </a:cubicBezTo>
                  <a:cubicBezTo>
                    <a:pt x="56" y="20"/>
                    <a:pt x="56" y="20"/>
                    <a:pt x="56" y="21"/>
                  </a:cubicBezTo>
                  <a:cubicBezTo>
                    <a:pt x="55" y="21"/>
                    <a:pt x="55" y="21"/>
                    <a:pt x="55" y="21"/>
                  </a:cubicBezTo>
                  <a:cubicBezTo>
                    <a:pt x="54" y="21"/>
                    <a:pt x="54" y="21"/>
                    <a:pt x="53" y="21"/>
                  </a:cubicBezTo>
                  <a:cubicBezTo>
                    <a:pt x="53" y="21"/>
                    <a:pt x="52" y="21"/>
                    <a:pt x="52" y="21"/>
                  </a:cubicBezTo>
                  <a:cubicBezTo>
                    <a:pt x="50" y="21"/>
                    <a:pt x="50" y="21"/>
                    <a:pt x="50" y="21"/>
                  </a:cubicBezTo>
                  <a:cubicBezTo>
                    <a:pt x="50" y="21"/>
                    <a:pt x="49" y="22"/>
                    <a:pt x="49" y="22"/>
                  </a:cubicBezTo>
                  <a:cubicBezTo>
                    <a:pt x="48" y="22"/>
                    <a:pt x="48" y="22"/>
                    <a:pt x="48" y="22"/>
                  </a:cubicBezTo>
                  <a:cubicBezTo>
                    <a:pt x="47" y="21"/>
                    <a:pt x="48" y="21"/>
                    <a:pt x="47" y="21"/>
                  </a:cubicBezTo>
                  <a:cubicBezTo>
                    <a:pt x="47" y="20"/>
                    <a:pt x="47" y="20"/>
                    <a:pt x="47" y="20"/>
                  </a:cubicBezTo>
                  <a:cubicBezTo>
                    <a:pt x="46" y="20"/>
                    <a:pt x="46" y="21"/>
                    <a:pt x="45" y="21"/>
                  </a:cubicBezTo>
                  <a:cubicBezTo>
                    <a:pt x="45" y="21"/>
                    <a:pt x="44" y="21"/>
                    <a:pt x="44" y="21"/>
                  </a:cubicBezTo>
                  <a:cubicBezTo>
                    <a:pt x="44" y="21"/>
                    <a:pt x="43" y="21"/>
                    <a:pt x="43" y="21"/>
                  </a:cubicBezTo>
                  <a:cubicBezTo>
                    <a:pt x="43" y="22"/>
                    <a:pt x="42" y="22"/>
                    <a:pt x="42" y="22"/>
                  </a:cubicBezTo>
                  <a:cubicBezTo>
                    <a:pt x="41" y="22"/>
                    <a:pt x="41" y="22"/>
                    <a:pt x="40" y="22"/>
                  </a:cubicBezTo>
                  <a:cubicBezTo>
                    <a:pt x="40" y="23"/>
                    <a:pt x="40" y="23"/>
                    <a:pt x="39" y="23"/>
                  </a:cubicBezTo>
                  <a:cubicBezTo>
                    <a:pt x="39" y="23"/>
                    <a:pt x="38" y="23"/>
                    <a:pt x="37" y="24"/>
                  </a:cubicBezTo>
                  <a:cubicBezTo>
                    <a:pt x="37" y="24"/>
                    <a:pt x="37" y="24"/>
                    <a:pt x="37" y="24"/>
                  </a:cubicBezTo>
                  <a:cubicBezTo>
                    <a:pt x="37" y="24"/>
                    <a:pt x="37" y="24"/>
                    <a:pt x="37" y="24"/>
                  </a:cubicBezTo>
                  <a:cubicBezTo>
                    <a:pt x="37" y="25"/>
                    <a:pt x="37" y="25"/>
                    <a:pt x="37" y="25"/>
                  </a:cubicBezTo>
                  <a:cubicBezTo>
                    <a:pt x="36" y="25"/>
                    <a:pt x="35" y="25"/>
                    <a:pt x="35" y="25"/>
                  </a:cubicBezTo>
                  <a:cubicBezTo>
                    <a:pt x="34" y="25"/>
                    <a:pt x="34" y="25"/>
                    <a:pt x="34" y="25"/>
                  </a:cubicBezTo>
                  <a:cubicBezTo>
                    <a:pt x="33" y="25"/>
                    <a:pt x="33" y="25"/>
                    <a:pt x="33" y="25"/>
                  </a:cubicBezTo>
                  <a:cubicBezTo>
                    <a:pt x="33" y="24"/>
                    <a:pt x="33" y="24"/>
                    <a:pt x="33" y="24"/>
                  </a:cubicBezTo>
                  <a:cubicBezTo>
                    <a:pt x="33" y="24"/>
                    <a:pt x="33" y="24"/>
                    <a:pt x="33" y="24"/>
                  </a:cubicBezTo>
                  <a:cubicBezTo>
                    <a:pt x="33" y="24"/>
                    <a:pt x="33" y="23"/>
                    <a:pt x="33" y="23"/>
                  </a:cubicBezTo>
                  <a:cubicBezTo>
                    <a:pt x="34" y="23"/>
                    <a:pt x="34" y="24"/>
                    <a:pt x="35" y="23"/>
                  </a:cubicBezTo>
                  <a:cubicBezTo>
                    <a:pt x="35" y="23"/>
                    <a:pt x="35" y="23"/>
                    <a:pt x="35" y="22"/>
                  </a:cubicBezTo>
                  <a:cubicBezTo>
                    <a:pt x="34" y="22"/>
                    <a:pt x="34" y="22"/>
                    <a:pt x="34" y="22"/>
                  </a:cubicBezTo>
                  <a:cubicBezTo>
                    <a:pt x="33" y="21"/>
                    <a:pt x="33" y="21"/>
                    <a:pt x="32" y="21"/>
                  </a:cubicBezTo>
                  <a:cubicBezTo>
                    <a:pt x="32" y="21"/>
                    <a:pt x="32" y="21"/>
                    <a:pt x="31" y="21"/>
                  </a:cubicBezTo>
                  <a:cubicBezTo>
                    <a:pt x="30" y="21"/>
                    <a:pt x="30" y="21"/>
                    <a:pt x="29" y="21"/>
                  </a:cubicBezTo>
                  <a:cubicBezTo>
                    <a:pt x="29" y="21"/>
                    <a:pt x="29" y="21"/>
                    <a:pt x="28" y="21"/>
                  </a:cubicBezTo>
                  <a:cubicBezTo>
                    <a:pt x="28" y="21"/>
                    <a:pt x="29" y="21"/>
                    <a:pt x="29" y="22"/>
                  </a:cubicBezTo>
                  <a:cubicBezTo>
                    <a:pt x="29" y="22"/>
                    <a:pt x="30" y="22"/>
                    <a:pt x="30" y="22"/>
                  </a:cubicBezTo>
                  <a:cubicBezTo>
                    <a:pt x="30" y="22"/>
                    <a:pt x="30" y="23"/>
                    <a:pt x="30" y="23"/>
                  </a:cubicBezTo>
                  <a:cubicBezTo>
                    <a:pt x="30" y="24"/>
                    <a:pt x="30" y="24"/>
                    <a:pt x="30" y="24"/>
                  </a:cubicBezTo>
                  <a:cubicBezTo>
                    <a:pt x="30" y="24"/>
                    <a:pt x="30" y="24"/>
                    <a:pt x="30" y="24"/>
                  </a:cubicBezTo>
                  <a:cubicBezTo>
                    <a:pt x="30" y="25"/>
                    <a:pt x="30" y="25"/>
                    <a:pt x="31" y="25"/>
                  </a:cubicBezTo>
                  <a:cubicBezTo>
                    <a:pt x="31" y="25"/>
                    <a:pt x="32" y="25"/>
                    <a:pt x="32" y="25"/>
                  </a:cubicBezTo>
                  <a:cubicBezTo>
                    <a:pt x="32" y="26"/>
                    <a:pt x="31" y="26"/>
                    <a:pt x="31" y="26"/>
                  </a:cubicBezTo>
                  <a:cubicBezTo>
                    <a:pt x="31" y="27"/>
                    <a:pt x="32" y="27"/>
                    <a:pt x="32" y="27"/>
                  </a:cubicBezTo>
                  <a:cubicBezTo>
                    <a:pt x="31" y="28"/>
                    <a:pt x="31" y="27"/>
                    <a:pt x="30" y="27"/>
                  </a:cubicBezTo>
                  <a:cubicBezTo>
                    <a:pt x="30" y="27"/>
                    <a:pt x="30" y="27"/>
                    <a:pt x="29" y="27"/>
                  </a:cubicBezTo>
                  <a:cubicBezTo>
                    <a:pt x="29" y="27"/>
                    <a:pt x="28" y="27"/>
                    <a:pt x="28" y="26"/>
                  </a:cubicBezTo>
                  <a:cubicBezTo>
                    <a:pt x="27" y="26"/>
                    <a:pt x="27" y="27"/>
                    <a:pt x="26" y="26"/>
                  </a:cubicBezTo>
                  <a:cubicBezTo>
                    <a:pt x="26" y="26"/>
                    <a:pt x="26" y="26"/>
                    <a:pt x="26" y="25"/>
                  </a:cubicBezTo>
                  <a:cubicBezTo>
                    <a:pt x="26" y="25"/>
                    <a:pt x="25" y="25"/>
                    <a:pt x="25" y="24"/>
                  </a:cubicBezTo>
                  <a:cubicBezTo>
                    <a:pt x="25" y="24"/>
                    <a:pt x="25" y="24"/>
                    <a:pt x="25" y="24"/>
                  </a:cubicBezTo>
                  <a:cubicBezTo>
                    <a:pt x="25" y="24"/>
                    <a:pt x="25" y="24"/>
                    <a:pt x="25" y="23"/>
                  </a:cubicBezTo>
                  <a:cubicBezTo>
                    <a:pt x="24" y="23"/>
                    <a:pt x="24" y="23"/>
                    <a:pt x="24" y="23"/>
                  </a:cubicBezTo>
                  <a:cubicBezTo>
                    <a:pt x="24" y="23"/>
                    <a:pt x="23" y="23"/>
                    <a:pt x="23" y="23"/>
                  </a:cubicBezTo>
                  <a:cubicBezTo>
                    <a:pt x="22" y="23"/>
                    <a:pt x="22" y="22"/>
                    <a:pt x="22" y="22"/>
                  </a:cubicBezTo>
                  <a:cubicBezTo>
                    <a:pt x="22" y="22"/>
                    <a:pt x="21" y="22"/>
                    <a:pt x="21" y="22"/>
                  </a:cubicBezTo>
                  <a:cubicBezTo>
                    <a:pt x="21" y="22"/>
                    <a:pt x="20" y="22"/>
                    <a:pt x="20" y="22"/>
                  </a:cubicBezTo>
                  <a:cubicBezTo>
                    <a:pt x="19" y="22"/>
                    <a:pt x="19" y="22"/>
                    <a:pt x="19" y="22"/>
                  </a:cubicBezTo>
                  <a:cubicBezTo>
                    <a:pt x="18" y="21"/>
                    <a:pt x="18" y="21"/>
                    <a:pt x="18" y="21"/>
                  </a:cubicBezTo>
                  <a:cubicBezTo>
                    <a:pt x="17" y="21"/>
                    <a:pt x="17" y="21"/>
                    <a:pt x="17" y="20"/>
                  </a:cubicBezTo>
                  <a:cubicBezTo>
                    <a:pt x="16" y="20"/>
                    <a:pt x="16" y="20"/>
                    <a:pt x="15" y="20"/>
                  </a:cubicBezTo>
                  <a:cubicBezTo>
                    <a:pt x="15" y="20"/>
                    <a:pt x="14" y="20"/>
                    <a:pt x="14" y="20"/>
                  </a:cubicBezTo>
                  <a:cubicBezTo>
                    <a:pt x="13" y="20"/>
                    <a:pt x="13" y="20"/>
                    <a:pt x="13" y="20"/>
                  </a:cubicBezTo>
                  <a:cubicBezTo>
                    <a:pt x="12" y="19"/>
                    <a:pt x="12" y="20"/>
                    <a:pt x="12" y="20"/>
                  </a:cubicBezTo>
                  <a:cubicBezTo>
                    <a:pt x="11" y="19"/>
                    <a:pt x="11" y="19"/>
                    <a:pt x="11" y="19"/>
                  </a:cubicBezTo>
                  <a:cubicBezTo>
                    <a:pt x="10" y="19"/>
                    <a:pt x="10" y="19"/>
                    <a:pt x="10" y="19"/>
                  </a:cubicBezTo>
                  <a:cubicBezTo>
                    <a:pt x="9" y="20"/>
                    <a:pt x="9" y="20"/>
                    <a:pt x="9" y="19"/>
                  </a:cubicBezTo>
                  <a:cubicBezTo>
                    <a:pt x="8" y="19"/>
                    <a:pt x="8" y="19"/>
                    <a:pt x="8" y="18"/>
                  </a:cubicBezTo>
                  <a:cubicBezTo>
                    <a:pt x="8" y="18"/>
                    <a:pt x="8" y="18"/>
                    <a:pt x="7" y="18"/>
                  </a:cubicBezTo>
                  <a:cubicBezTo>
                    <a:pt x="7" y="18"/>
                    <a:pt x="7" y="18"/>
                    <a:pt x="6" y="18"/>
                  </a:cubicBezTo>
                  <a:cubicBezTo>
                    <a:pt x="6" y="18"/>
                    <a:pt x="6" y="18"/>
                    <a:pt x="5" y="18"/>
                  </a:cubicBezTo>
                  <a:cubicBezTo>
                    <a:pt x="5" y="18"/>
                    <a:pt x="5" y="19"/>
                    <a:pt x="5" y="19"/>
                  </a:cubicBezTo>
                  <a:cubicBezTo>
                    <a:pt x="5" y="19"/>
                    <a:pt x="5" y="19"/>
                    <a:pt x="5" y="19"/>
                  </a:cubicBezTo>
                  <a:cubicBezTo>
                    <a:pt x="4" y="19"/>
                    <a:pt x="4" y="19"/>
                    <a:pt x="4" y="19"/>
                  </a:cubicBezTo>
                  <a:cubicBezTo>
                    <a:pt x="4" y="19"/>
                    <a:pt x="3" y="19"/>
                    <a:pt x="3" y="19"/>
                  </a:cubicBezTo>
                  <a:cubicBezTo>
                    <a:pt x="2" y="19"/>
                    <a:pt x="2" y="19"/>
                    <a:pt x="2" y="20"/>
                  </a:cubicBezTo>
                  <a:cubicBezTo>
                    <a:pt x="2" y="20"/>
                    <a:pt x="2" y="20"/>
                    <a:pt x="1" y="20"/>
                  </a:cubicBezTo>
                  <a:cubicBezTo>
                    <a:pt x="1" y="21"/>
                    <a:pt x="1" y="21"/>
                    <a:pt x="0" y="21"/>
                  </a:cubicBezTo>
                  <a:cubicBezTo>
                    <a:pt x="0" y="21"/>
                    <a:pt x="0" y="22"/>
                    <a:pt x="1" y="22"/>
                  </a:cubicBezTo>
                  <a:cubicBezTo>
                    <a:pt x="1" y="23"/>
                    <a:pt x="2" y="22"/>
                    <a:pt x="2" y="22"/>
                  </a:cubicBezTo>
                  <a:cubicBezTo>
                    <a:pt x="2" y="23"/>
                    <a:pt x="3" y="23"/>
                    <a:pt x="3" y="23"/>
                  </a:cubicBezTo>
                  <a:cubicBezTo>
                    <a:pt x="3" y="23"/>
                    <a:pt x="4" y="24"/>
                    <a:pt x="4" y="24"/>
                  </a:cubicBezTo>
                  <a:cubicBezTo>
                    <a:pt x="4" y="24"/>
                    <a:pt x="4" y="24"/>
                    <a:pt x="4" y="24"/>
                  </a:cubicBezTo>
                  <a:cubicBezTo>
                    <a:pt x="4" y="25"/>
                    <a:pt x="3" y="25"/>
                    <a:pt x="2" y="25"/>
                  </a:cubicBezTo>
                  <a:cubicBezTo>
                    <a:pt x="3" y="26"/>
                    <a:pt x="3" y="26"/>
                    <a:pt x="3" y="26"/>
                  </a:cubicBezTo>
                  <a:cubicBezTo>
                    <a:pt x="3" y="26"/>
                    <a:pt x="3" y="27"/>
                    <a:pt x="3" y="27"/>
                  </a:cubicBezTo>
                  <a:cubicBezTo>
                    <a:pt x="3" y="28"/>
                    <a:pt x="3" y="28"/>
                    <a:pt x="3" y="29"/>
                  </a:cubicBezTo>
                  <a:cubicBezTo>
                    <a:pt x="3" y="29"/>
                    <a:pt x="4" y="29"/>
                    <a:pt x="4" y="29"/>
                  </a:cubicBezTo>
                  <a:cubicBezTo>
                    <a:pt x="4" y="30"/>
                    <a:pt x="4" y="30"/>
                    <a:pt x="4" y="31"/>
                  </a:cubicBezTo>
                  <a:cubicBezTo>
                    <a:pt x="5" y="31"/>
                    <a:pt x="5" y="31"/>
                    <a:pt x="5" y="31"/>
                  </a:cubicBezTo>
                  <a:cubicBezTo>
                    <a:pt x="6" y="31"/>
                    <a:pt x="5" y="32"/>
                    <a:pt x="5" y="32"/>
                  </a:cubicBezTo>
                  <a:cubicBezTo>
                    <a:pt x="6" y="32"/>
                    <a:pt x="6" y="32"/>
                    <a:pt x="6" y="32"/>
                  </a:cubicBezTo>
                  <a:cubicBezTo>
                    <a:pt x="7" y="32"/>
                    <a:pt x="7" y="33"/>
                    <a:pt x="7" y="33"/>
                  </a:cubicBezTo>
                  <a:cubicBezTo>
                    <a:pt x="6" y="33"/>
                    <a:pt x="6" y="33"/>
                    <a:pt x="6" y="33"/>
                  </a:cubicBezTo>
                  <a:cubicBezTo>
                    <a:pt x="6" y="34"/>
                    <a:pt x="6" y="34"/>
                    <a:pt x="7" y="34"/>
                  </a:cubicBezTo>
                  <a:cubicBezTo>
                    <a:pt x="7" y="34"/>
                    <a:pt x="7" y="34"/>
                    <a:pt x="8" y="34"/>
                  </a:cubicBezTo>
                  <a:cubicBezTo>
                    <a:pt x="8" y="34"/>
                    <a:pt x="8" y="35"/>
                    <a:pt x="8" y="35"/>
                  </a:cubicBezTo>
                  <a:cubicBezTo>
                    <a:pt x="9" y="35"/>
                    <a:pt x="9" y="35"/>
                    <a:pt x="9" y="35"/>
                  </a:cubicBezTo>
                  <a:cubicBezTo>
                    <a:pt x="9" y="35"/>
                    <a:pt x="9" y="35"/>
                    <a:pt x="9" y="36"/>
                  </a:cubicBezTo>
                  <a:cubicBezTo>
                    <a:pt x="9" y="36"/>
                    <a:pt x="9" y="36"/>
                    <a:pt x="9" y="37"/>
                  </a:cubicBezTo>
                  <a:cubicBezTo>
                    <a:pt x="9" y="37"/>
                    <a:pt x="8" y="37"/>
                    <a:pt x="8" y="38"/>
                  </a:cubicBezTo>
                  <a:cubicBezTo>
                    <a:pt x="7" y="38"/>
                    <a:pt x="7" y="38"/>
                    <a:pt x="7" y="38"/>
                  </a:cubicBezTo>
                  <a:cubicBezTo>
                    <a:pt x="7" y="39"/>
                    <a:pt x="7" y="39"/>
                    <a:pt x="6" y="39"/>
                  </a:cubicBezTo>
                  <a:cubicBezTo>
                    <a:pt x="6" y="39"/>
                    <a:pt x="6" y="40"/>
                    <a:pt x="5" y="40"/>
                  </a:cubicBezTo>
                  <a:cubicBezTo>
                    <a:pt x="5" y="40"/>
                    <a:pt x="5" y="40"/>
                    <a:pt x="4" y="40"/>
                  </a:cubicBezTo>
                  <a:cubicBezTo>
                    <a:pt x="4" y="40"/>
                    <a:pt x="4" y="40"/>
                    <a:pt x="4" y="41"/>
                  </a:cubicBezTo>
                  <a:cubicBezTo>
                    <a:pt x="4" y="41"/>
                    <a:pt x="4" y="41"/>
                    <a:pt x="4" y="42"/>
                  </a:cubicBezTo>
                  <a:cubicBezTo>
                    <a:pt x="4" y="42"/>
                    <a:pt x="4" y="42"/>
                    <a:pt x="4" y="42"/>
                  </a:cubicBezTo>
                  <a:cubicBezTo>
                    <a:pt x="4" y="42"/>
                    <a:pt x="4" y="42"/>
                    <a:pt x="4" y="42"/>
                  </a:cubicBezTo>
                  <a:cubicBezTo>
                    <a:pt x="4" y="42"/>
                    <a:pt x="4" y="42"/>
                    <a:pt x="4" y="42"/>
                  </a:cubicBezTo>
                  <a:cubicBezTo>
                    <a:pt x="5" y="41"/>
                    <a:pt x="5" y="41"/>
                    <a:pt x="5" y="41"/>
                  </a:cubicBezTo>
                  <a:cubicBezTo>
                    <a:pt x="5" y="41"/>
                    <a:pt x="5" y="41"/>
                    <a:pt x="5" y="42"/>
                  </a:cubicBezTo>
                  <a:cubicBezTo>
                    <a:pt x="5" y="42"/>
                    <a:pt x="5" y="42"/>
                    <a:pt x="6" y="42"/>
                  </a:cubicBezTo>
                  <a:cubicBezTo>
                    <a:pt x="6" y="42"/>
                    <a:pt x="6" y="42"/>
                    <a:pt x="7" y="42"/>
                  </a:cubicBezTo>
                  <a:cubicBezTo>
                    <a:pt x="7" y="42"/>
                    <a:pt x="7" y="42"/>
                    <a:pt x="7" y="42"/>
                  </a:cubicBezTo>
                  <a:cubicBezTo>
                    <a:pt x="8" y="42"/>
                    <a:pt x="8" y="42"/>
                    <a:pt x="9" y="43"/>
                  </a:cubicBezTo>
                  <a:cubicBezTo>
                    <a:pt x="9" y="43"/>
                    <a:pt x="9" y="43"/>
                    <a:pt x="9" y="43"/>
                  </a:cubicBezTo>
                  <a:cubicBezTo>
                    <a:pt x="9" y="44"/>
                    <a:pt x="8" y="43"/>
                    <a:pt x="8" y="43"/>
                  </a:cubicBezTo>
                  <a:cubicBezTo>
                    <a:pt x="7" y="43"/>
                    <a:pt x="7" y="43"/>
                    <a:pt x="6" y="43"/>
                  </a:cubicBezTo>
                  <a:cubicBezTo>
                    <a:pt x="6" y="43"/>
                    <a:pt x="6" y="43"/>
                    <a:pt x="5" y="44"/>
                  </a:cubicBezTo>
                  <a:cubicBezTo>
                    <a:pt x="5" y="44"/>
                    <a:pt x="5" y="44"/>
                    <a:pt x="4" y="44"/>
                  </a:cubicBezTo>
                  <a:cubicBezTo>
                    <a:pt x="4" y="44"/>
                    <a:pt x="4" y="44"/>
                    <a:pt x="4" y="44"/>
                  </a:cubicBezTo>
                  <a:cubicBezTo>
                    <a:pt x="4" y="44"/>
                    <a:pt x="4" y="44"/>
                    <a:pt x="4" y="44"/>
                  </a:cubicBezTo>
                  <a:cubicBezTo>
                    <a:pt x="4" y="45"/>
                    <a:pt x="4" y="45"/>
                    <a:pt x="4" y="45"/>
                  </a:cubicBezTo>
                  <a:cubicBezTo>
                    <a:pt x="4" y="46"/>
                    <a:pt x="4" y="46"/>
                    <a:pt x="4" y="46"/>
                  </a:cubicBezTo>
                  <a:cubicBezTo>
                    <a:pt x="4" y="47"/>
                    <a:pt x="4" y="47"/>
                    <a:pt x="4" y="47"/>
                  </a:cubicBezTo>
                  <a:cubicBezTo>
                    <a:pt x="4" y="47"/>
                    <a:pt x="4" y="47"/>
                    <a:pt x="3" y="47"/>
                  </a:cubicBezTo>
                  <a:cubicBezTo>
                    <a:pt x="3" y="48"/>
                    <a:pt x="3" y="48"/>
                    <a:pt x="3" y="48"/>
                  </a:cubicBezTo>
                  <a:cubicBezTo>
                    <a:pt x="3" y="48"/>
                    <a:pt x="4" y="49"/>
                    <a:pt x="3" y="49"/>
                  </a:cubicBezTo>
                  <a:cubicBezTo>
                    <a:pt x="3" y="49"/>
                    <a:pt x="3" y="50"/>
                    <a:pt x="3" y="50"/>
                  </a:cubicBezTo>
                  <a:cubicBezTo>
                    <a:pt x="3" y="50"/>
                    <a:pt x="3" y="50"/>
                    <a:pt x="3" y="50"/>
                  </a:cubicBezTo>
                  <a:cubicBezTo>
                    <a:pt x="3" y="51"/>
                    <a:pt x="2" y="51"/>
                    <a:pt x="2" y="52"/>
                  </a:cubicBezTo>
                  <a:cubicBezTo>
                    <a:pt x="2" y="52"/>
                    <a:pt x="2" y="53"/>
                    <a:pt x="3" y="53"/>
                  </a:cubicBezTo>
                  <a:cubicBezTo>
                    <a:pt x="3" y="54"/>
                    <a:pt x="3" y="54"/>
                    <a:pt x="3" y="54"/>
                  </a:cubicBezTo>
                  <a:cubicBezTo>
                    <a:pt x="3" y="55"/>
                    <a:pt x="3" y="55"/>
                    <a:pt x="4" y="55"/>
                  </a:cubicBezTo>
                  <a:cubicBezTo>
                    <a:pt x="4" y="56"/>
                    <a:pt x="4" y="55"/>
                    <a:pt x="4" y="55"/>
                  </a:cubicBezTo>
                  <a:cubicBezTo>
                    <a:pt x="5" y="55"/>
                    <a:pt x="5" y="55"/>
                    <a:pt x="6" y="56"/>
                  </a:cubicBezTo>
                  <a:cubicBezTo>
                    <a:pt x="6" y="56"/>
                    <a:pt x="6" y="56"/>
                    <a:pt x="6" y="56"/>
                  </a:cubicBezTo>
                  <a:cubicBezTo>
                    <a:pt x="7" y="56"/>
                    <a:pt x="7" y="56"/>
                    <a:pt x="7" y="56"/>
                  </a:cubicBezTo>
                  <a:cubicBezTo>
                    <a:pt x="8" y="57"/>
                    <a:pt x="8" y="57"/>
                    <a:pt x="8" y="57"/>
                  </a:cubicBezTo>
                  <a:cubicBezTo>
                    <a:pt x="8" y="58"/>
                    <a:pt x="9" y="57"/>
                    <a:pt x="9" y="58"/>
                  </a:cubicBezTo>
                  <a:cubicBezTo>
                    <a:pt x="9" y="58"/>
                    <a:pt x="9" y="58"/>
                    <a:pt x="10" y="59"/>
                  </a:cubicBezTo>
                  <a:cubicBezTo>
                    <a:pt x="10" y="59"/>
                    <a:pt x="10" y="59"/>
                    <a:pt x="10" y="59"/>
                  </a:cubicBezTo>
                  <a:cubicBezTo>
                    <a:pt x="10" y="60"/>
                    <a:pt x="9" y="60"/>
                    <a:pt x="10" y="60"/>
                  </a:cubicBezTo>
                  <a:cubicBezTo>
                    <a:pt x="10" y="61"/>
                    <a:pt x="10" y="61"/>
                    <a:pt x="10" y="61"/>
                  </a:cubicBezTo>
                  <a:cubicBezTo>
                    <a:pt x="11" y="61"/>
                    <a:pt x="11" y="61"/>
                    <a:pt x="11" y="62"/>
                  </a:cubicBezTo>
                  <a:cubicBezTo>
                    <a:pt x="11" y="62"/>
                    <a:pt x="12" y="62"/>
                    <a:pt x="12" y="63"/>
                  </a:cubicBezTo>
                  <a:cubicBezTo>
                    <a:pt x="12" y="63"/>
                    <a:pt x="11" y="63"/>
                    <a:pt x="11" y="63"/>
                  </a:cubicBezTo>
                  <a:cubicBezTo>
                    <a:pt x="11" y="63"/>
                    <a:pt x="11" y="63"/>
                    <a:pt x="10" y="63"/>
                  </a:cubicBezTo>
                  <a:cubicBezTo>
                    <a:pt x="10" y="63"/>
                    <a:pt x="11" y="63"/>
                    <a:pt x="10" y="64"/>
                  </a:cubicBezTo>
                  <a:cubicBezTo>
                    <a:pt x="10" y="64"/>
                    <a:pt x="10" y="64"/>
                    <a:pt x="10" y="65"/>
                  </a:cubicBezTo>
                  <a:cubicBezTo>
                    <a:pt x="10" y="65"/>
                    <a:pt x="10" y="65"/>
                    <a:pt x="10" y="65"/>
                  </a:cubicBezTo>
                  <a:cubicBezTo>
                    <a:pt x="10" y="65"/>
                    <a:pt x="10" y="65"/>
                    <a:pt x="10" y="65"/>
                  </a:cubicBezTo>
                  <a:cubicBezTo>
                    <a:pt x="10" y="66"/>
                    <a:pt x="10" y="66"/>
                    <a:pt x="11" y="66"/>
                  </a:cubicBezTo>
                  <a:cubicBezTo>
                    <a:pt x="11" y="66"/>
                    <a:pt x="11" y="66"/>
                    <a:pt x="12" y="66"/>
                  </a:cubicBezTo>
                  <a:cubicBezTo>
                    <a:pt x="12" y="66"/>
                    <a:pt x="12" y="65"/>
                    <a:pt x="13" y="65"/>
                  </a:cubicBezTo>
                  <a:cubicBezTo>
                    <a:pt x="13" y="65"/>
                    <a:pt x="13" y="65"/>
                    <a:pt x="14" y="65"/>
                  </a:cubicBezTo>
                  <a:cubicBezTo>
                    <a:pt x="15" y="65"/>
                    <a:pt x="15" y="65"/>
                    <a:pt x="16" y="65"/>
                  </a:cubicBezTo>
                  <a:cubicBezTo>
                    <a:pt x="16" y="65"/>
                    <a:pt x="16" y="65"/>
                    <a:pt x="16" y="66"/>
                  </a:cubicBezTo>
                  <a:cubicBezTo>
                    <a:pt x="17" y="66"/>
                    <a:pt x="16" y="67"/>
                    <a:pt x="17" y="67"/>
                  </a:cubicBezTo>
                  <a:cubicBezTo>
                    <a:pt x="17" y="68"/>
                    <a:pt x="17" y="68"/>
                    <a:pt x="17" y="69"/>
                  </a:cubicBezTo>
                  <a:cubicBezTo>
                    <a:pt x="18" y="69"/>
                    <a:pt x="18" y="69"/>
                    <a:pt x="18" y="69"/>
                  </a:cubicBezTo>
                  <a:cubicBezTo>
                    <a:pt x="19" y="69"/>
                    <a:pt x="19" y="69"/>
                    <a:pt x="19" y="69"/>
                  </a:cubicBezTo>
                  <a:cubicBezTo>
                    <a:pt x="20" y="69"/>
                    <a:pt x="20" y="70"/>
                    <a:pt x="21" y="70"/>
                  </a:cubicBezTo>
                  <a:cubicBezTo>
                    <a:pt x="21" y="70"/>
                    <a:pt x="21" y="71"/>
                    <a:pt x="21" y="71"/>
                  </a:cubicBezTo>
                  <a:cubicBezTo>
                    <a:pt x="21" y="71"/>
                    <a:pt x="21" y="71"/>
                    <a:pt x="21" y="71"/>
                  </a:cubicBezTo>
                  <a:cubicBezTo>
                    <a:pt x="22" y="72"/>
                    <a:pt x="22" y="72"/>
                    <a:pt x="22" y="72"/>
                  </a:cubicBezTo>
                  <a:cubicBezTo>
                    <a:pt x="23" y="72"/>
                    <a:pt x="23" y="72"/>
                    <a:pt x="24" y="72"/>
                  </a:cubicBezTo>
                  <a:cubicBezTo>
                    <a:pt x="24" y="72"/>
                    <a:pt x="25" y="72"/>
                    <a:pt x="25" y="72"/>
                  </a:cubicBezTo>
                  <a:cubicBezTo>
                    <a:pt x="26" y="72"/>
                    <a:pt x="26" y="72"/>
                    <a:pt x="26" y="72"/>
                  </a:cubicBezTo>
                  <a:cubicBezTo>
                    <a:pt x="27" y="71"/>
                    <a:pt x="27" y="71"/>
                    <a:pt x="27" y="71"/>
                  </a:cubicBezTo>
                  <a:cubicBezTo>
                    <a:pt x="28" y="71"/>
                    <a:pt x="28" y="71"/>
                    <a:pt x="28" y="71"/>
                  </a:cubicBezTo>
                  <a:cubicBezTo>
                    <a:pt x="29" y="71"/>
                    <a:pt x="29" y="71"/>
                    <a:pt x="29" y="72"/>
                  </a:cubicBezTo>
                  <a:cubicBezTo>
                    <a:pt x="30" y="72"/>
                    <a:pt x="29" y="73"/>
                    <a:pt x="30" y="73"/>
                  </a:cubicBezTo>
                  <a:cubicBezTo>
                    <a:pt x="30" y="73"/>
                    <a:pt x="31" y="73"/>
                    <a:pt x="31" y="73"/>
                  </a:cubicBezTo>
                  <a:cubicBezTo>
                    <a:pt x="32" y="73"/>
                    <a:pt x="32" y="72"/>
                    <a:pt x="33" y="72"/>
                  </a:cubicBezTo>
                  <a:cubicBezTo>
                    <a:pt x="33" y="72"/>
                    <a:pt x="34" y="72"/>
                    <a:pt x="34" y="72"/>
                  </a:cubicBezTo>
                  <a:cubicBezTo>
                    <a:pt x="34" y="73"/>
                    <a:pt x="35" y="73"/>
                    <a:pt x="35" y="73"/>
                  </a:cubicBezTo>
                  <a:cubicBezTo>
                    <a:pt x="36" y="73"/>
                    <a:pt x="36" y="73"/>
                    <a:pt x="36" y="73"/>
                  </a:cubicBezTo>
                  <a:cubicBezTo>
                    <a:pt x="37" y="74"/>
                    <a:pt x="37" y="74"/>
                    <a:pt x="36" y="75"/>
                  </a:cubicBezTo>
                  <a:cubicBezTo>
                    <a:pt x="36" y="75"/>
                    <a:pt x="35" y="75"/>
                    <a:pt x="35" y="75"/>
                  </a:cubicBezTo>
                  <a:cubicBezTo>
                    <a:pt x="35" y="76"/>
                    <a:pt x="35" y="76"/>
                    <a:pt x="35" y="76"/>
                  </a:cubicBezTo>
                  <a:cubicBezTo>
                    <a:pt x="35" y="77"/>
                    <a:pt x="35" y="77"/>
                    <a:pt x="34" y="77"/>
                  </a:cubicBezTo>
                  <a:cubicBezTo>
                    <a:pt x="34" y="78"/>
                    <a:pt x="33" y="78"/>
                    <a:pt x="33" y="78"/>
                  </a:cubicBezTo>
                  <a:cubicBezTo>
                    <a:pt x="33" y="78"/>
                    <a:pt x="33" y="78"/>
                    <a:pt x="33" y="78"/>
                  </a:cubicBezTo>
                  <a:cubicBezTo>
                    <a:pt x="33" y="79"/>
                    <a:pt x="33" y="79"/>
                    <a:pt x="33" y="79"/>
                  </a:cubicBezTo>
                  <a:cubicBezTo>
                    <a:pt x="33" y="80"/>
                    <a:pt x="33" y="80"/>
                    <a:pt x="33" y="80"/>
                  </a:cubicBezTo>
                  <a:cubicBezTo>
                    <a:pt x="33" y="81"/>
                    <a:pt x="33" y="81"/>
                    <a:pt x="32" y="82"/>
                  </a:cubicBezTo>
                  <a:cubicBezTo>
                    <a:pt x="32" y="82"/>
                    <a:pt x="33" y="82"/>
                    <a:pt x="32" y="82"/>
                  </a:cubicBezTo>
                  <a:cubicBezTo>
                    <a:pt x="32" y="83"/>
                    <a:pt x="32" y="83"/>
                    <a:pt x="32" y="83"/>
                  </a:cubicBezTo>
                  <a:cubicBezTo>
                    <a:pt x="32" y="83"/>
                    <a:pt x="31" y="83"/>
                    <a:pt x="31" y="83"/>
                  </a:cubicBezTo>
                  <a:cubicBezTo>
                    <a:pt x="31" y="83"/>
                    <a:pt x="31" y="84"/>
                    <a:pt x="31" y="84"/>
                  </a:cubicBezTo>
                  <a:cubicBezTo>
                    <a:pt x="31" y="84"/>
                    <a:pt x="32" y="84"/>
                    <a:pt x="32" y="84"/>
                  </a:cubicBezTo>
                  <a:cubicBezTo>
                    <a:pt x="32" y="85"/>
                    <a:pt x="32" y="85"/>
                    <a:pt x="33" y="85"/>
                  </a:cubicBezTo>
                  <a:cubicBezTo>
                    <a:pt x="33" y="85"/>
                    <a:pt x="33" y="85"/>
                    <a:pt x="34" y="85"/>
                  </a:cubicBezTo>
                  <a:cubicBezTo>
                    <a:pt x="34" y="85"/>
                    <a:pt x="34" y="85"/>
                    <a:pt x="34" y="86"/>
                  </a:cubicBezTo>
                  <a:cubicBezTo>
                    <a:pt x="35" y="86"/>
                    <a:pt x="35" y="86"/>
                    <a:pt x="36" y="86"/>
                  </a:cubicBezTo>
                  <a:cubicBezTo>
                    <a:pt x="36" y="86"/>
                    <a:pt x="36" y="87"/>
                    <a:pt x="36" y="87"/>
                  </a:cubicBezTo>
                  <a:cubicBezTo>
                    <a:pt x="37" y="87"/>
                    <a:pt x="37" y="87"/>
                    <a:pt x="37" y="87"/>
                  </a:cubicBezTo>
                  <a:cubicBezTo>
                    <a:pt x="37" y="88"/>
                    <a:pt x="37" y="88"/>
                    <a:pt x="38" y="88"/>
                  </a:cubicBezTo>
                  <a:cubicBezTo>
                    <a:pt x="38" y="88"/>
                    <a:pt x="38" y="88"/>
                    <a:pt x="38" y="88"/>
                  </a:cubicBezTo>
                  <a:cubicBezTo>
                    <a:pt x="38" y="89"/>
                    <a:pt x="38" y="89"/>
                    <a:pt x="39" y="89"/>
                  </a:cubicBezTo>
                  <a:cubicBezTo>
                    <a:pt x="39" y="89"/>
                    <a:pt x="39" y="89"/>
                    <a:pt x="39" y="89"/>
                  </a:cubicBezTo>
                  <a:cubicBezTo>
                    <a:pt x="39" y="89"/>
                    <a:pt x="39" y="89"/>
                    <a:pt x="40" y="89"/>
                  </a:cubicBezTo>
                  <a:cubicBezTo>
                    <a:pt x="40" y="89"/>
                    <a:pt x="40" y="89"/>
                    <a:pt x="40" y="89"/>
                  </a:cubicBezTo>
                  <a:cubicBezTo>
                    <a:pt x="40" y="89"/>
                    <a:pt x="40" y="89"/>
                    <a:pt x="41" y="89"/>
                  </a:cubicBezTo>
                  <a:cubicBezTo>
                    <a:pt x="41" y="89"/>
                    <a:pt x="41" y="89"/>
                    <a:pt x="42" y="89"/>
                  </a:cubicBezTo>
                  <a:cubicBezTo>
                    <a:pt x="42" y="89"/>
                    <a:pt x="43" y="89"/>
                    <a:pt x="44" y="89"/>
                  </a:cubicBezTo>
                  <a:cubicBezTo>
                    <a:pt x="44" y="89"/>
                    <a:pt x="44" y="90"/>
                    <a:pt x="45" y="90"/>
                  </a:cubicBezTo>
                  <a:cubicBezTo>
                    <a:pt x="45" y="91"/>
                    <a:pt x="45" y="91"/>
                    <a:pt x="46" y="92"/>
                  </a:cubicBezTo>
                  <a:cubicBezTo>
                    <a:pt x="47" y="92"/>
                    <a:pt x="47" y="91"/>
                    <a:pt x="48" y="91"/>
                  </a:cubicBezTo>
                  <a:cubicBezTo>
                    <a:pt x="49" y="91"/>
                    <a:pt x="50" y="92"/>
                    <a:pt x="51" y="93"/>
                  </a:cubicBezTo>
                  <a:cubicBezTo>
                    <a:pt x="51" y="93"/>
                    <a:pt x="51" y="93"/>
                    <a:pt x="51" y="93"/>
                  </a:cubicBezTo>
                  <a:cubicBezTo>
                    <a:pt x="52" y="94"/>
                    <a:pt x="52" y="94"/>
                    <a:pt x="53" y="94"/>
                  </a:cubicBezTo>
                  <a:cubicBezTo>
                    <a:pt x="54" y="94"/>
                    <a:pt x="54" y="94"/>
                    <a:pt x="55" y="94"/>
                  </a:cubicBezTo>
                  <a:cubicBezTo>
                    <a:pt x="55" y="94"/>
                    <a:pt x="56" y="94"/>
                    <a:pt x="56" y="94"/>
                  </a:cubicBezTo>
                  <a:cubicBezTo>
                    <a:pt x="57" y="94"/>
                    <a:pt x="57" y="94"/>
                    <a:pt x="57" y="94"/>
                  </a:cubicBezTo>
                  <a:cubicBezTo>
                    <a:pt x="58" y="94"/>
                    <a:pt x="58" y="94"/>
                    <a:pt x="59" y="94"/>
                  </a:cubicBezTo>
                  <a:cubicBezTo>
                    <a:pt x="59" y="95"/>
                    <a:pt x="60" y="95"/>
                    <a:pt x="60" y="94"/>
                  </a:cubicBezTo>
                  <a:cubicBezTo>
                    <a:pt x="60" y="94"/>
                    <a:pt x="60" y="94"/>
                    <a:pt x="61" y="94"/>
                  </a:cubicBezTo>
                  <a:cubicBezTo>
                    <a:pt x="61" y="94"/>
                    <a:pt x="61" y="94"/>
                    <a:pt x="61" y="94"/>
                  </a:cubicBezTo>
                  <a:cubicBezTo>
                    <a:pt x="60" y="94"/>
                    <a:pt x="60" y="94"/>
                    <a:pt x="60" y="94"/>
                  </a:cubicBezTo>
                  <a:cubicBezTo>
                    <a:pt x="60" y="93"/>
                    <a:pt x="60" y="93"/>
                    <a:pt x="59" y="93"/>
                  </a:cubicBezTo>
                  <a:cubicBezTo>
                    <a:pt x="59" y="92"/>
                    <a:pt x="59" y="92"/>
                    <a:pt x="58" y="91"/>
                  </a:cubicBezTo>
                  <a:cubicBezTo>
                    <a:pt x="58" y="91"/>
                    <a:pt x="57" y="91"/>
                    <a:pt x="57" y="90"/>
                  </a:cubicBezTo>
                  <a:cubicBezTo>
                    <a:pt x="56" y="89"/>
                    <a:pt x="57" y="89"/>
                    <a:pt x="56" y="88"/>
                  </a:cubicBezTo>
                  <a:cubicBezTo>
                    <a:pt x="56" y="88"/>
                    <a:pt x="56" y="87"/>
                    <a:pt x="56" y="87"/>
                  </a:cubicBezTo>
                  <a:cubicBezTo>
                    <a:pt x="55" y="87"/>
                    <a:pt x="55" y="86"/>
                    <a:pt x="55" y="86"/>
                  </a:cubicBezTo>
                  <a:cubicBezTo>
                    <a:pt x="54" y="86"/>
                    <a:pt x="54" y="86"/>
                    <a:pt x="54" y="86"/>
                  </a:cubicBezTo>
                  <a:cubicBezTo>
                    <a:pt x="54" y="86"/>
                    <a:pt x="54" y="85"/>
                    <a:pt x="54" y="85"/>
                  </a:cubicBezTo>
                  <a:cubicBezTo>
                    <a:pt x="54" y="84"/>
                    <a:pt x="55" y="84"/>
                    <a:pt x="55" y="83"/>
                  </a:cubicBezTo>
                  <a:cubicBezTo>
                    <a:pt x="55" y="83"/>
                    <a:pt x="55" y="83"/>
                    <a:pt x="55" y="83"/>
                  </a:cubicBezTo>
                  <a:cubicBezTo>
                    <a:pt x="55" y="82"/>
                    <a:pt x="56" y="82"/>
                    <a:pt x="56" y="82"/>
                  </a:cubicBezTo>
                  <a:cubicBezTo>
                    <a:pt x="57" y="82"/>
                    <a:pt x="57" y="82"/>
                    <a:pt x="57" y="82"/>
                  </a:cubicBezTo>
                  <a:cubicBezTo>
                    <a:pt x="57" y="81"/>
                    <a:pt x="57" y="81"/>
                    <a:pt x="57" y="81"/>
                  </a:cubicBezTo>
                  <a:cubicBezTo>
                    <a:pt x="57" y="81"/>
                    <a:pt x="57" y="81"/>
                    <a:pt x="57" y="81"/>
                  </a:cubicBezTo>
                  <a:cubicBezTo>
                    <a:pt x="57" y="80"/>
                    <a:pt x="56" y="80"/>
                    <a:pt x="56" y="79"/>
                  </a:cubicBezTo>
                  <a:cubicBezTo>
                    <a:pt x="56" y="78"/>
                    <a:pt x="57" y="78"/>
                    <a:pt x="56" y="78"/>
                  </a:cubicBezTo>
                  <a:cubicBezTo>
                    <a:pt x="56" y="77"/>
                    <a:pt x="56" y="77"/>
                    <a:pt x="56" y="76"/>
                  </a:cubicBezTo>
                  <a:cubicBezTo>
                    <a:pt x="55" y="76"/>
                    <a:pt x="55" y="76"/>
                    <a:pt x="55" y="76"/>
                  </a:cubicBezTo>
                  <a:cubicBezTo>
                    <a:pt x="54" y="75"/>
                    <a:pt x="54" y="75"/>
                    <a:pt x="54" y="74"/>
                  </a:cubicBezTo>
                  <a:cubicBezTo>
                    <a:pt x="54" y="73"/>
                    <a:pt x="54" y="73"/>
                    <a:pt x="54" y="72"/>
                  </a:cubicBezTo>
                  <a:cubicBezTo>
                    <a:pt x="54" y="72"/>
                    <a:pt x="54" y="72"/>
                    <a:pt x="55" y="72"/>
                  </a:cubicBezTo>
                  <a:cubicBezTo>
                    <a:pt x="55" y="72"/>
                    <a:pt x="55" y="72"/>
                    <a:pt x="55" y="72"/>
                  </a:cubicBezTo>
                  <a:cubicBezTo>
                    <a:pt x="56" y="72"/>
                    <a:pt x="56" y="73"/>
                    <a:pt x="56" y="73"/>
                  </a:cubicBezTo>
                  <a:cubicBezTo>
                    <a:pt x="56" y="73"/>
                    <a:pt x="57" y="72"/>
                    <a:pt x="57" y="72"/>
                  </a:cubicBezTo>
                  <a:cubicBezTo>
                    <a:pt x="58" y="72"/>
                    <a:pt x="58" y="71"/>
                    <a:pt x="58" y="71"/>
                  </a:cubicBezTo>
                  <a:cubicBezTo>
                    <a:pt x="58" y="71"/>
                    <a:pt x="58" y="71"/>
                    <a:pt x="58" y="71"/>
                  </a:cubicBezTo>
                  <a:cubicBezTo>
                    <a:pt x="59" y="70"/>
                    <a:pt x="58" y="70"/>
                    <a:pt x="59" y="69"/>
                  </a:cubicBezTo>
                  <a:cubicBezTo>
                    <a:pt x="59" y="69"/>
                    <a:pt x="59" y="69"/>
                    <a:pt x="60" y="68"/>
                  </a:cubicBezTo>
                  <a:cubicBezTo>
                    <a:pt x="61" y="68"/>
                    <a:pt x="61" y="69"/>
                    <a:pt x="62" y="68"/>
                  </a:cubicBezTo>
                  <a:cubicBezTo>
                    <a:pt x="63" y="68"/>
                    <a:pt x="63" y="68"/>
                    <a:pt x="64" y="68"/>
                  </a:cubicBezTo>
                  <a:cubicBezTo>
                    <a:pt x="65" y="68"/>
                    <a:pt x="65" y="68"/>
                    <a:pt x="65" y="68"/>
                  </a:cubicBezTo>
                  <a:cubicBezTo>
                    <a:pt x="66" y="68"/>
                    <a:pt x="66" y="68"/>
                    <a:pt x="67" y="69"/>
                  </a:cubicBezTo>
                  <a:cubicBezTo>
                    <a:pt x="67" y="69"/>
                    <a:pt x="67" y="70"/>
                    <a:pt x="68" y="70"/>
                  </a:cubicBezTo>
                  <a:cubicBezTo>
                    <a:pt x="68" y="70"/>
                    <a:pt x="69" y="70"/>
                    <a:pt x="69" y="70"/>
                  </a:cubicBezTo>
                  <a:cubicBezTo>
                    <a:pt x="70" y="70"/>
                    <a:pt x="70" y="71"/>
                    <a:pt x="70" y="71"/>
                  </a:cubicBezTo>
                  <a:cubicBezTo>
                    <a:pt x="71" y="71"/>
                    <a:pt x="71" y="71"/>
                    <a:pt x="72" y="71"/>
                  </a:cubicBezTo>
                  <a:cubicBezTo>
                    <a:pt x="73" y="70"/>
                    <a:pt x="74" y="71"/>
                    <a:pt x="75" y="71"/>
                  </a:cubicBezTo>
                  <a:cubicBezTo>
                    <a:pt x="75" y="70"/>
                    <a:pt x="76" y="70"/>
                    <a:pt x="77" y="70"/>
                  </a:cubicBezTo>
                  <a:cubicBezTo>
                    <a:pt x="77" y="70"/>
                    <a:pt x="77" y="70"/>
                    <a:pt x="78" y="70"/>
                  </a:cubicBezTo>
                  <a:cubicBezTo>
                    <a:pt x="78" y="70"/>
                    <a:pt x="79" y="70"/>
                    <a:pt x="79" y="70"/>
                  </a:cubicBezTo>
                  <a:cubicBezTo>
                    <a:pt x="80" y="71"/>
                    <a:pt x="80" y="71"/>
                    <a:pt x="80" y="71"/>
                  </a:cubicBezTo>
                  <a:cubicBezTo>
                    <a:pt x="81" y="71"/>
                    <a:pt x="81" y="71"/>
                    <a:pt x="81" y="71"/>
                  </a:cubicBezTo>
                  <a:cubicBezTo>
                    <a:pt x="82" y="71"/>
                    <a:pt x="83" y="71"/>
                    <a:pt x="83" y="70"/>
                  </a:cubicBezTo>
                  <a:cubicBezTo>
                    <a:pt x="83" y="70"/>
                    <a:pt x="83" y="70"/>
                    <a:pt x="83" y="70"/>
                  </a:cubicBezTo>
                  <a:cubicBezTo>
                    <a:pt x="83" y="69"/>
                    <a:pt x="83" y="69"/>
                    <a:pt x="82" y="69"/>
                  </a:cubicBezTo>
                  <a:cubicBezTo>
                    <a:pt x="82" y="69"/>
                    <a:pt x="82" y="69"/>
                    <a:pt x="81" y="69"/>
                  </a:cubicBezTo>
                  <a:cubicBezTo>
                    <a:pt x="81" y="69"/>
                    <a:pt x="81" y="69"/>
                    <a:pt x="80" y="69"/>
                  </a:cubicBezTo>
                  <a:cubicBezTo>
                    <a:pt x="80" y="69"/>
                    <a:pt x="80" y="68"/>
                    <a:pt x="80" y="68"/>
                  </a:cubicBezTo>
                  <a:cubicBezTo>
                    <a:pt x="80" y="67"/>
                    <a:pt x="81" y="68"/>
                    <a:pt x="81" y="68"/>
                  </a:cubicBezTo>
                  <a:cubicBezTo>
                    <a:pt x="81" y="67"/>
                    <a:pt x="82" y="67"/>
                    <a:pt x="81" y="67"/>
                  </a:cubicBezTo>
                  <a:cubicBezTo>
                    <a:pt x="81" y="66"/>
                    <a:pt x="81" y="66"/>
                    <a:pt x="81" y="66"/>
                  </a:cubicBezTo>
                  <a:cubicBezTo>
                    <a:pt x="81" y="66"/>
                    <a:pt x="81" y="66"/>
                    <a:pt x="81" y="65"/>
                  </a:cubicBezTo>
                  <a:cubicBezTo>
                    <a:pt x="81" y="65"/>
                    <a:pt x="82" y="65"/>
                    <a:pt x="82" y="65"/>
                  </a:cubicBezTo>
                  <a:cubicBezTo>
                    <a:pt x="82" y="65"/>
                    <a:pt x="83" y="65"/>
                    <a:pt x="83" y="65"/>
                  </a:cubicBezTo>
                  <a:cubicBezTo>
                    <a:pt x="83" y="65"/>
                    <a:pt x="83" y="65"/>
                    <a:pt x="83" y="64"/>
                  </a:cubicBezTo>
                  <a:cubicBezTo>
                    <a:pt x="83" y="64"/>
                    <a:pt x="83" y="64"/>
                    <a:pt x="83" y="63"/>
                  </a:cubicBezTo>
                  <a:cubicBezTo>
                    <a:pt x="82" y="63"/>
                    <a:pt x="82" y="63"/>
                    <a:pt x="82" y="63"/>
                  </a:cubicBezTo>
                  <a:cubicBezTo>
                    <a:pt x="81" y="63"/>
                    <a:pt x="81" y="63"/>
                    <a:pt x="81" y="63"/>
                  </a:cubicBezTo>
                  <a:cubicBezTo>
                    <a:pt x="81" y="62"/>
                    <a:pt x="82" y="62"/>
                    <a:pt x="82" y="62"/>
                  </a:cubicBezTo>
                  <a:cubicBezTo>
                    <a:pt x="82" y="61"/>
                    <a:pt x="83" y="62"/>
                    <a:pt x="83" y="62"/>
                  </a:cubicBezTo>
                  <a:cubicBezTo>
                    <a:pt x="84" y="62"/>
                    <a:pt x="84" y="62"/>
                    <a:pt x="85" y="62"/>
                  </a:cubicBezTo>
                  <a:cubicBezTo>
                    <a:pt x="85" y="61"/>
                    <a:pt x="85" y="61"/>
                    <a:pt x="85" y="61"/>
                  </a:cubicBezTo>
                  <a:cubicBezTo>
                    <a:pt x="85" y="61"/>
                    <a:pt x="86" y="61"/>
                    <a:pt x="86" y="61"/>
                  </a:cubicBezTo>
                  <a:cubicBezTo>
                    <a:pt x="87" y="61"/>
                    <a:pt x="87" y="61"/>
                    <a:pt x="88" y="61"/>
                  </a:cubicBezTo>
                  <a:cubicBezTo>
                    <a:pt x="88" y="61"/>
                    <a:pt x="88" y="61"/>
                    <a:pt x="89" y="60"/>
                  </a:cubicBezTo>
                  <a:cubicBezTo>
                    <a:pt x="89" y="60"/>
                    <a:pt x="89" y="60"/>
                    <a:pt x="90" y="60"/>
                  </a:cubicBezTo>
                  <a:cubicBezTo>
                    <a:pt x="90" y="60"/>
                    <a:pt x="90" y="60"/>
                    <a:pt x="90" y="60"/>
                  </a:cubicBezTo>
                  <a:cubicBezTo>
                    <a:pt x="91" y="60"/>
                    <a:pt x="91" y="60"/>
                    <a:pt x="91" y="60"/>
                  </a:cubicBezTo>
                  <a:cubicBezTo>
                    <a:pt x="92" y="60"/>
                    <a:pt x="92" y="60"/>
                    <a:pt x="93" y="59"/>
                  </a:cubicBezTo>
                  <a:cubicBezTo>
                    <a:pt x="93" y="59"/>
                    <a:pt x="93" y="59"/>
                    <a:pt x="93" y="59"/>
                  </a:cubicBezTo>
                  <a:cubicBezTo>
                    <a:pt x="93" y="59"/>
                    <a:pt x="93" y="59"/>
                    <a:pt x="93" y="59"/>
                  </a:cubicBezTo>
                  <a:cubicBezTo>
                    <a:pt x="94" y="58"/>
                    <a:pt x="94" y="59"/>
                    <a:pt x="94" y="59"/>
                  </a:cubicBezTo>
                  <a:cubicBezTo>
                    <a:pt x="94" y="58"/>
                    <a:pt x="95" y="58"/>
                    <a:pt x="95" y="58"/>
                  </a:cubicBezTo>
                  <a:cubicBezTo>
                    <a:pt x="95" y="58"/>
                    <a:pt x="95" y="58"/>
                    <a:pt x="96" y="58"/>
                  </a:cubicBezTo>
                  <a:cubicBezTo>
                    <a:pt x="96" y="58"/>
                    <a:pt x="97" y="58"/>
                    <a:pt x="97" y="58"/>
                  </a:cubicBezTo>
                  <a:cubicBezTo>
                    <a:pt x="97" y="58"/>
                    <a:pt x="98" y="59"/>
                    <a:pt x="98" y="59"/>
                  </a:cubicBezTo>
                  <a:cubicBezTo>
                    <a:pt x="98" y="59"/>
                    <a:pt x="98" y="59"/>
                    <a:pt x="98" y="59"/>
                  </a:cubicBezTo>
                  <a:cubicBezTo>
                    <a:pt x="98" y="59"/>
                    <a:pt x="98" y="59"/>
                    <a:pt x="98" y="59"/>
                  </a:cubicBezTo>
                  <a:cubicBezTo>
                    <a:pt x="99" y="60"/>
                    <a:pt x="99" y="60"/>
                    <a:pt x="99" y="61"/>
                  </a:cubicBezTo>
                  <a:cubicBezTo>
                    <a:pt x="100" y="61"/>
                    <a:pt x="100" y="61"/>
                    <a:pt x="100" y="61"/>
                  </a:cubicBezTo>
                  <a:cubicBezTo>
                    <a:pt x="100" y="61"/>
                    <a:pt x="101" y="61"/>
                    <a:pt x="101" y="61"/>
                  </a:cubicBezTo>
                  <a:cubicBezTo>
                    <a:pt x="102" y="61"/>
                    <a:pt x="102" y="61"/>
                    <a:pt x="102" y="61"/>
                  </a:cubicBezTo>
                  <a:cubicBezTo>
                    <a:pt x="103" y="61"/>
                    <a:pt x="103" y="61"/>
                    <a:pt x="103" y="62"/>
                  </a:cubicBezTo>
                  <a:cubicBezTo>
                    <a:pt x="103" y="62"/>
                    <a:pt x="104" y="62"/>
                    <a:pt x="104" y="63"/>
                  </a:cubicBezTo>
                  <a:cubicBezTo>
                    <a:pt x="104" y="63"/>
                    <a:pt x="104" y="63"/>
                    <a:pt x="105" y="63"/>
                  </a:cubicBezTo>
                  <a:cubicBezTo>
                    <a:pt x="105" y="63"/>
                    <a:pt x="105" y="62"/>
                    <a:pt x="106" y="62"/>
                  </a:cubicBezTo>
                  <a:cubicBezTo>
                    <a:pt x="106" y="62"/>
                    <a:pt x="107" y="61"/>
                    <a:pt x="107" y="61"/>
                  </a:cubicBezTo>
                  <a:cubicBezTo>
                    <a:pt x="107" y="61"/>
                    <a:pt x="108" y="61"/>
                    <a:pt x="108" y="61"/>
                  </a:cubicBezTo>
                  <a:cubicBezTo>
                    <a:pt x="109" y="61"/>
                    <a:pt x="109" y="61"/>
                    <a:pt x="110" y="61"/>
                  </a:cubicBezTo>
                  <a:cubicBezTo>
                    <a:pt x="110" y="62"/>
                    <a:pt x="110" y="62"/>
                    <a:pt x="110" y="63"/>
                  </a:cubicBezTo>
                  <a:cubicBezTo>
                    <a:pt x="111" y="63"/>
                    <a:pt x="111" y="63"/>
                    <a:pt x="112" y="63"/>
                  </a:cubicBezTo>
                  <a:cubicBezTo>
                    <a:pt x="112" y="63"/>
                    <a:pt x="113" y="63"/>
                    <a:pt x="113" y="64"/>
                  </a:cubicBezTo>
                  <a:cubicBezTo>
                    <a:pt x="114" y="64"/>
                    <a:pt x="114" y="64"/>
                    <a:pt x="115" y="65"/>
                  </a:cubicBezTo>
                  <a:cubicBezTo>
                    <a:pt x="115" y="65"/>
                    <a:pt x="115" y="65"/>
                    <a:pt x="116" y="65"/>
                  </a:cubicBezTo>
                  <a:cubicBezTo>
                    <a:pt x="116" y="65"/>
                    <a:pt x="116" y="65"/>
                    <a:pt x="117" y="66"/>
                  </a:cubicBezTo>
                  <a:cubicBezTo>
                    <a:pt x="117" y="66"/>
                    <a:pt x="117" y="67"/>
                    <a:pt x="117" y="67"/>
                  </a:cubicBezTo>
                  <a:cubicBezTo>
                    <a:pt x="118" y="67"/>
                    <a:pt x="118" y="68"/>
                    <a:pt x="118" y="68"/>
                  </a:cubicBezTo>
                  <a:cubicBezTo>
                    <a:pt x="119" y="68"/>
                    <a:pt x="119" y="69"/>
                    <a:pt x="119" y="69"/>
                  </a:cubicBezTo>
                  <a:cubicBezTo>
                    <a:pt x="119" y="69"/>
                    <a:pt x="120" y="69"/>
                    <a:pt x="120" y="69"/>
                  </a:cubicBezTo>
                  <a:cubicBezTo>
                    <a:pt x="120" y="70"/>
                    <a:pt x="120" y="70"/>
                    <a:pt x="121" y="70"/>
                  </a:cubicBezTo>
                  <a:cubicBezTo>
                    <a:pt x="121" y="70"/>
                    <a:pt x="122" y="70"/>
                    <a:pt x="122" y="71"/>
                  </a:cubicBezTo>
                  <a:cubicBezTo>
                    <a:pt x="122" y="71"/>
                    <a:pt x="122" y="71"/>
                    <a:pt x="122" y="71"/>
                  </a:cubicBezTo>
                  <a:cubicBezTo>
                    <a:pt x="123" y="71"/>
                    <a:pt x="123" y="71"/>
                    <a:pt x="123" y="71"/>
                  </a:cubicBezTo>
                  <a:cubicBezTo>
                    <a:pt x="123" y="71"/>
                    <a:pt x="124" y="71"/>
                    <a:pt x="124" y="71"/>
                  </a:cubicBezTo>
                  <a:cubicBezTo>
                    <a:pt x="124" y="71"/>
                    <a:pt x="124" y="71"/>
                    <a:pt x="124" y="71"/>
                  </a:cubicBezTo>
                  <a:cubicBezTo>
                    <a:pt x="124" y="70"/>
                    <a:pt x="124" y="70"/>
                    <a:pt x="125" y="70"/>
                  </a:cubicBezTo>
                  <a:cubicBezTo>
                    <a:pt x="125" y="69"/>
                    <a:pt x="125" y="69"/>
                    <a:pt x="126" y="69"/>
                  </a:cubicBezTo>
                  <a:cubicBezTo>
                    <a:pt x="126" y="69"/>
                    <a:pt x="126" y="69"/>
                    <a:pt x="126" y="70"/>
                  </a:cubicBezTo>
                  <a:cubicBezTo>
                    <a:pt x="126" y="70"/>
                    <a:pt x="127" y="70"/>
                    <a:pt x="127" y="70"/>
                  </a:cubicBezTo>
                  <a:cubicBezTo>
                    <a:pt x="127" y="70"/>
                    <a:pt x="128" y="70"/>
                    <a:pt x="128" y="69"/>
                  </a:cubicBezTo>
                  <a:cubicBezTo>
                    <a:pt x="128" y="69"/>
                    <a:pt x="129" y="69"/>
                    <a:pt x="129" y="69"/>
                  </a:cubicBezTo>
                  <a:cubicBezTo>
                    <a:pt x="129" y="69"/>
                    <a:pt x="130" y="69"/>
                    <a:pt x="130" y="69"/>
                  </a:cubicBezTo>
                  <a:cubicBezTo>
                    <a:pt x="131" y="69"/>
                    <a:pt x="131" y="69"/>
                    <a:pt x="131" y="69"/>
                  </a:cubicBezTo>
                  <a:cubicBezTo>
                    <a:pt x="132" y="69"/>
                    <a:pt x="132" y="68"/>
                    <a:pt x="133" y="69"/>
                  </a:cubicBezTo>
                  <a:cubicBezTo>
                    <a:pt x="133" y="69"/>
                    <a:pt x="133" y="69"/>
                    <a:pt x="134" y="69"/>
                  </a:cubicBezTo>
                  <a:cubicBezTo>
                    <a:pt x="134" y="69"/>
                    <a:pt x="134" y="70"/>
                    <a:pt x="134" y="70"/>
                  </a:cubicBezTo>
                  <a:cubicBezTo>
                    <a:pt x="134" y="70"/>
                    <a:pt x="135" y="70"/>
                    <a:pt x="135" y="70"/>
                  </a:cubicBezTo>
                  <a:cubicBezTo>
                    <a:pt x="135" y="70"/>
                    <a:pt x="135" y="70"/>
                    <a:pt x="136" y="71"/>
                  </a:cubicBezTo>
                  <a:cubicBezTo>
                    <a:pt x="136" y="71"/>
                    <a:pt x="136" y="71"/>
                    <a:pt x="136" y="71"/>
                  </a:cubicBezTo>
                  <a:cubicBezTo>
                    <a:pt x="137" y="71"/>
                    <a:pt x="137" y="71"/>
                    <a:pt x="137" y="71"/>
                  </a:cubicBezTo>
                  <a:cubicBezTo>
                    <a:pt x="138" y="71"/>
                    <a:pt x="138" y="71"/>
                    <a:pt x="138" y="71"/>
                  </a:cubicBezTo>
                  <a:cubicBezTo>
                    <a:pt x="138" y="71"/>
                    <a:pt x="138" y="70"/>
                    <a:pt x="138" y="70"/>
                  </a:cubicBezTo>
                  <a:cubicBezTo>
                    <a:pt x="139" y="70"/>
                    <a:pt x="139" y="70"/>
                    <a:pt x="139" y="70"/>
                  </a:cubicBezTo>
                  <a:cubicBezTo>
                    <a:pt x="140" y="70"/>
                    <a:pt x="140" y="70"/>
                    <a:pt x="140" y="70"/>
                  </a:cubicBezTo>
                  <a:cubicBezTo>
                    <a:pt x="141" y="70"/>
                    <a:pt x="141" y="70"/>
                    <a:pt x="141" y="71"/>
                  </a:cubicBezTo>
                  <a:cubicBezTo>
                    <a:pt x="141" y="71"/>
                    <a:pt x="141" y="71"/>
                    <a:pt x="141" y="71"/>
                  </a:cubicBezTo>
                  <a:cubicBezTo>
                    <a:pt x="141" y="71"/>
                    <a:pt x="141" y="71"/>
                    <a:pt x="141" y="71"/>
                  </a:cubicBezTo>
                  <a:cubicBezTo>
                    <a:pt x="142" y="72"/>
                    <a:pt x="143" y="72"/>
                    <a:pt x="143" y="72"/>
                  </a:cubicBezTo>
                  <a:cubicBezTo>
                    <a:pt x="143" y="72"/>
                    <a:pt x="143" y="72"/>
                    <a:pt x="144" y="73"/>
                  </a:cubicBezTo>
                  <a:cubicBezTo>
                    <a:pt x="144" y="72"/>
                    <a:pt x="144" y="72"/>
                    <a:pt x="144" y="72"/>
                  </a:cubicBezTo>
                  <a:cubicBezTo>
                    <a:pt x="144" y="72"/>
                    <a:pt x="145" y="71"/>
                    <a:pt x="145" y="71"/>
                  </a:cubicBezTo>
                  <a:cubicBezTo>
                    <a:pt x="145" y="71"/>
                    <a:pt x="145" y="71"/>
                    <a:pt x="145" y="71"/>
                  </a:cubicBezTo>
                  <a:cubicBezTo>
                    <a:pt x="146" y="70"/>
                    <a:pt x="146" y="70"/>
                    <a:pt x="146" y="70"/>
                  </a:cubicBezTo>
                  <a:cubicBezTo>
                    <a:pt x="147" y="70"/>
                    <a:pt x="147" y="70"/>
                    <a:pt x="147" y="69"/>
                  </a:cubicBezTo>
                  <a:cubicBezTo>
                    <a:pt x="148" y="69"/>
                    <a:pt x="148" y="69"/>
                    <a:pt x="149" y="69"/>
                  </a:cubicBezTo>
                  <a:cubicBezTo>
                    <a:pt x="149" y="69"/>
                    <a:pt x="150" y="69"/>
                    <a:pt x="150" y="68"/>
                  </a:cubicBezTo>
                  <a:cubicBezTo>
                    <a:pt x="151" y="68"/>
                    <a:pt x="151" y="67"/>
                    <a:pt x="151" y="67"/>
                  </a:cubicBezTo>
                  <a:cubicBezTo>
                    <a:pt x="152" y="67"/>
                    <a:pt x="152" y="67"/>
                    <a:pt x="152" y="68"/>
                  </a:cubicBezTo>
                  <a:cubicBezTo>
                    <a:pt x="152" y="68"/>
                    <a:pt x="152" y="68"/>
                    <a:pt x="151" y="68"/>
                  </a:cubicBezTo>
                  <a:cubicBezTo>
                    <a:pt x="151" y="69"/>
                    <a:pt x="151" y="69"/>
                    <a:pt x="152" y="69"/>
                  </a:cubicBezTo>
                  <a:cubicBezTo>
                    <a:pt x="152" y="69"/>
                    <a:pt x="152" y="69"/>
                    <a:pt x="153" y="69"/>
                  </a:cubicBezTo>
                  <a:cubicBezTo>
                    <a:pt x="153" y="69"/>
                    <a:pt x="154" y="69"/>
                    <a:pt x="154" y="69"/>
                  </a:cubicBezTo>
                  <a:cubicBezTo>
                    <a:pt x="155" y="69"/>
                    <a:pt x="155" y="70"/>
                    <a:pt x="155" y="70"/>
                  </a:cubicBezTo>
                  <a:cubicBezTo>
                    <a:pt x="156" y="70"/>
                    <a:pt x="156" y="70"/>
                    <a:pt x="156" y="71"/>
                  </a:cubicBezTo>
                  <a:cubicBezTo>
                    <a:pt x="157" y="71"/>
                    <a:pt x="157" y="70"/>
                    <a:pt x="158" y="70"/>
                  </a:cubicBezTo>
                  <a:cubicBezTo>
                    <a:pt x="159" y="70"/>
                    <a:pt x="159" y="71"/>
                    <a:pt x="160" y="71"/>
                  </a:cubicBezTo>
                  <a:cubicBezTo>
                    <a:pt x="160" y="71"/>
                    <a:pt x="160" y="71"/>
                    <a:pt x="161" y="71"/>
                  </a:cubicBezTo>
                  <a:cubicBezTo>
                    <a:pt x="161" y="71"/>
                    <a:pt x="161" y="71"/>
                    <a:pt x="161" y="71"/>
                  </a:cubicBezTo>
                  <a:cubicBezTo>
                    <a:pt x="161" y="71"/>
                    <a:pt x="162" y="71"/>
                    <a:pt x="162" y="71"/>
                  </a:cubicBezTo>
                  <a:cubicBezTo>
                    <a:pt x="162" y="71"/>
                    <a:pt x="162" y="71"/>
                    <a:pt x="163" y="71"/>
                  </a:cubicBezTo>
                  <a:cubicBezTo>
                    <a:pt x="163" y="71"/>
                    <a:pt x="163" y="71"/>
                    <a:pt x="163" y="71"/>
                  </a:cubicBezTo>
                  <a:cubicBezTo>
                    <a:pt x="163" y="70"/>
                    <a:pt x="163" y="70"/>
                    <a:pt x="163" y="70"/>
                  </a:cubicBezTo>
                  <a:cubicBezTo>
                    <a:pt x="163" y="69"/>
                    <a:pt x="163" y="69"/>
                    <a:pt x="163" y="69"/>
                  </a:cubicBezTo>
                  <a:cubicBezTo>
                    <a:pt x="163" y="69"/>
                    <a:pt x="163" y="69"/>
                    <a:pt x="162" y="68"/>
                  </a:cubicBezTo>
                  <a:cubicBezTo>
                    <a:pt x="162" y="68"/>
                    <a:pt x="162" y="68"/>
                    <a:pt x="161" y="67"/>
                  </a:cubicBezTo>
                  <a:cubicBezTo>
                    <a:pt x="161" y="67"/>
                    <a:pt x="161" y="66"/>
                    <a:pt x="161" y="66"/>
                  </a:cubicBezTo>
                  <a:cubicBezTo>
                    <a:pt x="161" y="66"/>
                    <a:pt x="162" y="65"/>
                    <a:pt x="162" y="65"/>
                  </a:cubicBezTo>
                  <a:cubicBezTo>
                    <a:pt x="162" y="65"/>
                    <a:pt x="162" y="65"/>
                    <a:pt x="162" y="65"/>
                  </a:cubicBezTo>
                  <a:cubicBezTo>
                    <a:pt x="163" y="65"/>
                    <a:pt x="163" y="65"/>
                    <a:pt x="163" y="65"/>
                  </a:cubicBezTo>
                  <a:cubicBezTo>
                    <a:pt x="163" y="65"/>
                    <a:pt x="164" y="64"/>
                    <a:pt x="164" y="65"/>
                  </a:cubicBezTo>
                  <a:cubicBezTo>
                    <a:pt x="164" y="65"/>
                    <a:pt x="164" y="65"/>
                    <a:pt x="164" y="65"/>
                  </a:cubicBezTo>
                  <a:cubicBezTo>
                    <a:pt x="164" y="65"/>
                    <a:pt x="165" y="65"/>
                    <a:pt x="165" y="65"/>
                  </a:cubicBezTo>
                  <a:cubicBezTo>
                    <a:pt x="165" y="66"/>
                    <a:pt x="166" y="66"/>
                    <a:pt x="166" y="66"/>
                  </a:cubicBezTo>
                  <a:cubicBezTo>
                    <a:pt x="167" y="66"/>
                    <a:pt x="168" y="67"/>
                    <a:pt x="168" y="67"/>
                  </a:cubicBezTo>
                  <a:cubicBezTo>
                    <a:pt x="169" y="67"/>
                    <a:pt x="169" y="67"/>
                    <a:pt x="170" y="67"/>
                  </a:cubicBezTo>
                  <a:cubicBezTo>
                    <a:pt x="170" y="67"/>
                    <a:pt x="170" y="67"/>
                    <a:pt x="171" y="68"/>
                  </a:cubicBezTo>
                  <a:cubicBezTo>
                    <a:pt x="171" y="68"/>
                    <a:pt x="172" y="68"/>
                    <a:pt x="172" y="69"/>
                  </a:cubicBezTo>
                  <a:cubicBezTo>
                    <a:pt x="172" y="69"/>
                    <a:pt x="172" y="69"/>
                    <a:pt x="172" y="69"/>
                  </a:cubicBezTo>
                  <a:cubicBezTo>
                    <a:pt x="173" y="70"/>
                    <a:pt x="173" y="69"/>
                    <a:pt x="174" y="70"/>
                  </a:cubicBezTo>
                  <a:cubicBezTo>
                    <a:pt x="174" y="70"/>
                    <a:pt x="174" y="70"/>
                    <a:pt x="174" y="70"/>
                  </a:cubicBezTo>
                  <a:cubicBezTo>
                    <a:pt x="175" y="71"/>
                    <a:pt x="176" y="70"/>
                    <a:pt x="176" y="70"/>
                  </a:cubicBezTo>
                  <a:cubicBezTo>
                    <a:pt x="177" y="70"/>
                    <a:pt x="177" y="70"/>
                    <a:pt x="178" y="69"/>
                  </a:cubicBezTo>
                  <a:cubicBezTo>
                    <a:pt x="179" y="69"/>
                    <a:pt x="179" y="69"/>
                    <a:pt x="180" y="69"/>
                  </a:cubicBezTo>
                  <a:cubicBezTo>
                    <a:pt x="180" y="69"/>
                    <a:pt x="181" y="70"/>
                    <a:pt x="181" y="70"/>
                  </a:cubicBezTo>
                  <a:cubicBezTo>
                    <a:pt x="182" y="70"/>
                    <a:pt x="182" y="70"/>
                    <a:pt x="182" y="70"/>
                  </a:cubicBezTo>
                  <a:cubicBezTo>
                    <a:pt x="183" y="70"/>
                    <a:pt x="183" y="71"/>
                    <a:pt x="184" y="71"/>
                  </a:cubicBezTo>
                  <a:cubicBezTo>
                    <a:pt x="184" y="71"/>
                    <a:pt x="185" y="70"/>
                    <a:pt x="185" y="71"/>
                  </a:cubicBezTo>
                  <a:cubicBezTo>
                    <a:pt x="185" y="71"/>
                    <a:pt x="185" y="71"/>
                    <a:pt x="185" y="71"/>
                  </a:cubicBezTo>
                  <a:cubicBezTo>
                    <a:pt x="185" y="71"/>
                    <a:pt x="186" y="71"/>
                    <a:pt x="186" y="71"/>
                  </a:cubicBezTo>
                  <a:cubicBezTo>
                    <a:pt x="186" y="72"/>
                    <a:pt x="186" y="72"/>
                    <a:pt x="187" y="72"/>
                  </a:cubicBezTo>
                  <a:cubicBezTo>
                    <a:pt x="188" y="73"/>
                    <a:pt x="188" y="72"/>
                    <a:pt x="189" y="72"/>
                  </a:cubicBezTo>
                  <a:cubicBezTo>
                    <a:pt x="190" y="72"/>
                    <a:pt x="190" y="72"/>
                    <a:pt x="191" y="72"/>
                  </a:cubicBezTo>
                  <a:cubicBezTo>
                    <a:pt x="192" y="72"/>
                    <a:pt x="192" y="72"/>
                    <a:pt x="193" y="72"/>
                  </a:cubicBezTo>
                  <a:cubicBezTo>
                    <a:pt x="194" y="72"/>
                    <a:pt x="194" y="72"/>
                    <a:pt x="195" y="72"/>
                  </a:cubicBezTo>
                  <a:cubicBezTo>
                    <a:pt x="196" y="71"/>
                    <a:pt x="196" y="71"/>
                    <a:pt x="196" y="71"/>
                  </a:cubicBezTo>
                  <a:cubicBezTo>
                    <a:pt x="196" y="71"/>
                    <a:pt x="197" y="71"/>
                    <a:pt x="197" y="71"/>
                  </a:cubicBezTo>
                  <a:cubicBezTo>
                    <a:pt x="198" y="70"/>
                    <a:pt x="198" y="70"/>
                    <a:pt x="199" y="70"/>
                  </a:cubicBezTo>
                  <a:cubicBezTo>
                    <a:pt x="199" y="70"/>
                    <a:pt x="200" y="70"/>
                    <a:pt x="200" y="70"/>
                  </a:cubicBezTo>
                  <a:cubicBezTo>
                    <a:pt x="201" y="71"/>
                    <a:pt x="201" y="71"/>
                    <a:pt x="202" y="71"/>
                  </a:cubicBezTo>
                  <a:cubicBezTo>
                    <a:pt x="202" y="71"/>
                    <a:pt x="202" y="71"/>
                    <a:pt x="202" y="71"/>
                  </a:cubicBezTo>
                  <a:cubicBezTo>
                    <a:pt x="202" y="71"/>
                    <a:pt x="203" y="71"/>
                    <a:pt x="203" y="71"/>
                  </a:cubicBezTo>
                  <a:cubicBezTo>
                    <a:pt x="204" y="71"/>
                    <a:pt x="204" y="71"/>
                    <a:pt x="205" y="71"/>
                  </a:cubicBezTo>
                  <a:cubicBezTo>
                    <a:pt x="205" y="71"/>
                    <a:pt x="205" y="71"/>
                    <a:pt x="205" y="71"/>
                  </a:cubicBezTo>
                  <a:cubicBezTo>
                    <a:pt x="206" y="71"/>
                    <a:pt x="206" y="71"/>
                    <a:pt x="207" y="72"/>
                  </a:cubicBezTo>
                  <a:cubicBezTo>
                    <a:pt x="207" y="72"/>
                    <a:pt x="208" y="72"/>
                    <a:pt x="208" y="72"/>
                  </a:cubicBezTo>
                  <a:cubicBezTo>
                    <a:pt x="209" y="72"/>
                    <a:pt x="209" y="71"/>
                    <a:pt x="209" y="71"/>
                  </a:cubicBezTo>
                  <a:cubicBezTo>
                    <a:pt x="209" y="71"/>
                    <a:pt x="209" y="71"/>
                    <a:pt x="209" y="71"/>
                  </a:cubicBezTo>
                  <a:cubicBezTo>
                    <a:pt x="209" y="70"/>
                    <a:pt x="210" y="71"/>
                    <a:pt x="210" y="70"/>
                  </a:cubicBezTo>
                  <a:cubicBezTo>
                    <a:pt x="210" y="70"/>
                    <a:pt x="209" y="70"/>
                    <a:pt x="209" y="69"/>
                  </a:cubicBezTo>
                  <a:cubicBezTo>
                    <a:pt x="209" y="69"/>
                    <a:pt x="209" y="68"/>
                    <a:pt x="209" y="68"/>
                  </a:cubicBezTo>
                  <a:cubicBezTo>
                    <a:pt x="209" y="67"/>
                    <a:pt x="209" y="67"/>
                    <a:pt x="209" y="67"/>
                  </a:cubicBezTo>
                  <a:cubicBezTo>
                    <a:pt x="208" y="66"/>
                    <a:pt x="209" y="66"/>
                    <a:pt x="209" y="65"/>
                  </a:cubicBezTo>
                  <a:cubicBezTo>
                    <a:pt x="209" y="65"/>
                    <a:pt x="209" y="65"/>
                    <a:pt x="209" y="65"/>
                  </a:cubicBezTo>
                  <a:cubicBezTo>
                    <a:pt x="209" y="65"/>
                    <a:pt x="209" y="65"/>
                    <a:pt x="209" y="65"/>
                  </a:cubicBezTo>
                  <a:cubicBezTo>
                    <a:pt x="209" y="64"/>
                    <a:pt x="209" y="64"/>
                    <a:pt x="209" y="64"/>
                  </a:cubicBezTo>
                  <a:cubicBezTo>
                    <a:pt x="208" y="64"/>
                    <a:pt x="208" y="63"/>
                    <a:pt x="208" y="63"/>
                  </a:cubicBezTo>
                  <a:cubicBezTo>
                    <a:pt x="207" y="63"/>
                    <a:pt x="207" y="63"/>
                    <a:pt x="207" y="63"/>
                  </a:cubicBezTo>
                  <a:cubicBezTo>
                    <a:pt x="207" y="63"/>
                    <a:pt x="207" y="63"/>
                    <a:pt x="207" y="62"/>
                  </a:cubicBezTo>
                  <a:cubicBezTo>
                    <a:pt x="207" y="62"/>
                    <a:pt x="207" y="62"/>
                    <a:pt x="207" y="62"/>
                  </a:cubicBezTo>
                  <a:cubicBezTo>
                    <a:pt x="208" y="61"/>
                    <a:pt x="208" y="62"/>
                    <a:pt x="208" y="61"/>
                  </a:cubicBezTo>
                  <a:cubicBezTo>
                    <a:pt x="209" y="61"/>
                    <a:pt x="209" y="61"/>
                    <a:pt x="210" y="61"/>
                  </a:cubicBezTo>
                  <a:cubicBezTo>
                    <a:pt x="211" y="61"/>
                    <a:pt x="211" y="61"/>
                    <a:pt x="212" y="61"/>
                  </a:cubicBezTo>
                  <a:cubicBezTo>
                    <a:pt x="212" y="61"/>
                    <a:pt x="212" y="61"/>
                    <a:pt x="213" y="61"/>
                  </a:cubicBezTo>
                  <a:cubicBezTo>
                    <a:pt x="213" y="61"/>
                    <a:pt x="214" y="61"/>
                    <a:pt x="214" y="62"/>
                  </a:cubicBezTo>
                  <a:cubicBezTo>
                    <a:pt x="215" y="62"/>
                    <a:pt x="215" y="62"/>
                    <a:pt x="215" y="62"/>
                  </a:cubicBezTo>
                  <a:cubicBezTo>
                    <a:pt x="215" y="62"/>
                    <a:pt x="216" y="62"/>
                    <a:pt x="216" y="62"/>
                  </a:cubicBezTo>
                  <a:cubicBezTo>
                    <a:pt x="217" y="62"/>
                    <a:pt x="217" y="62"/>
                    <a:pt x="217" y="62"/>
                  </a:cubicBezTo>
                  <a:cubicBezTo>
                    <a:pt x="218" y="62"/>
                    <a:pt x="218" y="62"/>
                    <a:pt x="219" y="63"/>
                  </a:cubicBezTo>
                  <a:cubicBezTo>
                    <a:pt x="219" y="63"/>
                    <a:pt x="219" y="63"/>
                    <a:pt x="219" y="63"/>
                  </a:cubicBezTo>
                  <a:cubicBezTo>
                    <a:pt x="220" y="63"/>
                    <a:pt x="220" y="64"/>
                    <a:pt x="221" y="64"/>
                  </a:cubicBezTo>
                  <a:cubicBezTo>
                    <a:pt x="221" y="64"/>
                    <a:pt x="221" y="64"/>
                    <a:pt x="221" y="64"/>
                  </a:cubicBezTo>
                  <a:cubicBezTo>
                    <a:pt x="222" y="64"/>
                    <a:pt x="222" y="64"/>
                    <a:pt x="222" y="64"/>
                  </a:cubicBezTo>
                  <a:cubicBezTo>
                    <a:pt x="222" y="65"/>
                    <a:pt x="222" y="65"/>
                    <a:pt x="222" y="65"/>
                  </a:cubicBezTo>
                  <a:cubicBezTo>
                    <a:pt x="222" y="65"/>
                    <a:pt x="222" y="65"/>
                    <a:pt x="222" y="65"/>
                  </a:cubicBezTo>
                  <a:cubicBezTo>
                    <a:pt x="223" y="65"/>
                    <a:pt x="223" y="66"/>
                    <a:pt x="223" y="66"/>
                  </a:cubicBezTo>
                  <a:cubicBezTo>
                    <a:pt x="223" y="66"/>
                    <a:pt x="224" y="67"/>
                    <a:pt x="224" y="67"/>
                  </a:cubicBezTo>
                  <a:cubicBezTo>
                    <a:pt x="225" y="67"/>
                    <a:pt x="225" y="68"/>
                    <a:pt x="226" y="68"/>
                  </a:cubicBezTo>
                  <a:cubicBezTo>
                    <a:pt x="226" y="69"/>
                    <a:pt x="227" y="69"/>
                    <a:pt x="227" y="70"/>
                  </a:cubicBezTo>
                  <a:cubicBezTo>
                    <a:pt x="228" y="70"/>
                    <a:pt x="228" y="71"/>
                    <a:pt x="228" y="71"/>
                  </a:cubicBezTo>
                  <a:cubicBezTo>
                    <a:pt x="228" y="71"/>
                    <a:pt x="229" y="71"/>
                    <a:pt x="229" y="71"/>
                  </a:cubicBezTo>
                  <a:cubicBezTo>
                    <a:pt x="229" y="71"/>
                    <a:pt x="229" y="72"/>
                    <a:pt x="229" y="72"/>
                  </a:cubicBezTo>
                  <a:cubicBezTo>
                    <a:pt x="230" y="72"/>
                    <a:pt x="230" y="72"/>
                    <a:pt x="230" y="72"/>
                  </a:cubicBezTo>
                  <a:cubicBezTo>
                    <a:pt x="231" y="72"/>
                    <a:pt x="231" y="72"/>
                    <a:pt x="231" y="72"/>
                  </a:cubicBezTo>
                  <a:cubicBezTo>
                    <a:pt x="232" y="72"/>
                    <a:pt x="232" y="72"/>
                    <a:pt x="233" y="73"/>
                  </a:cubicBezTo>
                  <a:cubicBezTo>
                    <a:pt x="234" y="73"/>
                    <a:pt x="234" y="73"/>
                    <a:pt x="235" y="73"/>
                  </a:cubicBezTo>
                  <a:cubicBezTo>
                    <a:pt x="235" y="73"/>
                    <a:pt x="235" y="73"/>
                    <a:pt x="236" y="73"/>
                  </a:cubicBezTo>
                  <a:cubicBezTo>
                    <a:pt x="236" y="73"/>
                    <a:pt x="236" y="74"/>
                    <a:pt x="237" y="74"/>
                  </a:cubicBezTo>
                  <a:cubicBezTo>
                    <a:pt x="237" y="74"/>
                    <a:pt x="238" y="74"/>
                    <a:pt x="238" y="75"/>
                  </a:cubicBezTo>
                  <a:cubicBezTo>
                    <a:pt x="239" y="75"/>
                    <a:pt x="239" y="75"/>
                    <a:pt x="239" y="76"/>
                  </a:cubicBezTo>
                  <a:cubicBezTo>
                    <a:pt x="239" y="76"/>
                    <a:pt x="240" y="76"/>
                    <a:pt x="240" y="77"/>
                  </a:cubicBezTo>
                  <a:cubicBezTo>
                    <a:pt x="240" y="77"/>
                    <a:pt x="241" y="77"/>
                    <a:pt x="241" y="77"/>
                  </a:cubicBezTo>
                  <a:cubicBezTo>
                    <a:pt x="241" y="77"/>
                    <a:pt x="242" y="77"/>
                    <a:pt x="242" y="77"/>
                  </a:cubicBezTo>
                  <a:cubicBezTo>
                    <a:pt x="243" y="77"/>
                    <a:pt x="243" y="77"/>
                    <a:pt x="243" y="77"/>
                  </a:cubicBezTo>
                  <a:cubicBezTo>
                    <a:pt x="244" y="77"/>
                    <a:pt x="244" y="77"/>
                    <a:pt x="245" y="77"/>
                  </a:cubicBezTo>
                  <a:cubicBezTo>
                    <a:pt x="245" y="77"/>
                    <a:pt x="245" y="76"/>
                    <a:pt x="246" y="76"/>
                  </a:cubicBezTo>
                  <a:cubicBezTo>
                    <a:pt x="246" y="76"/>
                    <a:pt x="246" y="76"/>
                    <a:pt x="247" y="76"/>
                  </a:cubicBezTo>
                  <a:cubicBezTo>
                    <a:pt x="247" y="76"/>
                    <a:pt x="247" y="76"/>
                    <a:pt x="247" y="76"/>
                  </a:cubicBezTo>
                  <a:cubicBezTo>
                    <a:pt x="247" y="76"/>
                    <a:pt x="247" y="77"/>
                    <a:pt x="248" y="77"/>
                  </a:cubicBezTo>
                  <a:cubicBezTo>
                    <a:pt x="248" y="77"/>
                    <a:pt x="248" y="77"/>
                    <a:pt x="248" y="77"/>
                  </a:cubicBezTo>
                  <a:cubicBezTo>
                    <a:pt x="248" y="77"/>
                    <a:pt x="248" y="78"/>
                    <a:pt x="248" y="78"/>
                  </a:cubicBezTo>
                  <a:cubicBezTo>
                    <a:pt x="248" y="78"/>
                    <a:pt x="248" y="78"/>
                    <a:pt x="248" y="79"/>
                  </a:cubicBezTo>
                  <a:cubicBezTo>
                    <a:pt x="248" y="79"/>
                    <a:pt x="248" y="79"/>
                    <a:pt x="249" y="80"/>
                  </a:cubicBezTo>
                  <a:cubicBezTo>
                    <a:pt x="249" y="80"/>
                    <a:pt x="249" y="80"/>
                    <a:pt x="249" y="81"/>
                  </a:cubicBezTo>
                  <a:cubicBezTo>
                    <a:pt x="249" y="81"/>
                    <a:pt x="249" y="81"/>
                    <a:pt x="249" y="82"/>
                  </a:cubicBezTo>
                  <a:cubicBezTo>
                    <a:pt x="250" y="82"/>
                    <a:pt x="250" y="83"/>
                    <a:pt x="250" y="83"/>
                  </a:cubicBezTo>
                  <a:cubicBezTo>
                    <a:pt x="249" y="84"/>
                    <a:pt x="249" y="84"/>
                    <a:pt x="248" y="84"/>
                  </a:cubicBezTo>
                  <a:cubicBezTo>
                    <a:pt x="247" y="84"/>
                    <a:pt x="247" y="84"/>
                    <a:pt x="247" y="84"/>
                  </a:cubicBezTo>
                  <a:cubicBezTo>
                    <a:pt x="246" y="85"/>
                    <a:pt x="247" y="85"/>
                    <a:pt x="247" y="86"/>
                  </a:cubicBezTo>
                  <a:cubicBezTo>
                    <a:pt x="247" y="86"/>
                    <a:pt x="247" y="87"/>
                    <a:pt x="247" y="87"/>
                  </a:cubicBezTo>
                  <a:cubicBezTo>
                    <a:pt x="247" y="88"/>
                    <a:pt x="248" y="88"/>
                    <a:pt x="248" y="88"/>
                  </a:cubicBezTo>
                  <a:cubicBezTo>
                    <a:pt x="248" y="89"/>
                    <a:pt x="248" y="89"/>
                    <a:pt x="249" y="90"/>
                  </a:cubicBezTo>
                  <a:cubicBezTo>
                    <a:pt x="249" y="90"/>
                    <a:pt x="249" y="90"/>
                    <a:pt x="249" y="91"/>
                  </a:cubicBezTo>
                  <a:cubicBezTo>
                    <a:pt x="249" y="91"/>
                    <a:pt x="249" y="91"/>
                    <a:pt x="249" y="92"/>
                  </a:cubicBezTo>
                  <a:cubicBezTo>
                    <a:pt x="250" y="91"/>
                    <a:pt x="250" y="91"/>
                    <a:pt x="250" y="91"/>
                  </a:cubicBezTo>
                  <a:cubicBezTo>
                    <a:pt x="250" y="91"/>
                    <a:pt x="250" y="90"/>
                    <a:pt x="250" y="90"/>
                  </a:cubicBezTo>
                  <a:cubicBezTo>
                    <a:pt x="250" y="90"/>
                    <a:pt x="251" y="90"/>
                    <a:pt x="251" y="90"/>
                  </a:cubicBezTo>
                  <a:cubicBezTo>
                    <a:pt x="251" y="90"/>
                    <a:pt x="252" y="90"/>
                    <a:pt x="252" y="90"/>
                  </a:cubicBezTo>
                  <a:cubicBezTo>
                    <a:pt x="252" y="91"/>
                    <a:pt x="253" y="91"/>
                    <a:pt x="253" y="91"/>
                  </a:cubicBezTo>
                  <a:cubicBezTo>
                    <a:pt x="253" y="91"/>
                    <a:pt x="254" y="91"/>
                    <a:pt x="254" y="91"/>
                  </a:cubicBezTo>
                  <a:cubicBezTo>
                    <a:pt x="255" y="91"/>
                    <a:pt x="255" y="91"/>
                    <a:pt x="256" y="91"/>
                  </a:cubicBezTo>
                  <a:cubicBezTo>
                    <a:pt x="256" y="90"/>
                    <a:pt x="256" y="90"/>
                    <a:pt x="257" y="90"/>
                  </a:cubicBezTo>
                  <a:cubicBezTo>
                    <a:pt x="257" y="89"/>
                    <a:pt x="258" y="89"/>
                    <a:pt x="258" y="89"/>
                  </a:cubicBezTo>
                  <a:cubicBezTo>
                    <a:pt x="258" y="88"/>
                    <a:pt x="258" y="88"/>
                    <a:pt x="258" y="88"/>
                  </a:cubicBezTo>
                  <a:cubicBezTo>
                    <a:pt x="258" y="87"/>
                    <a:pt x="258" y="87"/>
                    <a:pt x="258" y="86"/>
                  </a:cubicBezTo>
                  <a:cubicBezTo>
                    <a:pt x="258" y="86"/>
                    <a:pt x="258" y="86"/>
                    <a:pt x="258" y="86"/>
                  </a:cubicBezTo>
                  <a:cubicBezTo>
                    <a:pt x="259" y="85"/>
                    <a:pt x="259" y="84"/>
                    <a:pt x="259" y="83"/>
                  </a:cubicBezTo>
                  <a:cubicBezTo>
                    <a:pt x="259" y="83"/>
                    <a:pt x="259" y="82"/>
                    <a:pt x="259" y="82"/>
                  </a:cubicBezTo>
                  <a:cubicBezTo>
                    <a:pt x="259" y="81"/>
                    <a:pt x="259" y="81"/>
                    <a:pt x="259" y="80"/>
                  </a:cubicBezTo>
                  <a:cubicBezTo>
                    <a:pt x="259" y="79"/>
                    <a:pt x="259" y="79"/>
                    <a:pt x="259" y="78"/>
                  </a:cubicBezTo>
                  <a:cubicBezTo>
                    <a:pt x="259" y="77"/>
                    <a:pt x="259" y="77"/>
                    <a:pt x="259" y="76"/>
                  </a:cubicBezTo>
                  <a:cubicBezTo>
                    <a:pt x="259" y="76"/>
                    <a:pt x="260" y="76"/>
                    <a:pt x="260" y="75"/>
                  </a:cubicBezTo>
                  <a:cubicBezTo>
                    <a:pt x="260" y="75"/>
                    <a:pt x="260" y="75"/>
                    <a:pt x="259" y="74"/>
                  </a:cubicBezTo>
                  <a:cubicBezTo>
                    <a:pt x="259" y="74"/>
                    <a:pt x="259" y="73"/>
                    <a:pt x="259" y="73"/>
                  </a:cubicBezTo>
                  <a:cubicBezTo>
                    <a:pt x="258" y="72"/>
                    <a:pt x="258" y="72"/>
                    <a:pt x="258" y="71"/>
                  </a:cubicBezTo>
                  <a:cubicBezTo>
                    <a:pt x="258" y="71"/>
                    <a:pt x="258" y="71"/>
                    <a:pt x="258" y="71"/>
                  </a:cubicBezTo>
                  <a:cubicBezTo>
                    <a:pt x="258" y="71"/>
                    <a:pt x="258" y="71"/>
                    <a:pt x="257" y="70"/>
                  </a:cubicBezTo>
                  <a:cubicBezTo>
                    <a:pt x="257" y="70"/>
                    <a:pt x="257" y="70"/>
                    <a:pt x="257" y="70"/>
                  </a:cubicBezTo>
                  <a:cubicBezTo>
                    <a:pt x="256" y="69"/>
                    <a:pt x="256" y="69"/>
                    <a:pt x="256" y="69"/>
                  </a:cubicBezTo>
                  <a:cubicBezTo>
                    <a:pt x="256" y="69"/>
                    <a:pt x="256" y="68"/>
                    <a:pt x="255" y="68"/>
                  </a:cubicBezTo>
                  <a:cubicBezTo>
                    <a:pt x="255" y="67"/>
                    <a:pt x="255" y="67"/>
                    <a:pt x="255" y="67"/>
                  </a:cubicBezTo>
                  <a:cubicBezTo>
                    <a:pt x="255" y="66"/>
                    <a:pt x="255" y="66"/>
                    <a:pt x="255" y="65"/>
                  </a:cubicBezTo>
                  <a:cubicBezTo>
                    <a:pt x="255" y="65"/>
                    <a:pt x="255" y="65"/>
                    <a:pt x="255" y="65"/>
                  </a:cubicBezTo>
                  <a:cubicBezTo>
                    <a:pt x="254" y="65"/>
                    <a:pt x="254" y="65"/>
                    <a:pt x="254" y="64"/>
                  </a:cubicBezTo>
                  <a:cubicBezTo>
                    <a:pt x="254" y="64"/>
                    <a:pt x="253" y="64"/>
                    <a:pt x="253" y="64"/>
                  </a:cubicBezTo>
                  <a:cubicBezTo>
                    <a:pt x="253" y="63"/>
                    <a:pt x="253" y="63"/>
                    <a:pt x="253" y="63"/>
                  </a:cubicBezTo>
                  <a:cubicBezTo>
                    <a:pt x="252" y="62"/>
                    <a:pt x="252" y="62"/>
                    <a:pt x="252" y="62"/>
                  </a:cubicBezTo>
                  <a:cubicBezTo>
                    <a:pt x="252" y="61"/>
                    <a:pt x="251" y="61"/>
                    <a:pt x="251" y="61"/>
                  </a:cubicBezTo>
                  <a:cubicBezTo>
                    <a:pt x="251" y="61"/>
                    <a:pt x="250" y="61"/>
                    <a:pt x="250" y="60"/>
                  </a:cubicBezTo>
                  <a:cubicBezTo>
                    <a:pt x="249" y="60"/>
                    <a:pt x="249" y="60"/>
                    <a:pt x="248" y="59"/>
                  </a:cubicBezTo>
                  <a:cubicBezTo>
                    <a:pt x="248" y="59"/>
                    <a:pt x="248" y="59"/>
                    <a:pt x="247" y="59"/>
                  </a:cubicBezTo>
                  <a:cubicBezTo>
                    <a:pt x="247" y="59"/>
                    <a:pt x="247" y="59"/>
                    <a:pt x="247" y="59"/>
                  </a:cubicBezTo>
                  <a:cubicBezTo>
                    <a:pt x="247" y="59"/>
                    <a:pt x="247" y="59"/>
                    <a:pt x="246" y="59"/>
                  </a:cubicBezTo>
                  <a:cubicBezTo>
                    <a:pt x="246" y="59"/>
                    <a:pt x="246" y="58"/>
                    <a:pt x="245" y="58"/>
                  </a:cubicBezTo>
                  <a:cubicBezTo>
                    <a:pt x="245" y="58"/>
                    <a:pt x="245" y="58"/>
                    <a:pt x="245" y="58"/>
                  </a:cubicBezTo>
                  <a:cubicBezTo>
                    <a:pt x="245" y="59"/>
                    <a:pt x="245" y="59"/>
                    <a:pt x="245" y="59"/>
                  </a:cubicBezTo>
                  <a:cubicBezTo>
                    <a:pt x="244" y="59"/>
                    <a:pt x="244" y="58"/>
                    <a:pt x="244" y="59"/>
                  </a:cubicBezTo>
                  <a:cubicBezTo>
                    <a:pt x="243" y="59"/>
                    <a:pt x="244" y="59"/>
                    <a:pt x="243" y="59"/>
                  </a:cubicBezTo>
                  <a:cubicBezTo>
                    <a:pt x="243" y="59"/>
                    <a:pt x="243" y="59"/>
                    <a:pt x="243" y="59"/>
                  </a:cubicBezTo>
                  <a:cubicBezTo>
                    <a:pt x="243" y="60"/>
                    <a:pt x="243" y="60"/>
                    <a:pt x="243" y="60"/>
                  </a:cubicBezTo>
                  <a:cubicBezTo>
                    <a:pt x="243" y="60"/>
                    <a:pt x="243" y="60"/>
                    <a:pt x="242" y="60"/>
                  </a:cubicBezTo>
                  <a:cubicBezTo>
                    <a:pt x="242" y="60"/>
                    <a:pt x="242" y="60"/>
                    <a:pt x="242" y="59"/>
                  </a:cubicBezTo>
                  <a:cubicBezTo>
                    <a:pt x="242" y="59"/>
                    <a:pt x="242" y="59"/>
                    <a:pt x="242" y="59"/>
                  </a:cubicBezTo>
                  <a:cubicBezTo>
                    <a:pt x="242" y="59"/>
                    <a:pt x="241" y="59"/>
                    <a:pt x="241" y="59"/>
                  </a:cubicBezTo>
                  <a:cubicBezTo>
                    <a:pt x="241" y="59"/>
                    <a:pt x="241" y="59"/>
                    <a:pt x="241" y="59"/>
                  </a:cubicBezTo>
                  <a:cubicBezTo>
                    <a:pt x="240" y="58"/>
                    <a:pt x="240" y="59"/>
                    <a:pt x="239" y="58"/>
                  </a:cubicBezTo>
                  <a:cubicBezTo>
                    <a:pt x="239" y="58"/>
                    <a:pt x="239" y="58"/>
                    <a:pt x="239" y="58"/>
                  </a:cubicBezTo>
                  <a:cubicBezTo>
                    <a:pt x="238" y="57"/>
                    <a:pt x="238" y="57"/>
                    <a:pt x="238" y="57"/>
                  </a:cubicBezTo>
                  <a:cubicBezTo>
                    <a:pt x="237" y="57"/>
                    <a:pt x="236" y="57"/>
                    <a:pt x="235" y="57"/>
                  </a:cubicBezTo>
                  <a:cubicBezTo>
                    <a:pt x="235" y="57"/>
                    <a:pt x="235" y="57"/>
                    <a:pt x="235" y="57"/>
                  </a:cubicBezTo>
                  <a:cubicBezTo>
                    <a:pt x="234" y="57"/>
                    <a:pt x="235" y="56"/>
                    <a:pt x="235" y="56"/>
                  </a:cubicBezTo>
                  <a:cubicBezTo>
                    <a:pt x="235" y="56"/>
                    <a:pt x="235" y="56"/>
                    <a:pt x="235" y="55"/>
                  </a:cubicBezTo>
                  <a:cubicBezTo>
                    <a:pt x="235" y="55"/>
                    <a:pt x="235" y="55"/>
                    <a:pt x="236" y="55"/>
                  </a:cubicBezTo>
                  <a:cubicBezTo>
                    <a:pt x="236" y="55"/>
                    <a:pt x="236" y="55"/>
                    <a:pt x="236" y="55"/>
                  </a:cubicBezTo>
                  <a:cubicBezTo>
                    <a:pt x="237" y="54"/>
                    <a:pt x="237" y="54"/>
                    <a:pt x="237" y="53"/>
                  </a:cubicBezTo>
                  <a:cubicBezTo>
                    <a:pt x="237" y="53"/>
                    <a:pt x="237" y="53"/>
                    <a:pt x="237" y="52"/>
                  </a:cubicBezTo>
                  <a:cubicBezTo>
                    <a:pt x="237" y="52"/>
                    <a:pt x="237" y="52"/>
                    <a:pt x="237" y="52"/>
                  </a:cubicBezTo>
                  <a:cubicBezTo>
                    <a:pt x="237" y="51"/>
                    <a:pt x="237" y="51"/>
                    <a:pt x="237" y="51"/>
                  </a:cubicBezTo>
                  <a:cubicBezTo>
                    <a:pt x="237" y="51"/>
                    <a:pt x="238" y="51"/>
                    <a:pt x="238" y="51"/>
                  </a:cubicBezTo>
                  <a:cubicBezTo>
                    <a:pt x="238" y="50"/>
                    <a:pt x="238" y="50"/>
                    <a:pt x="238" y="49"/>
                  </a:cubicBezTo>
                  <a:cubicBezTo>
                    <a:pt x="238" y="49"/>
                    <a:pt x="238" y="49"/>
                    <a:pt x="238" y="49"/>
                  </a:cubicBezTo>
                  <a:cubicBezTo>
                    <a:pt x="239" y="49"/>
                    <a:pt x="239" y="49"/>
                    <a:pt x="239" y="48"/>
                  </a:cubicBezTo>
                  <a:cubicBezTo>
                    <a:pt x="239" y="48"/>
                    <a:pt x="238" y="48"/>
                    <a:pt x="238" y="48"/>
                  </a:cubicBezTo>
                  <a:cubicBezTo>
                    <a:pt x="238" y="48"/>
                    <a:pt x="238" y="48"/>
                    <a:pt x="238" y="47"/>
                  </a:cubicBezTo>
                  <a:cubicBezTo>
                    <a:pt x="238" y="47"/>
                    <a:pt x="238" y="47"/>
                    <a:pt x="238" y="47"/>
                  </a:cubicBezTo>
                  <a:cubicBezTo>
                    <a:pt x="239" y="46"/>
                    <a:pt x="239" y="46"/>
                    <a:pt x="239" y="45"/>
                  </a:cubicBezTo>
                  <a:cubicBezTo>
                    <a:pt x="239" y="45"/>
                    <a:pt x="240" y="45"/>
                    <a:pt x="240" y="45"/>
                  </a:cubicBezTo>
                  <a:cubicBezTo>
                    <a:pt x="241" y="45"/>
                    <a:pt x="241" y="45"/>
                    <a:pt x="242" y="45"/>
                  </a:cubicBezTo>
                  <a:cubicBezTo>
                    <a:pt x="243" y="45"/>
                    <a:pt x="243" y="45"/>
                    <a:pt x="244" y="45"/>
                  </a:cubicBezTo>
                  <a:cubicBezTo>
                    <a:pt x="244" y="45"/>
                    <a:pt x="244" y="45"/>
                    <a:pt x="245" y="45"/>
                  </a:cubicBezTo>
                  <a:cubicBezTo>
                    <a:pt x="245" y="45"/>
                    <a:pt x="245" y="46"/>
                    <a:pt x="246" y="46"/>
                  </a:cubicBezTo>
                  <a:cubicBezTo>
                    <a:pt x="246" y="46"/>
                    <a:pt x="246" y="45"/>
                    <a:pt x="247" y="45"/>
                  </a:cubicBezTo>
                  <a:cubicBezTo>
                    <a:pt x="247" y="45"/>
                    <a:pt x="247" y="45"/>
                    <a:pt x="247" y="45"/>
                  </a:cubicBezTo>
                  <a:cubicBezTo>
                    <a:pt x="248" y="46"/>
                    <a:pt x="248" y="46"/>
                    <a:pt x="248" y="46"/>
                  </a:cubicBezTo>
                  <a:cubicBezTo>
                    <a:pt x="249" y="46"/>
                    <a:pt x="249" y="45"/>
                    <a:pt x="249" y="45"/>
                  </a:cubicBezTo>
                  <a:cubicBezTo>
                    <a:pt x="250" y="45"/>
                    <a:pt x="250" y="45"/>
                    <a:pt x="250" y="45"/>
                  </a:cubicBezTo>
                  <a:cubicBezTo>
                    <a:pt x="251" y="46"/>
                    <a:pt x="251" y="46"/>
                    <a:pt x="251" y="46"/>
                  </a:cubicBezTo>
                  <a:cubicBezTo>
                    <a:pt x="252" y="46"/>
                    <a:pt x="251" y="45"/>
                    <a:pt x="251" y="44"/>
                  </a:cubicBezTo>
                  <a:cubicBezTo>
                    <a:pt x="252" y="44"/>
                    <a:pt x="252" y="44"/>
                    <a:pt x="252" y="44"/>
                  </a:cubicBezTo>
                  <a:cubicBezTo>
                    <a:pt x="253" y="44"/>
                    <a:pt x="253" y="45"/>
                    <a:pt x="253" y="45"/>
                  </a:cubicBezTo>
                  <a:cubicBezTo>
                    <a:pt x="254" y="45"/>
                    <a:pt x="254" y="45"/>
                    <a:pt x="255" y="45"/>
                  </a:cubicBezTo>
                  <a:cubicBezTo>
                    <a:pt x="255" y="45"/>
                    <a:pt x="255" y="45"/>
                    <a:pt x="256" y="45"/>
                  </a:cubicBezTo>
                  <a:cubicBezTo>
                    <a:pt x="256" y="45"/>
                    <a:pt x="257" y="45"/>
                    <a:pt x="257" y="45"/>
                  </a:cubicBezTo>
                  <a:cubicBezTo>
                    <a:pt x="257" y="46"/>
                    <a:pt x="257" y="46"/>
                    <a:pt x="257" y="46"/>
                  </a:cubicBezTo>
                  <a:cubicBezTo>
                    <a:pt x="257" y="46"/>
                    <a:pt x="257" y="47"/>
                    <a:pt x="257" y="47"/>
                  </a:cubicBezTo>
                  <a:cubicBezTo>
                    <a:pt x="257" y="47"/>
                    <a:pt x="257" y="47"/>
                    <a:pt x="257" y="47"/>
                  </a:cubicBezTo>
                  <a:cubicBezTo>
                    <a:pt x="258" y="47"/>
                    <a:pt x="258" y="47"/>
                    <a:pt x="259" y="47"/>
                  </a:cubicBezTo>
                  <a:cubicBezTo>
                    <a:pt x="259" y="47"/>
                    <a:pt x="259" y="46"/>
                    <a:pt x="260" y="46"/>
                  </a:cubicBezTo>
                  <a:cubicBezTo>
                    <a:pt x="260" y="46"/>
                    <a:pt x="260" y="47"/>
                    <a:pt x="261" y="47"/>
                  </a:cubicBezTo>
                  <a:cubicBezTo>
                    <a:pt x="261" y="47"/>
                    <a:pt x="261" y="46"/>
                    <a:pt x="261" y="46"/>
                  </a:cubicBezTo>
                  <a:cubicBezTo>
                    <a:pt x="262" y="46"/>
                    <a:pt x="262" y="46"/>
                    <a:pt x="262" y="46"/>
                  </a:cubicBezTo>
                  <a:cubicBezTo>
                    <a:pt x="263" y="46"/>
                    <a:pt x="263" y="46"/>
                    <a:pt x="263" y="46"/>
                  </a:cubicBezTo>
                  <a:cubicBezTo>
                    <a:pt x="264" y="46"/>
                    <a:pt x="264" y="46"/>
                    <a:pt x="264" y="46"/>
                  </a:cubicBezTo>
                  <a:cubicBezTo>
                    <a:pt x="265" y="46"/>
                    <a:pt x="265" y="45"/>
                    <a:pt x="265" y="45"/>
                  </a:cubicBezTo>
                  <a:cubicBezTo>
                    <a:pt x="264" y="45"/>
                    <a:pt x="264" y="45"/>
                    <a:pt x="264" y="45"/>
                  </a:cubicBezTo>
                  <a:cubicBezTo>
                    <a:pt x="263" y="45"/>
                    <a:pt x="263" y="45"/>
                    <a:pt x="263" y="45"/>
                  </a:cubicBezTo>
                  <a:cubicBezTo>
                    <a:pt x="262" y="45"/>
                    <a:pt x="261" y="45"/>
                    <a:pt x="261" y="44"/>
                  </a:cubicBezTo>
                  <a:cubicBezTo>
                    <a:pt x="261" y="44"/>
                    <a:pt x="261" y="44"/>
                    <a:pt x="261" y="44"/>
                  </a:cubicBezTo>
                  <a:cubicBezTo>
                    <a:pt x="261" y="43"/>
                    <a:pt x="261" y="43"/>
                    <a:pt x="261" y="43"/>
                  </a:cubicBezTo>
                  <a:cubicBezTo>
                    <a:pt x="261" y="42"/>
                    <a:pt x="262" y="43"/>
                    <a:pt x="262" y="42"/>
                  </a:cubicBezTo>
                  <a:cubicBezTo>
                    <a:pt x="262" y="42"/>
                    <a:pt x="262" y="42"/>
                    <a:pt x="262" y="42"/>
                  </a:cubicBezTo>
                  <a:cubicBezTo>
                    <a:pt x="262" y="42"/>
                    <a:pt x="262" y="41"/>
                    <a:pt x="262" y="41"/>
                  </a:cubicBezTo>
                  <a:cubicBezTo>
                    <a:pt x="261" y="41"/>
                    <a:pt x="261" y="41"/>
                    <a:pt x="261" y="41"/>
                  </a:cubicBezTo>
                  <a:cubicBezTo>
                    <a:pt x="261" y="40"/>
                    <a:pt x="261" y="40"/>
                    <a:pt x="261" y="40"/>
                  </a:cubicBezTo>
                  <a:cubicBezTo>
                    <a:pt x="261" y="40"/>
                    <a:pt x="261" y="39"/>
                    <a:pt x="261" y="39"/>
                  </a:cubicBezTo>
                  <a:cubicBezTo>
                    <a:pt x="262" y="39"/>
                    <a:pt x="262" y="39"/>
                    <a:pt x="262" y="39"/>
                  </a:cubicBezTo>
                  <a:cubicBezTo>
                    <a:pt x="263" y="39"/>
                    <a:pt x="263" y="39"/>
                    <a:pt x="263" y="39"/>
                  </a:cubicBezTo>
                  <a:cubicBezTo>
                    <a:pt x="264" y="39"/>
                    <a:pt x="264" y="39"/>
                    <a:pt x="264" y="39"/>
                  </a:cubicBezTo>
                  <a:cubicBezTo>
                    <a:pt x="265" y="39"/>
                    <a:pt x="265" y="39"/>
                    <a:pt x="266" y="39"/>
                  </a:cubicBezTo>
                  <a:cubicBezTo>
                    <a:pt x="266" y="39"/>
                    <a:pt x="267" y="39"/>
                    <a:pt x="267" y="39"/>
                  </a:cubicBezTo>
                  <a:cubicBezTo>
                    <a:pt x="267" y="39"/>
                    <a:pt x="267" y="39"/>
                    <a:pt x="268" y="39"/>
                  </a:cubicBezTo>
                  <a:cubicBezTo>
                    <a:pt x="268" y="40"/>
                    <a:pt x="268" y="40"/>
                    <a:pt x="268" y="40"/>
                  </a:cubicBezTo>
                  <a:cubicBezTo>
                    <a:pt x="269" y="40"/>
                    <a:pt x="269" y="41"/>
                    <a:pt x="269" y="41"/>
                  </a:cubicBezTo>
                  <a:cubicBezTo>
                    <a:pt x="269" y="41"/>
                    <a:pt x="270" y="41"/>
                    <a:pt x="270" y="41"/>
                  </a:cubicBezTo>
                  <a:cubicBezTo>
                    <a:pt x="270" y="41"/>
                    <a:pt x="270" y="41"/>
                    <a:pt x="270" y="41"/>
                  </a:cubicBezTo>
                  <a:cubicBezTo>
                    <a:pt x="270" y="41"/>
                    <a:pt x="271" y="42"/>
                    <a:pt x="271" y="42"/>
                  </a:cubicBezTo>
                  <a:cubicBezTo>
                    <a:pt x="271" y="42"/>
                    <a:pt x="271" y="42"/>
                    <a:pt x="271" y="42"/>
                  </a:cubicBezTo>
                  <a:cubicBezTo>
                    <a:pt x="271" y="42"/>
                    <a:pt x="271" y="42"/>
                    <a:pt x="271" y="41"/>
                  </a:cubicBezTo>
                  <a:cubicBezTo>
                    <a:pt x="272" y="41"/>
                    <a:pt x="272" y="41"/>
                    <a:pt x="272" y="41"/>
                  </a:cubicBezTo>
                  <a:cubicBezTo>
                    <a:pt x="272" y="40"/>
                    <a:pt x="272" y="40"/>
                    <a:pt x="272" y="40"/>
                  </a:cubicBezTo>
                  <a:cubicBezTo>
                    <a:pt x="272" y="40"/>
                    <a:pt x="272" y="40"/>
                    <a:pt x="273" y="39"/>
                  </a:cubicBezTo>
                  <a:cubicBezTo>
                    <a:pt x="273" y="39"/>
                    <a:pt x="273" y="39"/>
                    <a:pt x="273" y="39"/>
                  </a:cubicBezTo>
                  <a:cubicBezTo>
                    <a:pt x="273" y="38"/>
                    <a:pt x="272" y="38"/>
                    <a:pt x="272" y="38"/>
                  </a:cubicBezTo>
                  <a:cubicBezTo>
                    <a:pt x="271" y="38"/>
                    <a:pt x="271" y="37"/>
                    <a:pt x="271" y="37"/>
                  </a:cubicBezTo>
                  <a:cubicBezTo>
                    <a:pt x="271" y="37"/>
                    <a:pt x="272" y="37"/>
                    <a:pt x="272" y="37"/>
                  </a:cubicBezTo>
                  <a:cubicBezTo>
                    <a:pt x="272" y="37"/>
                    <a:pt x="273" y="36"/>
                    <a:pt x="273" y="37"/>
                  </a:cubicBezTo>
                  <a:cubicBezTo>
                    <a:pt x="273" y="37"/>
                    <a:pt x="273" y="37"/>
                    <a:pt x="274" y="37"/>
                  </a:cubicBezTo>
                  <a:cubicBezTo>
                    <a:pt x="274" y="38"/>
                    <a:pt x="274" y="38"/>
                    <a:pt x="274" y="38"/>
                  </a:cubicBezTo>
                  <a:cubicBezTo>
                    <a:pt x="275" y="38"/>
                    <a:pt x="275" y="39"/>
                    <a:pt x="275" y="39"/>
                  </a:cubicBezTo>
                  <a:cubicBezTo>
                    <a:pt x="275" y="39"/>
                    <a:pt x="275" y="39"/>
                    <a:pt x="275" y="40"/>
                  </a:cubicBezTo>
                  <a:cubicBezTo>
                    <a:pt x="275" y="40"/>
                    <a:pt x="276" y="40"/>
                    <a:pt x="276" y="40"/>
                  </a:cubicBezTo>
                  <a:cubicBezTo>
                    <a:pt x="276" y="40"/>
                    <a:pt x="277" y="41"/>
                    <a:pt x="276" y="41"/>
                  </a:cubicBezTo>
                  <a:cubicBezTo>
                    <a:pt x="276" y="41"/>
                    <a:pt x="276" y="41"/>
                    <a:pt x="276" y="42"/>
                  </a:cubicBezTo>
                  <a:cubicBezTo>
                    <a:pt x="276" y="42"/>
                    <a:pt x="276" y="42"/>
                    <a:pt x="276" y="42"/>
                  </a:cubicBezTo>
                  <a:cubicBezTo>
                    <a:pt x="276" y="42"/>
                    <a:pt x="276" y="42"/>
                    <a:pt x="275" y="42"/>
                  </a:cubicBezTo>
                  <a:cubicBezTo>
                    <a:pt x="275" y="43"/>
                    <a:pt x="275" y="43"/>
                    <a:pt x="275" y="44"/>
                  </a:cubicBezTo>
                  <a:cubicBezTo>
                    <a:pt x="275" y="45"/>
                    <a:pt x="275" y="45"/>
                    <a:pt x="275" y="46"/>
                  </a:cubicBezTo>
                  <a:cubicBezTo>
                    <a:pt x="275" y="47"/>
                    <a:pt x="275" y="47"/>
                    <a:pt x="275" y="47"/>
                  </a:cubicBezTo>
                  <a:cubicBezTo>
                    <a:pt x="275" y="48"/>
                    <a:pt x="275" y="48"/>
                    <a:pt x="275" y="48"/>
                  </a:cubicBezTo>
                  <a:cubicBezTo>
                    <a:pt x="275" y="48"/>
                    <a:pt x="275" y="48"/>
                    <a:pt x="275" y="49"/>
                  </a:cubicBezTo>
                  <a:cubicBezTo>
                    <a:pt x="274" y="49"/>
                    <a:pt x="273" y="49"/>
                    <a:pt x="273" y="49"/>
                  </a:cubicBezTo>
                  <a:cubicBezTo>
                    <a:pt x="273" y="49"/>
                    <a:pt x="273" y="50"/>
                    <a:pt x="273" y="50"/>
                  </a:cubicBezTo>
                  <a:cubicBezTo>
                    <a:pt x="273" y="50"/>
                    <a:pt x="274" y="51"/>
                    <a:pt x="274" y="51"/>
                  </a:cubicBezTo>
                  <a:cubicBezTo>
                    <a:pt x="274" y="51"/>
                    <a:pt x="273" y="52"/>
                    <a:pt x="273" y="52"/>
                  </a:cubicBezTo>
                  <a:cubicBezTo>
                    <a:pt x="273" y="52"/>
                    <a:pt x="274" y="53"/>
                    <a:pt x="274" y="53"/>
                  </a:cubicBezTo>
                  <a:cubicBezTo>
                    <a:pt x="274" y="53"/>
                    <a:pt x="275" y="54"/>
                    <a:pt x="275" y="54"/>
                  </a:cubicBezTo>
                  <a:cubicBezTo>
                    <a:pt x="276" y="55"/>
                    <a:pt x="276" y="55"/>
                    <a:pt x="276" y="55"/>
                  </a:cubicBezTo>
                  <a:cubicBezTo>
                    <a:pt x="276" y="56"/>
                    <a:pt x="277" y="56"/>
                    <a:pt x="277" y="57"/>
                  </a:cubicBezTo>
                  <a:cubicBezTo>
                    <a:pt x="278" y="57"/>
                    <a:pt x="278" y="57"/>
                    <a:pt x="279" y="58"/>
                  </a:cubicBezTo>
                  <a:cubicBezTo>
                    <a:pt x="280" y="59"/>
                    <a:pt x="280" y="59"/>
                    <a:pt x="281" y="59"/>
                  </a:cubicBezTo>
                  <a:cubicBezTo>
                    <a:pt x="282" y="60"/>
                    <a:pt x="282" y="60"/>
                    <a:pt x="282" y="61"/>
                  </a:cubicBezTo>
                  <a:cubicBezTo>
                    <a:pt x="283" y="61"/>
                    <a:pt x="283" y="62"/>
                    <a:pt x="284" y="62"/>
                  </a:cubicBezTo>
                  <a:cubicBezTo>
                    <a:pt x="284" y="63"/>
                    <a:pt x="284" y="63"/>
                    <a:pt x="285" y="63"/>
                  </a:cubicBezTo>
                  <a:cubicBezTo>
                    <a:pt x="285" y="63"/>
                    <a:pt x="286" y="64"/>
                    <a:pt x="286" y="64"/>
                  </a:cubicBezTo>
                  <a:cubicBezTo>
                    <a:pt x="287" y="65"/>
                    <a:pt x="288" y="65"/>
                    <a:pt x="288" y="66"/>
                  </a:cubicBezTo>
                  <a:cubicBezTo>
                    <a:pt x="289" y="66"/>
                    <a:pt x="289" y="67"/>
                    <a:pt x="290" y="67"/>
                  </a:cubicBezTo>
                  <a:cubicBezTo>
                    <a:pt x="290" y="68"/>
                    <a:pt x="290" y="68"/>
                    <a:pt x="291" y="68"/>
                  </a:cubicBezTo>
                  <a:cubicBezTo>
                    <a:pt x="291" y="68"/>
                    <a:pt x="291" y="67"/>
                    <a:pt x="291" y="67"/>
                  </a:cubicBezTo>
                  <a:cubicBezTo>
                    <a:pt x="291" y="67"/>
                    <a:pt x="291" y="66"/>
                    <a:pt x="291" y="66"/>
                  </a:cubicBezTo>
                  <a:cubicBezTo>
                    <a:pt x="291" y="65"/>
                    <a:pt x="291" y="65"/>
                    <a:pt x="291" y="64"/>
                  </a:cubicBezTo>
                  <a:cubicBezTo>
                    <a:pt x="291" y="64"/>
                    <a:pt x="290" y="63"/>
                    <a:pt x="290" y="63"/>
                  </a:cubicBezTo>
                  <a:cubicBezTo>
                    <a:pt x="290" y="63"/>
                    <a:pt x="289" y="63"/>
                    <a:pt x="290" y="62"/>
                  </a:cubicBezTo>
                  <a:cubicBezTo>
                    <a:pt x="290" y="62"/>
                    <a:pt x="290" y="62"/>
                    <a:pt x="291" y="62"/>
                  </a:cubicBezTo>
                  <a:cubicBezTo>
                    <a:pt x="291" y="62"/>
                    <a:pt x="291" y="62"/>
                    <a:pt x="291" y="61"/>
                  </a:cubicBezTo>
                  <a:cubicBezTo>
                    <a:pt x="291" y="61"/>
                    <a:pt x="291" y="60"/>
                    <a:pt x="291" y="60"/>
                  </a:cubicBezTo>
                  <a:cubicBezTo>
                    <a:pt x="290" y="60"/>
                    <a:pt x="290" y="60"/>
                    <a:pt x="290" y="59"/>
                  </a:cubicBezTo>
                  <a:cubicBezTo>
                    <a:pt x="290" y="59"/>
                    <a:pt x="290" y="59"/>
                    <a:pt x="290" y="59"/>
                  </a:cubicBezTo>
                  <a:cubicBezTo>
                    <a:pt x="290" y="58"/>
                    <a:pt x="290" y="58"/>
                    <a:pt x="291" y="58"/>
                  </a:cubicBezTo>
                  <a:cubicBezTo>
                    <a:pt x="291" y="58"/>
                    <a:pt x="291" y="58"/>
                    <a:pt x="291" y="58"/>
                  </a:cubicBezTo>
                  <a:cubicBezTo>
                    <a:pt x="292" y="58"/>
                    <a:pt x="292" y="58"/>
                    <a:pt x="292" y="58"/>
                  </a:cubicBezTo>
                  <a:cubicBezTo>
                    <a:pt x="292" y="58"/>
                    <a:pt x="293" y="57"/>
                    <a:pt x="292" y="57"/>
                  </a:cubicBezTo>
                  <a:cubicBezTo>
                    <a:pt x="292" y="57"/>
                    <a:pt x="292" y="57"/>
                    <a:pt x="292" y="57"/>
                  </a:cubicBezTo>
                  <a:cubicBezTo>
                    <a:pt x="291" y="57"/>
                    <a:pt x="291" y="57"/>
                    <a:pt x="290" y="56"/>
                  </a:cubicBezTo>
                  <a:cubicBezTo>
                    <a:pt x="290" y="56"/>
                    <a:pt x="290" y="56"/>
                    <a:pt x="289" y="55"/>
                  </a:cubicBezTo>
                  <a:cubicBezTo>
                    <a:pt x="289" y="55"/>
                    <a:pt x="288" y="55"/>
                    <a:pt x="288" y="54"/>
                  </a:cubicBezTo>
                  <a:cubicBezTo>
                    <a:pt x="289" y="54"/>
                    <a:pt x="289" y="54"/>
                    <a:pt x="289" y="54"/>
                  </a:cubicBezTo>
                  <a:cubicBezTo>
                    <a:pt x="289" y="54"/>
                    <a:pt x="289" y="54"/>
                    <a:pt x="290" y="54"/>
                  </a:cubicBezTo>
                  <a:cubicBezTo>
                    <a:pt x="290" y="54"/>
                    <a:pt x="291" y="54"/>
                    <a:pt x="291" y="53"/>
                  </a:cubicBezTo>
                  <a:cubicBezTo>
                    <a:pt x="291" y="53"/>
                    <a:pt x="290" y="53"/>
                    <a:pt x="290" y="53"/>
                  </a:cubicBezTo>
                  <a:cubicBezTo>
                    <a:pt x="289" y="52"/>
                    <a:pt x="289" y="52"/>
                    <a:pt x="289" y="52"/>
                  </a:cubicBezTo>
                  <a:cubicBezTo>
                    <a:pt x="289" y="52"/>
                    <a:pt x="288" y="52"/>
                    <a:pt x="288" y="52"/>
                  </a:cubicBezTo>
                  <a:cubicBezTo>
                    <a:pt x="288" y="52"/>
                    <a:pt x="288" y="52"/>
                    <a:pt x="287" y="51"/>
                  </a:cubicBezTo>
                  <a:cubicBezTo>
                    <a:pt x="287" y="51"/>
                    <a:pt x="287" y="50"/>
                    <a:pt x="286" y="50"/>
                  </a:cubicBezTo>
                  <a:cubicBezTo>
                    <a:pt x="286" y="49"/>
                    <a:pt x="286" y="49"/>
                    <a:pt x="285" y="49"/>
                  </a:cubicBezTo>
                  <a:cubicBezTo>
                    <a:pt x="285" y="49"/>
                    <a:pt x="284" y="49"/>
                    <a:pt x="283" y="49"/>
                  </a:cubicBezTo>
                  <a:cubicBezTo>
                    <a:pt x="283" y="49"/>
                    <a:pt x="283" y="49"/>
                    <a:pt x="282" y="48"/>
                  </a:cubicBezTo>
                  <a:cubicBezTo>
                    <a:pt x="282" y="48"/>
                    <a:pt x="282" y="48"/>
                    <a:pt x="282" y="47"/>
                  </a:cubicBezTo>
                  <a:cubicBezTo>
                    <a:pt x="282" y="47"/>
                    <a:pt x="282" y="47"/>
                    <a:pt x="282" y="47"/>
                  </a:cubicBezTo>
                  <a:cubicBezTo>
                    <a:pt x="281" y="47"/>
                    <a:pt x="282" y="46"/>
                    <a:pt x="281" y="46"/>
                  </a:cubicBezTo>
                  <a:cubicBezTo>
                    <a:pt x="281" y="46"/>
                    <a:pt x="281" y="46"/>
                    <a:pt x="281" y="45"/>
                  </a:cubicBezTo>
                  <a:cubicBezTo>
                    <a:pt x="280" y="45"/>
                    <a:pt x="280" y="45"/>
                    <a:pt x="280" y="44"/>
                  </a:cubicBezTo>
                  <a:cubicBezTo>
                    <a:pt x="280" y="44"/>
                    <a:pt x="280" y="43"/>
                    <a:pt x="281" y="44"/>
                  </a:cubicBezTo>
                  <a:cubicBezTo>
                    <a:pt x="281" y="44"/>
                    <a:pt x="281" y="44"/>
                    <a:pt x="281" y="44"/>
                  </a:cubicBezTo>
                  <a:cubicBezTo>
                    <a:pt x="282" y="44"/>
                    <a:pt x="282" y="44"/>
                    <a:pt x="282" y="44"/>
                  </a:cubicBezTo>
                  <a:cubicBezTo>
                    <a:pt x="283" y="44"/>
                    <a:pt x="283" y="44"/>
                    <a:pt x="283" y="43"/>
                  </a:cubicBezTo>
                  <a:cubicBezTo>
                    <a:pt x="283" y="43"/>
                    <a:pt x="283" y="43"/>
                    <a:pt x="283" y="42"/>
                  </a:cubicBezTo>
                  <a:cubicBezTo>
                    <a:pt x="283" y="42"/>
                    <a:pt x="284" y="42"/>
                    <a:pt x="284" y="42"/>
                  </a:cubicBezTo>
                  <a:cubicBezTo>
                    <a:pt x="284" y="43"/>
                    <a:pt x="284" y="43"/>
                    <a:pt x="284" y="43"/>
                  </a:cubicBezTo>
                  <a:cubicBezTo>
                    <a:pt x="285" y="43"/>
                    <a:pt x="284" y="43"/>
                    <a:pt x="285" y="44"/>
                  </a:cubicBezTo>
                  <a:cubicBezTo>
                    <a:pt x="285" y="44"/>
                    <a:pt x="285" y="44"/>
                    <a:pt x="285" y="44"/>
                  </a:cubicBezTo>
                  <a:cubicBezTo>
                    <a:pt x="286" y="44"/>
                    <a:pt x="286" y="44"/>
                    <a:pt x="286" y="43"/>
                  </a:cubicBezTo>
                  <a:cubicBezTo>
                    <a:pt x="286" y="43"/>
                    <a:pt x="286" y="43"/>
                    <a:pt x="286" y="43"/>
                  </a:cubicBezTo>
                  <a:cubicBezTo>
                    <a:pt x="286" y="42"/>
                    <a:pt x="286" y="42"/>
                    <a:pt x="286" y="42"/>
                  </a:cubicBezTo>
                  <a:cubicBezTo>
                    <a:pt x="287" y="42"/>
                    <a:pt x="287" y="42"/>
                    <a:pt x="288" y="42"/>
                  </a:cubicBezTo>
                  <a:cubicBezTo>
                    <a:pt x="288" y="42"/>
                    <a:pt x="288" y="42"/>
                    <a:pt x="289" y="42"/>
                  </a:cubicBezTo>
                  <a:cubicBezTo>
                    <a:pt x="289" y="42"/>
                    <a:pt x="289" y="42"/>
                    <a:pt x="290" y="42"/>
                  </a:cubicBezTo>
                  <a:cubicBezTo>
                    <a:pt x="290" y="42"/>
                    <a:pt x="291" y="42"/>
                    <a:pt x="291" y="43"/>
                  </a:cubicBezTo>
                  <a:cubicBezTo>
                    <a:pt x="291" y="43"/>
                    <a:pt x="291" y="43"/>
                    <a:pt x="292" y="43"/>
                  </a:cubicBezTo>
                  <a:cubicBezTo>
                    <a:pt x="292" y="44"/>
                    <a:pt x="292" y="44"/>
                    <a:pt x="293" y="44"/>
                  </a:cubicBezTo>
                  <a:cubicBezTo>
                    <a:pt x="293" y="44"/>
                    <a:pt x="293" y="44"/>
                    <a:pt x="294" y="44"/>
                  </a:cubicBezTo>
                  <a:cubicBezTo>
                    <a:pt x="294" y="43"/>
                    <a:pt x="293" y="43"/>
                    <a:pt x="293" y="43"/>
                  </a:cubicBezTo>
                  <a:cubicBezTo>
                    <a:pt x="293" y="42"/>
                    <a:pt x="293" y="42"/>
                    <a:pt x="293" y="42"/>
                  </a:cubicBezTo>
                  <a:cubicBezTo>
                    <a:pt x="293" y="42"/>
                    <a:pt x="293" y="42"/>
                    <a:pt x="293" y="42"/>
                  </a:cubicBezTo>
                  <a:cubicBezTo>
                    <a:pt x="293" y="42"/>
                    <a:pt x="293" y="42"/>
                    <a:pt x="293" y="41"/>
                  </a:cubicBezTo>
                  <a:cubicBezTo>
                    <a:pt x="294" y="41"/>
                    <a:pt x="293" y="40"/>
                    <a:pt x="294" y="40"/>
                  </a:cubicBezTo>
                  <a:cubicBezTo>
                    <a:pt x="294" y="40"/>
                    <a:pt x="294" y="39"/>
                    <a:pt x="294" y="39"/>
                  </a:cubicBezTo>
                  <a:cubicBezTo>
                    <a:pt x="295" y="39"/>
                    <a:pt x="295" y="39"/>
                    <a:pt x="295" y="39"/>
                  </a:cubicBezTo>
                  <a:cubicBezTo>
                    <a:pt x="295" y="39"/>
                    <a:pt x="296" y="39"/>
                    <a:pt x="296" y="39"/>
                  </a:cubicBezTo>
                  <a:cubicBezTo>
                    <a:pt x="296" y="39"/>
                    <a:pt x="296" y="39"/>
                    <a:pt x="296" y="38"/>
                  </a:cubicBezTo>
                  <a:cubicBezTo>
                    <a:pt x="296" y="38"/>
                    <a:pt x="296" y="38"/>
                    <a:pt x="297" y="38"/>
                  </a:cubicBezTo>
                  <a:cubicBezTo>
                    <a:pt x="297" y="38"/>
                    <a:pt x="297" y="38"/>
                    <a:pt x="297" y="37"/>
                  </a:cubicBezTo>
                  <a:cubicBezTo>
                    <a:pt x="297" y="37"/>
                    <a:pt x="297" y="37"/>
                    <a:pt x="297" y="37"/>
                  </a:cubicBezTo>
                  <a:cubicBezTo>
                    <a:pt x="297" y="36"/>
                    <a:pt x="298" y="36"/>
                    <a:pt x="298" y="36"/>
                  </a:cubicBezTo>
                  <a:cubicBezTo>
                    <a:pt x="298" y="36"/>
                    <a:pt x="298" y="37"/>
                    <a:pt x="298" y="37"/>
                  </a:cubicBezTo>
                  <a:cubicBezTo>
                    <a:pt x="299" y="37"/>
                    <a:pt x="299" y="37"/>
                    <a:pt x="299" y="37"/>
                  </a:cubicBezTo>
                  <a:cubicBezTo>
                    <a:pt x="300" y="37"/>
                    <a:pt x="300" y="37"/>
                    <a:pt x="301" y="37"/>
                  </a:cubicBezTo>
                  <a:cubicBezTo>
                    <a:pt x="301" y="37"/>
                    <a:pt x="301" y="37"/>
                    <a:pt x="302" y="37"/>
                  </a:cubicBezTo>
                  <a:cubicBezTo>
                    <a:pt x="302" y="37"/>
                    <a:pt x="302" y="37"/>
                    <a:pt x="302" y="37"/>
                  </a:cubicBezTo>
                  <a:cubicBezTo>
                    <a:pt x="304" y="38"/>
                    <a:pt x="304" y="38"/>
                    <a:pt x="304" y="38"/>
                  </a:cubicBezTo>
                  <a:cubicBezTo>
                    <a:pt x="305" y="38"/>
                    <a:pt x="305" y="38"/>
                    <a:pt x="305" y="37"/>
                  </a:cubicBezTo>
                  <a:cubicBezTo>
                    <a:pt x="306" y="37"/>
                    <a:pt x="308" y="38"/>
                    <a:pt x="308" y="37"/>
                  </a:cubicBezTo>
                  <a:cubicBezTo>
                    <a:pt x="308" y="37"/>
                    <a:pt x="307" y="37"/>
                    <a:pt x="307" y="36"/>
                  </a:cubicBezTo>
                  <a:cubicBezTo>
                    <a:pt x="307" y="36"/>
                    <a:pt x="307" y="36"/>
                    <a:pt x="307" y="35"/>
                  </a:cubicBezTo>
                  <a:cubicBezTo>
                    <a:pt x="306" y="35"/>
                    <a:pt x="306" y="35"/>
                    <a:pt x="306" y="34"/>
                  </a:cubicBezTo>
                  <a:cubicBezTo>
                    <a:pt x="307" y="34"/>
                    <a:pt x="307" y="33"/>
                    <a:pt x="308" y="34"/>
                  </a:cubicBezTo>
                  <a:cubicBezTo>
                    <a:pt x="309" y="35"/>
                    <a:pt x="309" y="35"/>
                    <a:pt x="309" y="36"/>
                  </a:cubicBezTo>
                  <a:cubicBezTo>
                    <a:pt x="309" y="36"/>
                    <a:pt x="309" y="36"/>
                    <a:pt x="310" y="37"/>
                  </a:cubicBezTo>
                  <a:cubicBezTo>
                    <a:pt x="311" y="37"/>
                    <a:pt x="311" y="37"/>
                    <a:pt x="311" y="37"/>
                  </a:cubicBezTo>
                  <a:cubicBezTo>
                    <a:pt x="312" y="37"/>
                    <a:pt x="313" y="37"/>
                    <a:pt x="313" y="36"/>
                  </a:cubicBezTo>
                  <a:cubicBezTo>
                    <a:pt x="314" y="36"/>
                    <a:pt x="313" y="35"/>
                    <a:pt x="314" y="36"/>
                  </a:cubicBezTo>
                  <a:cubicBezTo>
                    <a:pt x="315" y="36"/>
                    <a:pt x="315" y="36"/>
                    <a:pt x="316" y="37"/>
                  </a:cubicBezTo>
                  <a:cubicBezTo>
                    <a:pt x="317" y="38"/>
                    <a:pt x="316" y="38"/>
                    <a:pt x="316" y="38"/>
                  </a:cubicBezTo>
                  <a:cubicBezTo>
                    <a:pt x="317" y="39"/>
                    <a:pt x="317" y="39"/>
                    <a:pt x="318" y="40"/>
                  </a:cubicBezTo>
                  <a:cubicBezTo>
                    <a:pt x="319" y="40"/>
                    <a:pt x="318" y="39"/>
                    <a:pt x="319" y="40"/>
                  </a:cubicBezTo>
                  <a:cubicBezTo>
                    <a:pt x="320" y="40"/>
                    <a:pt x="320" y="40"/>
                    <a:pt x="321" y="40"/>
                  </a:cubicBezTo>
                  <a:cubicBezTo>
                    <a:pt x="322" y="41"/>
                    <a:pt x="322" y="41"/>
                    <a:pt x="323" y="41"/>
                  </a:cubicBezTo>
                  <a:cubicBezTo>
                    <a:pt x="324" y="42"/>
                    <a:pt x="324" y="42"/>
                    <a:pt x="325" y="41"/>
                  </a:cubicBezTo>
                  <a:cubicBezTo>
                    <a:pt x="325" y="41"/>
                    <a:pt x="324" y="41"/>
                    <a:pt x="325" y="41"/>
                  </a:cubicBezTo>
                  <a:cubicBezTo>
                    <a:pt x="325" y="41"/>
                    <a:pt x="326" y="41"/>
                    <a:pt x="327" y="41"/>
                  </a:cubicBezTo>
                  <a:cubicBezTo>
                    <a:pt x="327" y="41"/>
                    <a:pt x="326" y="41"/>
                    <a:pt x="326" y="40"/>
                  </a:cubicBezTo>
                  <a:cubicBezTo>
                    <a:pt x="326" y="40"/>
                    <a:pt x="325" y="39"/>
                    <a:pt x="326" y="39"/>
                  </a:cubicBezTo>
                  <a:cubicBezTo>
                    <a:pt x="326" y="39"/>
                    <a:pt x="327" y="39"/>
                    <a:pt x="327" y="39"/>
                  </a:cubicBezTo>
                  <a:cubicBezTo>
                    <a:pt x="328" y="39"/>
                    <a:pt x="328" y="39"/>
                    <a:pt x="328" y="38"/>
                  </a:cubicBezTo>
                  <a:cubicBezTo>
                    <a:pt x="328" y="38"/>
                    <a:pt x="328" y="38"/>
                    <a:pt x="327" y="37"/>
                  </a:cubicBezTo>
                  <a:cubicBezTo>
                    <a:pt x="327" y="37"/>
                    <a:pt x="327" y="37"/>
                    <a:pt x="327" y="36"/>
                  </a:cubicBezTo>
                  <a:cubicBezTo>
                    <a:pt x="327" y="36"/>
                    <a:pt x="328" y="36"/>
                    <a:pt x="329" y="36"/>
                  </a:cubicBezTo>
                  <a:cubicBezTo>
                    <a:pt x="330" y="36"/>
                    <a:pt x="330" y="36"/>
                    <a:pt x="331" y="36"/>
                  </a:cubicBezTo>
                  <a:cubicBezTo>
                    <a:pt x="332" y="36"/>
                    <a:pt x="332" y="36"/>
                    <a:pt x="333" y="36"/>
                  </a:cubicBezTo>
                  <a:cubicBezTo>
                    <a:pt x="333" y="36"/>
                    <a:pt x="333" y="35"/>
                    <a:pt x="333" y="35"/>
                  </a:cubicBezTo>
                  <a:cubicBezTo>
                    <a:pt x="333" y="35"/>
                    <a:pt x="334" y="35"/>
                    <a:pt x="335" y="35"/>
                  </a:cubicBezTo>
                  <a:cubicBezTo>
                    <a:pt x="335" y="35"/>
                    <a:pt x="335" y="35"/>
                    <a:pt x="335" y="34"/>
                  </a:cubicBezTo>
                  <a:close/>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8" name="Freeform 541"/>
            <p:cNvSpPr>
              <a:spLocks/>
            </p:cNvSpPr>
            <p:nvPr/>
          </p:nvSpPr>
          <p:spPr bwMode="auto">
            <a:xfrm>
              <a:off x="8112126" y="903289"/>
              <a:ext cx="130175" cy="53975"/>
            </a:xfrm>
            <a:custGeom>
              <a:avLst/>
              <a:gdLst>
                <a:gd name="T0" fmla="*/ 8 w 12"/>
                <a:gd name="T1" fmla="*/ 4 h 5"/>
                <a:gd name="T2" fmla="*/ 10 w 12"/>
                <a:gd name="T3" fmla="*/ 3 h 5"/>
                <a:gd name="T4" fmla="*/ 4 w 12"/>
                <a:gd name="T5" fmla="*/ 1 h 5"/>
                <a:gd name="T6" fmla="*/ 2 w 12"/>
                <a:gd name="T7" fmla="*/ 0 h 5"/>
                <a:gd name="T8" fmla="*/ 0 w 12"/>
                <a:gd name="T9" fmla="*/ 4 h 5"/>
                <a:gd name="T10" fmla="*/ 3 w 12"/>
                <a:gd name="T11" fmla="*/ 5 h 5"/>
                <a:gd name="T12" fmla="*/ 8 w 12"/>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8" y="4"/>
                  </a:moveTo>
                  <a:cubicBezTo>
                    <a:pt x="9" y="4"/>
                    <a:pt x="12" y="4"/>
                    <a:pt x="10" y="3"/>
                  </a:cubicBezTo>
                  <a:cubicBezTo>
                    <a:pt x="8" y="1"/>
                    <a:pt x="6" y="2"/>
                    <a:pt x="4" y="1"/>
                  </a:cubicBezTo>
                  <a:cubicBezTo>
                    <a:pt x="2" y="0"/>
                    <a:pt x="2" y="0"/>
                    <a:pt x="2" y="0"/>
                  </a:cubicBezTo>
                  <a:cubicBezTo>
                    <a:pt x="1" y="1"/>
                    <a:pt x="1" y="2"/>
                    <a:pt x="0" y="4"/>
                  </a:cubicBezTo>
                  <a:cubicBezTo>
                    <a:pt x="3" y="5"/>
                    <a:pt x="3" y="5"/>
                    <a:pt x="3" y="5"/>
                  </a:cubicBezTo>
                  <a:cubicBezTo>
                    <a:pt x="5" y="5"/>
                    <a:pt x="7" y="5"/>
                    <a:pt x="8"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9" name="Freeform 542"/>
            <p:cNvSpPr>
              <a:spLocks/>
            </p:cNvSpPr>
            <p:nvPr/>
          </p:nvSpPr>
          <p:spPr bwMode="auto">
            <a:xfrm>
              <a:off x="8307389" y="1238251"/>
              <a:ext cx="96838" cy="31750"/>
            </a:xfrm>
            <a:custGeom>
              <a:avLst/>
              <a:gdLst>
                <a:gd name="T0" fmla="*/ 2 w 9"/>
                <a:gd name="T1" fmla="*/ 2 h 3"/>
                <a:gd name="T2" fmla="*/ 3 w 9"/>
                <a:gd name="T3" fmla="*/ 2 h 3"/>
                <a:gd name="T4" fmla="*/ 5 w 9"/>
                <a:gd name="T5" fmla="*/ 3 h 3"/>
                <a:gd name="T6" fmla="*/ 8 w 9"/>
                <a:gd name="T7" fmla="*/ 3 h 3"/>
                <a:gd name="T8" fmla="*/ 9 w 9"/>
                <a:gd name="T9" fmla="*/ 2 h 3"/>
                <a:gd name="T10" fmla="*/ 7 w 9"/>
                <a:gd name="T11" fmla="*/ 1 h 3"/>
                <a:gd name="T12" fmla="*/ 5 w 9"/>
                <a:gd name="T13" fmla="*/ 1 h 3"/>
                <a:gd name="T14" fmla="*/ 3 w 9"/>
                <a:gd name="T15" fmla="*/ 0 h 3"/>
                <a:gd name="T16" fmla="*/ 2 w 9"/>
                <a:gd name="T17" fmla="*/ 1 h 3"/>
                <a:gd name="T18" fmla="*/ 0 w 9"/>
                <a:gd name="T19" fmla="*/ 0 h 3"/>
                <a:gd name="T20" fmla="*/ 0 w 9"/>
                <a:gd name="T21" fmla="*/ 1 h 3"/>
                <a:gd name="T22" fmla="*/ 2 w 9"/>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2" y="2"/>
                  </a:moveTo>
                  <a:cubicBezTo>
                    <a:pt x="3" y="2"/>
                    <a:pt x="2" y="1"/>
                    <a:pt x="3" y="2"/>
                  </a:cubicBezTo>
                  <a:cubicBezTo>
                    <a:pt x="4" y="2"/>
                    <a:pt x="4" y="2"/>
                    <a:pt x="5" y="3"/>
                  </a:cubicBezTo>
                  <a:cubicBezTo>
                    <a:pt x="6" y="3"/>
                    <a:pt x="7" y="3"/>
                    <a:pt x="8" y="3"/>
                  </a:cubicBezTo>
                  <a:cubicBezTo>
                    <a:pt x="8" y="3"/>
                    <a:pt x="9" y="3"/>
                    <a:pt x="9" y="2"/>
                  </a:cubicBezTo>
                  <a:cubicBezTo>
                    <a:pt x="8" y="2"/>
                    <a:pt x="8" y="2"/>
                    <a:pt x="7" y="1"/>
                  </a:cubicBezTo>
                  <a:cubicBezTo>
                    <a:pt x="7" y="1"/>
                    <a:pt x="6" y="1"/>
                    <a:pt x="5" y="1"/>
                  </a:cubicBezTo>
                  <a:cubicBezTo>
                    <a:pt x="4" y="0"/>
                    <a:pt x="4" y="0"/>
                    <a:pt x="3" y="0"/>
                  </a:cubicBezTo>
                  <a:cubicBezTo>
                    <a:pt x="2" y="0"/>
                    <a:pt x="3" y="1"/>
                    <a:pt x="2" y="1"/>
                  </a:cubicBezTo>
                  <a:cubicBezTo>
                    <a:pt x="1" y="1"/>
                    <a:pt x="1" y="0"/>
                    <a:pt x="0" y="0"/>
                  </a:cubicBezTo>
                  <a:cubicBezTo>
                    <a:pt x="0" y="0"/>
                    <a:pt x="0" y="0"/>
                    <a:pt x="0" y="1"/>
                  </a:cubicBezTo>
                  <a:cubicBezTo>
                    <a:pt x="0" y="1"/>
                    <a:pt x="1" y="1"/>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grpSp>
      <p:sp>
        <p:nvSpPr>
          <p:cNvPr id="527" name="Freeform 70"/>
          <p:cNvSpPr/>
          <p:nvPr/>
        </p:nvSpPr>
        <p:spPr>
          <a:xfrm flipV="1">
            <a:off x="3780870" y="5509371"/>
            <a:ext cx="2170546" cy="47618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25400" cmpd="sng">
            <a:solidFill>
              <a:schemeClr val="accent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3200" dirty="0">
              <a:latin typeface="Source Sans Pro" charset="0"/>
            </a:endParaRPr>
          </a:p>
        </p:txBody>
      </p:sp>
      <p:grpSp>
        <p:nvGrpSpPr>
          <p:cNvPr id="528" name="Skupina 527"/>
          <p:cNvGrpSpPr/>
          <p:nvPr/>
        </p:nvGrpSpPr>
        <p:grpSpPr>
          <a:xfrm>
            <a:off x="3556649" y="5248013"/>
            <a:ext cx="305690" cy="305690"/>
            <a:chOff x="4126608" y="3991809"/>
            <a:chExt cx="435363" cy="435363"/>
          </a:xfrm>
        </p:grpSpPr>
        <p:sp>
          <p:nvSpPr>
            <p:cNvPr id="529" name="Oval 80"/>
            <p:cNvSpPr/>
            <p:nvPr/>
          </p:nvSpPr>
          <p:spPr>
            <a:xfrm>
              <a:off x="4126608" y="3991809"/>
              <a:ext cx="435363" cy="43536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charset="0"/>
              </a:endParaRPr>
            </a:p>
          </p:txBody>
        </p:sp>
        <p:sp>
          <p:nvSpPr>
            <p:cNvPr id="530" name="Oval 81"/>
            <p:cNvSpPr/>
            <p:nvPr/>
          </p:nvSpPr>
          <p:spPr>
            <a:xfrm>
              <a:off x="4209126" y="4074327"/>
              <a:ext cx="270326" cy="270326"/>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charset="0"/>
              </a:endParaRPr>
            </a:p>
          </p:txBody>
        </p:sp>
      </p:grpSp>
      <p:sp>
        <p:nvSpPr>
          <p:cNvPr id="531" name="TextBox 75"/>
          <p:cNvSpPr txBox="1"/>
          <p:nvPr/>
        </p:nvSpPr>
        <p:spPr>
          <a:xfrm>
            <a:off x="3995936" y="5604043"/>
            <a:ext cx="2097868" cy="341632"/>
          </a:xfrm>
          <a:prstGeom prst="rect">
            <a:avLst/>
          </a:prstGeom>
          <a:noFill/>
        </p:spPr>
        <p:txBody>
          <a:bodyPr wrap="square" lIns="121920" rIns="121920" rtlCol="0">
            <a:spAutoFit/>
          </a:bodyPr>
          <a:lstStyle/>
          <a:p>
            <a:pPr algn="ctr">
              <a:lnSpc>
                <a:spcPct val="90000"/>
              </a:lnSpc>
              <a:spcBef>
                <a:spcPts val="1067"/>
              </a:spcBef>
            </a:pPr>
            <a:r>
              <a:rPr lang="ru-RU" dirty="0" smtClean="0">
                <a:latin typeface="Bebas Neue" charset="0"/>
                <a:ea typeface="Bebas Neue" charset="0"/>
                <a:cs typeface="Bebas Neue" charset="0"/>
              </a:rPr>
              <a:t>80 </a:t>
            </a:r>
            <a:r>
              <a:rPr lang="en-US" dirty="0" smtClean="0">
                <a:latin typeface="Bebas Neue" charset="0"/>
                <a:ea typeface="Bebas Neue" charset="0"/>
                <a:cs typeface="Bebas Neue" charset="0"/>
              </a:rPr>
              <a:t>countries</a:t>
            </a:r>
            <a:endParaRPr lang="en-US" sz="1100" dirty="0">
              <a:latin typeface="Source Sans Pro" charset="0"/>
            </a:endParaRPr>
          </a:p>
        </p:txBody>
      </p:sp>
      <p:sp>
        <p:nvSpPr>
          <p:cNvPr id="532" name="Freeform 16"/>
          <p:cNvSpPr>
            <a:spLocks noEditPoints="1"/>
          </p:cNvSpPr>
          <p:nvPr/>
        </p:nvSpPr>
        <p:spPr bwMode="auto">
          <a:xfrm>
            <a:off x="5302444" y="2798863"/>
            <a:ext cx="140480" cy="163894"/>
          </a:xfrm>
          <a:custGeom>
            <a:avLst/>
            <a:gdLst>
              <a:gd name="T0" fmla="*/ 169 w 200"/>
              <a:gd name="T1" fmla="*/ 24 h 235"/>
              <a:gd name="T2" fmla="*/ 172 w 200"/>
              <a:gd name="T3" fmla="*/ 27 h 235"/>
              <a:gd name="T4" fmla="*/ 172 w 200"/>
              <a:gd name="T5" fmla="*/ 102 h 235"/>
              <a:gd name="T6" fmla="*/ 169 w 200"/>
              <a:gd name="T7" fmla="*/ 105 h 235"/>
              <a:gd name="T8" fmla="*/ 154 w 200"/>
              <a:gd name="T9" fmla="*/ 105 h 235"/>
              <a:gd name="T10" fmla="*/ 48 w 200"/>
              <a:gd name="T11" fmla="*/ 105 h 235"/>
              <a:gd name="T12" fmla="*/ 31 w 200"/>
              <a:gd name="T13" fmla="*/ 105 h 235"/>
              <a:gd name="T14" fmla="*/ 27 w 200"/>
              <a:gd name="T15" fmla="*/ 102 h 235"/>
              <a:gd name="T16" fmla="*/ 27 w 200"/>
              <a:gd name="T17" fmla="*/ 27 h 235"/>
              <a:gd name="T18" fmla="*/ 31 w 200"/>
              <a:gd name="T19" fmla="*/ 24 h 235"/>
              <a:gd name="T20" fmla="*/ 169 w 200"/>
              <a:gd name="T21" fmla="*/ 24 h 235"/>
              <a:gd name="T22" fmla="*/ 24 w 200"/>
              <a:gd name="T23" fmla="*/ 190 h 235"/>
              <a:gd name="T24" fmla="*/ 176 w 200"/>
              <a:gd name="T25" fmla="*/ 190 h 235"/>
              <a:gd name="T26" fmla="*/ 196 w 200"/>
              <a:gd name="T27" fmla="*/ 165 h 235"/>
              <a:gd name="T28" fmla="*/ 195 w 200"/>
              <a:gd name="T29" fmla="*/ 158 h 235"/>
              <a:gd name="T30" fmla="*/ 192 w 200"/>
              <a:gd name="T31" fmla="*/ 144 h 235"/>
              <a:gd name="T32" fmla="*/ 192 w 200"/>
              <a:gd name="T33" fmla="*/ 22 h 235"/>
              <a:gd name="T34" fmla="*/ 169 w 200"/>
              <a:gd name="T35" fmla="*/ 0 h 235"/>
              <a:gd name="T36" fmla="*/ 30 w 200"/>
              <a:gd name="T37" fmla="*/ 0 h 235"/>
              <a:gd name="T38" fmla="*/ 7 w 200"/>
              <a:gd name="T39" fmla="*/ 22 h 235"/>
              <a:gd name="T40" fmla="*/ 7 w 200"/>
              <a:gd name="T41" fmla="*/ 153 h 235"/>
              <a:gd name="T42" fmla="*/ 3 w 200"/>
              <a:gd name="T43" fmla="*/ 165 h 235"/>
              <a:gd name="T44" fmla="*/ 24 w 200"/>
              <a:gd name="T45" fmla="*/ 190 h 235"/>
              <a:gd name="T46" fmla="*/ 164 w 200"/>
              <a:gd name="T47" fmla="*/ 201 h 235"/>
              <a:gd name="T48" fmla="*/ 200 w 200"/>
              <a:gd name="T49" fmla="*/ 222 h 235"/>
              <a:gd name="T50" fmla="*/ 196 w 200"/>
              <a:gd name="T51" fmla="*/ 229 h 235"/>
              <a:gd name="T52" fmla="*/ 192 w 200"/>
              <a:gd name="T53" fmla="*/ 235 h 235"/>
              <a:gd name="T54" fmla="*/ 168 w 200"/>
              <a:gd name="T55" fmla="*/ 221 h 235"/>
              <a:gd name="T56" fmla="*/ 31 w 200"/>
              <a:gd name="T57" fmla="*/ 221 h 235"/>
              <a:gd name="T58" fmla="*/ 7 w 200"/>
              <a:gd name="T59" fmla="*/ 235 h 235"/>
              <a:gd name="T60" fmla="*/ 0 w 200"/>
              <a:gd name="T61" fmla="*/ 222 h 235"/>
              <a:gd name="T62" fmla="*/ 36 w 200"/>
              <a:gd name="T63" fmla="*/ 201 h 235"/>
              <a:gd name="T64" fmla="*/ 66 w 200"/>
              <a:gd name="T65" fmla="*/ 201 h 235"/>
              <a:gd name="T66" fmla="*/ 49 w 200"/>
              <a:gd name="T67" fmla="*/ 211 h 235"/>
              <a:gd name="T68" fmla="*/ 151 w 200"/>
              <a:gd name="T69" fmla="*/ 211 h 235"/>
              <a:gd name="T70" fmla="*/ 133 w 200"/>
              <a:gd name="T71" fmla="*/ 201 h 235"/>
              <a:gd name="T72" fmla="*/ 164 w 200"/>
              <a:gd name="T73" fmla="*/ 201 h 235"/>
              <a:gd name="T74" fmla="*/ 169 w 200"/>
              <a:gd name="T75" fmla="*/ 129 h 235"/>
              <a:gd name="T76" fmla="*/ 172 w 200"/>
              <a:gd name="T77" fmla="*/ 131 h 235"/>
              <a:gd name="T78" fmla="*/ 172 w 200"/>
              <a:gd name="T79" fmla="*/ 149 h 235"/>
              <a:gd name="T80" fmla="*/ 169 w 200"/>
              <a:gd name="T81" fmla="*/ 152 h 235"/>
              <a:gd name="T82" fmla="*/ 168 w 200"/>
              <a:gd name="T83" fmla="*/ 152 h 235"/>
              <a:gd name="T84" fmla="*/ 140 w 200"/>
              <a:gd name="T85" fmla="*/ 139 h 235"/>
              <a:gd name="T86" fmla="*/ 135 w 200"/>
              <a:gd name="T87" fmla="*/ 132 h 235"/>
              <a:gd name="T88" fmla="*/ 135 w 200"/>
              <a:gd name="T89" fmla="*/ 130 h 235"/>
              <a:gd name="T90" fmla="*/ 137 w 200"/>
              <a:gd name="T91" fmla="*/ 129 h 235"/>
              <a:gd name="T92" fmla="*/ 169 w 200"/>
              <a:gd name="T93" fmla="*/ 129 h 235"/>
              <a:gd name="T94" fmla="*/ 30 w 200"/>
              <a:gd name="T95" fmla="*/ 129 h 235"/>
              <a:gd name="T96" fmla="*/ 62 w 200"/>
              <a:gd name="T97" fmla="*/ 129 h 235"/>
              <a:gd name="T98" fmla="*/ 65 w 200"/>
              <a:gd name="T99" fmla="*/ 130 h 235"/>
              <a:gd name="T100" fmla="*/ 65 w 200"/>
              <a:gd name="T101" fmla="*/ 132 h 235"/>
              <a:gd name="T102" fmla="*/ 60 w 200"/>
              <a:gd name="T103" fmla="*/ 139 h 235"/>
              <a:gd name="T104" fmla="*/ 32 w 200"/>
              <a:gd name="T105" fmla="*/ 152 h 235"/>
              <a:gd name="T106" fmla="*/ 30 w 200"/>
              <a:gd name="T107" fmla="*/ 152 h 235"/>
              <a:gd name="T108" fmla="*/ 27 w 200"/>
              <a:gd name="T109" fmla="*/ 149 h 235"/>
              <a:gd name="T110" fmla="*/ 27 w 200"/>
              <a:gd name="T111" fmla="*/ 131 h 235"/>
              <a:gd name="T112" fmla="*/ 30 w 200"/>
              <a:gd name="T113" fmla="*/ 12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235">
                <a:moveTo>
                  <a:pt x="169" y="24"/>
                </a:moveTo>
                <a:cubicBezTo>
                  <a:pt x="171" y="24"/>
                  <a:pt x="172" y="26"/>
                  <a:pt x="172" y="27"/>
                </a:cubicBezTo>
                <a:cubicBezTo>
                  <a:pt x="172" y="102"/>
                  <a:pt x="172" y="102"/>
                  <a:pt x="172" y="102"/>
                </a:cubicBezTo>
                <a:cubicBezTo>
                  <a:pt x="172" y="104"/>
                  <a:pt x="171" y="105"/>
                  <a:pt x="169" y="105"/>
                </a:cubicBezTo>
                <a:cubicBezTo>
                  <a:pt x="154" y="105"/>
                  <a:pt x="154" y="105"/>
                  <a:pt x="154" y="105"/>
                </a:cubicBezTo>
                <a:cubicBezTo>
                  <a:pt x="118" y="105"/>
                  <a:pt x="83" y="105"/>
                  <a:pt x="48" y="105"/>
                </a:cubicBezTo>
                <a:cubicBezTo>
                  <a:pt x="31" y="105"/>
                  <a:pt x="31" y="105"/>
                  <a:pt x="31" y="105"/>
                </a:cubicBezTo>
                <a:cubicBezTo>
                  <a:pt x="29" y="105"/>
                  <a:pt x="27" y="104"/>
                  <a:pt x="27" y="102"/>
                </a:cubicBezTo>
                <a:cubicBezTo>
                  <a:pt x="27" y="27"/>
                  <a:pt x="27" y="27"/>
                  <a:pt x="27" y="27"/>
                </a:cubicBezTo>
                <a:cubicBezTo>
                  <a:pt x="27" y="26"/>
                  <a:pt x="29" y="24"/>
                  <a:pt x="31" y="24"/>
                </a:cubicBezTo>
                <a:cubicBezTo>
                  <a:pt x="77" y="24"/>
                  <a:pt x="123" y="24"/>
                  <a:pt x="169" y="24"/>
                </a:cubicBezTo>
                <a:close/>
                <a:moveTo>
                  <a:pt x="24" y="190"/>
                </a:moveTo>
                <a:cubicBezTo>
                  <a:pt x="74" y="192"/>
                  <a:pt x="125" y="192"/>
                  <a:pt x="176" y="190"/>
                </a:cubicBezTo>
                <a:cubicBezTo>
                  <a:pt x="190" y="190"/>
                  <a:pt x="197" y="178"/>
                  <a:pt x="196" y="165"/>
                </a:cubicBezTo>
                <a:cubicBezTo>
                  <a:pt x="196" y="161"/>
                  <a:pt x="196" y="159"/>
                  <a:pt x="195" y="158"/>
                </a:cubicBezTo>
                <a:cubicBezTo>
                  <a:pt x="193" y="153"/>
                  <a:pt x="192" y="149"/>
                  <a:pt x="192" y="144"/>
                </a:cubicBezTo>
                <a:cubicBezTo>
                  <a:pt x="192" y="103"/>
                  <a:pt x="192" y="63"/>
                  <a:pt x="192" y="22"/>
                </a:cubicBezTo>
                <a:cubicBezTo>
                  <a:pt x="192" y="10"/>
                  <a:pt x="182" y="0"/>
                  <a:pt x="169" y="0"/>
                </a:cubicBezTo>
                <a:cubicBezTo>
                  <a:pt x="123" y="0"/>
                  <a:pt x="76" y="0"/>
                  <a:pt x="30" y="0"/>
                </a:cubicBezTo>
                <a:cubicBezTo>
                  <a:pt x="18" y="0"/>
                  <a:pt x="7" y="10"/>
                  <a:pt x="7" y="22"/>
                </a:cubicBezTo>
                <a:cubicBezTo>
                  <a:pt x="7" y="66"/>
                  <a:pt x="7" y="110"/>
                  <a:pt x="7" y="153"/>
                </a:cubicBezTo>
                <a:cubicBezTo>
                  <a:pt x="3" y="158"/>
                  <a:pt x="3" y="158"/>
                  <a:pt x="3" y="165"/>
                </a:cubicBezTo>
                <a:cubicBezTo>
                  <a:pt x="3" y="178"/>
                  <a:pt x="10" y="189"/>
                  <a:pt x="24" y="190"/>
                </a:cubicBezTo>
                <a:close/>
                <a:moveTo>
                  <a:pt x="164" y="201"/>
                </a:moveTo>
                <a:cubicBezTo>
                  <a:pt x="200" y="222"/>
                  <a:pt x="200" y="222"/>
                  <a:pt x="200" y="222"/>
                </a:cubicBezTo>
                <a:cubicBezTo>
                  <a:pt x="196" y="229"/>
                  <a:pt x="196" y="229"/>
                  <a:pt x="196" y="229"/>
                </a:cubicBezTo>
                <a:cubicBezTo>
                  <a:pt x="192" y="235"/>
                  <a:pt x="192" y="235"/>
                  <a:pt x="192" y="235"/>
                </a:cubicBezTo>
                <a:cubicBezTo>
                  <a:pt x="168" y="221"/>
                  <a:pt x="168" y="221"/>
                  <a:pt x="168" y="221"/>
                </a:cubicBezTo>
                <a:cubicBezTo>
                  <a:pt x="31" y="221"/>
                  <a:pt x="31" y="221"/>
                  <a:pt x="31" y="221"/>
                </a:cubicBezTo>
                <a:cubicBezTo>
                  <a:pt x="7" y="235"/>
                  <a:pt x="7" y="235"/>
                  <a:pt x="7" y="235"/>
                </a:cubicBezTo>
                <a:cubicBezTo>
                  <a:pt x="0" y="222"/>
                  <a:pt x="0" y="222"/>
                  <a:pt x="0" y="222"/>
                </a:cubicBezTo>
                <a:cubicBezTo>
                  <a:pt x="36" y="201"/>
                  <a:pt x="36" y="201"/>
                  <a:pt x="36" y="201"/>
                </a:cubicBezTo>
                <a:cubicBezTo>
                  <a:pt x="66" y="201"/>
                  <a:pt x="66" y="201"/>
                  <a:pt x="66" y="201"/>
                </a:cubicBezTo>
                <a:cubicBezTo>
                  <a:pt x="49" y="211"/>
                  <a:pt x="49" y="211"/>
                  <a:pt x="49" y="211"/>
                </a:cubicBezTo>
                <a:cubicBezTo>
                  <a:pt x="151" y="211"/>
                  <a:pt x="151" y="211"/>
                  <a:pt x="151" y="211"/>
                </a:cubicBezTo>
                <a:cubicBezTo>
                  <a:pt x="133" y="201"/>
                  <a:pt x="133" y="201"/>
                  <a:pt x="133" y="201"/>
                </a:cubicBezTo>
                <a:cubicBezTo>
                  <a:pt x="143" y="201"/>
                  <a:pt x="154" y="201"/>
                  <a:pt x="164" y="201"/>
                </a:cubicBezTo>
                <a:close/>
                <a:moveTo>
                  <a:pt x="169" y="129"/>
                </a:moveTo>
                <a:cubicBezTo>
                  <a:pt x="171" y="129"/>
                  <a:pt x="172" y="130"/>
                  <a:pt x="172" y="131"/>
                </a:cubicBezTo>
                <a:cubicBezTo>
                  <a:pt x="172" y="149"/>
                  <a:pt x="172" y="149"/>
                  <a:pt x="172" y="149"/>
                </a:cubicBezTo>
                <a:cubicBezTo>
                  <a:pt x="172" y="151"/>
                  <a:pt x="171" y="152"/>
                  <a:pt x="169" y="152"/>
                </a:cubicBezTo>
                <a:cubicBezTo>
                  <a:pt x="168" y="152"/>
                  <a:pt x="168" y="152"/>
                  <a:pt x="168" y="152"/>
                </a:cubicBezTo>
                <a:cubicBezTo>
                  <a:pt x="156" y="152"/>
                  <a:pt x="145" y="147"/>
                  <a:pt x="140" y="139"/>
                </a:cubicBezTo>
                <a:cubicBezTo>
                  <a:pt x="135" y="132"/>
                  <a:pt x="135" y="132"/>
                  <a:pt x="135" y="132"/>
                </a:cubicBezTo>
                <a:cubicBezTo>
                  <a:pt x="134" y="131"/>
                  <a:pt x="134" y="130"/>
                  <a:pt x="135" y="130"/>
                </a:cubicBezTo>
                <a:cubicBezTo>
                  <a:pt x="135" y="129"/>
                  <a:pt x="136" y="129"/>
                  <a:pt x="137" y="129"/>
                </a:cubicBezTo>
                <a:cubicBezTo>
                  <a:pt x="169" y="129"/>
                  <a:pt x="169" y="129"/>
                  <a:pt x="169" y="129"/>
                </a:cubicBezTo>
                <a:close/>
                <a:moveTo>
                  <a:pt x="30" y="129"/>
                </a:moveTo>
                <a:cubicBezTo>
                  <a:pt x="62" y="129"/>
                  <a:pt x="62" y="129"/>
                  <a:pt x="62" y="129"/>
                </a:cubicBezTo>
                <a:cubicBezTo>
                  <a:pt x="63" y="129"/>
                  <a:pt x="64" y="129"/>
                  <a:pt x="65" y="130"/>
                </a:cubicBezTo>
                <a:cubicBezTo>
                  <a:pt x="65" y="130"/>
                  <a:pt x="65" y="131"/>
                  <a:pt x="65" y="132"/>
                </a:cubicBezTo>
                <a:cubicBezTo>
                  <a:pt x="60" y="139"/>
                  <a:pt x="60" y="139"/>
                  <a:pt x="60" y="139"/>
                </a:cubicBezTo>
                <a:cubicBezTo>
                  <a:pt x="54" y="147"/>
                  <a:pt x="44" y="152"/>
                  <a:pt x="32" y="152"/>
                </a:cubicBezTo>
                <a:cubicBezTo>
                  <a:pt x="30" y="152"/>
                  <a:pt x="30" y="152"/>
                  <a:pt x="30" y="152"/>
                </a:cubicBezTo>
                <a:cubicBezTo>
                  <a:pt x="28" y="152"/>
                  <a:pt x="27" y="151"/>
                  <a:pt x="27" y="149"/>
                </a:cubicBezTo>
                <a:cubicBezTo>
                  <a:pt x="27" y="131"/>
                  <a:pt x="27" y="131"/>
                  <a:pt x="27" y="131"/>
                </a:cubicBezTo>
                <a:cubicBezTo>
                  <a:pt x="27" y="130"/>
                  <a:pt x="28" y="129"/>
                  <a:pt x="30" y="1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33" name="Freeform 46"/>
          <p:cNvSpPr>
            <a:spLocks/>
          </p:cNvSpPr>
          <p:nvPr/>
        </p:nvSpPr>
        <p:spPr bwMode="auto">
          <a:xfrm>
            <a:off x="5405814" y="2891338"/>
            <a:ext cx="187307" cy="185930"/>
          </a:xfrm>
          <a:custGeom>
            <a:avLst/>
            <a:gdLst>
              <a:gd name="T0" fmla="*/ 37 w 267"/>
              <a:gd name="T1" fmla="*/ 230 h 267"/>
              <a:gd name="T2" fmla="*/ 37 w 267"/>
              <a:gd name="T3" fmla="*/ 216 h 267"/>
              <a:gd name="T4" fmla="*/ 0 w 267"/>
              <a:gd name="T5" fmla="*/ 192 h 267"/>
              <a:gd name="T6" fmla="*/ 14 w 267"/>
              <a:gd name="T7" fmla="*/ 184 h 267"/>
              <a:gd name="T8" fmla="*/ 58 w 267"/>
              <a:gd name="T9" fmla="*/ 178 h 267"/>
              <a:gd name="T10" fmla="*/ 67 w 267"/>
              <a:gd name="T11" fmla="*/ 177 h 267"/>
              <a:gd name="T12" fmla="*/ 94 w 267"/>
              <a:gd name="T13" fmla="*/ 142 h 267"/>
              <a:gd name="T14" fmla="*/ 114 w 267"/>
              <a:gd name="T15" fmla="*/ 116 h 267"/>
              <a:gd name="T16" fmla="*/ 19 w 267"/>
              <a:gd name="T17" fmla="*/ 87 h 267"/>
              <a:gd name="T18" fmla="*/ 36 w 267"/>
              <a:gd name="T19" fmla="*/ 64 h 267"/>
              <a:gd name="T20" fmla="*/ 162 w 267"/>
              <a:gd name="T21" fmla="*/ 67 h 267"/>
              <a:gd name="T22" fmla="*/ 194 w 267"/>
              <a:gd name="T23" fmla="*/ 36 h 267"/>
              <a:gd name="T24" fmla="*/ 259 w 267"/>
              <a:gd name="T25" fmla="*/ 7 h 267"/>
              <a:gd name="T26" fmla="*/ 230 w 267"/>
              <a:gd name="T27" fmla="*/ 73 h 267"/>
              <a:gd name="T28" fmla="*/ 199 w 267"/>
              <a:gd name="T29" fmla="*/ 104 h 267"/>
              <a:gd name="T30" fmla="*/ 202 w 267"/>
              <a:gd name="T31" fmla="*/ 230 h 267"/>
              <a:gd name="T32" fmla="*/ 179 w 267"/>
              <a:gd name="T33" fmla="*/ 248 h 267"/>
              <a:gd name="T34" fmla="*/ 151 w 267"/>
              <a:gd name="T35" fmla="*/ 152 h 267"/>
              <a:gd name="T36" fmla="*/ 125 w 267"/>
              <a:gd name="T37" fmla="*/ 172 h 267"/>
              <a:gd name="T38" fmla="*/ 89 w 267"/>
              <a:gd name="T39" fmla="*/ 199 h 267"/>
              <a:gd name="T40" fmla="*/ 88 w 267"/>
              <a:gd name="T41" fmla="*/ 209 h 267"/>
              <a:gd name="T42" fmla="*/ 82 w 267"/>
              <a:gd name="T43" fmla="*/ 252 h 267"/>
              <a:gd name="T44" fmla="*/ 75 w 267"/>
              <a:gd name="T45" fmla="*/ 267 h 267"/>
              <a:gd name="T46" fmla="*/ 50 w 267"/>
              <a:gd name="T47" fmla="*/ 229 h 267"/>
              <a:gd name="T48" fmla="*/ 37 w 267"/>
              <a:gd name="T49" fmla="*/ 2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7" h="267">
                <a:moveTo>
                  <a:pt x="37" y="230"/>
                </a:moveTo>
                <a:cubicBezTo>
                  <a:pt x="34" y="227"/>
                  <a:pt x="34" y="222"/>
                  <a:pt x="37" y="216"/>
                </a:cubicBezTo>
                <a:cubicBezTo>
                  <a:pt x="0" y="192"/>
                  <a:pt x="0" y="192"/>
                  <a:pt x="0" y="192"/>
                </a:cubicBezTo>
                <a:cubicBezTo>
                  <a:pt x="4" y="188"/>
                  <a:pt x="8" y="185"/>
                  <a:pt x="14" y="184"/>
                </a:cubicBezTo>
                <a:cubicBezTo>
                  <a:pt x="58" y="178"/>
                  <a:pt x="58" y="178"/>
                  <a:pt x="58" y="178"/>
                </a:cubicBezTo>
                <a:cubicBezTo>
                  <a:pt x="61" y="178"/>
                  <a:pt x="64" y="178"/>
                  <a:pt x="67" y="177"/>
                </a:cubicBezTo>
                <a:cubicBezTo>
                  <a:pt x="72" y="170"/>
                  <a:pt x="87" y="151"/>
                  <a:pt x="94" y="142"/>
                </a:cubicBezTo>
                <a:cubicBezTo>
                  <a:pt x="114" y="116"/>
                  <a:pt x="114" y="116"/>
                  <a:pt x="114" y="116"/>
                </a:cubicBezTo>
                <a:cubicBezTo>
                  <a:pt x="19" y="87"/>
                  <a:pt x="19" y="87"/>
                  <a:pt x="19" y="87"/>
                </a:cubicBezTo>
                <a:cubicBezTo>
                  <a:pt x="9" y="84"/>
                  <a:pt x="27" y="62"/>
                  <a:pt x="36" y="64"/>
                </a:cubicBezTo>
                <a:cubicBezTo>
                  <a:pt x="162" y="67"/>
                  <a:pt x="162" y="67"/>
                  <a:pt x="162" y="67"/>
                </a:cubicBezTo>
                <a:cubicBezTo>
                  <a:pt x="194" y="36"/>
                  <a:pt x="194" y="36"/>
                  <a:pt x="194" y="36"/>
                </a:cubicBezTo>
                <a:cubicBezTo>
                  <a:pt x="218" y="11"/>
                  <a:pt x="252" y="0"/>
                  <a:pt x="259" y="7"/>
                </a:cubicBezTo>
                <a:cubicBezTo>
                  <a:pt x="267" y="15"/>
                  <a:pt x="255" y="48"/>
                  <a:pt x="230" y="73"/>
                </a:cubicBezTo>
                <a:cubicBezTo>
                  <a:pt x="199" y="104"/>
                  <a:pt x="199" y="104"/>
                  <a:pt x="199" y="104"/>
                </a:cubicBezTo>
                <a:cubicBezTo>
                  <a:pt x="202" y="230"/>
                  <a:pt x="202" y="230"/>
                  <a:pt x="202" y="230"/>
                </a:cubicBezTo>
                <a:cubicBezTo>
                  <a:pt x="205" y="239"/>
                  <a:pt x="182" y="257"/>
                  <a:pt x="179" y="248"/>
                </a:cubicBezTo>
                <a:cubicBezTo>
                  <a:pt x="151" y="152"/>
                  <a:pt x="151" y="152"/>
                  <a:pt x="151" y="152"/>
                </a:cubicBezTo>
                <a:cubicBezTo>
                  <a:pt x="125" y="172"/>
                  <a:pt x="125" y="172"/>
                  <a:pt x="125" y="172"/>
                </a:cubicBezTo>
                <a:cubicBezTo>
                  <a:pt x="115" y="179"/>
                  <a:pt x="96" y="194"/>
                  <a:pt x="89" y="199"/>
                </a:cubicBezTo>
                <a:cubicBezTo>
                  <a:pt x="89" y="202"/>
                  <a:pt x="88" y="205"/>
                  <a:pt x="88" y="209"/>
                </a:cubicBezTo>
                <a:cubicBezTo>
                  <a:pt x="82" y="252"/>
                  <a:pt x="82" y="252"/>
                  <a:pt x="82" y="252"/>
                </a:cubicBezTo>
                <a:cubicBezTo>
                  <a:pt x="81" y="259"/>
                  <a:pt x="79" y="263"/>
                  <a:pt x="75" y="267"/>
                </a:cubicBezTo>
                <a:cubicBezTo>
                  <a:pt x="50" y="229"/>
                  <a:pt x="50" y="229"/>
                  <a:pt x="50" y="229"/>
                </a:cubicBezTo>
                <a:cubicBezTo>
                  <a:pt x="44" y="232"/>
                  <a:pt x="39" y="232"/>
                  <a:pt x="37" y="23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34" name="Freeform 139"/>
          <p:cNvSpPr>
            <a:spLocks noEditPoints="1"/>
          </p:cNvSpPr>
          <p:nvPr/>
        </p:nvSpPr>
        <p:spPr bwMode="auto">
          <a:xfrm>
            <a:off x="5490594" y="2145084"/>
            <a:ext cx="203834" cy="169403"/>
          </a:xfrm>
          <a:custGeom>
            <a:avLst/>
            <a:gdLst>
              <a:gd name="T0" fmla="*/ 98 w 291"/>
              <a:gd name="T1" fmla="*/ 23 h 242"/>
              <a:gd name="T2" fmla="*/ 126 w 291"/>
              <a:gd name="T3" fmla="*/ 26 h 242"/>
              <a:gd name="T4" fmla="*/ 89 w 291"/>
              <a:gd name="T5" fmla="*/ 144 h 242"/>
              <a:gd name="T6" fmla="*/ 0 w 291"/>
              <a:gd name="T7" fmla="*/ 239 h 242"/>
              <a:gd name="T8" fmla="*/ 3 w 291"/>
              <a:gd name="T9" fmla="*/ 224 h 242"/>
              <a:gd name="T10" fmla="*/ 291 w 291"/>
              <a:gd name="T11" fmla="*/ 227 h 242"/>
              <a:gd name="T12" fmla="*/ 288 w 291"/>
              <a:gd name="T13" fmla="*/ 242 h 242"/>
              <a:gd name="T14" fmla="*/ 0 w 291"/>
              <a:gd name="T15" fmla="*/ 239 h 242"/>
              <a:gd name="T16" fmla="*/ 46 w 291"/>
              <a:gd name="T17" fmla="*/ 3 h 242"/>
              <a:gd name="T18" fmla="*/ 18 w 291"/>
              <a:gd name="T19" fmla="*/ 6 h 242"/>
              <a:gd name="T20" fmla="*/ 60 w 291"/>
              <a:gd name="T21" fmla="*/ 218 h 242"/>
              <a:gd name="T22" fmla="*/ 235 w 291"/>
              <a:gd name="T23" fmla="*/ 0 h 242"/>
              <a:gd name="T24" fmla="*/ 251 w 291"/>
              <a:gd name="T25" fmla="*/ 36 h 242"/>
              <a:gd name="T26" fmla="*/ 177 w 291"/>
              <a:gd name="T27" fmla="*/ 37 h 242"/>
              <a:gd name="T28" fmla="*/ 174 w 291"/>
              <a:gd name="T29" fmla="*/ 30 h 242"/>
              <a:gd name="T30" fmla="*/ 198 w 291"/>
              <a:gd name="T31" fmla="*/ 16 h 242"/>
              <a:gd name="T32" fmla="*/ 215 w 291"/>
              <a:gd name="T33" fmla="*/ 13 h 242"/>
              <a:gd name="T34" fmla="*/ 66 w 291"/>
              <a:gd name="T35" fmla="*/ 218 h 242"/>
              <a:gd name="T36" fmla="*/ 282 w 291"/>
              <a:gd name="T37" fmla="*/ 144 h 242"/>
              <a:gd name="T38" fmla="*/ 209 w 291"/>
              <a:gd name="T39" fmla="*/ 154 h 242"/>
              <a:gd name="T40" fmla="*/ 139 w 291"/>
              <a:gd name="T41" fmla="*/ 154 h 242"/>
              <a:gd name="T42" fmla="*/ 70 w 291"/>
              <a:gd name="T43" fmla="*/ 154 h 242"/>
              <a:gd name="T44" fmla="*/ 66 w 291"/>
              <a:gd name="T45" fmla="*/ 218 h 242"/>
              <a:gd name="T46" fmla="*/ 219 w 291"/>
              <a:gd name="T47" fmla="*/ 168 h 242"/>
              <a:gd name="T48" fmla="*/ 265 w 291"/>
              <a:gd name="T49" fmla="*/ 189 h 242"/>
              <a:gd name="T50" fmla="*/ 84 w 291"/>
              <a:gd name="T51" fmla="*/ 189 h 242"/>
              <a:gd name="T52" fmla="*/ 129 w 291"/>
              <a:gd name="T53" fmla="*/ 168 h 242"/>
              <a:gd name="T54" fmla="*/ 84 w 291"/>
              <a:gd name="T55" fmla="*/ 189 h 242"/>
              <a:gd name="T56" fmla="*/ 151 w 291"/>
              <a:gd name="T57" fmla="*/ 168 h 242"/>
              <a:gd name="T58" fmla="*/ 197 w 291"/>
              <a:gd name="T59" fmla="*/ 189 h 242"/>
              <a:gd name="T60" fmla="*/ 164 w 291"/>
              <a:gd name="T61" fmla="*/ 49 h 242"/>
              <a:gd name="T62" fmla="*/ 193 w 291"/>
              <a:gd name="T63" fmla="*/ 46 h 242"/>
              <a:gd name="T64" fmla="*/ 202 w 291"/>
              <a:gd name="T65" fmla="*/ 136 h 242"/>
              <a:gd name="T66" fmla="*/ 158 w 291"/>
              <a:gd name="T67" fmla="*/ 13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1" h="242">
                <a:moveTo>
                  <a:pt x="95" y="26"/>
                </a:moveTo>
                <a:cubicBezTo>
                  <a:pt x="95" y="25"/>
                  <a:pt x="96" y="23"/>
                  <a:pt x="98" y="23"/>
                </a:cubicBezTo>
                <a:cubicBezTo>
                  <a:pt x="123" y="23"/>
                  <a:pt x="123" y="23"/>
                  <a:pt x="123" y="23"/>
                </a:cubicBezTo>
                <a:cubicBezTo>
                  <a:pt x="125" y="23"/>
                  <a:pt x="126" y="25"/>
                  <a:pt x="126" y="26"/>
                </a:cubicBezTo>
                <a:cubicBezTo>
                  <a:pt x="128" y="63"/>
                  <a:pt x="130" y="99"/>
                  <a:pt x="131" y="136"/>
                </a:cubicBezTo>
                <a:cubicBezTo>
                  <a:pt x="89" y="144"/>
                  <a:pt x="89" y="144"/>
                  <a:pt x="89" y="144"/>
                </a:cubicBezTo>
                <a:cubicBezTo>
                  <a:pt x="91" y="107"/>
                  <a:pt x="93" y="63"/>
                  <a:pt x="95" y="26"/>
                </a:cubicBezTo>
                <a:close/>
                <a:moveTo>
                  <a:pt x="0" y="239"/>
                </a:moveTo>
                <a:cubicBezTo>
                  <a:pt x="0" y="227"/>
                  <a:pt x="0" y="227"/>
                  <a:pt x="0" y="227"/>
                </a:cubicBezTo>
                <a:cubicBezTo>
                  <a:pt x="0" y="226"/>
                  <a:pt x="1" y="224"/>
                  <a:pt x="3" y="224"/>
                </a:cubicBezTo>
                <a:cubicBezTo>
                  <a:pt x="288" y="224"/>
                  <a:pt x="288" y="224"/>
                  <a:pt x="288" y="224"/>
                </a:cubicBezTo>
                <a:cubicBezTo>
                  <a:pt x="289" y="224"/>
                  <a:pt x="291" y="226"/>
                  <a:pt x="291" y="227"/>
                </a:cubicBezTo>
                <a:cubicBezTo>
                  <a:pt x="291" y="239"/>
                  <a:pt x="291" y="239"/>
                  <a:pt x="291" y="239"/>
                </a:cubicBezTo>
                <a:cubicBezTo>
                  <a:pt x="291" y="241"/>
                  <a:pt x="289" y="242"/>
                  <a:pt x="288" y="242"/>
                </a:cubicBezTo>
                <a:cubicBezTo>
                  <a:pt x="3" y="242"/>
                  <a:pt x="3" y="242"/>
                  <a:pt x="3" y="242"/>
                </a:cubicBezTo>
                <a:cubicBezTo>
                  <a:pt x="1" y="242"/>
                  <a:pt x="0" y="241"/>
                  <a:pt x="0" y="239"/>
                </a:cubicBezTo>
                <a:close/>
                <a:moveTo>
                  <a:pt x="49" y="6"/>
                </a:moveTo>
                <a:cubicBezTo>
                  <a:pt x="49" y="4"/>
                  <a:pt x="48" y="3"/>
                  <a:pt x="46" y="3"/>
                </a:cubicBezTo>
                <a:cubicBezTo>
                  <a:pt x="21" y="3"/>
                  <a:pt x="21" y="3"/>
                  <a:pt x="21" y="3"/>
                </a:cubicBezTo>
                <a:cubicBezTo>
                  <a:pt x="20" y="3"/>
                  <a:pt x="18" y="4"/>
                  <a:pt x="18" y="6"/>
                </a:cubicBezTo>
                <a:cubicBezTo>
                  <a:pt x="15" y="76"/>
                  <a:pt x="11" y="147"/>
                  <a:pt x="8" y="218"/>
                </a:cubicBezTo>
                <a:cubicBezTo>
                  <a:pt x="60" y="218"/>
                  <a:pt x="60" y="218"/>
                  <a:pt x="60" y="218"/>
                </a:cubicBezTo>
                <a:cubicBezTo>
                  <a:pt x="56" y="147"/>
                  <a:pt x="53" y="76"/>
                  <a:pt x="49" y="6"/>
                </a:cubicBezTo>
                <a:close/>
                <a:moveTo>
                  <a:pt x="235" y="0"/>
                </a:moveTo>
                <a:cubicBezTo>
                  <a:pt x="246" y="0"/>
                  <a:pt x="256" y="10"/>
                  <a:pt x="256" y="22"/>
                </a:cubicBezTo>
                <a:cubicBezTo>
                  <a:pt x="256" y="27"/>
                  <a:pt x="254" y="32"/>
                  <a:pt x="251" y="36"/>
                </a:cubicBezTo>
                <a:cubicBezTo>
                  <a:pt x="250" y="37"/>
                  <a:pt x="249" y="37"/>
                  <a:pt x="248" y="37"/>
                </a:cubicBezTo>
                <a:cubicBezTo>
                  <a:pt x="177" y="37"/>
                  <a:pt x="177" y="37"/>
                  <a:pt x="177" y="37"/>
                </a:cubicBezTo>
                <a:cubicBezTo>
                  <a:pt x="176" y="37"/>
                  <a:pt x="175" y="36"/>
                  <a:pt x="175" y="35"/>
                </a:cubicBezTo>
                <a:cubicBezTo>
                  <a:pt x="174" y="33"/>
                  <a:pt x="174" y="32"/>
                  <a:pt x="174" y="30"/>
                </a:cubicBezTo>
                <a:cubicBezTo>
                  <a:pt x="174" y="21"/>
                  <a:pt x="185" y="14"/>
                  <a:pt x="191" y="14"/>
                </a:cubicBezTo>
                <a:cubicBezTo>
                  <a:pt x="197" y="14"/>
                  <a:pt x="196" y="15"/>
                  <a:pt x="198" y="16"/>
                </a:cubicBezTo>
                <a:cubicBezTo>
                  <a:pt x="201" y="13"/>
                  <a:pt x="207" y="12"/>
                  <a:pt x="210" y="12"/>
                </a:cubicBezTo>
                <a:cubicBezTo>
                  <a:pt x="213" y="12"/>
                  <a:pt x="213" y="12"/>
                  <a:pt x="215" y="13"/>
                </a:cubicBezTo>
                <a:cubicBezTo>
                  <a:pt x="218" y="5"/>
                  <a:pt x="225" y="0"/>
                  <a:pt x="235" y="0"/>
                </a:cubicBezTo>
                <a:close/>
                <a:moveTo>
                  <a:pt x="66" y="218"/>
                </a:moveTo>
                <a:cubicBezTo>
                  <a:pt x="138" y="218"/>
                  <a:pt x="210" y="218"/>
                  <a:pt x="282" y="218"/>
                </a:cubicBezTo>
                <a:cubicBezTo>
                  <a:pt x="282" y="193"/>
                  <a:pt x="282" y="169"/>
                  <a:pt x="282" y="144"/>
                </a:cubicBezTo>
                <a:cubicBezTo>
                  <a:pt x="282" y="143"/>
                  <a:pt x="281" y="141"/>
                  <a:pt x="279" y="141"/>
                </a:cubicBezTo>
                <a:cubicBezTo>
                  <a:pt x="209" y="154"/>
                  <a:pt x="209" y="154"/>
                  <a:pt x="209" y="154"/>
                </a:cubicBezTo>
                <a:cubicBezTo>
                  <a:pt x="209" y="141"/>
                  <a:pt x="209" y="141"/>
                  <a:pt x="209" y="141"/>
                </a:cubicBezTo>
                <a:cubicBezTo>
                  <a:pt x="139" y="154"/>
                  <a:pt x="139" y="154"/>
                  <a:pt x="139" y="154"/>
                </a:cubicBezTo>
                <a:cubicBezTo>
                  <a:pt x="139" y="141"/>
                  <a:pt x="139" y="141"/>
                  <a:pt x="139" y="141"/>
                </a:cubicBezTo>
                <a:cubicBezTo>
                  <a:pt x="70" y="154"/>
                  <a:pt x="70" y="154"/>
                  <a:pt x="70" y="154"/>
                </a:cubicBezTo>
                <a:cubicBezTo>
                  <a:pt x="68" y="155"/>
                  <a:pt x="66" y="157"/>
                  <a:pt x="66" y="159"/>
                </a:cubicBezTo>
                <a:cubicBezTo>
                  <a:pt x="66" y="181"/>
                  <a:pt x="66" y="195"/>
                  <a:pt x="66" y="218"/>
                </a:cubicBezTo>
                <a:close/>
                <a:moveTo>
                  <a:pt x="219" y="189"/>
                </a:moveTo>
                <a:cubicBezTo>
                  <a:pt x="219" y="168"/>
                  <a:pt x="219" y="168"/>
                  <a:pt x="219" y="168"/>
                </a:cubicBezTo>
                <a:cubicBezTo>
                  <a:pt x="265" y="168"/>
                  <a:pt x="265" y="168"/>
                  <a:pt x="265" y="168"/>
                </a:cubicBezTo>
                <a:cubicBezTo>
                  <a:pt x="265" y="189"/>
                  <a:pt x="265" y="189"/>
                  <a:pt x="265" y="189"/>
                </a:cubicBezTo>
                <a:cubicBezTo>
                  <a:pt x="219" y="189"/>
                  <a:pt x="219" y="189"/>
                  <a:pt x="219" y="189"/>
                </a:cubicBezTo>
                <a:close/>
                <a:moveTo>
                  <a:pt x="84" y="189"/>
                </a:moveTo>
                <a:cubicBezTo>
                  <a:pt x="84" y="168"/>
                  <a:pt x="84" y="168"/>
                  <a:pt x="84" y="168"/>
                </a:cubicBezTo>
                <a:cubicBezTo>
                  <a:pt x="129" y="168"/>
                  <a:pt x="129" y="168"/>
                  <a:pt x="129" y="168"/>
                </a:cubicBezTo>
                <a:cubicBezTo>
                  <a:pt x="129" y="189"/>
                  <a:pt x="129" y="189"/>
                  <a:pt x="129" y="189"/>
                </a:cubicBezTo>
                <a:cubicBezTo>
                  <a:pt x="84" y="189"/>
                  <a:pt x="84" y="189"/>
                  <a:pt x="84" y="189"/>
                </a:cubicBezTo>
                <a:close/>
                <a:moveTo>
                  <a:pt x="151" y="189"/>
                </a:moveTo>
                <a:cubicBezTo>
                  <a:pt x="151" y="168"/>
                  <a:pt x="151" y="168"/>
                  <a:pt x="151" y="168"/>
                </a:cubicBezTo>
                <a:cubicBezTo>
                  <a:pt x="197" y="168"/>
                  <a:pt x="197" y="168"/>
                  <a:pt x="197" y="168"/>
                </a:cubicBezTo>
                <a:cubicBezTo>
                  <a:pt x="197" y="189"/>
                  <a:pt x="197" y="189"/>
                  <a:pt x="197" y="189"/>
                </a:cubicBezTo>
                <a:cubicBezTo>
                  <a:pt x="151" y="189"/>
                  <a:pt x="151" y="189"/>
                  <a:pt x="151" y="189"/>
                </a:cubicBezTo>
                <a:close/>
                <a:moveTo>
                  <a:pt x="164" y="49"/>
                </a:moveTo>
                <a:cubicBezTo>
                  <a:pt x="164" y="47"/>
                  <a:pt x="165" y="46"/>
                  <a:pt x="167" y="46"/>
                </a:cubicBezTo>
                <a:cubicBezTo>
                  <a:pt x="193" y="46"/>
                  <a:pt x="193" y="46"/>
                  <a:pt x="193" y="46"/>
                </a:cubicBezTo>
                <a:cubicBezTo>
                  <a:pt x="194" y="46"/>
                  <a:pt x="195" y="47"/>
                  <a:pt x="196" y="49"/>
                </a:cubicBezTo>
                <a:cubicBezTo>
                  <a:pt x="198" y="78"/>
                  <a:pt x="200" y="107"/>
                  <a:pt x="202" y="136"/>
                </a:cubicBezTo>
                <a:cubicBezTo>
                  <a:pt x="157" y="144"/>
                  <a:pt x="157" y="144"/>
                  <a:pt x="157" y="144"/>
                </a:cubicBezTo>
                <a:cubicBezTo>
                  <a:pt x="158" y="140"/>
                  <a:pt x="158" y="135"/>
                  <a:pt x="158" y="131"/>
                </a:cubicBezTo>
                <a:cubicBezTo>
                  <a:pt x="160" y="106"/>
                  <a:pt x="162" y="74"/>
                  <a:pt x="164"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35" name="Freeform 139"/>
          <p:cNvSpPr>
            <a:spLocks noEditPoints="1"/>
          </p:cNvSpPr>
          <p:nvPr/>
        </p:nvSpPr>
        <p:spPr bwMode="auto">
          <a:xfrm>
            <a:off x="6323691" y="2479231"/>
            <a:ext cx="203834" cy="169403"/>
          </a:xfrm>
          <a:custGeom>
            <a:avLst/>
            <a:gdLst>
              <a:gd name="T0" fmla="*/ 98 w 291"/>
              <a:gd name="T1" fmla="*/ 23 h 242"/>
              <a:gd name="T2" fmla="*/ 126 w 291"/>
              <a:gd name="T3" fmla="*/ 26 h 242"/>
              <a:gd name="T4" fmla="*/ 89 w 291"/>
              <a:gd name="T5" fmla="*/ 144 h 242"/>
              <a:gd name="T6" fmla="*/ 0 w 291"/>
              <a:gd name="T7" fmla="*/ 239 h 242"/>
              <a:gd name="T8" fmla="*/ 3 w 291"/>
              <a:gd name="T9" fmla="*/ 224 h 242"/>
              <a:gd name="T10" fmla="*/ 291 w 291"/>
              <a:gd name="T11" fmla="*/ 227 h 242"/>
              <a:gd name="T12" fmla="*/ 288 w 291"/>
              <a:gd name="T13" fmla="*/ 242 h 242"/>
              <a:gd name="T14" fmla="*/ 0 w 291"/>
              <a:gd name="T15" fmla="*/ 239 h 242"/>
              <a:gd name="T16" fmla="*/ 46 w 291"/>
              <a:gd name="T17" fmla="*/ 3 h 242"/>
              <a:gd name="T18" fmla="*/ 18 w 291"/>
              <a:gd name="T19" fmla="*/ 6 h 242"/>
              <a:gd name="T20" fmla="*/ 60 w 291"/>
              <a:gd name="T21" fmla="*/ 218 h 242"/>
              <a:gd name="T22" fmla="*/ 235 w 291"/>
              <a:gd name="T23" fmla="*/ 0 h 242"/>
              <a:gd name="T24" fmla="*/ 251 w 291"/>
              <a:gd name="T25" fmla="*/ 36 h 242"/>
              <a:gd name="T26" fmla="*/ 177 w 291"/>
              <a:gd name="T27" fmla="*/ 37 h 242"/>
              <a:gd name="T28" fmla="*/ 174 w 291"/>
              <a:gd name="T29" fmla="*/ 30 h 242"/>
              <a:gd name="T30" fmla="*/ 198 w 291"/>
              <a:gd name="T31" fmla="*/ 16 h 242"/>
              <a:gd name="T32" fmla="*/ 215 w 291"/>
              <a:gd name="T33" fmla="*/ 13 h 242"/>
              <a:gd name="T34" fmla="*/ 66 w 291"/>
              <a:gd name="T35" fmla="*/ 218 h 242"/>
              <a:gd name="T36" fmla="*/ 282 w 291"/>
              <a:gd name="T37" fmla="*/ 144 h 242"/>
              <a:gd name="T38" fmla="*/ 209 w 291"/>
              <a:gd name="T39" fmla="*/ 154 h 242"/>
              <a:gd name="T40" fmla="*/ 139 w 291"/>
              <a:gd name="T41" fmla="*/ 154 h 242"/>
              <a:gd name="T42" fmla="*/ 70 w 291"/>
              <a:gd name="T43" fmla="*/ 154 h 242"/>
              <a:gd name="T44" fmla="*/ 66 w 291"/>
              <a:gd name="T45" fmla="*/ 218 h 242"/>
              <a:gd name="T46" fmla="*/ 219 w 291"/>
              <a:gd name="T47" fmla="*/ 168 h 242"/>
              <a:gd name="T48" fmla="*/ 265 w 291"/>
              <a:gd name="T49" fmla="*/ 189 h 242"/>
              <a:gd name="T50" fmla="*/ 84 w 291"/>
              <a:gd name="T51" fmla="*/ 189 h 242"/>
              <a:gd name="T52" fmla="*/ 129 w 291"/>
              <a:gd name="T53" fmla="*/ 168 h 242"/>
              <a:gd name="T54" fmla="*/ 84 w 291"/>
              <a:gd name="T55" fmla="*/ 189 h 242"/>
              <a:gd name="T56" fmla="*/ 151 w 291"/>
              <a:gd name="T57" fmla="*/ 168 h 242"/>
              <a:gd name="T58" fmla="*/ 197 w 291"/>
              <a:gd name="T59" fmla="*/ 189 h 242"/>
              <a:gd name="T60" fmla="*/ 164 w 291"/>
              <a:gd name="T61" fmla="*/ 49 h 242"/>
              <a:gd name="T62" fmla="*/ 193 w 291"/>
              <a:gd name="T63" fmla="*/ 46 h 242"/>
              <a:gd name="T64" fmla="*/ 202 w 291"/>
              <a:gd name="T65" fmla="*/ 136 h 242"/>
              <a:gd name="T66" fmla="*/ 158 w 291"/>
              <a:gd name="T67" fmla="*/ 13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1" h="242">
                <a:moveTo>
                  <a:pt x="95" y="26"/>
                </a:moveTo>
                <a:cubicBezTo>
                  <a:pt x="95" y="25"/>
                  <a:pt x="96" y="23"/>
                  <a:pt x="98" y="23"/>
                </a:cubicBezTo>
                <a:cubicBezTo>
                  <a:pt x="123" y="23"/>
                  <a:pt x="123" y="23"/>
                  <a:pt x="123" y="23"/>
                </a:cubicBezTo>
                <a:cubicBezTo>
                  <a:pt x="125" y="23"/>
                  <a:pt x="126" y="25"/>
                  <a:pt x="126" y="26"/>
                </a:cubicBezTo>
                <a:cubicBezTo>
                  <a:pt x="128" y="63"/>
                  <a:pt x="130" y="99"/>
                  <a:pt x="131" y="136"/>
                </a:cubicBezTo>
                <a:cubicBezTo>
                  <a:pt x="89" y="144"/>
                  <a:pt x="89" y="144"/>
                  <a:pt x="89" y="144"/>
                </a:cubicBezTo>
                <a:cubicBezTo>
                  <a:pt x="91" y="107"/>
                  <a:pt x="93" y="63"/>
                  <a:pt x="95" y="26"/>
                </a:cubicBezTo>
                <a:close/>
                <a:moveTo>
                  <a:pt x="0" y="239"/>
                </a:moveTo>
                <a:cubicBezTo>
                  <a:pt x="0" y="227"/>
                  <a:pt x="0" y="227"/>
                  <a:pt x="0" y="227"/>
                </a:cubicBezTo>
                <a:cubicBezTo>
                  <a:pt x="0" y="226"/>
                  <a:pt x="1" y="224"/>
                  <a:pt x="3" y="224"/>
                </a:cubicBezTo>
                <a:cubicBezTo>
                  <a:pt x="288" y="224"/>
                  <a:pt x="288" y="224"/>
                  <a:pt x="288" y="224"/>
                </a:cubicBezTo>
                <a:cubicBezTo>
                  <a:pt x="289" y="224"/>
                  <a:pt x="291" y="226"/>
                  <a:pt x="291" y="227"/>
                </a:cubicBezTo>
                <a:cubicBezTo>
                  <a:pt x="291" y="239"/>
                  <a:pt x="291" y="239"/>
                  <a:pt x="291" y="239"/>
                </a:cubicBezTo>
                <a:cubicBezTo>
                  <a:pt x="291" y="241"/>
                  <a:pt x="289" y="242"/>
                  <a:pt x="288" y="242"/>
                </a:cubicBezTo>
                <a:cubicBezTo>
                  <a:pt x="3" y="242"/>
                  <a:pt x="3" y="242"/>
                  <a:pt x="3" y="242"/>
                </a:cubicBezTo>
                <a:cubicBezTo>
                  <a:pt x="1" y="242"/>
                  <a:pt x="0" y="241"/>
                  <a:pt x="0" y="239"/>
                </a:cubicBezTo>
                <a:close/>
                <a:moveTo>
                  <a:pt x="49" y="6"/>
                </a:moveTo>
                <a:cubicBezTo>
                  <a:pt x="49" y="4"/>
                  <a:pt x="48" y="3"/>
                  <a:pt x="46" y="3"/>
                </a:cubicBezTo>
                <a:cubicBezTo>
                  <a:pt x="21" y="3"/>
                  <a:pt x="21" y="3"/>
                  <a:pt x="21" y="3"/>
                </a:cubicBezTo>
                <a:cubicBezTo>
                  <a:pt x="20" y="3"/>
                  <a:pt x="18" y="4"/>
                  <a:pt x="18" y="6"/>
                </a:cubicBezTo>
                <a:cubicBezTo>
                  <a:pt x="15" y="76"/>
                  <a:pt x="11" y="147"/>
                  <a:pt x="8" y="218"/>
                </a:cubicBezTo>
                <a:cubicBezTo>
                  <a:pt x="60" y="218"/>
                  <a:pt x="60" y="218"/>
                  <a:pt x="60" y="218"/>
                </a:cubicBezTo>
                <a:cubicBezTo>
                  <a:pt x="56" y="147"/>
                  <a:pt x="53" y="76"/>
                  <a:pt x="49" y="6"/>
                </a:cubicBezTo>
                <a:close/>
                <a:moveTo>
                  <a:pt x="235" y="0"/>
                </a:moveTo>
                <a:cubicBezTo>
                  <a:pt x="246" y="0"/>
                  <a:pt x="256" y="10"/>
                  <a:pt x="256" y="22"/>
                </a:cubicBezTo>
                <a:cubicBezTo>
                  <a:pt x="256" y="27"/>
                  <a:pt x="254" y="32"/>
                  <a:pt x="251" y="36"/>
                </a:cubicBezTo>
                <a:cubicBezTo>
                  <a:pt x="250" y="37"/>
                  <a:pt x="249" y="37"/>
                  <a:pt x="248" y="37"/>
                </a:cubicBezTo>
                <a:cubicBezTo>
                  <a:pt x="177" y="37"/>
                  <a:pt x="177" y="37"/>
                  <a:pt x="177" y="37"/>
                </a:cubicBezTo>
                <a:cubicBezTo>
                  <a:pt x="176" y="37"/>
                  <a:pt x="175" y="36"/>
                  <a:pt x="175" y="35"/>
                </a:cubicBezTo>
                <a:cubicBezTo>
                  <a:pt x="174" y="33"/>
                  <a:pt x="174" y="32"/>
                  <a:pt x="174" y="30"/>
                </a:cubicBezTo>
                <a:cubicBezTo>
                  <a:pt x="174" y="21"/>
                  <a:pt x="185" y="14"/>
                  <a:pt x="191" y="14"/>
                </a:cubicBezTo>
                <a:cubicBezTo>
                  <a:pt x="197" y="14"/>
                  <a:pt x="196" y="15"/>
                  <a:pt x="198" y="16"/>
                </a:cubicBezTo>
                <a:cubicBezTo>
                  <a:pt x="201" y="13"/>
                  <a:pt x="207" y="12"/>
                  <a:pt x="210" y="12"/>
                </a:cubicBezTo>
                <a:cubicBezTo>
                  <a:pt x="213" y="12"/>
                  <a:pt x="213" y="12"/>
                  <a:pt x="215" y="13"/>
                </a:cubicBezTo>
                <a:cubicBezTo>
                  <a:pt x="218" y="5"/>
                  <a:pt x="225" y="0"/>
                  <a:pt x="235" y="0"/>
                </a:cubicBezTo>
                <a:close/>
                <a:moveTo>
                  <a:pt x="66" y="218"/>
                </a:moveTo>
                <a:cubicBezTo>
                  <a:pt x="138" y="218"/>
                  <a:pt x="210" y="218"/>
                  <a:pt x="282" y="218"/>
                </a:cubicBezTo>
                <a:cubicBezTo>
                  <a:pt x="282" y="193"/>
                  <a:pt x="282" y="169"/>
                  <a:pt x="282" y="144"/>
                </a:cubicBezTo>
                <a:cubicBezTo>
                  <a:pt x="282" y="143"/>
                  <a:pt x="281" y="141"/>
                  <a:pt x="279" y="141"/>
                </a:cubicBezTo>
                <a:cubicBezTo>
                  <a:pt x="209" y="154"/>
                  <a:pt x="209" y="154"/>
                  <a:pt x="209" y="154"/>
                </a:cubicBezTo>
                <a:cubicBezTo>
                  <a:pt x="209" y="141"/>
                  <a:pt x="209" y="141"/>
                  <a:pt x="209" y="141"/>
                </a:cubicBezTo>
                <a:cubicBezTo>
                  <a:pt x="139" y="154"/>
                  <a:pt x="139" y="154"/>
                  <a:pt x="139" y="154"/>
                </a:cubicBezTo>
                <a:cubicBezTo>
                  <a:pt x="139" y="141"/>
                  <a:pt x="139" y="141"/>
                  <a:pt x="139" y="141"/>
                </a:cubicBezTo>
                <a:cubicBezTo>
                  <a:pt x="70" y="154"/>
                  <a:pt x="70" y="154"/>
                  <a:pt x="70" y="154"/>
                </a:cubicBezTo>
                <a:cubicBezTo>
                  <a:pt x="68" y="155"/>
                  <a:pt x="66" y="157"/>
                  <a:pt x="66" y="159"/>
                </a:cubicBezTo>
                <a:cubicBezTo>
                  <a:pt x="66" y="181"/>
                  <a:pt x="66" y="195"/>
                  <a:pt x="66" y="218"/>
                </a:cubicBezTo>
                <a:close/>
                <a:moveTo>
                  <a:pt x="219" y="189"/>
                </a:moveTo>
                <a:cubicBezTo>
                  <a:pt x="219" y="168"/>
                  <a:pt x="219" y="168"/>
                  <a:pt x="219" y="168"/>
                </a:cubicBezTo>
                <a:cubicBezTo>
                  <a:pt x="265" y="168"/>
                  <a:pt x="265" y="168"/>
                  <a:pt x="265" y="168"/>
                </a:cubicBezTo>
                <a:cubicBezTo>
                  <a:pt x="265" y="189"/>
                  <a:pt x="265" y="189"/>
                  <a:pt x="265" y="189"/>
                </a:cubicBezTo>
                <a:cubicBezTo>
                  <a:pt x="219" y="189"/>
                  <a:pt x="219" y="189"/>
                  <a:pt x="219" y="189"/>
                </a:cubicBezTo>
                <a:close/>
                <a:moveTo>
                  <a:pt x="84" y="189"/>
                </a:moveTo>
                <a:cubicBezTo>
                  <a:pt x="84" y="168"/>
                  <a:pt x="84" y="168"/>
                  <a:pt x="84" y="168"/>
                </a:cubicBezTo>
                <a:cubicBezTo>
                  <a:pt x="129" y="168"/>
                  <a:pt x="129" y="168"/>
                  <a:pt x="129" y="168"/>
                </a:cubicBezTo>
                <a:cubicBezTo>
                  <a:pt x="129" y="189"/>
                  <a:pt x="129" y="189"/>
                  <a:pt x="129" y="189"/>
                </a:cubicBezTo>
                <a:cubicBezTo>
                  <a:pt x="84" y="189"/>
                  <a:pt x="84" y="189"/>
                  <a:pt x="84" y="189"/>
                </a:cubicBezTo>
                <a:close/>
                <a:moveTo>
                  <a:pt x="151" y="189"/>
                </a:moveTo>
                <a:cubicBezTo>
                  <a:pt x="151" y="168"/>
                  <a:pt x="151" y="168"/>
                  <a:pt x="151" y="168"/>
                </a:cubicBezTo>
                <a:cubicBezTo>
                  <a:pt x="197" y="168"/>
                  <a:pt x="197" y="168"/>
                  <a:pt x="197" y="168"/>
                </a:cubicBezTo>
                <a:cubicBezTo>
                  <a:pt x="197" y="189"/>
                  <a:pt x="197" y="189"/>
                  <a:pt x="197" y="189"/>
                </a:cubicBezTo>
                <a:cubicBezTo>
                  <a:pt x="151" y="189"/>
                  <a:pt x="151" y="189"/>
                  <a:pt x="151" y="189"/>
                </a:cubicBezTo>
                <a:close/>
                <a:moveTo>
                  <a:pt x="164" y="49"/>
                </a:moveTo>
                <a:cubicBezTo>
                  <a:pt x="164" y="47"/>
                  <a:pt x="165" y="46"/>
                  <a:pt x="167" y="46"/>
                </a:cubicBezTo>
                <a:cubicBezTo>
                  <a:pt x="193" y="46"/>
                  <a:pt x="193" y="46"/>
                  <a:pt x="193" y="46"/>
                </a:cubicBezTo>
                <a:cubicBezTo>
                  <a:pt x="194" y="46"/>
                  <a:pt x="195" y="47"/>
                  <a:pt x="196" y="49"/>
                </a:cubicBezTo>
                <a:cubicBezTo>
                  <a:pt x="198" y="78"/>
                  <a:pt x="200" y="107"/>
                  <a:pt x="202" y="136"/>
                </a:cubicBezTo>
                <a:cubicBezTo>
                  <a:pt x="157" y="144"/>
                  <a:pt x="157" y="144"/>
                  <a:pt x="157" y="144"/>
                </a:cubicBezTo>
                <a:cubicBezTo>
                  <a:pt x="158" y="140"/>
                  <a:pt x="158" y="135"/>
                  <a:pt x="158" y="131"/>
                </a:cubicBezTo>
                <a:cubicBezTo>
                  <a:pt x="160" y="106"/>
                  <a:pt x="162" y="74"/>
                  <a:pt x="164"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36" name="Freeform 5"/>
          <p:cNvSpPr>
            <a:spLocks noEditPoints="1"/>
          </p:cNvSpPr>
          <p:nvPr/>
        </p:nvSpPr>
        <p:spPr bwMode="auto">
          <a:xfrm>
            <a:off x="4959366" y="2362490"/>
            <a:ext cx="235511" cy="207966"/>
          </a:xfrm>
          <a:custGeom>
            <a:avLst/>
            <a:gdLst>
              <a:gd name="T0" fmla="*/ 49 w 336"/>
              <a:gd name="T1" fmla="*/ 298 h 298"/>
              <a:gd name="T2" fmla="*/ 73 w 336"/>
              <a:gd name="T3" fmla="*/ 274 h 298"/>
              <a:gd name="T4" fmla="*/ 84 w 336"/>
              <a:gd name="T5" fmla="*/ 54 h 298"/>
              <a:gd name="T6" fmla="*/ 84 w 336"/>
              <a:gd name="T7" fmla="*/ 39 h 298"/>
              <a:gd name="T8" fmla="*/ 222 w 336"/>
              <a:gd name="T9" fmla="*/ 39 h 298"/>
              <a:gd name="T10" fmla="*/ 222 w 336"/>
              <a:gd name="T11" fmla="*/ 54 h 298"/>
              <a:gd name="T12" fmla="*/ 197 w 336"/>
              <a:gd name="T13" fmla="*/ 80 h 298"/>
              <a:gd name="T14" fmla="*/ 111 w 336"/>
              <a:gd name="T15" fmla="*/ 93 h 298"/>
              <a:gd name="T16" fmla="*/ 128 w 336"/>
              <a:gd name="T17" fmla="*/ 80 h 298"/>
              <a:gd name="T18" fmla="*/ 97 w 336"/>
              <a:gd name="T19" fmla="*/ 47 h 298"/>
              <a:gd name="T20" fmla="*/ 210 w 336"/>
              <a:gd name="T21" fmla="*/ 47 h 298"/>
              <a:gd name="T22" fmla="*/ 88 w 336"/>
              <a:gd name="T23" fmla="*/ 118 h 298"/>
              <a:gd name="T24" fmla="*/ 22 w 336"/>
              <a:gd name="T25" fmla="*/ 121 h 298"/>
              <a:gd name="T26" fmla="*/ 25 w 336"/>
              <a:gd name="T27" fmla="*/ 189 h 298"/>
              <a:gd name="T28" fmla="*/ 91 w 336"/>
              <a:gd name="T29" fmla="*/ 186 h 298"/>
              <a:gd name="T30" fmla="*/ 88 w 336"/>
              <a:gd name="T31" fmla="*/ 118 h 298"/>
              <a:gd name="T32" fmla="*/ 105 w 336"/>
              <a:gd name="T33" fmla="*/ 118 h 298"/>
              <a:gd name="T34" fmla="*/ 102 w 336"/>
              <a:gd name="T35" fmla="*/ 186 h 298"/>
              <a:gd name="T36" fmla="*/ 200 w 336"/>
              <a:gd name="T37" fmla="*/ 189 h 298"/>
              <a:gd name="T38" fmla="*/ 203 w 336"/>
              <a:gd name="T39" fmla="*/ 121 h 298"/>
              <a:gd name="T40" fmla="*/ 328 w 336"/>
              <a:gd name="T41" fmla="*/ 210 h 298"/>
              <a:gd name="T42" fmla="*/ 336 w 336"/>
              <a:gd name="T43" fmla="*/ 248 h 298"/>
              <a:gd name="T44" fmla="*/ 18 w 336"/>
              <a:gd name="T45" fmla="*/ 262 h 298"/>
              <a:gd name="T46" fmla="*/ 4 w 336"/>
              <a:gd name="T47" fmla="*/ 230 h 298"/>
              <a:gd name="T48" fmla="*/ 4 w 336"/>
              <a:gd name="T49" fmla="*/ 117 h 298"/>
              <a:gd name="T50" fmla="*/ 242 w 336"/>
              <a:gd name="T51" fmla="*/ 97 h 298"/>
              <a:gd name="T52" fmla="*/ 307 w 336"/>
              <a:gd name="T53" fmla="*/ 127 h 298"/>
              <a:gd name="T54" fmla="*/ 296 w 336"/>
              <a:gd name="T55" fmla="*/ 189 h 298"/>
              <a:gd name="T56" fmla="*/ 291 w 336"/>
              <a:gd name="T57" fmla="*/ 135 h 298"/>
              <a:gd name="T58" fmla="*/ 218 w 336"/>
              <a:gd name="T59" fmla="*/ 118 h 298"/>
              <a:gd name="T60" fmla="*/ 215 w 336"/>
              <a:gd name="T61" fmla="*/ 186 h 298"/>
              <a:gd name="T62" fmla="*/ 296 w 336"/>
              <a:gd name="T63" fmla="*/ 189 h 298"/>
              <a:gd name="T64" fmla="*/ 287 w 336"/>
              <a:gd name="T65" fmla="*/ 298 h 298"/>
              <a:gd name="T66" fmla="*/ 311 w 336"/>
              <a:gd name="T67" fmla="*/ 274 h 298"/>
              <a:gd name="T68" fmla="*/ 231 w 336"/>
              <a:gd name="T69" fmla="*/ 298 h 298"/>
              <a:gd name="T70" fmla="*/ 255 w 336"/>
              <a:gd name="T71" fmla="*/ 274 h 298"/>
              <a:gd name="T72" fmla="*/ 105 w 336"/>
              <a:gd name="T73" fmla="*/ 298 h 298"/>
              <a:gd name="T74" fmla="*/ 129 w 336"/>
              <a:gd name="T75" fmla="*/ 27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298">
                <a:moveTo>
                  <a:pt x="73" y="274"/>
                </a:moveTo>
                <a:cubicBezTo>
                  <a:pt x="73" y="287"/>
                  <a:pt x="62" y="298"/>
                  <a:pt x="49" y="298"/>
                </a:cubicBezTo>
                <a:cubicBezTo>
                  <a:pt x="36" y="298"/>
                  <a:pt x="25" y="287"/>
                  <a:pt x="25" y="274"/>
                </a:cubicBezTo>
                <a:cubicBezTo>
                  <a:pt x="73" y="274"/>
                  <a:pt x="73" y="274"/>
                  <a:pt x="73" y="274"/>
                </a:cubicBezTo>
                <a:close/>
                <a:moveTo>
                  <a:pt x="128" y="80"/>
                </a:moveTo>
                <a:cubicBezTo>
                  <a:pt x="113" y="71"/>
                  <a:pt x="99" y="63"/>
                  <a:pt x="84" y="54"/>
                </a:cubicBezTo>
                <a:cubicBezTo>
                  <a:pt x="82" y="53"/>
                  <a:pt x="80" y="50"/>
                  <a:pt x="80" y="47"/>
                </a:cubicBezTo>
                <a:cubicBezTo>
                  <a:pt x="80" y="44"/>
                  <a:pt x="82" y="41"/>
                  <a:pt x="84" y="39"/>
                </a:cubicBezTo>
                <a:cubicBezTo>
                  <a:pt x="153" y="0"/>
                  <a:pt x="153" y="0"/>
                  <a:pt x="153" y="0"/>
                </a:cubicBezTo>
                <a:cubicBezTo>
                  <a:pt x="222" y="39"/>
                  <a:pt x="222" y="39"/>
                  <a:pt x="222" y="39"/>
                </a:cubicBezTo>
                <a:cubicBezTo>
                  <a:pt x="225" y="41"/>
                  <a:pt x="227" y="44"/>
                  <a:pt x="227" y="47"/>
                </a:cubicBezTo>
                <a:cubicBezTo>
                  <a:pt x="227" y="50"/>
                  <a:pt x="225" y="53"/>
                  <a:pt x="222" y="54"/>
                </a:cubicBezTo>
                <a:cubicBezTo>
                  <a:pt x="208" y="63"/>
                  <a:pt x="193" y="71"/>
                  <a:pt x="179" y="80"/>
                </a:cubicBezTo>
                <a:cubicBezTo>
                  <a:pt x="197" y="80"/>
                  <a:pt x="197" y="80"/>
                  <a:pt x="197" y="80"/>
                </a:cubicBezTo>
                <a:cubicBezTo>
                  <a:pt x="197" y="93"/>
                  <a:pt x="197" y="93"/>
                  <a:pt x="197" y="93"/>
                </a:cubicBezTo>
                <a:cubicBezTo>
                  <a:pt x="111" y="93"/>
                  <a:pt x="111" y="93"/>
                  <a:pt x="111" y="93"/>
                </a:cubicBezTo>
                <a:cubicBezTo>
                  <a:pt x="111" y="80"/>
                  <a:pt x="111" y="80"/>
                  <a:pt x="111" y="80"/>
                </a:cubicBezTo>
                <a:cubicBezTo>
                  <a:pt x="128" y="80"/>
                  <a:pt x="128" y="80"/>
                  <a:pt x="128" y="80"/>
                </a:cubicBezTo>
                <a:close/>
                <a:moveTo>
                  <a:pt x="153" y="14"/>
                </a:moveTo>
                <a:cubicBezTo>
                  <a:pt x="97" y="47"/>
                  <a:pt x="97" y="47"/>
                  <a:pt x="97" y="47"/>
                </a:cubicBezTo>
                <a:cubicBezTo>
                  <a:pt x="153" y="80"/>
                  <a:pt x="153" y="80"/>
                  <a:pt x="153" y="80"/>
                </a:cubicBezTo>
                <a:cubicBezTo>
                  <a:pt x="210" y="47"/>
                  <a:pt x="210" y="47"/>
                  <a:pt x="210" y="47"/>
                </a:cubicBezTo>
                <a:cubicBezTo>
                  <a:pt x="153" y="14"/>
                  <a:pt x="153" y="14"/>
                  <a:pt x="153" y="14"/>
                </a:cubicBezTo>
                <a:close/>
                <a:moveTo>
                  <a:pt x="88" y="118"/>
                </a:moveTo>
                <a:cubicBezTo>
                  <a:pt x="25" y="118"/>
                  <a:pt x="25" y="118"/>
                  <a:pt x="25" y="118"/>
                </a:cubicBezTo>
                <a:cubicBezTo>
                  <a:pt x="23" y="118"/>
                  <a:pt x="22" y="120"/>
                  <a:pt x="22" y="121"/>
                </a:cubicBezTo>
                <a:cubicBezTo>
                  <a:pt x="22" y="186"/>
                  <a:pt x="22" y="186"/>
                  <a:pt x="22" y="186"/>
                </a:cubicBezTo>
                <a:cubicBezTo>
                  <a:pt x="22" y="187"/>
                  <a:pt x="23" y="189"/>
                  <a:pt x="25" y="189"/>
                </a:cubicBezTo>
                <a:cubicBezTo>
                  <a:pt x="88" y="189"/>
                  <a:pt x="88" y="189"/>
                  <a:pt x="88" y="189"/>
                </a:cubicBezTo>
                <a:cubicBezTo>
                  <a:pt x="89" y="189"/>
                  <a:pt x="91" y="187"/>
                  <a:pt x="91" y="186"/>
                </a:cubicBezTo>
                <a:cubicBezTo>
                  <a:pt x="91" y="121"/>
                  <a:pt x="91" y="121"/>
                  <a:pt x="91" y="121"/>
                </a:cubicBezTo>
                <a:cubicBezTo>
                  <a:pt x="91" y="120"/>
                  <a:pt x="89" y="118"/>
                  <a:pt x="88" y="118"/>
                </a:cubicBezTo>
                <a:close/>
                <a:moveTo>
                  <a:pt x="200" y="118"/>
                </a:moveTo>
                <a:cubicBezTo>
                  <a:pt x="105" y="118"/>
                  <a:pt x="105" y="118"/>
                  <a:pt x="105" y="118"/>
                </a:cubicBezTo>
                <a:cubicBezTo>
                  <a:pt x="103" y="118"/>
                  <a:pt x="102" y="120"/>
                  <a:pt x="102" y="121"/>
                </a:cubicBezTo>
                <a:cubicBezTo>
                  <a:pt x="102" y="186"/>
                  <a:pt x="102" y="186"/>
                  <a:pt x="102" y="186"/>
                </a:cubicBezTo>
                <a:cubicBezTo>
                  <a:pt x="102" y="187"/>
                  <a:pt x="103" y="189"/>
                  <a:pt x="105" y="189"/>
                </a:cubicBezTo>
                <a:cubicBezTo>
                  <a:pt x="200" y="189"/>
                  <a:pt x="200" y="189"/>
                  <a:pt x="200" y="189"/>
                </a:cubicBezTo>
                <a:cubicBezTo>
                  <a:pt x="202" y="189"/>
                  <a:pt x="203" y="187"/>
                  <a:pt x="203" y="186"/>
                </a:cubicBezTo>
                <a:cubicBezTo>
                  <a:pt x="203" y="121"/>
                  <a:pt x="203" y="121"/>
                  <a:pt x="203" y="121"/>
                </a:cubicBezTo>
                <a:cubicBezTo>
                  <a:pt x="203" y="120"/>
                  <a:pt x="202" y="118"/>
                  <a:pt x="200" y="118"/>
                </a:cubicBezTo>
                <a:close/>
                <a:moveTo>
                  <a:pt x="328" y="210"/>
                </a:moveTo>
                <a:cubicBezTo>
                  <a:pt x="330" y="218"/>
                  <a:pt x="331" y="224"/>
                  <a:pt x="332" y="226"/>
                </a:cubicBezTo>
                <a:cubicBezTo>
                  <a:pt x="336" y="232"/>
                  <a:pt x="335" y="239"/>
                  <a:pt x="336" y="248"/>
                </a:cubicBezTo>
                <a:cubicBezTo>
                  <a:pt x="336" y="263"/>
                  <a:pt x="323" y="263"/>
                  <a:pt x="321" y="263"/>
                </a:cubicBezTo>
                <a:cubicBezTo>
                  <a:pt x="281" y="263"/>
                  <a:pt x="52" y="263"/>
                  <a:pt x="18" y="262"/>
                </a:cubicBezTo>
                <a:cubicBezTo>
                  <a:pt x="6" y="261"/>
                  <a:pt x="0" y="251"/>
                  <a:pt x="0" y="240"/>
                </a:cubicBezTo>
                <a:cubicBezTo>
                  <a:pt x="0" y="235"/>
                  <a:pt x="0" y="234"/>
                  <a:pt x="4" y="230"/>
                </a:cubicBezTo>
                <a:cubicBezTo>
                  <a:pt x="4" y="229"/>
                  <a:pt x="4" y="196"/>
                  <a:pt x="4" y="194"/>
                </a:cubicBezTo>
                <a:cubicBezTo>
                  <a:pt x="4" y="168"/>
                  <a:pt x="4" y="143"/>
                  <a:pt x="4" y="117"/>
                </a:cubicBezTo>
                <a:cubicBezTo>
                  <a:pt x="4" y="106"/>
                  <a:pt x="12" y="97"/>
                  <a:pt x="23" y="97"/>
                </a:cubicBezTo>
                <a:cubicBezTo>
                  <a:pt x="242" y="97"/>
                  <a:pt x="242" y="97"/>
                  <a:pt x="242" y="97"/>
                </a:cubicBezTo>
                <a:cubicBezTo>
                  <a:pt x="254" y="97"/>
                  <a:pt x="267" y="98"/>
                  <a:pt x="279" y="103"/>
                </a:cubicBezTo>
                <a:cubicBezTo>
                  <a:pt x="292" y="107"/>
                  <a:pt x="300" y="116"/>
                  <a:pt x="307" y="127"/>
                </a:cubicBezTo>
                <a:cubicBezTo>
                  <a:pt x="320" y="151"/>
                  <a:pt x="323" y="183"/>
                  <a:pt x="328" y="210"/>
                </a:cubicBezTo>
                <a:close/>
                <a:moveTo>
                  <a:pt x="296" y="189"/>
                </a:moveTo>
                <a:cubicBezTo>
                  <a:pt x="302" y="189"/>
                  <a:pt x="304" y="183"/>
                  <a:pt x="304" y="181"/>
                </a:cubicBezTo>
                <a:cubicBezTo>
                  <a:pt x="301" y="162"/>
                  <a:pt x="296" y="146"/>
                  <a:pt x="291" y="135"/>
                </a:cubicBezTo>
                <a:cubicBezTo>
                  <a:pt x="287" y="126"/>
                  <a:pt x="279" y="118"/>
                  <a:pt x="264" y="118"/>
                </a:cubicBezTo>
                <a:cubicBezTo>
                  <a:pt x="251" y="118"/>
                  <a:pt x="222" y="118"/>
                  <a:pt x="218" y="118"/>
                </a:cubicBezTo>
                <a:cubicBezTo>
                  <a:pt x="217" y="118"/>
                  <a:pt x="215" y="120"/>
                  <a:pt x="215" y="121"/>
                </a:cubicBezTo>
                <a:cubicBezTo>
                  <a:pt x="215" y="135"/>
                  <a:pt x="215" y="172"/>
                  <a:pt x="215" y="186"/>
                </a:cubicBezTo>
                <a:cubicBezTo>
                  <a:pt x="215" y="187"/>
                  <a:pt x="217" y="189"/>
                  <a:pt x="218" y="189"/>
                </a:cubicBezTo>
                <a:cubicBezTo>
                  <a:pt x="234" y="189"/>
                  <a:pt x="281" y="189"/>
                  <a:pt x="296" y="189"/>
                </a:cubicBezTo>
                <a:close/>
                <a:moveTo>
                  <a:pt x="311" y="274"/>
                </a:moveTo>
                <a:cubicBezTo>
                  <a:pt x="311" y="287"/>
                  <a:pt x="300" y="298"/>
                  <a:pt x="287" y="298"/>
                </a:cubicBezTo>
                <a:cubicBezTo>
                  <a:pt x="274" y="298"/>
                  <a:pt x="263" y="287"/>
                  <a:pt x="263" y="274"/>
                </a:cubicBezTo>
                <a:cubicBezTo>
                  <a:pt x="311" y="274"/>
                  <a:pt x="311" y="274"/>
                  <a:pt x="311" y="274"/>
                </a:cubicBezTo>
                <a:close/>
                <a:moveTo>
                  <a:pt x="255" y="274"/>
                </a:moveTo>
                <a:cubicBezTo>
                  <a:pt x="255" y="287"/>
                  <a:pt x="244" y="298"/>
                  <a:pt x="231" y="298"/>
                </a:cubicBezTo>
                <a:cubicBezTo>
                  <a:pt x="218" y="298"/>
                  <a:pt x="207" y="287"/>
                  <a:pt x="207" y="274"/>
                </a:cubicBezTo>
                <a:cubicBezTo>
                  <a:pt x="255" y="274"/>
                  <a:pt x="255" y="274"/>
                  <a:pt x="255" y="274"/>
                </a:cubicBezTo>
                <a:close/>
                <a:moveTo>
                  <a:pt x="129" y="274"/>
                </a:moveTo>
                <a:cubicBezTo>
                  <a:pt x="129" y="287"/>
                  <a:pt x="118" y="298"/>
                  <a:pt x="105" y="298"/>
                </a:cubicBezTo>
                <a:cubicBezTo>
                  <a:pt x="92" y="298"/>
                  <a:pt x="81" y="287"/>
                  <a:pt x="81" y="274"/>
                </a:cubicBezTo>
                <a:lnTo>
                  <a:pt x="129" y="2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37" name="Freeform 12"/>
          <p:cNvSpPr>
            <a:spLocks noEditPoints="1"/>
          </p:cNvSpPr>
          <p:nvPr/>
        </p:nvSpPr>
        <p:spPr bwMode="auto">
          <a:xfrm>
            <a:off x="5968416" y="2748831"/>
            <a:ext cx="209343" cy="104671"/>
          </a:xfrm>
          <a:custGeom>
            <a:avLst/>
            <a:gdLst>
              <a:gd name="T0" fmla="*/ 9 w 300"/>
              <a:gd name="T1" fmla="*/ 119 h 149"/>
              <a:gd name="T2" fmla="*/ 2 w 300"/>
              <a:gd name="T3" fmla="*/ 71 h 149"/>
              <a:gd name="T4" fmla="*/ 8 w 300"/>
              <a:gd name="T5" fmla="*/ 61 h 149"/>
              <a:gd name="T6" fmla="*/ 76 w 300"/>
              <a:gd name="T7" fmla="*/ 0 h 149"/>
              <a:gd name="T8" fmla="*/ 134 w 300"/>
              <a:gd name="T9" fmla="*/ 0 h 149"/>
              <a:gd name="T10" fmla="*/ 231 w 300"/>
              <a:gd name="T11" fmla="*/ 47 h 149"/>
              <a:gd name="T12" fmla="*/ 237 w 300"/>
              <a:gd name="T13" fmla="*/ 47 h 149"/>
              <a:gd name="T14" fmla="*/ 292 w 300"/>
              <a:gd name="T15" fmla="*/ 79 h 149"/>
              <a:gd name="T16" fmla="*/ 297 w 300"/>
              <a:gd name="T17" fmla="*/ 84 h 149"/>
              <a:gd name="T18" fmla="*/ 294 w 300"/>
              <a:gd name="T19" fmla="*/ 119 h 149"/>
              <a:gd name="T20" fmla="*/ 276 w 300"/>
              <a:gd name="T21" fmla="*/ 119 h 149"/>
              <a:gd name="T22" fmla="*/ 276 w 300"/>
              <a:gd name="T23" fmla="*/ 118 h 149"/>
              <a:gd name="T24" fmla="*/ 238 w 300"/>
              <a:gd name="T25" fmla="*/ 80 h 149"/>
              <a:gd name="T26" fmla="*/ 200 w 300"/>
              <a:gd name="T27" fmla="*/ 118 h 149"/>
              <a:gd name="T28" fmla="*/ 200 w 300"/>
              <a:gd name="T29" fmla="*/ 119 h 149"/>
              <a:gd name="T30" fmla="*/ 96 w 300"/>
              <a:gd name="T31" fmla="*/ 119 h 149"/>
              <a:gd name="T32" fmla="*/ 96 w 300"/>
              <a:gd name="T33" fmla="*/ 118 h 149"/>
              <a:gd name="T34" fmla="*/ 58 w 300"/>
              <a:gd name="T35" fmla="*/ 80 h 149"/>
              <a:gd name="T36" fmla="*/ 20 w 300"/>
              <a:gd name="T37" fmla="*/ 118 h 149"/>
              <a:gd name="T38" fmla="*/ 20 w 300"/>
              <a:gd name="T39" fmla="*/ 119 h 149"/>
              <a:gd name="T40" fmla="*/ 9 w 300"/>
              <a:gd name="T41" fmla="*/ 119 h 149"/>
              <a:gd name="T42" fmla="*/ 58 w 300"/>
              <a:gd name="T43" fmla="*/ 103 h 149"/>
              <a:gd name="T44" fmla="*/ 43 w 300"/>
              <a:gd name="T45" fmla="*/ 118 h 149"/>
              <a:gd name="T46" fmla="*/ 58 w 300"/>
              <a:gd name="T47" fmla="*/ 133 h 149"/>
              <a:gd name="T48" fmla="*/ 73 w 300"/>
              <a:gd name="T49" fmla="*/ 118 h 149"/>
              <a:gd name="T50" fmla="*/ 58 w 300"/>
              <a:gd name="T51" fmla="*/ 103 h 149"/>
              <a:gd name="T52" fmla="*/ 58 w 300"/>
              <a:gd name="T53" fmla="*/ 87 h 149"/>
              <a:gd name="T54" fmla="*/ 27 w 300"/>
              <a:gd name="T55" fmla="*/ 118 h 149"/>
              <a:gd name="T56" fmla="*/ 58 w 300"/>
              <a:gd name="T57" fmla="*/ 149 h 149"/>
              <a:gd name="T58" fmla="*/ 89 w 300"/>
              <a:gd name="T59" fmla="*/ 118 h 149"/>
              <a:gd name="T60" fmla="*/ 58 w 300"/>
              <a:gd name="T61" fmla="*/ 87 h 149"/>
              <a:gd name="T62" fmla="*/ 238 w 300"/>
              <a:gd name="T63" fmla="*/ 103 h 149"/>
              <a:gd name="T64" fmla="*/ 223 w 300"/>
              <a:gd name="T65" fmla="*/ 118 h 149"/>
              <a:gd name="T66" fmla="*/ 238 w 300"/>
              <a:gd name="T67" fmla="*/ 133 h 149"/>
              <a:gd name="T68" fmla="*/ 253 w 300"/>
              <a:gd name="T69" fmla="*/ 118 h 149"/>
              <a:gd name="T70" fmla="*/ 238 w 300"/>
              <a:gd name="T71" fmla="*/ 103 h 149"/>
              <a:gd name="T72" fmla="*/ 238 w 300"/>
              <a:gd name="T73" fmla="*/ 87 h 149"/>
              <a:gd name="T74" fmla="*/ 207 w 300"/>
              <a:gd name="T75" fmla="*/ 118 h 149"/>
              <a:gd name="T76" fmla="*/ 238 w 300"/>
              <a:gd name="T77" fmla="*/ 149 h 149"/>
              <a:gd name="T78" fmla="*/ 269 w 300"/>
              <a:gd name="T79" fmla="*/ 118 h 149"/>
              <a:gd name="T80" fmla="*/ 238 w 300"/>
              <a:gd name="T81" fmla="*/ 87 h 149"/>
              <a:gd name="T82" fmla="*/ 43 w 300"/>
              <a:gd name="T83" fmla="*/ 40 h 149"/>
              <a:gd name="T84" fmla="*/ 43 w 300"/>
              <a:gd name="T85" fmla="*/ 45 h 149"/>
              <a:gd name="T86" fmla="*/ 47 w 300"/>
              <a:gd name="T87" fmla="*/ 48 h 149"/>
              <a:gd name="T88" fmla="*/ 193 w 300"/>
              <a:gd name="T89" fmla="*/ 48 h 149"/>
              <a:gd name="T90" fmla="*/ 198 w 300"/>
              <a:gd name="T91" fmla="*/ 44 h 149"/>
              <a:gd name="T92" fmla="*/ 196 w 300"/>
              <a:gd name="T93" fmla="*/ 39 h 149"/>
              <a:gd name="T94" fmla="*/ 192 w 300"/>
              <a:gd name="T95" fmla="*/ 36 h 149"/>
              <a:gd name="T96" fmla="*/ 134 w 300"/>
              <a:gd name="T97" fmla="*/ 10 h 149"/>
              <a:gd name="T98" fmla="*/ 91 w 300"/>
              <a:gd name="T99" fmla="*/ 10 h 149"/>
              <a:gd name="T100" fmla="*/ 43 w 300"/>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149">
                <a:moveTo>
                  <a:pt x="9" y="119"/>
                </a:moveTo>
                <a:cubicBezTo>
                  <a:pt x="0" y="119"/>
                  <a:pt x="2" y="85"/>
                  <a:pt x="2" y="71"/>
                </a:cubicBezTo>
                <a:cubicBezTo>
                  <a:pt x="2" y="65"/>
                  <a:pt x="6" y="67"/>
                  <a:pt x="8" y="61"/>
                </a:cubicBezTo>
                <a:cubicBezTo>
                  <a:pt x="15" y="40"/>
                  <a:pt x="33" y="0"/>
                  <a:pt x="76" y="0"/>
                </a:cubicBezTo>
                <a:cubicBezTo>
                  <a:pt x="102" y="0"/>
                  <a:pt x="96" y="0"/>
                  <a:pt x="134" y="0"/>
                </a:cubicBezTo>
                <a:cubicBezTo>
                  <a:pt x="165" y="0"/>
                  <a:pt x="199" y="33"/>
                  <a:pt x="231" y="47"/>
                </a:cubicBezTo>
                <a:cubicBezTo>
                  <a:pt x="237" y="47"/>
                  <a:pt x="237" y="47"/>
                  <a:pt x="237" y="47"/>
                </a:cubicBezTo>
                <a:cubicBezTo>
                  <a:pt x="276" y="48"/>
                  <a:pt x="287" y="64"/>
                  <a:pt x="292" y="79"/>
                </a:cubicBezTo>
                <a:cubicBezTo>
                  <a:pt x="293" y="81"/>
                  <a:pt x="297" y="83"/>
                  <a:pt x="297" y="84"/>
                </a:cubicBezTo>
                <a:cubicBezTo>
                  <a:pt x="300" y="97"/>
                  <a:pt x="297" y="119"/>
                  <a:pt x="294" y="119"/>
                </a:cubicBezTo>
                <a:cubicBezTo>
                  <a:pt x="276" y="119"/>
                  <a:pt x="276" y="119"/>
                  <a:pt x="276" y="119"/>
                </a:cubicBezTo>
                <a:cubicBezTo>
                  <a:pt x="276" y="119"/>
                  <a:pt x="276" y="118"/>
                  <a:pt x="276" y="118"/>
                </a:cubicBezTo>
                <a:cubicBezTo>
                  <a:pt x="276" y="97"/>
                  <a:pt x="259" y="80"/>
                  <a:pt x="238" y="80"/>
                </a:cubicBezTo>
                <a:cubicBezTo>
                  <a:pt x="217" y="80"/>
                  <a:pt x="200" y="97"/>
                  <a:pt x="200" y="118"/>
                </a:cubicBezTo>
                <a:cubicBezTo>
                  <a:pt x="200" y="118"/>
                  <a:pt x="200" y="119"/>
                  <a:pt x="200" y="119"/>
                </a:cubicBezTo>
                <a:cubicBezTo>
                  <a:pt x="96" y="119"/>
                  <a:pt x="96" y="119"/>
                  <a:pt x="96" y="119"/>
                </a:cubicBezTo>
                <a:cubicBezTo>
                  <a:pt x="96" y="119"/>
                  <a:pt x="96" y="118"/>
                  <a:pt x="96" y="118"/>
                </a:cubicBezTo>
                <a:cubicBezTo>
                  <a:pt x="96" y="97"/>
                  <a:pt x="79" y="80"/>
                  <a:pt x="58" y="80"/>
                </a:cubicBezTo>
                <a:cubicBezTo>
                  <a:pt x="37" y="80"/>
                  <a:pt x="20" y="97"/>
                  <a:pt x="20" y="118"/>
                </a:cubicBezTo>
                <a:cubicBezTo>
                  <a:pt x="20" y="118"/>
                  <a:pt x="20" y="119"/>
                  <a:pt x="20" y="119"/>
                </a:cubicBezTo>
                <a:cubicBezTo>
                  <a:pt x="9" y="119"/>
                  <a:pt x="9" y="119"/>
                  <a:pt x="9" y="119"/>
                </a:cubicBezTo>
                <a:close/>
                <a:moveTo>
                  <a:pt x="58" y="103"/>
                </a:moveTo>
                <a:cubicBezTo>
                  <a:pt x="50" y="103"/>
                  <a:pt x="43" y="110"/>
                  <a:pt x="43" y="118"/>
                </a:cubicBezTo>
                <a:cubicBezTo>
                  <a:pt x="43" y="126"/>
                  <a:pt x="50" y="133"/>
                  <a:pt x="58" y="133"/>
                </a:cubicBezTo>
                <a:cubicBezTo>
                  <a:pt x="66" y="133"/>
                  <a:pt x="73" y="126"/>
                  <a:pt x="73" y="118"/>
                </a:cubicBezTo>
                <a:cubicBezTo>
                  <a:pt x="73" y="110"/>
                  <a:pt x="66" y="103"/>
                  <a:pt x="58" y="103"/>
                </a:cubicBezTo>
                <a:close/>
                <a:moveTo>
                  <a:pt x="58" y="87"/>
                </a:moveTo>
                <a:cubicBezTo>
                  <a:pt x="41" y="87"/>
                  <a:pt x="27" y="101"/>
                  <a:pt x="27" y="118"/>
                </a:cubicBezTo>
                <a:cubicBezTo>
                  <a:pt x="27" y="135"/>
                  <a:pt x="41" y="149"/>
                  <a:pt x="58" y="149"/>
                </a:cubicBezTo>
                <a:cubicBezTo>
                  <a:pt x="75" y="149"/>
                  <a:pt x="89" y="135"/>
                  <a:pt x="89" y="118"/>
                </a:cubicBezTo>
                <a:cubicBezTo>
                  <a:pt x="89" y="101"/>
                  <a:pt x="75" y="87"/>
                  <a:pt x="58" y="87"/>
                </a:cubicBezTo>
                <a:close/>
                <a:moveTo>
                  <a:pt x="238" y="103"/>
                </a:moveTo>
                <a:cubicBezTo>
                  <a:pt x="229" y="103"/>
                  <a:pt x="223" y="110"/>
                  <a:pt x="223" y="118"/>
                </a:cubicBezTo>
                <a:cubicBezTo>
                  <a:pt x="223" y="126"/>
                  <a:pt x="229" y="133"/>
                  <a:pt x="238" y="133"/>
                </a:cubicBezTo>
                <a:cubicBezTo>
                  <a:pt x="246" y="133"/>
                  <a:pt x="253" y="126"/>
                  <a:pt x="253" y="118"/>
                </a:cubicBezTo>
                <a:cubicBezTo>
                  <a:pt x="253" y="110"/>
                  <a:pt x="246" y="103"/>
                  <a:pt x="238" y="103"/>
                </a:cubicBezTo>
                <a:close/>
                <a:moveTo>
                  <a:pt x="238" y="87"/>
                </a:moveTo>
                <a:cubicBezTo>
                  <a:pt x="221" y="87"/>
                  <a:pt x="207" y="101"/>
                  <a:pt x="207" y="118"/>
                </a:cubicBezTo>
                <a:cubicBezTo>
                  <a:pt x="207" y="135"/>
                  <a:pt x="221" y="149"/>
                  <a:pt x="238" y="149"/>
                </a:cubicBezTo>
                <a:cubicBezTo>
                  <a:pt x="255" y="149"/>
                  <a:pt x="269" y="135"/>
                  <a:pt x="269" y="118"/>
                </a:cubicBezTo>
                <a:cubicBezTo>
                  <a:pt x="269" y="101"/>
                  <a:pt x="255" y="87"/>
                  <a:pt x="238" y="87"/>
                </a:cubicBezTo>
                <a:close/>
                <a:moveTo>
                  <a:pt x="43" y="40"/>
                </a:moveTo>
                <a:cubicBezTo>
                  <a:pt x="42" y="42"/>
                  <a:pt x="42" y="44"/>
                  <a:pt x="43" y="45"/>
                </a:cubicBezTo>
                <a:cubicBezTo>
                  <a:pt x="44" y="47"/>
                  <a:pt x="45" y="48"/>
                  <a:pt x="47" y="48"/>
                </a:cubicBezTo>
                <a:cubicBezTo>
                  <a:pt x="193" y="48"/>
                  <a:pt x="193" y="48"/>
                  <a:pt x="193" y="48"/>
                </a:cubicBezTo>
                <a:cubicBezTo>
                  <a:pt x="195" y="48"/>
                  <a:pt x="197" y="46"/>
                  <a:pt x="198" y="44"/>
                </a:cubicBezTo>
                <a:cubicBezTo>
                  <a:pt x="198" y="42"/>
                  <a:pt x="198" y="40"/>
                  <a:pt x="196" y="39"/>
                </a:cubicBezTo>
                <a:cubicBezTo>
                  <a:pt x="194" y="38"/>
                  <a:pt x="193" y="37"/>
                  <a:pt x="192" y="36"/>
                </a:cubicBezTo>
                <a:cubicBezTo>
                  <a:pt x="177" y="26"/>
                  <a:pt x="153" y="10"/>
                  <a:pt x="134" y="10"/>
                </a:cubicBezTo>
                <a:cubicBezTo>
                  <a:pt x="111" y="10"/>
                  <a:pt x="114" y="10"/>
                  <a:pt x="91" y="10"/>
                </a:cubicBezTo>
                <a:cubicBezTo>
                  <a:pt x="68" y="10"/>
                  <a:pt x="53" y="23"/>
                  <a:pt x="43" y="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38" name="Freeform 41"/>
          <p:cNvSpPr>
            <a:spLocks noEditPoints="1"/>
          </p:cNvSpPr>
          <p:nvPr/>
        </p:nvSpPr>
        <p:spPr bwMode="auto">
          <a:xfrm>
            <a:off x="7048964" y="4242846"/>
            <a:ext cx="243774" cy="119822"/>
          </a:xfrm>
          <a:custGeom>
            <a:avLst/>
            <a:gdLst>
              <a:gd name="T0" fmla="*/ 34 w 350"/>
              <a:gd name="T1" fmla="*/ 122 h 172"/>
              <a:gd name="T2" fmla="*/ 11 w 350"/>
              <a:gd name="T3" fmla="*/ 122 h 172"/>
              <a:gd name="T4" fmla="*/ 0 w 350"/>
              <a:gd name="T5" fmla="*/ 109 h 172"/>
              <a:gd name="T6" fmla="*/ 0 w 350"/>
              <a:gd name="T7" fmla="*/ 106 h 172"/>
              <a:gd name="T8" fmla="*/ 45 w 350"/>
              <a:gd name="T9" fmla="*/ 62 h 172"/>
              <a:gd name="T10" fmla="*/ 48 w 350"/>
              <a:gd name="T11" fmla="*/ 62 h 172"/>
              <a:gd name="T12" fmla="*/ 48 w 350"/>
              <a:gd name="T13" fmla="*/ 56 h 172"/>
              <a:gd name="T14" fmla="*/ 83 w 350"/>
              <a:gd name="T15" fmla="*/ 9 h 172"/>
              <a:gd name="T16" fmla="*/ 133 w 350"/>
              <a:gd name="T17" fmla="*/ 3 h 172"/>
              <a:gd name="T18" fmla="*/ 183 w 350"/>
              <a:gd name="T19" fmla="*/ 28 h 172"/>
              <a:gd name="T20" fmla="*/ 349 w 350"/>
              <a:gd name="T21" fmla="*/ 19 h 172"/>
              <a:gd name="T22" fmla="*/ 350 w 350"/>
              <a:gd name="T23" fmla="*/ 36 h 172"/>
              <a:gd name="T24" fmla="*/ 187 w 350"/>
              <a:gd name="T25" fmla="*/ 53 h 172"/>
              <a:gd name="T26" fmla="*/ 187 w 350"/>
              <a:gd name="T27" fmla="*/ 62 h 172"/>
              <a:gd name="T28" fmla="*/ 256 w 350"/>
              <a:gd name="T29" fmla="*/ 62 h 172"/>
              <a:gd name="T30" fmla="*/ 301 w 350"/>
              <a:gd name="T31" fmla="*/ 106 h 172"/>
              <a:gd name="T32" fmla="*/ 301 w 350"/>
              <a:gd name="T33" fmla="*/ 109 h 172"/>
              <a:gd name="T34" fmla="*/ 292 w 350"/>
              <a:gd name="T35" fmla="*/ 122 h 172"/>
              <a:gd name="T36" fmla="*/ 269 w 350"/>
              <a:gd name="T37" fmla="*/ 122 h 172"/>
              <a:gd name="T38" fmla="*/ 226 w 350"/>
              <a:gd name="T39" fmla="*/ 122 h 172"/>
              <a:gd name="T40" fmla="*/ 203 w 350"/>
              <a:gd name="T41" fmla="*/ 122 h 172"/>
              <a:gd name="T42" fmla="*/ 100 w 350"/>
              <a:gd name="T43" fmla="*/ 122 h 172"/>
              <a:gd name="T44" fmla="*/ 77 w 350"/>
              <a:gd name="T45" fmla="*/ 122 h 172"/>
              <a:gd name="T46" fmla="*/ 34 w 350"/>
              <a:gd name="T47" fmla="*/ 122 h 172"/>
              <a:gd name="T48" fmla="*/ 35 w 350"/>
              <a:gd name="T49" fmla="*/ 134 h 172"/>
              <a:gd name="T50" fmla="*/ 56 w 350"/>
              <a:gd name="T51" fmla="*/ 149 h 172"/>
              <a:gd name="T52" fmla="*/ 77 w 350"/>
              <a:gd name="T53" fmla="*/ 134 h 172"/>
              <a:gd name="T54" fmla="*/ 100 w 350"/>
              <a:gd name="T55" fmla="*/ 134 h 172"/>
              <a:gd name="T56" fmla="*/ 94 w 350"/>
              <a:gd name="T57" fmla="*/ 149 h 172"/>
              <a:gd name="T58" fmla="*/ 209 w 350"/>
              <a:gd name="T59" fmla="*/ 149 h 172"/>
              <a:gd name="T60" fmla="*/ 203 w 350"/>
              <a:gd name="T61" fmla="*/ 134 h 172"/>
              <a:gd name="T62" fmla="*/ 226 w 350"/>
              <a:gd name="T63" fmla="*/ 134 h 172"/>
              <a:gd name="T64" fmla="*/ 248 w 350"/>
              <a:gd name="T65" fmla="*/ 149 h 172"/>
              <a:gd name="T66" fmla="*/ 269 w 350"/>
              <a:gd name="T67" fmla="*/ 134 h 172"/>
              <a:gd name="T68" fmla="*/ 292 w 350"/>
              <a:gd name="T69" fmla="*/ 134 h 172"/>
              <a:gd name="T70" fmla="*/ 248 w 350"/>
              <a:gd name="T71" fmla="*/ 172 h 172"/>
              <a:gd name="T72" fmla="*/ 56 w 350"/>
              <a:gd name="T73" fmla="*/ 172 h 172"/>
              <a:gd name="T74" fmla="*/ 11 w 350"/>
              <a:gd name="T75" fmla="*/ 134 h 172"/>
              <a:gd name="T76" fmla="*/ 35 w 350"/>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0" h="172">
                <a:moveTo>
                  <a:pt x="34" y="122"/>
                </a:moveTo>
                <a:cubicBezTo>
                  <a:pt x="11" y="122"/>
                  <a:pt x="11" y="122"/>
                  <a:pt x="11" y="122"/>
                </a:cubicBezTo>
                <a:cubicBezTo>
                  <a:pt x="2" y="122"/>
                  <a:pt x="0" y="119"/>
                  <a:pt x="0" y="109"/>
                </a:cubicBezTo>
                <a:cubicBezTo>
                  <a:pt x="0" y="108"/>
                  <a:pt x="0" y="107"/>
                  <a:pt x="0" y="106"/>
                </a:cubicBezTo>
                <a:cubicBezTo>
                  <a:pt x="0" y="82"/>
                  <a:pt x="20" y="62"/>
                  <a:pt x="45" y="62"/>
                </a:cubicBezTo>
                <a:cubicBezTo>
                  <a:pt x="48" y="62"/>
                  <a:pt x="48" y="62"/>
                  <a:pt x="48" y="62"/>
                </a:cubicBezTo>
                <a:cubicBezTo>
                  <a:pt x="48" y="56"/>
                  <a:pt x="48" y="56"/>
                  <a:pt x="48" y="56"/>
                </a:cubicBezTo>
                <a:cubicBezTo>
                  <a:pt x="48" y="38"/>
                  <a:pt x="61" y="12"/>
                  <a:pt x="83" y="9"/>
                </a:cubicBezTo>
                <a:cubicBezTo>
                  <a:pt x="133" y="3"/>
                  <a:pt x="133" y="3"/>
                  <a:pt x="133" y="3"/>
                </a:cubicBezTo>
                <a:cubicBezTo>
                  <a:pt x="155" y="0"/>
                  <a:pt x="175" y="11"/>
                  <a:pt x="183" y="28"/>
                </a:cubicBezTo>
                <a:cubicBezTo>
                  <a:pt x="349" y="19"/>
                  <a:pt x="349" y="19"/>
                  <a:pt x="349" y="19"/>
                </a:cubicBezTo>
                <a:cubicBezTo>
                  <a:pt x="350" y="36"/>
                  <a:pt x="350" y="36"/>
                  <a:pt x="350" y="36"/>
                </a:cubicBezTo>
                <a:cubicBezTo>
                  <a:pt x="187" y="53"/>
                  <a:pt x="187" y="53"/>
                  <a:pt x="187" y="53"/>
                </a:cubicBezTo>
                <a:cubicBezTo>
                  <a:pt x="187" y="62"/>
                  <a:pt x="187" y="62"/>
                  <a:pt x="187" y="62"/>
                </a:cubicBezTo>
                <a:cubicBezTo>
                  <a:pt x="256" y="62"/>
                  <a:pt x="256" y="62"/>
                  <a:pt x="256" y="62"/>
                </a:cubicBezTo>
                <a:cubicBezTo>
                  <a:pt x="281" y="62"/>
                  <a:pt x="301" y="82"/>
                  <a:pt x="301" y="106"/>
                </a:cubicBezTo>
                <a:cubicBezTo>
                  <a:pt x="301" y="109"/>
                  <a:pt x="301" y="109"/>
                  <a:pt x="301" y="109"/>
                </a:cubicBezTo>
                <a:cubicBezTo>
                  <a:pt x="301" y="116"/>
                  <a:pt x="299" y="122"/>
                  <a:pt x="292" y="122"/>
                </a:cubicBezTo>
                <a:cubicBezTo>
                  <a:pt x="269" y="122"/>
                  <a:pt x="269" y="122"/>
                  <a:pt x="269" y="122"/>
                </a:cubicBezTo>
                <a:cubicBezTo>
                  <a:pt x="226" y="122"/>
                  <a:pt x="226" y="122"/>
                  <a:pt x="226" y="122"/>
                </a:cubicBezTo>
                <a:cubicBezTo>
                  <a:pt x="203" y="122"/>
                  <a:pt x="203" y="122"/>
                  <a:pt x="203" y="122"/>
                </a:cubicBezTo>
                <a:cubicBezTo>
                  <a:pt x="100" y="122"/>
                  <a:pt x="100" y="122"/>
                  <a:pt x="100" y="122"/>
                </a:cubicBezTo>
                <a:cubicBezTo>
                  <a:pt x="77" y="122"/>
                  <a:pt x="77" y="122"/>
                  <a:pt x="77" y="122"/>
                </a:cubicBezTo>
                <a:cubicBezTo>
                  <a:pt x="34" y="122"/>
                  <a:pt x="34" y="122"/>
                  <a:pt x="34" y="122"/>
                </a:cubicBezTo>
                <a:close/>
                <a:moveTo>
                  <a:pt x="35" y="134"/>
                </a:moveTo>
                <a:cubicBezTo>
                  <a:pt x="37" y="143"/>
                  <a:pt x="46" y="149"/>
                  <a:pt x="56" y="149"/>
                </a:cubicBezTo>
                <a:cubicBezTo>
                  <a:pt x="66" y="149"/>
                  <a:pt x="74" y="143"/>
                  <a:pt x="77" y="134"/>
                </a:cubicBezTo>
                <a:cubicBezTo>
                  <a:pt x="100" y="134"/>
                  <a:pt x="100" y="134"/>
                  <a:pt x="100" y="134"/>
                </a:cubicBezTo>
                <a:cubicBezTo>
                  <a:pt x="99" y="139"/>
                  <a:pt x="97" y="145"/>
                  <a:pt x="94" y="149"/>
                </a:cubicBezTo>
                <a:cubicBezTo>
                  <a:pt x="209" y="149"/>
                  <a:pt x="209" y="149"/>
                  <a:pt x="209" y="149"/>
                </a:cubicBezTo>
                <a:cubicBezTo>
                  <a:pt x="206" y="145"/>
                  <a:pt x="204" y="139"/>
                  <a:pt x="203" y="134"/>
                </a:cubicBezTo>
                <a:cubicBezTo>
                  <a:pt x="226" y="134"/>
                  <a:pt x="226" y="134"/>
                  <a:pt x="226" y="134"/>
                </a:cubicBezTo>
                <a:cubicBezTo>
                  <a:pt x="229" y="143"/>
                  <a:pt x="238" y="149"/>
                  <a:pt x="248" y="149"/>
                </a:cubicBezTo>
                <a:cubicBezTo>
                  <a:pt x="257" y="149"/>
                  <a:pt x="266" y="143"/>
                  <a:pt x="269" y="134"/>
                </a:cubicBezTo>
                <a:cubicBezTo>
                  <a:pt x="292" y="134"/>
                  <a:pt x="292" y="134"/>
                  <a:pt x="292" y="134"/>
                </a:cubicBezTo>
                <a:cubicBezTo>
                  <a:pt x="289" y="155"/>
                  <a:pt x="270" y="172"/>
                  <a:pt x="248" y="172"/>
                </a:cubicBezTo>
                <a:cubicBezTo>
                  <a:pt x="56" y="172"/>
                  <a:pt x="56" y="172"/>
                  <a:pt x="56" y="172"/>
                </a:cubicBezTo>
                <a:cubicBezTo>
                  <a:pt x="33" y="172"/>
                  <a:pt x="14" y="155"/>
                  <a:pt x="11" y="134"/>
                </a:cubicBezTo>
                <a:lnTo>
                  <a:pt x="35" y="1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39" name="Freeform 66"/>
          <p:cNvSpPr>
            <a:spLocks/>
          </p:cNvSpPr>
          <p:nvPr/>
        </p:nvSpPr>
        <p:spPr bwMode="auto">
          <a:xfrm>
            <a:off x="5172801" y="2545742"/>
            <a:ext cx="198325" cy="132216"/>
          </a:xfrm>
          <a:custGeom>
            <a:avLst/>
            <a:gdLst>
              <a:gd name="T0" fmla="*/ 31 w 284"/>
              <a:gd name="T1" fmla="*/ 44 h 190"/>
              <a:gd name="T2" fmla="*/ 57 w 284"/>
              <a:gd name="T3" fmla="*/ 44 h 190"/>
              <a:gd name="T4" fmla="*/ 61 w 284"/>
              <a:gd name="T5" fmla="*/ 42 h 190"/>
              <a:gd name="T6" fmla="*/ 76 w 284"/>
              <a:gd name="T7" fmla="*/ 26 h 190"/>
              <a:gd name="T8" fmla="*/ 79 w 284"/>
              <a:gd name="T9" fmla="*/ 25 h 190"/>
              <a:gd name="T10" fmla="*/ 110 w 284"/>
              <a:gd name="T11" fmla="*/ 25 h 190"/>
              <a:gd name="T12" fmla="*/ 110 w 284"/>
              <a:gd name="T13" fmla="*/ 17 h 190"/>
              <a:gd name="T14" fmla="*/ 86 w 284"/>
              <a:gd name="T15" fmla="*/ 17 h 190"/>
              <a:gd name="T16" fmla="*/ 81 w 284"/>
              <a:gd name="T17" fmla="*/ 12 h 190"/>
              <a:gd name="T18" fmla="*/ 81 w 284"/>
              <a:gd name="T19" fmla="*/ 4 h 190"/>
              <a:gd name="T20" fmla="*/ 86 w 284"/>
              <a:gd name="T21" fmla="*/ 0 h 190"/>
              <a:gd name="T22" fmla="*/ 178 w 284"/>
              <a:gd name="T23" fmla="*/ 0 h 190"/>
              <a:gd name="T24" fmla="*/ 182 w 284"/>
              <a:gd name="T25" fmla="*/ 4 h 190"/>
              <a:gd name="T26" fmla="*/ 182 w 284"/>
              <a:gd name="T27" fmla="*/ 12 h 190"/>
              <a:gd name="T28" fmla="*/ 178 w 284"/>
              <a:gd name="T29" fmla="*/ 17 h 190"/>
              <a:gd name="T30" fmla="*/ 153 w 284"/>
              <a:gd name="T31" fmla="*/ 17 h 190"/>
              <a:gd name="T32" fmla="*/ 153 w 284"/>
              <a:gd name="T33" fmla="*/ 25 h 190"/>
              <a:gd name="T34" fmla="*/ 192 w 284"/>
              <a:gd name="T35" fmla="*/ 25 h 190"/>
              <a:gd name="T36" fmla="*/ 197 w 284"/>
              <a:gd name="T37" fmla="*/ 27 h 190"/>
              <a:gd name="T38" fmla="*/ 203 w 284"/>
              <a:gd name="T39" fmla="*/ 41 h 190"/>
              <a:gd name="T40" fmla="*/ 207 w 284"/>
              <a:gd name="T41" fmla="*/ 44 h 190"/>
              <a:gd name="T42" fmla="*/ 229 w 284"/>
              <a:gd name="T43" fmla="*/ 44 h 190"/>
              <a:gd name="T44" fmla="*/ 234 w 284"/>
              <a:gd name="T45" fmla="*/ 48 h 190"/>
              <a:gd name="T46" fmla="*/ 234 w 284"/>
              <a:gd name="T47" fmla="*/ 75 h 190"/>
              <a:gd name="T48" fmla="*/ 242 w 284"/>
              <a:gd name="T49" fmla="*/ 75 h 190"/>
              <a:gd name="T50" fmla="*/ 242 w 284"/>
              <a:gd name="T51" fmla="*/ 58 h 190"/>
              <a:gd name="T52" fmla="*/ 244 w 284"/>
              <a:gd name="T53" fmla="*/ 54 h 190"/>
              <a:gd name="T54" fmla="*/ 248 w 284"/>
              <a:gd name="T55" fmla="*/ 54 h 190"/>
              <a:gd name="T56" fmla="*/ 281 w 284"/>
              <a:gd name="T57" fmla="*/ 70 h 190"/>
              <a:gd name="T58" fmla="*/ 284 w 284"/>
              <a:gd name="T59" fmla="*/ 74 h 190"/>
              <a:gd name="T60" fmla="*/ 284 w 284"/>
              <a:gd name="T61" fmla="*/ 158 h 190"/>
              <a:gd name="T62" fmla="*/ 283 w 284"/>
              <a:gd name="T63" fmla="*/ 161 h 190"/>
              <a:gd name="T64" fmla="*/ 265 w 284"/>
              <a:gd name="T65" fmla="*/ 184 h 190"/>
              <a:gd name="T66" fmla="*/ 261 w 284"/>
              <a:gd name="T67" fmla="*/ 185 h 190"/>
              <a:gd name="T68" fmla="*/ 246 w 284"/>
              <a:gd name="T69" fmla="*/ 185 h 190"/>
              <a:gd name="T70" fmla="*/ 242 w 284"/>
              <a:gd name="T71" fmla="*/ 181 h 190"/>
              <a:gd name="T72" fmla="*/ 242 w 284"/>
              <a:gd name="T73" fmla="*/ 160 h 190"/>
              <a:gd name="T74" fmla="*/ 234 w 284"/>
              <a:gd name="T75" fmla="*/ 160 h 190"/>
              <a:gd name="T76" fmla="*/ 234 w 284"/>
              <a:gd name="T77" fmla="*/ 185 h 190"/>
              <a:gd name="T78" fmla="*/ 229 w 284"/>
              <a:gd name="T79" fmla="*/ 190 h 190"/>
              <a:gd name="T80" fmla="*/ 107 w 284"/>
              <a:gd name="T81" fmla="*/ 190 h 190"/>
              <a:gd name="T82" fmla="*/ 104 w 284"/>
              <a:gd name="T83" fmla="*/ 188 h 190"/>
              <a:gd name="T84" fmla="*/ 75 w 284"/>
              <a:gd name="T85" fmla="*/ 157 h 190"/>
              <a:gd name="T86" fmla="*/ 71 w 284"/>
              <a:gd name="T87" fmla="*/ 155 h 190"/>
              <a:gd name="T88" fmla="*/ 31 w 284"/>
              <a:gd name="T89" fmla="*/ 155 h 190"/>
              <a:gd name="T90" fmla="*/ 26 w 284"/>
              <a:gd name="T91" fmla="*/ 151 h 190"/>
              <a:gd name="T92" fmla="*/ 26 w 284"/>
              <a:gd name="T93" fmla="*/ 127 h 190"/>
              <a:gd name="T94" fmla="*/ 18 w 284"/>
              <a:gd name="T95" fmla="*/ 127 h 190"/>
              <a:gd name="T96" fmla="*/ 18 w 284"/>
              <a:gd name="T97" fmla="*/ 151 h 190"/>
              <a:gd name="T98" fmla="*/ 13 w 284"/>
              <a:gd name="T99" fmla="*/ 156 h 190"/>
              <a:gd name="T100" fmla="*/ 5 w 284"/>
              <a:gd name="T101" fmla="*/ 156 h 190"/>
              <a:gd name="T102" fmla="*/ 0 w 284"/>
              <a:gd name="T103" fmla="*/ 151 h 190"/>
              <a:gd name="T104" fmla="*/ 0 w 284"/>
              <a:gd name="T105" fmla="*/ 48 h 190"/>
              <a:gd name="T106" fmla="*/ 5 w 284"/>
              <a:gd name="T107" fmla="*/ 44 h 190"/>
              <a:gd name="T108" fmla="*/ 13 w 284"/>
              <a:gd name="T109" fmla="*/ 44 h 190"/>
              <a:gd name="T110" fmla="*/ 18 w 284"/>
              <a:gd name="T111" fmla="*/ 48 h 190"/>
              <a:gd name="T112" fmla="*/ 18 w 284"/>
              <a:gd name="T113" fmla="*/ 73 h 190"/>
              <a:gd name="T114" fmla="*/ 26 w 284"/>
              <a:gd name="T115" fmla="*/ 73 h 190"/>
              <a:gd name="T116" fmla="*/ 26 w 284"/>
              <a:gd name="T117" fmla="*/ 48 h 190"/>
              <a:gd name="T118" fmla="*/ 31 w 284"/>
              <a:gd name="T119" fmla="*/ 4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190">
                <a:moveTo>
                  <a:pt x="31" y="44"/>
                </a:moveTo>
                <a:cubicBezTo>
                  <a:pt x="57" y="44"/>
                  <a:pt x="57" y="44"/>
                  <a:pt x="57" y="44"/>
                </a:cubicBezTo>
                <a:cubicBezTo>
                  <a:pt x="59" y="44"/>
                  <a:pt x="60" y="43"/>
                  <a:pt x="61" y="42"/>
                </a:cubicBezTo>
                <a:cubicBezTo>
                  <a:pt x="76" y="26"/>
                  <a:pt x="76" y="26"/>
                  <a:pt x="76" y="26"/>
                </a:cubicBezTo>
                <a:cubicBezTo>
                  <a:pt x="77" y="25"/>
                  <a:pt x="78" y="25"/>
                  <a:pt x="79" y="25"/>
                </a:cubicBezTo>
                <a:cubicBezTo>
                  <a:pt x="110" y="25"/>
                  <a:pt x="110" y="25"/>
                  <a:pt x="110" y="25"/>
                </a:cubicBezTo>
                <a:cubicBezTo>
                  <a:pt x="110" y="17"/>
                  <a:pt x="110" y="17"/>
                  <a:pt x="110" y="17"/>
                </a:cubicBezTo>
                <a:cubicBezTo>
                  <a:pt x="86" y="17"/>
                  <a:pt x="86" y="17"/>
                  <a:pt x="86" y="17"/>
                </a:cubicBezTo>
                <a:cubicBezTo>
                  <a:pt x="83" y="17"/>
                  <a:pt x="81" y="15"/>
                  <a:pt x="81" y="12"/>
                </a:cubicBezTo>
                <a:cubicBezTo>
                  <a:pt x="81" y="4"/>
                  <a:pt x="81" y="4"/>
                  <a:pt x="81" y="4"/>
                </a:cubicBezTo>
                <a:cubicBezTo>
                  <a:pt x="81" y="2"/>
                  <a:pt x="83" y="0"/>
                  <a:pt x="86" y="0"/>
                </a:cubicBezTo>
                <a:cubicBezTo>
                  <a:pt x="178" y="0"/>
                  <a:pt x="178" y="0"/>
                  <a:pt x="178" y="0"/>
                </a:cubicBezTo>
                <a:cubicBezTo>
                  <a:pt x="180" y="0"/>
                  <a:pt x="182" y="2"/>
                  <a:pt x="182" y="4"/>
                </a:cubicBezTo>
                <a:cubicBezTo>
                  <a:pt x="182" y="12"/>
                  <a:pt x="182" y="12"/>
                  <a:pt x="182" y="12"/>
                </a:cubicBezTo>
                <a:cubicBezTo>
                  <a:pt x="182" y="15"/>
                  <a:pt x="180" y="17"/>
                  <a:pt x="178" y="17"/>
                </a:cubicBezTo>
                <a:cubicBezTo>
                  <a:pt x="153" y="17"/>
                  <a:pt x="153" y="17"/>
                  <a:pt x="153" y="17"/>
                </a:cubicBezTo>
                <a:cubicBezTo>
                  <a:pt x="153" y="25"/>
                  <a:pt x="153" y="25"/>
                  <a:pt x="153" y="25"/>
                </a:cubicBezTo>
                <a:cubicBezTo>
                  <a:pt x="192" y="25"/>
                  <a:pt x="192" y="25"/>
                  <a:pt x="192" y="25"/>
                </a:cubicBezTo>
                <a:cubicBezTo>
                  <a:pt x="194" y="25"/>
                  <a:pt x="196" y="26"/>
                  <a:pt x="197" y="27"/>
                </a:cubicBezTo>
                <a:cubicBezTo>
                  <a:pt x="203" y="41"/>
                  <a:pt x="203" y="41"/>
                  <a:pt x="203" y="41"/>
                </a:cubicBezTo>
                <a:cubicBezTo>
                  <a:pt x="204" y="43"/>
                  <a:pt x="205" y="44"/>
                  <a:pt x="207" y="44"/>
                </a:cubicBezTo>
                <a:cubicBezTo>
                  <a:pt x="229" y="44"/>
                  <a:pt x="229" y="44"/>
                  <a:pt x="229" y="44"/>
                </a:cubicBezTo>
                <a:cubicBezTo>
                  <a:pt x="232" y="44"/>
                  <a:pt x="234" y="46"/>
                  <a:pt x="234" y="48"/>
                </a:cubicBezTo>
                <a:cubicBezTo>
                  <a:pt x="234" y="75"/>
                  <a:pt x="234" y="75"/>
                  <a:pt x="234" y="75"/>
                </a:cubicBezTo>
                <a:cubicBezTo>
                  <a:pt x="242" y="75"/>
                  <a:pt x="242" y="75"/>
                  <a:pt x="242" y="75"/>
                </a:cubicBezTo>
                <a:cubicBezTo>
                  <a:pt x="242" y="58"/>
                  <a:pt x="242" y="58"/>
                  <a:pt x="242" y="58"/>
                </a:cubicBezTo>
                <a:cubicBezTo>
                  <a:pt x="242" y="56"/>
                  <a:pt x="242" y="55"/>
                  <a:pt x="244" y="54"/>
                </a:cubicBezTo>
                <a:cubicBezTo>
                  <a:pt x="245" y="53"/>
                  <a:pt x="247" y="53"/>
                  <a:pt x="248" y="54"/>
                </a:cubicBezTo>
                <a:cubicBezTo>
                  <a:pt x="281" y="70"/>
                  <a:pt x="281" y="70"/>
                  <a:pt x="281" y="70"/>
                </a:cubicBezTo>
                <a:cubicBezTo>
                  <a:pt x="283" y="71"/>
                  <a:pt x="284" y="72"/>
                  <a:pt x="284" y="74"/>
                </a:cubicBezTo>
                <a:cubicBezTo>
                  <a:pt x="284" y="158"/>
                  <a:pt x="284" y="158"/>
                  <a:pt x="284" y="158"/>
                </a:cubicBezTo>
                <a:cubicBezTo>
                  <a:pt x="284" y="159"/>
                  <a:pt x="283" y="160"/>
                  <a:pt x="283" y="161"/>
                </a:cubicBezTo>
                <a:cubicBezTo>
                  <a:pt x="265" y="184"/>
                  <a:pt x="265" y="184"/>
                  <a:pt x="265" y="184"/>
                </a:cubicBezTo>
                <a:cubicBezTo>
                  <a:pt x="264" y="185"/>
                  <a:pt x="263" y="185"/>
                  <a:pt x="261" y="185"/>
                </a:cubicBezTo>
                <a:cubicBezTo>
                  <a:pt x="246" y="185"/>
                  <a:pt x="246" y="185"/>
                  <a:pt x="246" y="185"/>
                </a:cubicBezTo>
                <a:cubicBezTo>
                  <a:pt x="244" y="185"/>
                  <a:pt x="242" y="183"/>
                  <a:pt x="242" y="181"/>
                </a:cubicBezTo>
                <a:cubicBezTo>
                  <a:pt x="242" y="160"/>
                  <a:pt x="242" y="160"/>
                  <a:pt x="242" y="160"/>
                </a:cubicBezTo>
                <a:cubicBezTo>
                  <a:pt x="234" y="160"/>
                  <a:pt x="234" y="160"/>
                  <a:pt x="234" y="160"/>
                </a:cubicBezTo>
                <a:cubicBezTo>
                  <a:pt x="234" y="185"/>
                  <a:pt x="234" y="185"/>
                  <a:pt x="234" y="185"/>
                </a:cubicBezTo>
                <a:cubicBezTo>
                  <a:pt x="234" y="187"/>
                  <a:pt x="232" y="190"/>
                  <a:pt x="229" y="190"/>
                </a:cubicBezTo>
                <a:cubicBezTo>
                  <a:pt x="107" y="190"/>
                  <a:pt x="107" y="190"/>
                  <a:pt x="107" y="190"/>
                </a:cubicBezTo>
                <a:cubicBezTo>
                  <a:pt x="106" y="190"/>
                  <a:pt x="105" y="189"/>
                  <a:pt x="104" y="188"/>
                </a:cubicBezTo>
                <a:cubicBezTo>
                  <a:pt x="75" y="157"/>
                  <a:pt x="75" y="157"/>
                  <a:pt x="75" y="157"/>
                </a:cubicBezTo>
                <a:cubicBezTo>
                  <a:pt x="74" y="156"/>
                  <a:pt x="73" y="155"/>
                  <a:pt x="71" y="155"/>
                </a:cubicBezTo>
                <a:cubicBezTo>
                  <a:pt x="31" y="155"/>
                  <a:pt x="31" y="155"/>
                  <a:pt x="31" y="155"/>
                </a:cubicBezTo>
                <a:cubicBezTo>
                  <a:pt x="28" y="155"/>
                  <a:pt x="26" y="153"/>
                  <a:pt x="26" y="151"/>
                </a:cubicBezTo>
                <a:cubicBezTo>
                  <a:pt x="26" y="127"/>
                  <a:pt x="26" y="127"/>
                  <a:pt x="26" y="127"/>
                </a:cubicBezTo>
                <a:cubicBezTo>
                  <a:pt x="18" y="127"/>
                  <a:pt x="18" y="127"/>
                  <a:pt x="18" y="127"/>
                </a:cubicBezTo>
                <a:cubicBezTo>
                  <a:pt x="18" y="151"/>
                  <a:pt x="18" y="151"/>
                  <a:pt x="18" y="151"/>
                </a:cubicBezTo>
                <a:cubicBezTo>
                  <a:pt x="18" y="154"/>
                  <a:pt x="16" y="156"/>
                  <a:pt x="13" y="156"/>
                </a:cubicBezTo>
                <a:cubicBezTo>
                  <a:pt x="5" y="156"/>
                  <a:pt x="5" y="156"/>
                  <a:pt x="5" y="156"/>
                </a:cubicBezTo>
                <a:cubicBezTo>
                  <a:pt x="2" y="156"/>
                  <a:pt x="0" y="154"/>
                  <a:pt x="0" y="151"/>
                </a:cubicBezTo>
                <a:cubicBezTo>
                  <a:pt x="0" y="48"/>
                  <a:pt x="0" y="48"/>
                  <a:pt x="0" y="48"/>
                </a:cubicBezTo>
                <a:cubicBezTo>
                  <a:pt x="0" y="46"/>
                  <a:pt x="2" y="44"/>
                  <a:pt x="5" y="44"/>
                </a:cubicBezTo>
                <a:cubicBezTo>
                  <a:pt x="13" y="44"/>
                  <a:pt x="13" y="44"/>
                  <a:pt x="13" y="44"/>
                </a:cubicBezTo>
                <a:cubicBezTo>
                  <a:pt x="16" y="44"/>
                  <a:pt x="18" y="46"/>
                  <a:pt x="18" y="48"/>
                </a:cubicBezTo>
                <a:cubicBezTo>
                  <a:pt x="18" y="73"/>
                  <a:pt x="18" y="73"/>
                  <a:pt x="18" y="73"/>
                </a:cubicBezTo>
                <a:cubicBezTo>
                  <a:pt x="26" y="73"/>
                  <a:pt x="26" y="73"/>
                  <a:pt x="26" y="73"/>
                </a:cubicBezTo>
                <a:cubicBezTo>
                  <a:pt x="26" y="48"/>
                  <a:pt x="26" y="48"/>
                  <a:pt x="26" y="48"/>
                </a:cubicBezTo>
                <a:cubicBezTo>
                  <a:pt x="26" y="46"/>
                  <a:pt x="28" y="44"/>
                  <a:pt x="31" y="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40" name="Freeform 66"/>
          <p:cNvSpPr>
            <a:spLocks/>
          </p:cNvSpPr>
          <p:nvPr/>
        </p:nvSpPr>
        <p:spPr bwMode="auto">
          <a:xfrm>
            <a:off x="4685986" y="2564693"/>
            <a:ext cx="198325" cy="132216"/>
          </a:xfrm>
          <a:custGeom>
            <a:avLst/>
            <a:gdLst>
              <a:gd name="T0" fmla="*/ 31 w 284"/>
              <a:gd name="T1" fmla="*/ 44 h 190"/>
              <a:gd name="T2" fmla="*/ 57 w 284"/>
              <a:gd name="T3" fmla="*/ 44 h 190"/>
              <a:gd name="T4" fmla="*/ 61 w 284"/>
              <a:gd name="T5" fmla="*/ 42 h 190"/>
              <a:gd name="T6" fmla="*/ 76 w 284"/>
              <a:gd name="T7" fmla="*/ 26 h 190"/>
              <a:gd name="T8" fmla="*/ 79 w 284"/>
              <a:gd name="T9" fmla="*/ 25 h 190"/>
              <a:gd name="T10" fmla="*/ 110 w 284"/>
              <a:gd name="T11" fmla="*/ 25 h 190"/>
              <a:gd name="T12" fmla="*/ 110 w 284"/>
              <a:gd name="T13" fmla="*/ 17 h 190"/>
              <a:gd name="T14" fmla="*/ 86 w 284"/>
              <a:gd name="T15" fmla="*/ 17 h 190"/>
              <a:gd name="T16" fmla="*/ 81 w 284"/>
              <a:gd name="T17" fmla="*/ 12 h 190"/>
              <a:gd name="T18" fmla="*/ 81 w 284"/>
              <a:gd name="T19" fmla="*/ 4 h 190"/>
              <a:gd name="T20" fmla="*/ 86 w 284"/>
              <a:gd name="T21" fmla="*/ 0 h 190"/>
              <a:gd name="T22" fmla="*/ 178 w 284"/>
              <a:gd name="T23" fmla="*/ 0 h 190"/>
              <a:gd name="T24" fmla="*/ 182 w 284"/>
              <a:gd name="T25" fmla="*/ 4 h 190"/>
              <a:gd name="T26" fmla="*/ 182 w 284"/>
              <a:gd name="T27" fmla="*/ 12 h 190"/>
              <a:gd name="T28" fmla="*/ 178 w 284"/>
              <a:gd name="T29" fmla="*/ 17 h 190"/>
              <a:gd name="T30" fmla="*/ 153 w 284"/>
              <a:gd name="T31" fmla="*/ 17 h 190"/>
              <a:gd name="T32" fmla="*/ 153 w 284"/>
              <a:gd name="T33" fmla="*/ 25 h 190"/>
              <a:gd name="T34" fmla="*/ 192 w 284"/>
              <a:gd name="T35" fmla="*/ 25 h 190"/>
              <a:gd name="T36" fmla="*/ 197 w 284"/>
              <a:gd name="T37" fmla="*/ 27 h 190"/>
              <a:gd name="T38" fmla="*/ 203 w 284"/>
              <a:gd name="T39" fmla="*/ 41 h 190"/>
              <a:gd name="T40" fmla="*/ 207 w 284"/>
              <a:gd name="T41" fmla="*/ 44 h 190"/>
              <a:gd name="T42" fmla="*/ 229 w 284"/>
              <a:gd name="T43" fmla="*/ 44 h 190"/>
              <a:gd name="T44" fmla="*/ 234 w 284"/>
              <a:gd name="T45" fmla="*/ 48 h 190"/>
              <a:gd name="T46" fmla="*/ 234 w 284"/>
              <a:gd name="T47" fmla="*/ 75 h 190"/>
              <a:gd name="T48" fmla="*/ 242 w 284"/>
              <a:gd name="T49" fmla="*/ 75 h 190"/>
              <a:gd name="T50" fmla="*/ 242 w 284"/>
              <a:gd name="T51" fmla="*/ 58 h 190"/>
              <a:gd name="T52" fmla="*/ 244 w 284"/>
              <a:gd name="T53" fmla="*/ 54 h 190"/>
              <a:gd name="T54" fmla="*/ 248 w 284"/>
              <a:gd name="T55" fmla="*/ 54 h 190"/>
              <a:gd name="T56" fmla="*/ 281 w 284"/>
              <a:gd name="T57" fmla="*/ 70 h 190"/>
              <a:gd name="T58" fmla="*/ 284 w 284"/>
              <a:gd name="T59" fmla="*/ 74 h 190"/>
              <a:gd name="T60" fmla="*/ 284 w 284"/>
              <a:gd name="T61" fmla="*/ 158 h 190"/>
              <a:gd name="T62" fmla="*/ 283 w 284"/>
              <a:gd name="T63" fmla="*/ 161 h 190"/>
              <a:gd name="T64" fmla="*/ 265 w 284"/>
              <a:gd name="T65" fmla="*/ 184 h 190"/>
              <a:gd name="T66" fmla="*/ 261 w 284"/>
              <a:gd name="T67" fmla="*/ 185 h 190"/>
              <a:gd name="T68" fmla="*/ 246 w 284"/>
              <a:gd name="T69" fmla="*/ 185 h 190"/>
              <a:gd name="T70" fmla="*/ 242 w 284"/>
              <a:gd name="T71" fmla="*/ 181 h 190"/>
              <a:gd name="T72" fmla="*/ 242 w 284"/>
              <a:gd name="T73" fmla="*/ 160 h 190"/>
              <a:gd name="T74" fmla="*/ 234 w 284"/>
              <a:gd name="T75" fmla="*/ 160 h 190"/>
              <a:gd name="T76" fmla="*/ 234 w 284"/>
              <a:gd name="T77" fmla="*/ 185 h 190"/>
              <a:gd name="T78" fmla="*/ 229 w 284"/>
              <a:gd name="T79" fmla="*/ 190 h 190"/>
              <a:gd name="T80" fmla="*/ 107 w 284"/>
              <a:gd name="T81" fmla="*/ 190 h 190"/>
              <a:gd name="T82" fmla="*/ 104 w 284"/>
              <a:gd name="T83" fmla="*/ 188 h 190"/>
              <a:gd name="T84" fmla="*/ 75 w 284"/>
              <a:gd name="T85" fmla="*/ 157 h 190"/>
              <a:gd name="T86" fmla="*/ 71 w 284"/>
              <a:gd name="T87" fmla="*/ 155 h 190"/>
              <a:gd name="T88" fmla="*/ 31 w 284"/>
              <a:gd name="T89" fmla="*/ 155 h 190"/>
              <a:gd name="T90" fmla="*/ 26 w 284"/>
              <a:gd name="T91" fmla="*/ 151 h 190"/>
              <a:gd name="T92" fmla="*/ 26 w 284"/>
              <a:gd name="T93" fmla="*/ 127 h 190"/>
              <a:gd name="T94" fmla="*/ 18 w 284"/>
              <a:gd name="T95" fmla="*/ 127 h 190"/>
              <a:gd name="T96" fmla="*/ 18 w 284"/>
              <a:gd name="T97" fmla="*/ 151 h 190"/>
              <a:gd name="T98" fmla="*/ 13 w 284"/>
              <a:gd name="T99" fmla="*/ 156 h 190"/>
              <a:gd name="T100" fmla="*/ 5 w 284"/>
              <a:gd name="T101" fmla="*/ 156 h 190"/>
              <a:gd name="T102" fmla="*/ 0 w 284"/>
              <a:gd name="T103" fmla="*/ 151 h 190"/>
              <a:gd name="T104" fmla="*/ 0 w 284"/>
              <a:gd name="T105" fmla="*/ 48 h 190"/>
              <a:gd name="T106" fmla="*/ 5 w 284"/>
              <a:gd name="T107" fmla="*/ 44 h 190"/>
              <a:gd name="T108" fmla="*/ 13 w 284"/>
              <a:gd name="T109" fmla="*/ 44 h 190"/>
              <a:gd name="T110" fmla="*/ 18 w 284"/>
              <a:gd name="T111" fmla="*/ 48 h 190"/>
              <a:gd name="T112" fmla="*/ 18 w 284"/>
              <a:gd name="T113" fmla="*/ 73 h 190"/>
              <a:gd name="T114" fmla="*/ 26 w 284"/>
              <a:gd name="T115" fmla="*/ 73 h 190"/>
              <a:gd name="T116" fmla="*/ 26 w 284"/>
              <a:gd name="T117" fmla="*/ 48 h 190"/>
              <a:gd name="T118" fmla="*/ 31 w 284"/>
              <a:gd name="T119" fmla="*/ 4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190">
                <a:moveTo>
                  <a:pt x="31" y="44"/>
                </a:moveTo>
                <a:cubicBezTo>
                  <a:pt x="57" y="44"/>
                  <a:pt x="57" y="44"/>
                  <a:pt x="57" y="44"/>
                </a:cubicBezTo>
                <a:cubicBezTo>
                  <a:pt x="59" y="44"/>
                  <a:pt x="60" y="43"/>
                  <a:pt x="61" y="42"/>
                </a:cubicBezTo>
                <a:cubicBezTo>
                  <a:pt x="76" y="26"/>
                  <a:pt x="76" y="26"/>
                  <a:pt x="76" y="26"/>
                </a:cubicBezTo>
                <a:cubicBezTo>
                  <a:pt x="77" y="25"/>
                  <a:pt x="78" y="25"/>
                  <a:pt x="79" y="25"/>
                </a:cubicBezTo>
                <a:cubicBezTo>
                  <a:pt x="110" y="25"/>
                  <a:pt x="110" y="25"/>
                  <a:pt x="110" y="25"/>
                </a:cubicBezTo>
                <a:cubicBezTo>
                  <a:pt x="110" y="17"/>
                  <a:pt x="110" y="17"/>
                  <a:pt x="110" y="17"/>
                </a:cubicBezTo>
                <a:cubicBezTo>
                  <a:pt x="86" y="17"/>
                  <a:pt x="86" y="17"/>
                  <a:pt x="86" y="17"/>
                </a:cubicBezTo>
                <a:cubicBezTo>
                  <a:pt x="83" y="17"/>
                  <a:pt x="81" y="15"/>
                  <a:pt x="81" y="12"/>
                </a:cubicBezTo>
                <a:cubicBezTo>
                  <a:pt x="81" y="4"/>
                  <a:pt x="81" y="4"/>
                  <a:pt x="81" y="4"/>
                </a:cubicBezTo>
                <a:cubicBezTo>
                  <a:pt x="81" y="2"/>
                  <a:pt x="83" y="0"/>
                  <a:pt x="86" y="0"/>
                </a:cubicBezTo>
                <a:cubicBezTo>
                  <a:pt x="178" y="0"/>
                  <a:pt x="178" y="0"/>
                  <a:pt x="178" y="0"/>
                </a:cubicBezTo>
                <a:cubicBezTo>
                  <a:pt x="180" y="0"/>
                  <a:pt x="182" y="2"/>
                  <a:pt x="182" y="4"/>
                </a:cubicBezTo>
                <a:cubicBezTo>
                  <a:pt x="182" y="12"/>
                  <a:pt x="182" y="12"/>
                  <a:pt x="182" y="12"/>
                </a:cubicBezTo>
                <a:cubicBezTo>
                  <a:pt x="182" y="15"/>
                  <a:pt x="180" y="17"/>
                  <a:pt x="178" y="17"/>
                </a:cubicBezTo>
                <a:cubicBezTo>
                  <a:pt x="153" y="17"/>
                  <a:pt x="153" y="17"/>
                  <a:pt x="153" y="17"/>
                </a:cubicBezTo>
                <a:cubicBezTo>
                  <a:pt x="153" y="25"/>
                  <a:pt x="153" y="25"/>
                  <a:pt x="153" y="25"/>
                </a:cubicBezTo>
                <a:cubicBezTo>
                  <a:pt x="192" y="25"/>
                  <a:pt x="192" y="25"/>
                  <a:pt x="192" y="25"/>
                </a:cubicBezTo>
                <a:cubicBezTo>
                  <a:pt x="194" y="25"/>
                  <a:pt x="196" y="26"/>
                  <a:pt x="197" y="27"/>
                </a:cubicBezTo>
                <a:cubicBezTo>
                  <a:pt x="203" y="41"/>
                  <a:pt x="203" y="41"/>
                  <a:pt x="203" y="41"/>
                </a:cubicBezTo>
                <a:cubicBezTo>
                  <a:pt x="204" y="43"/>
                  <a:pt x="205" y="44"/>
                  <a:pt x="207" y="44"/>
                </a:cubicBezTo>
                <a:cubicBezTo>
                  <a:pt x="229" y="44"/>
                  <a:pt x="229" y="44"/>
                  <a:pt x="229" y="44"/>
                </a:cubicBezTo>
                <a:cubicBezTo>
                  <a:pt x="232" y="44"/>
                  <a:pt x="234" y="46"/>
                  <a:pt x="234" y="48"/>
                </a:cubicBezTo>
                <a:cubicBezTo>
                  <a:pt x="234" y="75"/>
                  <a:pt x="234" y="75"/>
                  <a:pt x="234" y="75"/>
                </a:cubicBezTo>
                <a:cubicBezTo>
                  <a:pt x="242" y="75"/>
                  <a:pt x="242" y="75"/>
                  <a:pt x="242" y="75"/>
                </a:cubicBezTo>
                <a:cubicBezTo>
                  <a:pt x="242" y="58"/>
                  <a:pt x="242" y="58"/>
                  <a:pt x="242" y="58"/>
                </a:cubicBezTo>
                <a:cubicBezTo>
                  <a:pt x="242" y="56"/>
                  <a:pt x="242" y="55"/>
                  <a:pt x="244" y="54"/>
                </a:cubicBezTo>
                <a:cubicBezTo>
                  <a:pt x="245" y="53"/>
                  <a:pt x="247" y="53"/>
                  <a:pt x="248" y="54"/>
                </a:cubicBezTo>
                <a:cubicBezTo>
                  <a:pt x="281" y="70"/>
                  <a:pt x="281" y="70"/>
                  <a:pt x="281" y="70"/>
                </a:cubicBezTo>
                <a:cubicBezTo>
                  <a:pt x="283" y="71"/>
                  <a:pt x="284" y="72"/>
                  <a:pt x="284" y="74"/>
                </a:cubicBezTo>
                <a:cubicBezTo>
                  <a:pt x="284" y="158"/>
                  <a:pt x="284" y="158"/>
                  <a:pt x="284" y="158"/>
                </a:cubicBezTo>
                <a:cubicBezTo>
                  <a:pt x="284" y="159"/>
                  <a:pt x="283" y="160"/>
                  <a:pt x="283" y="161"/>
                </a:cubicBezTo>
                <a:cubicBezTo>
                  <a:pt x="265" y="184"/>
                  <a:pt x="265" y="184"/>
                  <a:pt x="265" y="184"/>
                </a:cubicBezTo>
                <a:cubicBezTo>
                  <a:pt x="264" y="185"/>
                  <a:pt x="263" y="185"/>
                  <a:pt x="261" y="185"/>
                </a:cubicBezTo>
                <a:cubicBezTo>
                  <a:pt x="246" y="185"/>
                  <a:pt x="246" y="185"/>
                  <a:pt x="246" y="185"/>
                </a:cubicBezTo>
                <a:cubicBezTo>
                  <a:pt x="244" y="185"/>
                  <a:pt x="242" y="183"/>
                  <a:pt x="242" y="181"/>
                </a:cubicBezTo>
                <a:cubicBezTo>
                  <a:pt x="242" y="160"/>
                  <a:pt x="242" y="160"/>
                  <a:pt x="242" y="160"/>
                </a:cubicBezTo>
                <a:cubicBezTo>
                  <a:pt x="234" y="160"/>
                  <a:pt x="234" y="160"/>
                  <a:pt x="234" y="160"/>
                </a:cubicBezTo>
                <a:cubicBezTo>
                  <a:pt x="234" y="185"/>
                  <a:pt x="234" y="185"/>
                  <a:pt x="234" y="185"/>
                </a:cubicBezTo>
                <a:cubicBezTo>
                  <a:pt x="234" y="187"/>
                  <a:pt x="232" y="190"/>
                  <a:pt x="229" y="190"/>
                </a:cubicBezTo>
                <a:cubicBezTo>
                  <a:pt x="107" y="190"/>
                  <a:pt x="107" y="190"/>
                  <a:pt x="107" y="190"/>
                </a:cubicBezTo>
                <a:cubicBezTo>
                  <a:pt x="106" y="190"/>
                  <a:pt x="105" y="189"/>
                  <a:pt x="104" y="188"/>
                </a:cubicBezTo>
                <a:cubicBezTo>
                  <a:pt x="75" y="157"/>
                  <a:pt x="75" y="157"/>
                  <a:pt x="75" y="157"/>
                </a:cubicBezTo>
                <a:cubicBezTo>
                  <a:pt x="74" y="156"/>
                  <a:pt x="73" y="155"/>
                  <a:pt x="71" y="155"/>
                </a:cubicBezTo>
                <a:cubicBezTo>
                  <a:pt x="31" y="155"/>
                  <a:pt x="31" y="155"/>
                  <a:pt x="31" y="155"/>
                </a:cubicBezTo>
                <a:cubicBezTo>
                  <a:pt x="28" y="155"/>
                  <a:pt x="26" y="153"/>
                  <a:pt x="26" y="151"/>
                </a:cubicBezTo>
                <a:cubicBezTo>
                  <a:pt x="26" y="127"/>
                  <a:pt x="26" y="127"/>
                  <a:pt x="26" y="127"/>
                </a:cubicBezTo>
                <a:cubicBezTo>
                  <a:pt x="18" y="127"/>
                  <a:pt x="18" y="127"/>
                  <a:pt x="18" y="127"/>
                </a:cubicBezTo>
                <a:cubicBezTo>
                  <a:pt x="18" y="151"/>
                  <a:pt x="18" y="151"/>
                  <a:pt x="18" y="151"/>
                </a:cubicBezTo>
                <a:cubicBezTo>
                  <a:pt x="18" y="154"/>
                  <a:pt x="16" y="156"/>
                  <a:pt x="13" y="156"/>
                </a:cubicBezTo>
                <a:cubicBezTo>
                  <a:pt x="5" y="156"/>
                  <a:pt x="5" y="156"/>
                  <a:pt x="5" y="156"/>
                </a:cubicBezTo>
                <a:cubicBezTo>
                  <a:pt x="2" y="156"/>
                  <a:pt x="0" y="154"/>
                  <a:pt x="0" y="151"/>
                </a:cubicBezTo>
                <a:cubicBezTo>
                  <a:pt x="0" y="48"/>
                  <a:pt x="0" y="48"/>
                  <a:pt x="0" y="48"/>
                </a:cubicBezTo>
                <a:cubicBezTo>
                  <a:pt x="0" y="46"/>
                  <a:pt x="2" y="44"/>
                  <a:pt x="5" y="44"/>
                </a:cubicBezTo>
                <a:cubicBezTo>
                  <a:pt x="13" y="44"/>
                  <a:pt x="13" y="44"/>
                  <a:pt x="13" y="44"/>
                </a:cubicBezTo>
                <a:cubicBezTo>
                  <a:pt x="16" y="44"/>
                  <a:pt x="18" y="46"/>
                  <a:pt x="18" y="48"/>
                </a:cubicBezTo>
                <a:cubicBezTo>
                  <a:pt x="18" y="73"/>
                  <a:pt x="18" y="73"/>
                  <a:pt x="18" y="73"/>
                </a:cubicBezTo>
                <a:cubicBezTo>
                  <a:pt x="26" y="73"/>
                  <a:pt x="26" y="73"/>
                  <a:pt x="26" y="73"/>
                </a:cubicBezTo>
                <a:cubicBezTo>
                  <a:pt x="26" y="48"/>
                  <a:pt x="26" y="48"/>
                  <a:pt x="26" y="48"/>
                </a:cubicBezTo>
                <a:cubicBezTo>
                  <a:pt x="26" y="46"/>
                  <a:pt x="28" y="44"/>
                  <a:pt x="31" y="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41" name="Freeform 66"/>
          <p:cNvSpPr>
            <a:spLocks/>
          </p:cNvSpPr>
          <p:nvPr/>
        </p:nvSpPr>
        <p:spPr bwMode="auto">
          <a:xfrm>
            <a:off x="4419382" y="2592871"/>
            <a:ext cx="198325" cy="132216"/>
          </a:xfrm>
          <a:custGeom>
            <a:avLst/>
            <a:gdLst>
              <a:gd name="T0" fmla="*/ 31 w 284"/>
              <a:gd name="T1" fmla="*/ 44 h 190"/>
              <a:gd name="T2" fmla="*/ 57 w 284"/>
              <a:gd name="T3" fmla="*/ 44 h 190"/>
              <a:gd name="T4" fmla="*/ 61 w 284"/>
              <a:gd name="T5" fmla="*/ 42 h 190"/>
              <a:gd name="T6" fmla="*/ 76 w 284"/>
              <a:gd name="T7" fmla="*/ 26 h 190"/>
              <a:gd name="T8" fmla="*/ 79 w 284"/>
              <a:gd name="T9" fmla="*/ 25 h 190"/>
              <a:gd name="T10" fmla="*/ 110 w 284"/>
              <a:gd name="T11" fmla="*/ 25 h 190"/>
              <a:gd name="T12" fmla="*/ 110 w 284"/>
              <a:gd name="T13" fmla="*/ 17 h 190"/>
              <a:gd name="T14" fmla="*/ 86 w 284"/>
              <a:gd name="T15" fmla="*/ 17 h 190"/>
              <a:gd name="T16" fmla="*/ 81 w 284"/>
              <a:gd name="T17" fmla="*/ 12 h 190"/>
              <a:gd name="T18" fmla="*/ 81 w 284"/>
              <a:gd name="T19" fmla="*/ 4 h 190"/>
              <a:gd name="T20" fmla="*/ 86 w 284"/>
              <a:gd name="T21" fmla="*/ 0 h 190"/>
              <a:gd name="T22" fmla="*/ 178 w 284"/>
              <a:gd name="T23" fmla="*/ 0 h 190"/>
              <a:gd name="T24" fmla="*/ 182 w 284"/>
              <a:gd name="T25" fmla="*/ 4 h 190"/>
              <a:gd name="T26" fmla="*/ 182 w 284"/>
              <a:gd name="T27" fmla="*/ 12 h 190"/>
              <a:gd name="T28" fmla="*/ 178 w 284"/>
              <a:gd name="T29" fmla="*/ 17 h 190"/>
              <a:gd name="T30" fmla="*/ 153 w 284"/>
              <a:gd name="T31" fmla="*/ 17 h 190"/>
              <a:gd name="T32" fmla="*/ 153 w 284"/>
              <a:gd name="T33" fmla="*/ 25 h 190"/>
              <a:gd name="T34" fmla="*/ 192 w 284"/>
              <a:gd name="T35" fmla="*/ 25 h 190"/>
              <a:gd name="T36" fmla="*/ 197 w 284"/>
              <a:gd name="T37" fmla="*/ 27 h 190"/>
              <a:gd name="T38" fmla="*/ 203 w 284"/>
              <a:gd name="T39" fmla="*/ 41 h 190"/>
              <a:gd name="T40" fmla="*/ 207 w 284"/>
              <a:gd name="T41" fmla="*/ 44 h 190"/>
              <a:gd name="T42" fmla="*/ 229 w 284"/>
              <a:gd name="T43" fmla="*/ 44 h 190"/>
              <a:gd name="T44" fmla="*/ 234 w 284"/>
              <a:gd name="T45" fmla="*/ 48 h 190"/>
              <a:gd name="T46" fmla="*/ 234 w 284"/>
              <a:gd name="T47" fmla="*/ 75 h 190"/>
              <a:gd name="T48" fmla="*/ 242 w 284"/>
              <a:gd name="T49" fmla="*/ 75 h 190"/>
              <a:gd name="T50" fmla="*/ 242 w 284"/>
              <a:gd name="T51" fmla="*/ 58 h 190"/>
              <a:gd name="T52" fmla="*/ 244 w 284"/>
              <a:gd name="T53" fmla="*/ 54 h 190"/>
              <a:gd name="T54" fmla="*/ 248 w 284"/>
              <a:gd name="T55" fmla="*/ 54 h 190"/>
              <a:gd name="T56" fmla="*/ 281 w 284"/>
              <a:gd name="T57" fmla="*/ 70 h 190"/>
              <a:gd name="T58" fmla="*/ 284 w 284"/>
              <a:gd name="T59" fmla="*/ 74 h 190"/>
              <a:gd name="T60" fmla="*/ 284 w 284"/>
              <a:gd name="T61" fmla="*/ 158 h 190"/>
              <a:gd name="T62" fmla="*/ 283 w 284"/>
              <a:gd name="T63" fmla="*/ 161 h 190"/>
              <a:gd name="T64" fmla="*/ 265 w 284"/>
              <a:gd name="T65" fmla="*/ 184 h 190"/>
              <a:gd name="T66" fmla="*/ 261 w 284"/>
              <a:gd name="T67" fmla="*/ 185 h 190"/>
              <a:gd name="T68" fmla="*/ 246 w 284"/>
              <a:gd name="T69" fmla="*/ 185 h 190"/>
              <a:gd name="T70" fmla="*/ 242 w 284"/>
              <a:gd name="T71" fmla="*/ 181 h 190"/>
              <a:gd name="T72" fmla="*/ 242 w 284"/>
              <a:gd name="T73" fmla="*/ 160 h 190"/>
              <a:gd name="T74" fmla="*/ 234 w 284"/>
              <a:gd name="T75" fmla="*/ 160 h 190"/>
              <a:gd name="T76" fmla="*/ 234 w 284"/>
              <a:gd name="T77" fmla="*/ 185 h 190"/>
              <a:gd name="T78" fmla="*/ 229 w 284"/>
              <a:gd name="T79" fmla="*/ 190 h 190"/>
              <a:gd name="T80" fmla="*/ 107 w 284"/>
              <a:gd name="T81" fmla="*/ 190 h 190"/>
              <a:gd name="T82" fmla="*/ 104 w 284"/>
              <a:gd name="T83" fmla="*/ 188 h 190"/>
              <a:gd name="T84" fmla="*/ 75 w 284"/>
              <a:gd name="T85" fmla="*/ 157 h 190"/>
              <a:gd name="T86" fmla="*/ 71 w 284"/>
              <a:gd name="T87" fmla="*/ 155 h 190"/>
              <a:gd name="T88" fmla="*/ 31 w 284"/>
              <a:gd name="T89" fmla="*/ 155 h 190"/>
              <a:gd name="T90" fmla="*/ 26 w 284"/>
              <a:gd name="T91" fmla="*/ 151 h 190"/>
              <a:gd name="T92" fmla="*/ 26 w 284"/>
              <a:gd name="T93" fmla="*/ 127 h 190"/>
              <a:gd name="T94" fmla="*/ 18 w 284"/>
              <a:gd name="T95" fmla="*/ 127 h 190"/>
              <a:gd name="T96" fmla="*/ 18 w 284"/>
              <a:gd name="T97" fmla="*/ 151 h 190"/>
              <a:gd name="T98" fmla="*/ 13 w 284"/>
              <a:gd name="T99" fmla="*/ 156 h 190"/>
              <a:gd name="T100" fmla="*/ 5 w 284"/>
              <a:gd name="T101" fmla="*/ 156 h 190"/>
              <a:gd name="T102" fmla="*/ 0 w 284"/>
              <a:gd name="T103" fmla="*/ 151 h 190"/>
              <a:gd name="T104" fmla="*/ 0 w 284"/>
              <a:gd name="T105" fmla="*/ 48 h 190"/>
              <a:gd name="T106" fmla="*/ 5 w 284"/>
              <a:gd name="T107" fmla="*/ 44 h 190"/>
              <a:gd name="T108" fmla="*/ 13 w 284"/>
              <a:gd name="T109" fmla="*/ 44 h 190"/>
              <a:gd name="T110" fmla="*/ 18 w 284"/>
              <a:gd name="T111" fmla="*/ 48 h 190"/>
              <a:gd name="T112" fmla="*/ 18 w 284"/>
              <a:gd name="T113" fmla="*/ 73 h 190"/>
              <a:gd name="T114" fmla="*/ 26 w 284"/>
              <a:gd name="T115" fmla="*/ 73 h 190"/>
              <a:gd name="T116" fmla="*/ 26 w 284"/>
              <a:gd name="T117" fmla="*/ 48 h 190"/>
              <a:gd name="T118" fmla="*/ 31 w 284"/>
              <a:gd name="T119" fmla="*/ 4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190">
                <a:moveTo>
                  <a:pt x="31" y="44"/>
                </a:moveTo>
                <a:cubicBezTo>
                  <a:pt x="57" y="44"/>
                  <a:pt x="57" y="44"/>
                  <a:pt x="57" y="44"/>
                </a:cubicBezTo>
                <a:cubicBezTo>
                  <a:pt x="59" y="44"/>
                  <a:pt x="60" y="43"/>
                  <a:pt x="61" y="42"/>
                </a:cubicBezTo>
                <a:cubicBezTo>
                  <a:pt x="76" y="26"/>
                  <a:pt x="76" y="26"/>
                  <a:pt x="76" y="26"/>
                </a:cubicBezTo>
                <a:cubicBezTo>
                  <a:pt x="77" y="25"/>
                  <a:pt x="78" y="25"/>
                  <a:pt x="79" y="25"/>
                </a:cubicBezTo>
                <a:cubicBezTo>
                  <a:pt x="110" y="25"/>
                  <a:pt x="110" y="25"/>
                  <a:pt x="110" y="25"/>
                </a:cubicBezTo>
                <a:cubicBezTo>
                  <a:pt x="110" y="17"/>
                  <a:pt x="110" y="17"/>
                  <a:pt x="110" y="17"/>
                </a:cubicBezTo>
                <a:cubicBezTo>
                  <a:pt x="86" y="17"/>
                  <a:pt x="86" y="17"/>
                  <a:pt x="86" y="17"/>
                </a:cubicBezTo>
                <a:cubicBezTo>
                  <a:pt x="83" y="17"/>
                  <a:pt x="81" y="15"/>
                  <a:pt x="81" y="12"/>
                </a:cubicBezTo>
                <a:cubicBezTo>
                  <a:pt x="81" y="4"/>
                  <a:pt x="81" y="4"/>
                  <a:pt x="81" y="4"/>
                </a:cubicBezTo>
                <a:cubicBezTo>
                  <a:pt x="81" y="2"/>
                  <a:pt x="83" y="0"/>
                  <a:pt x="86" y="0"/>
                </a:cubicBezTo>
                <a:cubicBezTo>
                  <a:pt x="178" y="0"/>
                  <a:pt x="178" y="0"/>
                  <a:pt x="178" y="0"/>
                </a:cubicBezTo>
                <a:cubicBezTo>
                  <a:pt x="180" y="0"/>
                  <a:pt x="182" y="2"/>
                  <a:pt x="182" y="4"/>
                </a:cubicBezTo>
                <a:cubicBezTo>
                  <a:pt x="182" y="12"/>
                  <a:pt x="182" y="12"/>
                  <a:pt x="182" y="12"/>
                </a:cubicBezTo>
                <a:cubicBezTo>
                  <a:pt x="182" y="15"/>
                  <a:pt x="180" y="17"/>
                  <a:pt x="178" y="17"/>
                </a:cubicBezTo>
                <a:cubicBezTo>
                  <a:pt x="153" y="17"/>
                  <a:pt x="153" y="17"/>
                  <a:pt x="153" y="17"/>
                </a:cubicBezTo>
                <a:cubicBezTo>
                  <a:pt x="153" y="25"/>
                  <a:pt x="153" y="25"/>
                  <a:pt x="153" y="25"/>
                </a:cubicBezTo>
                <a:cubicBezTo>
                  <a:pt x="192" y="25"/>
                  <a:pt x="192" y="25"/>
                  <a:pt x="192" y="25"/>
                </a:cubicBezTo>
                <a:cubicBezTo>
                  <a:pt x="194" y="25"/>
                  <a:pt x="196" y="26"/>
                  <a:pt x="197" y="27"/>
                </a:cubicBezTo>
                <a:cubicBezTo>
                  <a:pt x="203" y="41"/>
                  <a:pt x="203" y="41"/>
                  <a:pt x="203" y="41"/>
                </a:cubicBezTo>
                <a:cubicBezTo>
                  <a:pt x="204" y="43"/>
                  <a:pt x="205" y="44"/>
                  <a:pt x="207" y="44"/>
                </a:cubicBezTo>
                <a:cubicBezTo>
                  <a:pt x="229" y="44"/>
                  <a:pt x="229" y="44"/>
                  <a:pt x="229" y="44"/>
                </a:cubicBezTo>
                <a:cubicBezTo>
                  <a:pt x="232" y="44"/>
                  <a:pt x="234" y="46"/>
                  <a:pt x="234" y="48"/>
                </a:cubicBezTo>
                <a:cubicBezTo>
                  <a:pt x="234" y="75"/>
                  <a:pt x="234" y="75"/>
                  <a:pt x="234" y="75"/>
                </a:cubicBezTo>
                <a:cubicBezTo>
                  <a:pt x="242" y="75"/>
                  <a:pt x="242" y="75"/>
                  <a:pt x="242" y="75"/>
                </a:cubicBezTo>
                <a:cubicBezTo>
                  <a:pt x="242" y="58"/>
                  <a:pt x="242" y="58"/>
                  <a:pt x="242" y="58"/>
                </a:cubicBezTo>
                <a:cubicBezTo>
                  <a:pt x="242" y="56"/>
                  <a:pt x="242" y="55"/>
                  <a:pt x="244" y="54"/>
                </a:cubicBezTo>
                <a:cubicBezTo>
                  <a:pt x="245" y="53"/>
                  <a:pt x="247" y="53"/>
                  <a:pt x="248" y="54"/>
                </a:cubicBezTo>
                <a:cubicBezTo>
                  <a:pt x="281" y="70"/>
                  <a:pt x="281" y="70"/>
                  <a:pt x="281" y="70"/>
                </a:cubicBezTo>
                <a:cubicBezTo>
                  <a:pt x="283" y="71"/>
                  <a:pt x="284" y="72"/>
                  <a:pt x="284" y="74"/>
                </a:cubicBezTo>
                <a:cubicBezTo>
                  <a:pt x="284" y="158"/>
                  <a:pt x="284" y="158"/>
                  <a:pt x="284" y="158"/>
                </a:cubicBezTo>
                <a:cubicBezTo>
                  <a:pt x="284" y="159"/>
                  <a:pt x="283" y="160"/>
                  <a:pt x="283" y="161"/>
                </a:cubicBezTo>
                <a:cubicBezTo>
                  <a:pt x="265" y="184"/>
                  <a:pt x="265" y="184"/>
                  <a:pt x="265" y="184"/>
                </a:cubicBezTo>
                <a:cubicBezTo>
                  <a:pt x="264" y="185"/>
                  <a:pt x="263" y="185"/>
                  <a:pt x="261" y="185"/>
                </a:cubicBezTo>
                <a:cubicBezTo>
                  <a:pt x="246" y="185"/>
                  <a:pt x="246" y="185"/>
                  <a:pt x="246" y="185"/>
                </a:cubicBezTo>
                <a:cubicBezTo>
                  <a:pt x="244" y="185"/>
                  <a:pt x="242" y="183"/>
                  <a:pt x="242" y="181"/>
                </a:cubicBezTo>
                <a:cubicBezTo>
                  <a:pt x="242" y="160"/>
                  <a:pt x="242" y="160"/>
                  <a:pt x="242" y="160"/>
                </a:cubicBezTo>
                <a:cubicBezTo>
                  <a:pt x="234" y="160"/>
                  <a:pt x="234" y="160"/>
                  <a:pt x="234" y="160"/>
                </a:cubicBezTo>
                <a:cubicBezTo>
                  <a:pt x="234" y="185"/>
                  <a:pt x="234" y="185"/>
                  <a:pt x="234" y="185"/>
                </a:cubicBezTo>
                <a:cubicBezTo>
                  <a:pt x="234" y="187"/>
                  <a:pt x="232" y="190"/>
                  <a:pt x="229" y="190"/>
                </a:cubicBezTo>
                <a:cubicBezTo>
                  <a:pt x="107" y="190"/>
                  <a:pt x="107" y="190"/>
                  <a:pt x="107" y="190"/>
                </a:cubicBezTo>
                <a:cubicBezTo>
                  <a:pt x="106" y="190"/>
                  <a:pt x="105" y="189"/>
                  <a:pt x="104" y="188"/>
                </a:cubicBezTo>
                <a:cubicBezTo>
                  <a:pt x="75" y="157"/>
                  <a:pt x="75" y="157"/>
                  <a:pt x="75" y="157"/>
                </a:cubicBezTo>
                <a:cubicBezTo>
                  <a:pt x="74" y="156"/>
                  <a:pt x="73" y="155"/>
                  <a:pt x="71" y="155"/>
                </a:cubicBezTo>
                <a:cubicBezTo>
                  <a:pt x="31" y="155"/>
                  <a:pt x="31" y="155"/>
                  <a:pt x="31" y="155"/>
                </a:cubicBezTo>
                <a:cubicBezTo>
                  <a:pt x="28" y="155"/>
                  <a:pt x="26" y="153"/>
                  <a:pt x="26" y="151"/>
                </a:cubicBezTo>
                <a:cubicBezTo>
                  <a:pt x="26" y="127"/>
                  <a:pt x="26" y="127"/>
                  <a:pt x="26" y="127"/>
                </a:cubicBezTo>
                <a:cubicBezTo>
                  <a:pt x="18" y="127"/>
                  <a:pt x="18" y="127"/>
                  <a:pt x="18" y="127"/>
                </a:cubicBezTo>
                <a:cubicBezTo>
                  <a:pt x="18" y="151"/>
                  <a:pt x="18" y="151"/>
                  <a:pt x="18" y="151"/>
                </a:cubicBezTo>
                <a:cubicBezTo>
                  <a:pt x="18" y="154"/>
                  <a:pt x="16" y="156"/>
                  <a:pt x="13" y="156"/>
                </a:cubicBezTo>
                <a:cubicBezTo>
                  <a:pt x="5" y="156"/>
                  <a:pt x="5" y="156"/>
                  <a:pt x="5" y="156"/>
                </a:cubicBezTo>
                <a:cubicBezTo>
                  <a:pt x="2" y="156"/>
                  <a:pt x="0" y="154"/>
                  <a:pt x="0" y="151"/>
                </a:cubicBezTo>
                <a:cubicBezTo>
                  <a:pt x="0" y="48"/>
                  <a:pt x="0" y="48"/>
                  <a:pt x="0" y="48"/>
                </a:cubicBezTo>
                <a:cubicBezTo>
                  <a:pt x="0" y="46"/>
                  <a:pt x="2" y="44"/>
                  <a:pt x="5" y="44"/>
                </a:cubicBezTo>
                <a:cubicBezTo>
                  <a:pt x="13" y="44"/>
                  <a:pt x="13" y="44"/>
                  <a:pt x="13" y="44"/>
                </a:cubicBezTo>
                <a:cubicBezTo>
                  <a:pt x="16" y="44"/>
                  <a:pt x="18" y="46"/>
                  <a:pt x="18" y="48"/>
                </a:cubicBezTo>
                <a:cubicBezTo>
                  <a:pt x="18" y="73"/>
                  <a:pt x="18" y="73"/>
                  <a:pt x="18" y="73"/>
                </a:cubicBezTo>
                <a:cubicBezTo>
                  <a:pt x="26" y="73"/>
                  <a:pt x="26" y="73"/>
                  <a:pt x="26" y="73"/>
                </a:cubicBezTo>
                <a:cubicBezTo>
                  <a:pt x="26" y="48"/>
                  <a:pt x="26" y="48"/>
                  <a:pt x="26" y="48"/>
                </a:cubicBezTo>
                <a:cubicBezTo>
                  <a:pt x="26" y="46"/>
                  <a:pt x="28" y="44"/>
                  <a:pt x="31" y="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42" name="Freeform 139"/>
          <p:cNvSpPr>
            <a:spLocks noEditPoints="1"/>
          </p:cNvSpPr>
          <p:nvPr/>
        </p:nvSpPr>
        <p:spPr bwMode="auto">
          <a:xfrm>
            <a:off x="5049685" y="2887115"/>
            <a:ext cx="203834" cy="169403"/>
          </a:xfrm>
          <a:custGeom>
            <a:avLst/>
            <a:gdLst>
              <a:gd name="T0" fmla="*/ 98 w 291"/>
              <a:gd name="T1" fmla="*/ 23 h 242"/>
              <a:gd name="T2" fmla="*/ 126 w 291"/>
              <a:gd name="T3" fmla="*/ 26 h 242"/>
              <a:gd name="T4" fmla="*/ 89 w 291"/>
              <a:gd name="T5" fmla="*/ 144 h 242"/>
              <a:gd name="T6" fmla="*/ 0 w 291"/>
              <a:gd name="T7" fmla="*/ 239 h 242"/>
              <a:gd name="T8" fmla="*/ 3 w 291"/>
              <a:gd name="T9" fmla="*/ 224 h 242"/>
              <a:gd name="T10" fmla="*/ 291 w 291"/>
              <a:gd name="T11" fmla="*/ 227 h 242"/>
              <a:gd name="T12" fmla="*/ 288 w 291"/>
              <a:gd name="T13" fmla="*/ 242 h 242"/>
              <a:gd name="T14" fmla="*/ 0 w 291"/>
              <a:gd name="T15" fmla="*/ 239 h 242"/>
              <a:gd name="T16" fmla="*/ 46 w 291"/>
              <a:gd name="T17" fmla="*/ 3 h 242"/>
              <a:gd name="T18" fmla="*/ 18 w 291"/>
              <a:gd name="T19" fmla="*/ 6 h 242"/>
              <a:gd name="T20" fmla="*/ 60 w 291"/>
              <a:gd name="T21" fmla="*/ 218 h 242"/>
              <a:gd name="T22" fmla="*/ 235 w 291"/>
              <a:gd name="T23" fmla="*/ 0 h 242"/>
              <a:gd name="T24" fmla="*/ 251 w 291"/>
              <a:gd name="T25" fmla="*/ 36 h 242"/>
              <a:gd name="T26" fmla="*/ 177 w 291"/>
              <a:gd name="T27" fmla="*/ 37 h 242"/>
              <a:gd name="T28" fmla="*/ 174 w 291"/>
              <a:gd name="T29" fmla="*/ 30 h 242"/>
              <a:gd name="T30" fmla="*/ 198 w 291"/>
              <a:gd name="T31" fmla="*/ 16 h 242"/>
              <a:gd name="T32" fmla="*/ 215 w 291"/>
              <a:gd name="T33" fmla="*/ 13 h 242"/>
              <a:gd name="T34" fmla="*/ 66 w 291"/>
              <a:gd name="T35" fmla="*/ 218 h 242"/>
              <a:gd name="T36" fmla="*/ 282 w 291"/>
              <a:gd name="T37" fmla="*/ 144 h 242"/>
              <a:gd name="T38" fmla="*/ 209 w 291"/>
              <a:gd name="T39" fmla="*/ 154 h 242"/>
              <a:gd name="T40" fmla="*/ 139 w 291"/>
              <a:gd name="T41" fmla="*/ 154 h 242"/>
              <a:gd name="T42" fmla="*/ 70 w 291"/>
              <a:gd name="T43" fmla="*/ 154 h 242"/>
              <a:gd name="T44" fmla="*/ 66 w 291"/>
              <a:gd name="T45" fmla="*/ 218 h 242"/>
              <a:gd name="T46" fmla="*/ 219 w 291"/>
              <a:gd name="T47" fmla="*/ 168 h 242"/>
              <a:gd name="T48" fmla="*/ 265 w 291"/>
              <a:gd name="T49" fmla="*/ 189 h 242"/>
              <a:gd name="T50" fmla="*/ 84 w 291"/>
              <a:gd name="T51" fmla="*/ 189 h 242"/>
              <a:gd name="T52" fmla="*/ 129 w 291"/>
              <a:gd name="T53" fmla="*/ 168 h 242"/>
              <a:gd name="T54" fmla="*/ 84 w 291"/>
              <a:gd name="T55" fmla="*/ 189 h 242"/>
              <a:gd name="T56" fmla="*/ 151 w 291"/>
              <a:gd name="T57" fmla="*/ 168 h 242"/>
              <a:gd name="T58" fmla="*/ 197 w 291"/>
              <a:gd name="T59" fmla="*/ 189 h 242"/>
              <a:gd name="T60" fmla="*/ 164 w 291"/>
              <a:gd name="T61" fmla="*/ 49 h 242"/>
              <a:gd name="T62" fmla="*/ 193 w 291"/>
              <a:gd name="T63" fmla="*/ 46 h 242"/>
              <a:gd name="T64" fmla="*/ 202 w 291"/>
              <a:gd name="T65" fmla="*/ 136 h 242"/>
              <a:gd name="T66" fmla="*/ 158 w 291"/>
              <a:gd name="T67" fmla="*/ 13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1" h="242">
                <a:moveTo>
                  <a:pt x="95" y="26"/>
                </a:moveTo>
                <a:cubicBezTo>
                  <a:pt x="95" y="25"/>
                  <a:pt x="96" y="23"/>
                  <a:pt x="98" y="23"/>
                </a:cubicBezTo>
                <a:cubicBezTo>
                  <a:pt x="123" y="23"/>
                  <a:pt x="123" y="23"/>
                  <a:pt x="123" y="23"/>
                </a:cubicBezTo>
                <a:cubicBezTo>
                  <a:pt x="125" y="23"/>
                  <a:pt x="126" y="25"/>
                  <a:pt x="126" y="26"/>
                </a:cubicBezTo>
                <a:cubicBezTo>
                  <a:pt x="128" y="63"/>
                  <a:pt x="130" y="99"/>
                  <a:pt x="131" y="136"/>
                </a:cubicBezTo>
                <a:cubicBezTo>
                  <a:pt x="89" y="144"/>
                  <a:pt x="89" y="144"/>
                  <a:pt x="89" y="144"/>
                </a:cubicBezTo>
                <a:cubicBezTo>
                  <a:pt x="91" y="107"/>
                  <a:pt x="93" y="63"/>
                  <a:pt x="95" y="26"/>
                </a:cubicBezTo>
                <a:close/>
                <a:moveTo>
                  <a:pt x="0" y="239"/>
                </a:moveTo>
                <a:cubicBezTo>
                  <a:pt x="0" y="227"/>
                  <a:pt x="0" y="227"/>
                  <a:pt x="0" y="227"/>
                </a:cubicBezTo>
                <a:cubicBezTo>
                  <a:pt x="0" y="226"/>
                  <a:pt x="1" y="224"/>
                  <a:pt x="3" y="224"/>
                </a:cubicBezTo>
                <a:cubicBezTo>
                  <a:pt x="288" y="224"/>
                  <a:pt x="288" y="224"/>
                  <a:pt x="288" y="224"/>
                </a:cubicBezTo>
                <a:cubicBezTo>
                  <a:pt x="289" y="224"/>
                  <a:pt x="291" y="226"/>
                  <a:pt x="291" y="227"/>
                </a:cubicBezTo>
                <a:cubicBezTo>
                  <a:pt x="291" y="239"/>
                  <a:pt x="291" y="239"/>
                  <a:pt x="291" y="239"/>
                </a:cubicBezTo>
                <a:cubicBezTo>
                  <a:pt x="291" y="241"/>
                  <a:pt x="289" y="242"/>
                  <a:pt x="288" y="242"/>
                </a:cubicBezTo>
                <a:cubicBezTo>
                  <a:pt x="3" y="242"/>
                  <a:pt x="3" y="242"/>
                  <a:pt x="3" y="242"/>
                </a:cubicBezTo>
                <a:cubicBezTo>
                  <a:pt x="1" y="242"/>
                  <a:pt x="0" y="241"/>
                  <a:pt x="0" y="239"/>
                </a:cubicBezTo>
                <a:close/>
                <a:moveTo>
                  <a:pt x="49" y="6"/>
                </a:moveTo>
                <a:cubicBezTo>
                  <a:pt x="49" y="4"/>
                  <a:pt x="48" y="3"/>
                  <a:pt x="46" y="3"/>
                </a:cubicBezTo>
                <a:cubicBezTo>
                  <a:pt x="21" y="3"/>
                  <a:pt x="21" y="3"/>
                  <a:pt x="21" y="3"/>
                </a:cubicBezTo>
                <a:cubicBezTo>
                  <a:pt x="20" y="3"/>
                  <a:pt x="18" y="4"/>
                  <a:pt x="18" y="6"/>
                </a:cubicBezTo>
                <a:cubicBezTo>
                  <a:pt x="15" y="76"/>
                  <a:pt x="11" y="147"/>
                  <a:pt x="8" y="218"/>
                </a:cubicBezTo>
                <a:cubicBezTo>
                  <a:pt x="60" y="218"/>
                  <a:pt x="60" y="218"/>
                  <a:pt x="60" y="218"/>
                </a:cubicBezTo>
                <a:cubicBezTo>
                  <a:pt x="56" y="147"/>
                  <a:pt x="53" y="76"/>
                  <a:pt x="49" y="6"/>
                </a:cubicBezTo>
                <a:close/>
                <a:moveTo>
                  <a:pt x="235" y="0"/>
                </a:moveTo>
                <a:cubicBezTo>
                  <a:pt x="246" y="0"/>
                  <a:pt x="256" y="10"/>
                  <a:pt x="256" y="22"/>
                </a:cubicBezTo>
                <a:cubicBezTo>
                  <a:pt x="256" y="27"/>
                  <a:pt x="254" y="32"/>
                  <a:pt x="251" y="36"/>
                </a:cubicBezTo>
                <a:cubicBezTo>
                  <a:pt x="250" y="37"/>
                  <a:pt x="249" y="37"/>
                  <a:pt x="248" y="37"/>
                </a:cubicBezTo>
                <a:cubicBezTo>
                  <a:pt x="177" y="37"/>
                  <a:pt x="177" y="37"/>
                  <a:pt x="177" y="37"/>
                </a:cubicBezTo>
                <a:cubicBezTo>
                  <a:pt x="176" y="37"/>
                  <a:pt x="175" y="36"/>
                  <a:pt x="175" y="35"/>
                </a:cubicBezTo>
                <a:cubicBezTo>
                  <a:pt x="174" y="33"/>
                  <a:pt x="174" y="32"/>
                  <a:pt x="174" y="30"/>
                </a:cubicBezTo>
                <a:cubicBezTo>
                  <a:pt x="174" y="21"/>
                  <a:pt x="185" y="14"/>
                  <a:pt x="191" y="14"/>
                </a:cubicBezTo>
                <a:cubicBezTo>
                  <a:pt x="197" y="14"/>
                  <a:pt x="196" y="15"/>
                  <a:pt x="198" y="16"/>
                </a:cubicBezTo>
                <a:cubicBezTo>
                  <a:pt x="201" y="13"/>
                  <a:pt x="207" y="12"/>
                  <a:pt x="210" y="12"/>
                </a:cubicBezTo>
                <a:cubicBezTo>
                  <a:pt x="213" y="12"/>
                  <a:pt x="213" y="12"/>
                  <a:pt x="215" y="13"/>
                </a:cubicBezTo>
                <a:cubicBezTo>
                  <a:pt x="218" y="5"/>
                  <a:pt x="225" y="0"/>
                  <a:pt x="235" y="0"/>
                </a:cubicBezTo>
                <a:close/>
                <a:moveTo>
                  <a:pt x="66" y="218"/>
                </a:moveTo>
                <a:cubicBezTo>
                  <a:pt x="138" y="218"/>
                  <a:pt x="210" y="218"/>
                  <a:pt x="282" y="218"/>
                </a:cubicBezTo>
                <a:cubicBezTo>
                  <a:pt x="282" y="193"/>
                  <a:pt x="282" y="169"/>
                  <a:pt x="282" y="144"/>
                </a:cubicBezTo>
                <a:cubicBezTo>
                  <a:pt x="282" y="143"/>
                  <a:pt x="281" y="141"/>
                  <a:pt x="279" y="141"/>
                </a:cubicBezTo>
                <a:cubicBezTo>
                  <a:pt x="209" y="154"/>
                  <a:pt x="209" y="154"/>
                  <a:pt x="209" y="154"/>
                </a:cubicBezTo>
                <a:cubicBezTo>
                  <a:pt x="209" y="141"/>
                  <a:pt x="209" y="141"/>
                  <a:pt x="209" y="141"/>
                </a:cubicBezTo>
                <a:cubicBezTo>
                  <a:pt x="139" y="154"/>
                  <a:pt x="139" y="154"/>
                  <a:pt x="139" y="154"/>
                </a:cubicBezTo>
                <a:cubicBezTo>
                  <a:pt x="139" y="141"/>
                  <a:pt x="139" y="141"/>
                  <a:pt x="139" y="141"/>
                </a:cubicBezTo>
                <a:cubicBezTo>
                  <a:pt x="70" y="154"/>
                  <a:pt x="70" y="154"/>
                  <a:pt x="70" y="154"/>
                </a:cubicBezTo>
                <a:cubicBezTo>
                  <a:pt x="68" y="155"/>
                  <a:pt x="66" y="157"/>
                  <a:pt x="66" y="159"/>
                </a:cubicBezTo>
                <a:cubicBezTo>
                  <a:pt x="66" y="181"/>
                  <a:pt x="66" y="195"/>
                  <a:pt x="66" y="218"/>
                </a:cubicBezTo>
                <a:close/>
                <a:moveTo>
                  <a:pt x="219" y="189"/>
                </a:moveTo>
                <a:cubicBezTo>
                  <a:pt x="219" y="168"/>
                  <a:pt x="219" y="168"/>
                  <a:pt x="219" y="168"/>
                </a:cubicBezTo>
                <a:cubicBezTo>
                  <a:pt x="265" y="168"/>
                  <a:pt x="265" y="168"/>
                  <a:pt x="265" y="168"/>
                </a:cubicBezTo>
                <a:cubicBezTo>
                  <a:pt x="265" y="189"/>
                  <a:pt x="265" y="189"/>
                  <a:pt x="265" y="189"/>
                </a:cubicBezTo>
                <a:cubicBezTo>
                  <a:pt x="219" y="189"/>
                  <a:pt x="219" y="189"/>
                  <a:pt x="219" y="189"/>
                </a:cubicBezTo>
                <a:close/>
                <a:moveTo>
                  <a:pt x="84" y="189"/>
                </a:moveTo>
                <a:cubicBezTo>
                  <a:pt x="84" y="168"/>
                  <a:pt x="84" y="168"/>
                  <a:pt x="84" y="168"/>
                </a:cubicBezTo>
                <a:cubicBezTo>
                  <a:pt x="129" y="168"/>
                  <a:pt x="129" y="168"/>
                  <a:pt x="129" y="168"/>
                </a:cubicBezTo>
                <a:cubicBezTo>
                  <a:pt x="129" y="189"/>
                  <a:pt x="129" y="189"/>
                  <a:pt x="129" y="189"/>
                </a:cubicBezTo>
                <a:cubicBezTo>
                  <a:pt x="84" y="189"/>
                  <a:pt x="84" y="189"/>
                  <a:pt x="84" y="189"/>
                </a:cubicBezTo>
                <a:close/>
                <a:moveTo>
                  <a:pt x="151" y="189"/>
                </a:moveTo>
                <a:cubicBezTo>
                  <a:pt x="151" y="168"/>
                  <a:pt x="151" y="168"/>
                  <a:pt x="151" y="168"/>
                </a:cubicBezTo>
                <a:cubicBezTo>
                  <a:pt x="197" y="168"/>
                  <a:pt x="197" y="168"/>
                  <a:pt x="197" y="168"/>
                </a:cubicBezTo>
                <a:cubicBezTo>
                  <a:pt x="197" y="189"/>
                  <a:pt x="197" y="189"/>
                  <a:pt x="197" y="189"/>
                </a:cubicBezTo>
                <a:cubicBezTo>
                  <a:pt x="151" y="189"/>
                  <a:pt x="151" y="189"/>
                  <a:pt x="151" y="189"/>
                </a:cubicBezTo>
                <a:close/>
                <a:moveTo>
                  <a:pt x="164" y="49"/>
                </a:moveTo>
                <a:cubicBezTo>
                  <a:pt x="164" y="47"/>
                  <a:pt x="165" y="46"/>
                  <a:pt x="167" y="46"/>
                </a:cubicBezTo>
                <a:cubicBezTo>
                  <a:pt x="193" y="46"/>
                  <a:pt x="193" y="46"/>
                  <a:pt x="193" y="46"/>
                </a:cubicBezTo>
                <a:cubicBezTo>
                  <a:pt x="194" y="46"/>
                  <a:pt x="195" y="47"/>
                  <a:pt x="196" y="49"/>
                </a:cubicBezTo>
                <a:cubicBezTo>
                  <a:pt x="198" y="78"/>
                  <a:pt x="200" y="107"/>
                  <a:pt x="202" y="136"/>
                </a:cubicBezTo>
                <a:cubicBezTo>
                  <a:pt x="157" y="144"/>
                  <a:pt x="157" y="144"/>
                  <a:pt x="157" y="144"/>
                </a:cubicBezTo>
                <a:cubicBezTo>
                  <a:pt x="158" y="140"/>
                  <a:pt x="158" y="135"/>
                  <a:pt x="158" y="131"/>
                </a:cubicBezTo>
                <a:cubicBezTo>
                  <a:pt x="160" y="106"/>
                  <a:pt x="162" y="74"/>
                  <a:pt x="164"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44" name="Freeform 66"/>
          <p:cNvSpPr>
            <a:spLocks/>
          </p:cNvSpPr>
          <p:nvPr/>
        </p:nvSpPr>
        <p:spPr bwMode="auto">
          <a:xfrm>
            <a:off x="1673269" y="3488343"/>
            <a:ext cx="198325" cy="132216"/>
          </a:xfrm>
          <a:custGeom>
            <a:avLst/>
            <a:gdLst>
              <a:gd name="T0" fmla="*/ 31 w 284"/>
              <a:gd name="T1" fmla="*/ 44 h 190"/>
              <a:gd name="T2" fmla="*/ 57 w 284"/>
              <a:gd name="T3" fmla="*/ 44 h 190"/>
              <a:gd name="T4" fmla="*/ 61 w 284"/>
              <a:gd name="T5" fmla="*/ 42 h 190"/>
              <a:gd name="T6" fmla="*/ 76 w 284"/>
              <a:gd name="T7" fmla="*/ 26 h 190"/>
              <a:gd name="T8" fmla="*/ 79 w 284"/>
              <a:gd name="T9" fmla="*/ 25 h 190"/>
              <a:gd name="T10" fmla="*/ 110 w 284"/>
              <a:gd name="T11" fmla="*/ 25 h 190"/>
              <a:gd name="T12" fmla="*/ 110 w 284"/>
              <a:gd name="T13" fmla="*/ 17 h 190"/>
              <a:gd name="T14" fmla="*/ 86 w 284"/>
              <a:gd name="T15" fmla="*/ 17 h 190"/>
              <a:gd name="T16" fmla="*/ 81 w 284"/>
              <a:gd name="T17" fmla="*/ 12 h 190"/>
              <a:gd name="T18" fmla="*/ 81 w 284"/>
              <a:gd name="T19" fmla="*/ 4 h 190"/>
              <a:gd name="T20" fmla="*/ 86 w 284"/>
              <a:gd name="T21" fmla="*/ 0 h 190"/>
              <a:gd name="T22" fmla="*/ 178 w 284"/>
              <a:gd name="T23" fmla="*/ 0 h 190"/>
              <a:gd name="T24" fmla="*/ 182 w 284"/>
              <a:gd name="T25" fmla="*/ 4 h 190"/>
              <a:gd name="T26" fmla="*/ 182 w 284"/>
              <a:gd name="T27" fmla="*/ 12 h 190"/>
              <a:gd name="T28" fmla="*/ 178 w 284"/>
              <a:gd name="T29" fmla="*/ 17 h 190"/>
              <a:gd name="T30" fmla="*/ 153 w 284"/>
              <a:gd name="T31" fmla="*/ 17 h 190"/>
              <a:gd name="T32" fmla="*/ 153 w 284"/>
              <a:gd name="T33" fmla="*/ 25 h 190"/>
              <a:gd name="T34" fmla="*/ 192 w 284"/>
              <a:gd name="T35" fmla="*/ 25 h 190"/>
              <a:gd name="T36" fmla="*/ 197 w 284"/>
              <a:gd name="T37" fmla="*/ 27 h 190"/>
              <a:gd name="T38" fmla="*/ 203 w 284"/>
              <a:gd name="T39" fmla="*/ 41 h 190"/>
              <a:gd name="T40" fmla="*/ 207 w 284"/>
              <a:gd name="T41" fmla="*/ 44 h 190"/>
              <a:gd name="T42" fmla="*/ 229 w 284"/>
              <a:gd name="T43" fmla="*/ 44 h 190"/>
              <a:gd name="T44" fmla="*/ 234 w 284"/>
              <a:gd name="T45" fmla="*/ 48 h 190"/>
              <a:gd name="T46" fmla="*/ 234 w 284"/>
              <a:gd name="T47" fmla="*/ 75 h 190"/>
              <a:gd name="T48" fmla="*/ 242 w 284"/>
              <a:gd name="T49" fmla="*/ 75 h 190"/>
              <a:gd name="T50" fmla="*/ 242 w 284"/>
              <a:gd name="T51" fmla="*/ 58 h 190"/>
              <a:gd name="T52" fmla="*/ 244 w 284"/>
              <a:gd name="T53" fmla="*/ 54 h 190"/>
              <a:gd name="T54" fmla="*/ 248 w 284"/>
              <a:gd name="T55" fmla="*/ 54 h 190"/>
              <a:gd name="T56" fmla="*/ 281 w 284"/>
              <a:gd name="T57" fmla="*/ 70 h 190"/>
              <a:gd name="T58" fmla="*/ 284 w 284"/>
              <a:gd name="T59" fmla="*/ 74 h 190"/>
              <a:gd name="T60" fmla="*/ 284 w 284"/>
              <a:gd name="T61" fmla="*/ 158 h 190"/>
              <a:gd name="T62" fmla="*/ 283 w 284"/>
              <a:gd name="T63" fmla="*/ 161 h 190"/>
              <a:gd name="T64" fmla="*/ 265 w 284"/>
              <a:gd name="T65" fmla="*/ 184 h 190"/>
              <a:gd name="T66" fmla="*/ 261 w 284"/>
              <a:gd name="T67" fmla="*/ 185 h 190"/>
              <a:gd name="T68" fmla="*/ 246 w 284"/>
              <a:gd name="T69" fmla="*/ 185 h 190"/>
              <a:gd name="T70" fmla="*/ 242 w 284"/>
              <a:gd name="T71" fmla="*/ 181 h 190"/>
              <a:gd name="T72" fmla="*/ 242 w 284"/>
              <a:gd name="T73" fmla="*/ 160 h 190"/>
              <a:gd name="T74" fmla="*/ 234 w 284"/>
              <a:gd name="T75" fmla="*/ 160 h 190"/>
              <a:gd name="T76" fmla="*/ 234 w 284"/>
              <a:gd name="T77" fmla="*/ 185 h 190"/>
              <a:gd name="T78" fmla="*/ 229 w 284"/>
              <a:gd name="T79" fmla="*/ 190 h 190"/>
              <a:gd name="T80" fmla="*/ 107 w 284"/>
              <a:gd name="T81" fmla="*/ 190 h 190"/>
              <a:gd name="T82" fmla="*/ 104 w 284"/>
              <a:gd name="T83" fmla="*/ 188 h 190"/>
              <a:gd name="T84" fmla="*/ 75 w 284"/>
              <a:gd name="T85" fmla="*/ 157 h 190"/>
              <a:gd name="T86" fmla="*/ 71 w 284"/>
              <a:gd name="T87" fmla="*/ 155 h 190"/>
              <a:gd name="T88" fmla="*/ 31 w 284"/>
              <a:gd name="T89" fmla="*/ 155 h 190"/>
              <a:gd name="T90" fmla="*/ 26 w 284"/>
              <a:gd name="T91" fmla="*/ 151 h 190"/>
              <a:gd name="T92" fmla="*/ 26 w 284"/>
              <a:gd name="T93" fmla="*/ 127 h 190"/>
              <a:gd name="T94" fmla="*/ 18 w 284"/>
              <a:gd name="T95" fmla="*/ 127 h 190"/>
              <a:gd name="T96" fmla="*/ 18 w 284"/>
              <a:gd name="T97" fmla="*/ 151 h 190"/>
              <a:gd name="T98" fmla="*/ 13 w 284"/>
              <a:gd name="T99" fmla="*/ 156 h 190"/>
              <a:gd name="T100" fmla="*/ 5 w 284"/>
              <a:gd name="T101" fmla="*/ 156 h 190"/>
              <a:gd name="T102" fmla="*/ 0 w 284"/>
              <a:gd name="T103" fmla="*/ 151 h 190"/>
              <a:gd name="T104" fmla="*/ 0 w 284"/>
              <a:gd name="T105" fmla="*/ 48 h 190"/>
              <a:gd name="T106" fmla="*/ 5 w 284"/>
              <a:gd name="T107" fmla="*/ 44 h 190"/>
              <a:gd name="T108" fmla="*/ 13 w 284"/>
              <a:gd name="T109" fmla="*/ 44 h 190"/>
              <a:gd name="T110" fmla="*/ 18 w 284"/>
              <a:gd name="T111" fmla="*/ 48 h 190"/>
              <a:gd name="T112" fmla="*/ 18 w 284"/>
              <a:gd name="T113" fmla="*/ 73 h 190"/>
              <a:gd name="T114" fmla="*/ 26 w 284"/>
              <a:gd name="T115" fmla="*/ 73 h 190"/>
              <a:gd name="T116" fmla="*/ 26 w 284"/>
              <a:gd name="T117" fmla="*/ 48 h 190"/>
              <a:gd name="T118" fmla="*/ 31 w 284"/>
              <a:gd name="T119" fmla="*/ 4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190">
                <a:moveTo>
                  <a:pt x="31" y="44"/>
                </a:moveTo>
                <a:cubicBezTo>
                  <a:pt x="57" y="44"/>
                  <a:pt x="57" y="44"/>
                  <a:pt x="57" y="44"/>
                </a:cubicBezTo>
                <a:cubicBezTo>
                  <a:pt x="59" y="44"/>
                  <a:pt x="60" y="43"/>
                  <a:pt x="61" y="42"/>
                </a:cubicBezTo>
                <a:cubicBezTo>
                  <a:pt x="76" y="26"/>
                  <a:pt x="76" y="26"/>
                  <a:pt x="76" y="26"/>
                </a:cubicBezTo>
                <a:cubicBezTo>
                  <a:pt x="77" y="25"/>
                  <a:pt x="78" y="25"/>
                  <a:pt x="79" y="25"/>
                </a:cubicBezTo>
                <a:cubicBezTo>
                  <a:pt x="110" y="25"/>
                  <a:pt x="110" y="25"/>
                  <a:pt x="110" y="25"/>
                </a:cubicBezTo>
                <a:cubicBezTo>
                  <a:pt x="110" y="17"/>
                  <a:pt x="110" y="17"/>
                  <a:pt x="110" y="17"/>
                </a:cubicBezTo>
                <a:cubicBezTo>
                  <a:pt x="86" y="17"/>
                  <a:pt x="86" y="17"/>
                  <a:pt x="86" y="17"/>
                </a:cubicBezTo>
                <a:cubicBezTo>
                  <a:pt x="83" y="17"/>
                  <a:pt x="81" y="15"/>
                  <a:pt x="81" y="12"/>
                </a:cubicBezTo>
                <a:cubicBezTo>
                  <a:pt x="81" y="4"/>
                  <a:pt x="81" y="4"/>
                  <a:pt x="81" y="4"/>
                </a:cubicBezTo>
                <a:cubicBezTo>
                  <a:pt x="81" y="2"/>
                  <a:pt x="83" y="0"/>
                  <a:pt x="86" y="0"/>
                </a:cubicBezTo>
                <a:cubicBezTo>
                  <a:pt x="178" y="0"/>
                  <a:pt x="178" y="0"/>
                  <a:pt x="178" y="0"/>
                </a:cubicBezTo>
                <a:cubicBezTo>
                  <a:pt x="180" y="0"/>
                  <a:pt x="182" y="2"/>
                  <a:pt x="182" y="4"/>
                </a:cubicBezTo>
                <a:cubicBezTo>
                  <a:pt x="182" y="12"/>
                  <a:pt x="182" y="12"/>
                  <a:pt x="182" y="12"/>
                </a:cubicBezTo>
                <a:cubicBezTo>
                  <a:pt x="182" y="15"/>
                  <a:pt x="180" y="17"/>
                  <a:pt x="178" y="17"/>
                </a:cubicBezTo>
                <a:cubicBezTo>
                  <a:pt x="153" y="17"/>
                  <a:pt x="153" y="17"/>
                  <a:pt x="153" y="17"/>
                </a:cubicBezTo>
                <a:cubicBezTo>
                  <a:pt x="153" y="25"/>
                  <a:pt x="153" y="25"/>
                  <a:pt x="153" y="25"/>
                </a:cubicBezTo>
                <a:cubicBezTo>
                  <a:pt x="192" y="25"/>
                  <a:pt x="192" y="25"/>
                  <a:pt x="192" y="25"/>
                </a:cubicBezTo>
                <a:cubicBezTo>
                  <a:pt x="194" y="25"/>
                  <a:pt x="196" y="26"/>
                  <a:pt x="197" y="27"/>
                </a:cubicBezTo>
                <a:cubicBezTo>
                  <a:pt x="203" y="41"/>
                  <a:pt x="203" y="41"/>
                  <a:pt x="203" y="41"/>
                </a:cubicBezTo>
                <a:cubicBezTo>
                  <a:pt x="204" y="43"/>
                  <a:pt x="205" y="44"/>
                  <a:pt x="207" y="44"/>
                </a:cubicBezTo>
                <a:cubicBezTo>
                  <a:pt x="229" y="44"/>
                  <a:pt x="229" y="44"/>
                  <a:pt x="229" y="44"/>
                </a:cubicBezTo>
                <a:cubicBezTo>
                  <a:pt x="232" y="44"/>
                  <a:pt x="234" y="46"/>
                  <a:pt x="234" y="48"/>
                </a:cubicBezTo>
                <a:cubicBezTo>
                  <a:pt x="234" y="75"/>
                  <a:pt x="234" y="75"/>
                  <a:pt x="234" y="75"/>
                </a:cubicBezTo>
                <a:cubicBezTo>
                  <a:pt x="242" y="75"/>
                  <a:pt x="242" y="75"/>
                  <a:pt x="242" y="75"/>
                </a:cubicBezTo>
                <a:cubicBezTo>
                  <a:pt x="242" y="58"/>
                  <a:pt x="242" y="58"/>
                  <a:pt x="242" y="58"/>
                </a:cubicBezTo>
                <a:cubicBezTo>
                  <a:pt x="242" y="56"/>
                  <a:pt x="242" y="55"/>
                  <a:pt x="244" y="54"/>
                </a:cubicBezTo>
                <a:cubicBezTo>
                  <a:pt x="245" y="53"/>
                  <a:pt x="247" y="53"/>
                  <a:pt x="248" y="54"/>
                </a:cubicBezTo>
                <a:cubicBezTo>
                  <a:pt x="281" y="70"/>
                  <a:pt x="281" y="70"/>
                  <a:pt x="281" y="70"/>
                </a:cubicBezTo>
                <a:cubicBezTo>
                  <a:pt x="283" y="71"/>
                  <a:pt x="284" y="72"/>
                  <a:pt x="284" y="74"/>
                </a:cubicBezTo>
                <a:cubicBezTo>
                  <a:pt x="284" y="158"/>
                  <a:pt x="284" y="158"/>
                  <a:pt x="284" y="158"/>
                </a:cubicBezTo>
                <a:cubicBezTo>
                  <a:pt x="284" y="159"/>
                  <a:pt x="283" y="160"/>
                  <a:pt x="283" y="161"/>
                </a:cubicBezTo>
                <a:cubicBezTo>
                  <a:pt x="265" y="184"/>
                  <a:pt x="265" y="184"/>
                  <a:pt x="265" y="184"/>
                </a:cubicBezTo>
                <a:cubicBezTo>
                  <a:pt x="264" y="185"/>
                  <a:pt x="263" y="185"/>
                  <a:pt x="261" y="185"/>
                </a:cubicBezTo>
                <a:cubicBezTo>
                  <a:pt x="246" y="185"/>
                  <a:pt x="246" y="185"/>
                  <a:pt x="246" y="185"/>
                </a:cubicBezTo>
                <a:cubicBezTo>
                  <a:pt x="244" y="185"/>
                  <a:pt x="242" y="183"/>
                  <a:pt x="242" y="181"/>
                </a:cubicBezTo>
                <a:cubicBezTo>
                  <a:pt x="242" y="160"/>
                  <a:pt x="242" y="160"/>
                  <a:pt x="242" y="160"/>
                </a:cubicBezTo>
                <a:cubicBezTo>
                  <a:pt x="234" y="160"/>
                  <a:pt x="234" y="160"/>
                  <a:pt x="234" y="160"/>
                </a:cubicBezTo>
                <a:cubicBezTo>
                  <a:pt x="234" y="185"/>
                  <a:pt x="234" y="185"/>
                  <a:pt x="234" y="185"/>
                </a:cubicBezTo>
                <a:cubicBezTo>
                  <a:pt x="234" y="187"/>
                  <a:pt x="232" y="190"/>
                  <a:pt x="229" y="190"/>
                </a:cubicBezTo>
                <a:cubicBezTo>
                  <a:pt x="107" y="190"/>
                  <a:pt x="107" y="190"/>
                  <a:pt x="107" y="190"/>
                </a:cubicBezTo>
                <a:cubicBezTo>
                  <a:pt x="106" y="190"/>
                  <a:pt x="105" y="189"/>
                  <a:pt x="104" y="188"/>
                </a:cubicBezTo>
                <a:cubicBezTo>
                  <a:pt x="75" y="157"/>
                  <a:pt x="75" y="157"/>
                  <a:pt x="75" y="157"/>
                </a:cubicBezTo>
                <a:cubicBezTo>
                  <a:pt x="74" y="156"/>
                  <a:pt x="73" y="155"/>
                  <a:pt x="71" y="155"/>
                </a:cubicBezTo>
                <a:cubicBezTo>
                  <a:pt x="31" y="155"/>
                  <a:pt x="31" y="155"/>
                  <a:pt x="31" y="155"/>
                </a:cubicBezTo>
                <a:cubicBezTo>
                  <a:pt x="28" y="155"/>
                  <a:pt x="26" y="153"/>
                  <a:pt x="26" y="151"/>
                </a:cubicBezTo>
                <a:cubicBezTo>
                  <a:pt x="26" y="127"/>
                  <a:pt x="26" y="127"/>
                  <a:pt x="26" y="127"/>
                </a:cubicBezTo>
                <a:cubicBezTo>
                  <a:pt x="18" y="127"/>
                  <a:pt x="18" y="127"/>
                  <a:pt x="18" y="127"/>
                </a:cubicBezTo>
                <a:cubicBezTo>
                  <a:pt x="18" y="151"/>
                  <a:pt x="18" y="151"/>
                  <a:pt x="18" y="151"/>
                </a:cubicBezTo>
                <a:cubicBezTo>
                  <a:pt x="18" y="154"/>
                  <a:pt x="16" y="156"/>
                  <a:pt x="13" y="156"/>
                </a:cubicBezTo>
                <a:cubicBezTo>
                  <a:pt x="5" y="156"/>
                  <a:pt x="5" y="156"/>
                  <a:pt x="5" y="156"/>
                </a:cubicBezTo>
                <a:cubicBezTo>
                  <a:pt x="2" y="156"/>
                  <a:pt x="0" y="154"/>
                  <a:pt x="0" y="151"/>
                </a:cubicBezTo>
                <a:cubicBezTo>
                  <a:pt x="0" y="48"/>
                  <a:pt x="0" y="48"/>
                  <a:pt x="0" y="48"/>
                </a:cubicBezTo>
                <a:cubicBezTo>
                  <a:pt x="0" y="46"/>
                  <a:pt x="2" y="44"/>
                  <a:pt x="5" y="44"/>
                </a:cubicBezTo>
                <a:cubicBezTo>
                  <a:pt x="13" y="44"/>
                  <a:pt x="13" y="44"/>
                  <a:pt x="13" y="44"/>
                </a:cubicBezTo>
                <a:cubicBezTo>
                  <a:pt x="16" y="44"/>
                  <a:pt x="18" y="46"/>
                  <a:pt x="18" y="48"/>
                </a:cubicBezTo>
                <a:cubicBezTo>
                  <a:pt x="18" y="73"/>
                  <a:pt x="18" y="73"/>
                  <a:pt x="18" y="73"/>
                </a:cubicBezTo>
                <a:cubicBezTo>
                  <a:pt x="26" y="73"/>
                  <a:pt x="26" y="73"/>
                  <a:pt x="26" y="73"/>
                </a:cubicBezTo>
                <a:cubicBezTo>
                  <a:pt x="26" y="48"/>
                  <a:pt x="26" y="48"/>
                  <a:pt x="26" y="48"/>
                </a:cubicBezTo>
                <a:cubicBezTo>
                  <a:pt x="26" y="46"/>
                  <a:pt x="28" y="44"/>
                  <a:pt x="31" y="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45" name="Freeform 66"/>
          <p:cNvSpPr>
            <a:spLocks/>
          </p:cNvSpPr>
          <p:nvPr/>
        </p:nvSpPr>
        <p:spPr bwMode="auto">
          <a:xfrm>
            <a:off x="2445623" y="4865035"/>
            <a:ext cx="198325" cy="132216"/>
          </a:xfrm>
          <a:custGeom>
            <a:avLst/>
            <a:gdLst>
              <a:gd name="T0" fmla="*/ 31 w 284"/>
              <a:gd name="T1" fmla="*/ 44 h 190"/>
              <a:gd name="T2" fmla="*/ 57 w 284"/>
              <a:gd name="T3" fmla="*/ 44 h 190"/>
              <a:gd name="T4" fmla="*/ 61 w 284"/>
              <a:gd name="T5" fmla="*/ 42 h 190"/>
              <a:gd name="T6" fmla="*/ 76 w 284"/>
              <a:gd name="T7" fmla="*/ 26 h 190"/>
              <a:gd name="T8" fmla="*/ 79 w 284"/>
              <a:gd name="T9" fmla="*/ 25 h 190"/>
              <a:gd name="T10" fmla="*/ 110 w 284"/>
              <a:gd name="T11" fmla="*/ 25 h 190"/>
              <a:gd name="T12" fmla="*/ 110 w 284"/>
              <a:gd name="T13" fmla="*/ 17 h 190"/>
              <a:gd name="T14" fmla="*/ 86 w 284"/>
              <a:gd name="T15" fmla="*/ 17 h 190"/>
              <a:gd name="T16" fmla="*/ 81 w 284"/>
              <a:gd name="T17" fmla="*/ 12 h 190"/>
              <a:gd name="T18" fmla="*/ 81 w 284"/>
              <a:gd name="T19" fmla="*/ 4 h 190"/>
              <a:gd name="T20" fmla="*/ 86 w 284"/>
              <a:gd name="T21" fmla="*/ 0 h 190"/>
              <a:gd name="T22" fmla="*/ 178 w 284"/>
              <a:gd name="T23" fmla="*/ 0 h 190"/>
              <a:gd name="T24" fmla="*/ 182 w 284"/>
              <a:gd name="T25" fmla="*/ 4 h 190"/>
              <a:gd name="T26" fmla="*/ 182 w 284"/>
              <a:gd name="T27" fmla="*/ 12 h 190"/>
              <a:gd name="T28" fmla="*/ 178 w 284"/>
              <a:gd name="T29" fmla="*/ 17 h 190"/>
              <a:gd name="T30" fmla="*/ 153 w 284"/>
              <a:gd name="T31" fmla="*/ 17 h 190"/>
              <a:gd name="T32" fmla="*/ 153 w 284"/>
              <a:gd name="T33" fmla="*/ 25 h 190"/>
              <a:gd name="T34" fmla="*/ 192 w 284"/>
              <a:gd name="T35" fmla="*/ 25 h 190"/>
              <a:gd name="T36" fmla="*/ 197 w 284"/>
              <a:gd name="T37" fmla="*/ 27 h 190"/>
              <a:gd name="T38" fmla="*/ 203 w 284"/>
              <a:gd name="T39" fmla="*/ 41 h 190"/>
              <a:gd name="T40" fmla="*/ 207 w 284"/>
              <a:gd name="T41" fmla="*/ 44 h 190"/>
              <a:gd name="T42" fmla="*/ 229 w 284"/>
              <a:gd name="T43" fmla="*/ 44 h 190"/>
              <a:gd name="T44" fmla="*/ 234 w 284"/>
              <a:gd name="T45" fmla="*/ 48 h 190"/>
              <a:gd name="T46" fmla="*/ 234 w 284"/>
              <a:gd name="T47" fmla="*/ 75 h 190"/>
              <a:gd name="T48" fmla="*/ 242 w 284"/>
              <a:gd name="T49" fmla="*/ 75 h 190"/>
              <a:gd name="T50" fmla="*/ 242 w 284"/>
              <a:gd name="T51" fmla="*/ 58 h 190"/>
              <a:gd name="T52" fmla="*/ 244 w 284"/>
              <a:gd name="T53" fmla="*/ 54 h 190"/>
              <a:gd name="T54" fmla="*/ 248 w 284"/>
              <a:gd name="T55" fmla="*/ 54 h 190"/>
              <a:gd name="T56" fmla="*/ 281 w 284"/>
              <a:gd name="T57" fmla="*/ 70 h 190"/>
              <a:gd name="T58" fmla="*/ 284 w 284"/>
              <a:gd name="T59" fmla="*/ 74 h 190"/>
              <a:gd name="T60" fmla="*/ 284 w 284"/>
              <a:gd name="T61" fmla="*/ 158 h 190"/>
              <a:gd name="T62" fmla="*/ 283 w 284"/>
              <a:gd name="T63" fmla="*/ 161 h 190"/>
              <a:gd name="T64" fmla="*/ 265 w 284"/>
              <a:gd name="T65" fmla="*/ 184 h 190"/>
              <a:gd name="T66" fmla="*/ 261 w 284"/>
              <a:gd name="T67" fmla="*/ 185 h 190"/>
              <a:gd name="T68" fmla="*/ 246 w 284"/>
              <a:gd name="T69" fmla="*/ 185 h 190"/>
              <a:gd name="T70" fmla="*/ 242 w 284"/>
              <a:gd name="T71" fmla="*/ 181 h 190"/>
              <a:gd name="T72" fmla="*/ 242 w 284"/>
              <a:gd name="T73" fmla="*/ 160 h 190"/>
              <a:gd name="T74" fmla="*/ 234 w 284"/>
              <a:gd name="T75" fmla="*/ 160 h 190"/>
              <a:gd name="T76" fmla="*/ 234 w 284"/>
              <a:gd name="T77" fmla="*/ 185 h 190"/>
              <a:gd name="T78" fmla="*/ 229 w 284"/>
              <a:gd name="T79" fmla="*/ 190 h 190"/>
              <a:gd name="T80" fmla="*/ 107 w 284"/>
              <a:gd name="T81" fmla="*/ 190 h 190"/>
              <a:gd name="T82" fmla="*/ 104 w 284"/>
              <a:gd name="T83" fmla="*/ 188 h 190"/>
              <a:gd name="T84" fmla="*/ 75 w 284"/>
              <a:gd name="T85" fmla="*/ 157 h 190"/>
              <a:gd name="T86" fmla="*/ 71 w 284"/>
              <a:gd name="T87" fmla="*/ 155 h 190"/>
              <a:gd name="T88" fmla="*/ 31 w 284"/>
              <a:gd name="T89" fmla="*/ 155 h 190"/>
              <a:gd name="T90" fmla="*/ 26 w 284"/>
              <a:gd name="T91" fmla="*/ 151 h 190"/>
              <a:gd name="T92" fmla="*/ 26 w 284"/>
              <a:gd name="T93" fmla="*/ 127 h 190"/>
              <a:gd name="T94" fmla="*/ 18 w 284"/>
              <a:gd name="T95" fmla="*/ 127 h 190"/>
              <a:gd name="T96" fmla="*/ 18 w 284"/>
              <a:gd name="T97" fmla="*/ 151 h 190"/>
              <a:gd name="T98" fmla="*/ 13 w 284"/>
              <a:gd name="T99" fmla="*/ 156 h 190"/>
              <a:gd name="T100" fmla="*/ 5 w 284"/>
              <a:gd name="T101" fmla="*/ 156 h 190"/>
              <a:gd name="T102" fmla="*/ 0 w 284"/>
              <a:gd name="T103" fmla="*/ 151 h 190"/>
              <a:gd name="T104" fmla="*/ 0 w 284"/>
              <a:gd name="T105" fmla="*/ 48 h 190"/>
              <a:gd name="T106" fmla="*/ 5 w 284"/>
              <a:gd name="T107" fmla="*/ 44 h 190"/>
              <a:gd name="T108" fmla="*/ 13 w 284"/>
              <a:gd name="T109" fmla="*/ 44 h 190"/>
              <a:gd name="T110" fmla="*/ 18 w 284"/>
              <a:gd name="T111" fmla="*/ 48 h 190"/>
              <a:gd name="T112" fmla="*/ 18 w 284"/>
              <a:gd name="T113" fmla="*/ 73 h 190"/>
              <a:gd name="T114" fmla="*/ 26 w 284"/>
              <a:gd name="T115" fmla="*/ 73 h 190"/>
              <a:gd name="T116" fmla="*/ 26 w 284"/>
              <a:gd name="T117" fmla="*/ 48 h 190"/>
              <a:gd name="T118" fmla="*/ 31 w 284"/>
              <a:gd name="T119" fmla="*/ 4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190">
                <a:moveTo>
                  <a:pt x="31" y="44"/>
                </a:moveTo>
                <a:cubicBezTo>
                  <a:pt x="57" y="44"/>
                  <a:pt x="57" y="44"/>
                  <a:pt x="57" y="44"/>
                </a:cubicBezTo>
                <a:cubicBezTo>
                  <a:pt x="59" y="44"/>
                  <a:pt x="60" y="43"/>
                  <a:pt x="61" y="42"/>
                </a:cubicBezTo>
                <a:cubicBezTo>
                  <a:pt x="76" y="26"/>
                  <a:pt x="76" y="26"/>
                  <a:pt x="76" y="26"/>
                </a:cubicBezTo>
                <a:cubicBezTo>
                  <a:pt x="77" y="25"/>
                  <a:pt x="78" y="25"/>
                  <a:pt x="79" y="25"/>
                </a:cubicBezTo>
                <a:cubicBezTo>
                  <a:pt x="110" y="25"/>
                  <a:pt x="110" y="25"/>
                  <a:pt x="110" y="25"/>
                </a:cubicBezTo>
                <a:cubicBezTo>
                  <a:pt x="110" y="17"/>
                  <a:pt x="110" y="17"/>
                  <a:pt x="110" y="17"/>
                </a:cubicBezTo>
                <a:cubicBezTo>
                  <a:pt x="86" y="17"/>
                  <a:pt x="86" y="17"/>
                  <a:pt x="86" y="17"/>
                </a:cubicBezTo>
                <a:cubicBezTo>
                  <a:pt x="83" y="17"/>
                  <a:pt x="81" y="15"/>
                  <a:pt x="81" y="12"/>
                </a:cubicBezTo>
                <a:cubicBezTo>
                  <a:pt x="81" y="4"/>
                  <a:pt x="81" y="4"/>
                  <a:pt x="81" y="4"/>
                </a:cubicBezTo>
                <a:cubicBezTo>
                  <a:pt x="81" y="2"/>
                  <a:pt x="83" y="0"/>
                  <a:pt x="86" y="0"/>
                </a:cubicBezTo>
                <a:cubicBezTo>
                  <a:pt x="178" y="0"/>
                  <a:pt x="178" y="0"/>
                  <a:pt x="178" y="0"/>
                </a:cubicBezTo>
                <a:cubicBezTo>
                  <a:pt x="180" y="0"/>
                  <a:pt x="182" y="2"/>
                  <a:pt x="182" y="4"/>
                </a:cubicBezTo>
                <a:cubicBezTo>
                  <a:pt x="182" y="12"/>
                  <a:pt x="182" y="12"/>
                  <a:pt x="182" y="12"/>
                </a:cubicBezTo>
                <a:cubicBezTo>
                  <a:pt x="182" y="15"/>
                  <a:pt x="180" y="17"/>
                  <a:pt x="178" y="17"/>
                </a:cubicBezTo>
                <a:cubicBezTo>
                  <a:pt x="153" y="17"/>
                  <a:pt x="153" y="17"/>
                  <a:pt x="153" y="17"/>
                </a:cubicBezTo>
                <a:cubicBezTo>
                  <a:pt x="153" y="25"/>
                  <a:pt x="153" y="25"/>
                  <a:pt x="153" y="25"/>
                </a:cubicBezTo>
                <a:cubicBezTo>
                  <a:pt x="192" y="25"/>
                  <a:pt x="192" y="25"/>
                  <a:pt x="192" y="25"/>
                </a:cubicBezTo>
                <a:cubicBezTo>
                  <a:pt x="194" y="25"/>
                  <a:pt x="196" y="26"/>
                  <a:pt x="197" y="27"/>
                </a:cubicBezTo>
                <a:cubicBezTo>
                  <a:pt x="203" y="41"/>
                  <a:pt x="203" y="41"/>
                  <a:pt x="203" y="41"/>
                </a:cubicBezTo>
                <a:cubicBezTo>
                  <a:pt x="204" y="43"/>
                  <a:pt x="205" y="44"/>
                  <a:pt x="207" y="44"/>
                </a:cubicBezTo>
                <a:cubicBezTo>
                  <a:pt x="229" y="44"/>
                  <a:pt x="229" y="44"/>
                  <a:pt x="229" y="44"/>
                </a:cubicBezTo>
                <a:cubicBezTo>
                  <a:pt x="232" y="44"/>
                  <a:pt x="234" y="46"/>
                  <a:pt x="234" y="48"/>
                </a:cubicBezTo>
                <a:cubicBezTo>
                  <a:pt x="234" y="75"/>
                  <a:pt x="234" y="75"/>
                  <a:pt x="234" y="75"/>
                </a:cubicBezTo>
                <a:cubicBezTo>
                  <a:pt x="242" y="75"/>
                  <a:pt x="242" y="75"/>
                  <a:pt x="242" y="75"/>
                </a:cubicBezTo>
                <a:cubicBezTo>
                  <a:pt x="242" y="58"/>
                  <a:pt x="242" y="58"/>
                  <a:pt x="242" y="58"/>
                </a:cubicBezTo>
                <a:cubicBezTo>
                  <a:pt x="242" y="56"/>
                  <a:pt x="242" y="55"/>
                  <a:pt x="244" y="54"/>
                </a:cubicBezTo>
                <a:cubicBezTo>
                  <a:pt x="245" y="53"/>
                  <a:pt x="247" y="53"/>
                  <a:pt x="248" y="54"/>
                </a:cubicBezTo>
                <a:cubicBezTo>
                  <a:pt x="281" y="70"/>
                  <a:pt x="281" y="70"/>
                  <a:pt x="281" y="70"/>
                </a:cubicBezTo>
                <a:cubicBezTo>
                  <a:pt x="283" y="71"/>
                  <a:pt x="284" y="72"/>
                  <a:pt x="284" y="74"/>
                </a:cubicBezTo>
                <a:cubicBezTo>
                  <a:pt x="284" y="158"/>
                  <a:pt x="284" y="158"/>
                  <a:pt x="284" y="158"/>
                </a:cubicBezTo>
                <a:cubicBezTo>
                  <a:pt x="284" y="159"/>
                  <a:pt x="283" y="160"/>
                  <a:pt x="283" y="161"/>
                </a:cubicBezTo>
                <a:cubicBezTo>
                  <a:pt x="265" y="184"/>
                  <a:pt x="265" y="184"/>
                  <a:pt x="265" y="184"/>
                </a:cubicBezTo>
                <a:cubicBezTo>
                  <a:pt x="264" y="185"/>
                  <a:pt x="263" y="185"/>
                  <a:pt x="261" y="185"/>
                </a:cubicBezTo>
                <a:cubicBezTo>
                  <a:pt x="246" y="185"/>
                  <a:pt x="246" y="185"/>
                  <a:pt x="246" y="185"/>
                </a:cubicBezTo>
                <a:cubicBezTo>
                  <a:pt x="244" y="185"/>
                  <a:pt x="242" y="183"/>
                  <a:pt x="242" y="181"/>
                </a:cubicBezTo>
                <a:cubicBezTo>
                  <a:pt x="242" y="160"/>
                  <a:pt x="242" y="160"/>
                  <a:pt x="242" y="160"/>
                </a:cubicBezTo>
                <a:cubicBezTo>
                  <a:pt x="234" y="160"/>
                  <a:pt x="234" y="160"/>
                  <a:pt x="234" y="160"/>
                </a:cubicBezTo>
                <a:cubicBezTo>
                  <a:pt x="234" y="185"/>
                  <a:pt x="234" y="185"/>
                  <a:pt x="234" y="185"/>
                </a:cubicBezTo>
                <a:cubicBezTo>
                  <a:pt x="234" y="187"/>
                  <a:pt x="232" y="190"/>
                  <a:pt x="229" y="190"/>
                </a:cubicBezTo>
                <a:cubicBezTo>
                  <a:pt x="107" y="190"/>
                  <a:pt x="107" y="190"/>
                  <a:pt x="107" y="190"/>
                </a:cubicBezTo>
                <a:cubicBezTo>
                  <a:pt x="106" y="190"/>
                  <a:pt x="105" y="189"/>
                  <a:pt x="104" y="188"/>
                </a:cubicBezTo>
                <a:cubicBezTo>
                  <a:pt x="75" y="157"/>
                  <a:pt x="75" y="157"/>
                  <a:pt x="75" y="157"/>
                </a:cubicBezTo>
                <a:cubicBezTo>
                  <a:pt x="74" y="156"/>
                  <a:pt x="73" y="155"/>
                  <a:pt x="71" y="155"/>
                </a:cubicBezTo>
                <a:cubicBezTo>
                  <a:pt x="31" y="155"/>
                  <a:pt x="31" y="155"/>
                  <a:pt x="31" y="155"/>
                </a:cubicBezTo>
                <a:cubicBezTo>
                  <a:pt x="28" y="155"/>
                  <a:pt x="26" y="153"/>
                  <a:pt x="26" y="151"/>
                </a:cubicBezTo>
                <a:cubicBezTo>
                  <a:pt x="26" y="127"/>
                  <a:pt x="26" y="127"/>
                  <a:pt x="26" y="127"/>
                </a:cubicBezTo>
                <a:cubicBezTo>
                  <a:pt x="18" y="127"/>
                  <a:pt x="18" y="127"/>
                  <a:pt x="18" y="127"/>
                </a:cubicBezTo>
                <a:cubicBezTo>
                  <a:pt x="18" y="151"/>
                  <a:pt x="18" y="151"/>
                  <a:pt x="18" y="151"/>
                </a:cubicBezTo>
                <a:cubicBezTo>
                  <a:pt x="18" y="154"/>
                  <a:pt x="16" y="156"/>
                  <a:pt x="13" y="156"/>
                </a:cubicBezTo>
                <a:cubicBezTo>
                  <a:pt x="5" y="156"/>
                  <a:pt x="5" y="156"/>
                  <a:pt x="5" y="156"/>
                </a:cubicBezTo>
                <a:cubicBezTo>
                  <a:pt x="2" y="156"/>
                  <a:pt x="0" y="154"/>
                  <a:pt x="0" y="151"/>
                </a:cubicBezTo>
                <a:cubicBezTo>
                  <a:pt x="0" y="48"/>
                  <a:pt x="0" y="48"/>
                  <a:pt x="0" y="48"/>
                </a:cubicBezTo>
                <a:cubicBezTo>
                  <a:pt x="0" y="46"/>
                  <a:pt x="2" y="44"/>
                  <a:pt x="5" y="44"/>
                </a:cubicBezTo>
                <a:cubicBezTo>
                  <a:pt x="13" y="44"/>
                  <a:pt x="13" y="44"/>
                  <a:pt x="13" y="44"/>
                </a:cubicBezTo>
                <a:cubicBezTo>
                  <a:pt x="16" y="44"/>
                  <a:pt x="18" y="46"/>
                  <a:pt x="18" y="48"/>
                </a:cubicBezTo>
                <a:cubicBezTo>
                  <a:pt x="18" y="73"/>
                  <a:pt x="18" y="73"/>
                  <a:pt x="18" y="73"/>
                </a:cubicBezTo>
                <a:cubicBezTo>
                  <a:pt x="26" y="73"/>
                  <a:pt x="26" y="73"/>
                  <a:pt x="26" y="73"/>
                </a:cubicBezTo>
                <a:cubicBezTo>
                  <a:pt x="26" y="48"/>
                  <a:pt x="26" y="48"/>
                  <a:pt x="26" y="48"/>
                </a:cubicBezTo>
                <a:cubicBezTo>
                  <a:pt x="26" y="46"/>
                  <a:pt x="28" y="44"/>
                  <a:pt x="31" y="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46" name="Freeform 46"/>
          <p:cNvSpPr>
            <a:spLocks/>
          </p:cNvSpPr>
          <p:nvPr/>
        </p:nvSpPr>
        <p:spPr bwMode="auto">
          <a:xfrm>
            <a:off x="2826005" y="4339671"/>
            <a:ext cx="187307" cy="185930"/>
          </a:xfrm>
          <a:custGeom>
            <a:avLst/>
            <a:gdLst>
              <a:gd name="T0" fmla="*/ 37 w 267"/>
              <a:gd name="T1" fmla="*/ 230 h 267"/>
              <a:gd name="T2" fmla="*/ 37 w 267"/>
              <a:gd name="T3" fmla="*/ 216 h 267"/>
              <a:gd name="T4" fmla="*/ 0 w 267"/>
              <a:gd name="T5" fmla="*/ 192 h 267"/>
              <a:gd name="T6" fmla="*/ 14 w 267"/>
              <a:gd name="T7" fmla="*/ 184 h 267"/>
              <a:gd name="T8" fmla="*/ 58 w 267"/>
              <a:gd name="T9" fmla="*/ 178 h 267"/>
              <a:gd name="T10" fmla="*/ 67 w 267"/>
              <a:gd name="T11" fmla="*/ 177 h 267"/>
              <a:gd name="T12" fmla="*/ 94 w 267"/>
              <a:gd name="T13" fmla="*/ 142 h 267"/>
              <a:gd name="T14" fmla="*/ 114 w 267"/>
              <a:gd name="T15" fmla="*/ 116 h 267"/>
              <a:gd name="T16" fmla="*/ 19 w 267"/>
              <a:gd name="T17" fmla="*/ 87 h 267"/>
              <a:gd name="T18" fmla="*/ 36 w 267"/>
              <a:gd name="T19" fmla="*/ 64 h 267"/>
              <a:gd name="T20" fmla="*/ 162 w 267"/>
              <a:gd name="T21" fmla="*/ 67 h 267"/>
              <a:gd name="T22" fmla="*/ 194 w 267"/>
              <a:gd name="T23" fmla="*/ 36 h 267"/>
              <a:gd name="T24" fmla="*/ 259 w 267"/>
              <a:gd name="T25" fmla="*/ 7 h 267"/>
              <a:gd name="T26" fmla="*/ 230 w 267"/>
              <a:gd name="T27" fmla="*/ 73 h 267"/>
              <a:gd name="T28" fmla="*/ 199 w 267"/>
              <a:gd name="T29" fmla="*/ 104 h 267"/>
              <a:gd name="T30" fmla="*/ 202 w 267"/>
              <a:gd name="T31" fmla="*/ 230 h 267"/>
              <a:gd name="T32" fmla="*/ 179 w 267"/>
              <a:gd name="T33" fmla="*/ 248 h 267"/>
              <a:gd name="T34" fmla="*/ 151 w 267"/>
              <a:gd name="T35" fmla="*/ 152 h 267"/>
              <a:gd name="T36" fmla="*/ 125 w 267"/>
              <a:gd name="T37" fmla="*/ 172 h 267"/>
              <a:gd name="T38" fmla="*/ 89 w 267"/>
              <a:gd name="T39" fmla="*/ 199 h 267"/>
              <a:gd name="T40" fmla="*/ 88 w 267"/>
              <a:gd name="T41" fmla="*/ 209 h 267"/>
              <a:gd name="T42" fmla="*/ 82 w 267"/>
              <a:gd name="T43" fmla="*/ 252 h 267"/>
              <a:gd name="T44" fmla="*/ 75 w 267"/>
              <a:gd name="T45" fmla="*/ 267 h 267"/>
              <a:gd name="T46" fmla="*/ 50 w 267"/>
              <a:gd name="T47" fmla="*/ 229 h 267"/>
              <a:gd name="T48" fmla="*/ 37 w 267"/>
              <a:gd name="T49" fmla="*/ 2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7" h="267">
                <a:moveTo>
                  <a:pt x="37" y="230"/>
                </a:moveTo>
                <a:cubicBezTo>
                  <a:pt x="34" y="227"/>
                  <a:pt x="34" y="222"/>
                  <a:pt x="37" y="216"/>
                </a:cubicBezTo>
                <a:cubicBezTo>
                  <a:pt x="0" y="192"/>
                  <a:pt x="0" y="192"/>
                  <a:pt x="0" y="192"/>
                </a:cubicBezTo>
                <a:cubicBezTo>
                  <a:pt x="4" y="188"/>
                  <a:pt x="8" y="185"/>
                  <a:pt x="14" y="184"/>
                </a:cubicBezTo>
                <a:cubicBezTo>
                  <a:pt x="58" y="178"/>
                  <a:pt x="58" y="178"/>
                  <a:pt x="58" y="178"/>
                </a:cubicBezTo>
                <a:cubicBezTo>
                  <a:pt x="61" y="178"/>
                  <a:pt x="64" y="178"/>
                  <a:pt x="67" y="177"/>
                </a:cubicBezTo>
                <a:cubicBezTo>
                  <a:pt x="72" y="170"/>
                  <a:pt x="87" y="151"/>
                  <a:pt x="94" y="142"/>
                </a:cubicBezTo>
                <a:cubicBezTo>
                  <a:pt x="114" y="116"/>
                  <a:pt x="114" y="116"/>
                  <a:pt x="114" y="116"/>
                </a:cubicBezTo>
                <a:cubicBezTo>
                  <a:pt x="19" y="87"/>
                  <a:pt x="19" y="87"/>
                  <a:pt x="19" y="87"/>
                </a:cubicBezTo>
                <a:cubicBezTo>
                  <a:pt x="9" y="84"/>
                  <a:pt x="27" y="62"/>
                  <a:pt x="36" y="64"/>
                </a:cubicBezTo>
                <a:cubicBezTo>
                  <a:pt x="162" y="67"/>
                  <a:pt x="162" y="67"/>
                  <a:pt x="162" y="67"/>
                </a:cubicBezTo>
                <a:cubicBezTo>
                  <a:pt x="194" y="36"/>
                  <a:pt x="194" y="36"/>
                  <a:pt x="194" y="36"/>
                </a:cubicBezTo>
                <a:cubicBezTo>
                  <a:pt x="218" y="11"/>
                  <a:pt x="252" y="0"/>
                  <a:pt x="259" y="7"/>
                </a:cubicBezTo>
                <a:cubicBezTo>
                  <a:pt x="267" y="15"/>
                  <a:pt x="255" y="48"/>
                  <a:pt x="230" y="73"/>
                </a:cubicBezTo>
                <a:cubicBezTo>
                  <a:pt x="199" y="104"/>
                  <a:pt x="199" y="104"/>
                  <a:pt x="199" y="104"/>
                </a:cubicBezTo>
                <a:cubicBezTo>
                  <a:pt x="202" y="230"/>
                  <a:pt x="202" y="230"/>
                  <a:pt x="202" y="230"/>
                </a:cubicBezTo>
                <a:cubicBezTo>
                  <a:pt x="205" y="239"/>
                  <a:pt x="182" y="257"/>
                  <a:pt x="179" y="248"/>
                </a:cubicBezTo>
                <a:cubicBezTo>
                  <a:pt x="151" y="152"/>
                  <a:pt x="151" y="152"/>
                  <a:pt x="151" y="152"/>
                </a:cubicBezTo>
                <a:cubicBezTo>
                  <a:pt x="125" y="172"/>
                  <a:pt x="125" y="172"/>
                  <a:pt x="125" y="172"/>
                </a:cubicBezTo>
                <a:cubicBezTo>
                  <a:pt x="115" y="179"/>
                  <a:pt x="96" y="194"/>
                  <a:pt x="89" y="199"/>
                </a:cubicBezTo>
                <a:cubicBezTo>
                  <a:pt x="89" y="202"/>
                  <a:pt x="88" y="205"/>
                  <a:pt x="88" y="209"/>
                </a:cubicBezTo>
                <a:cubicBezTo>
                  <a:pt x="82" y="252"/>
                  <a:pt x="82" y="252"/>
                  <a:pt x="82" y="252"/>
                </a:cubicBezTo>
                <a:cubicBezTo>
                  <a:pt x="81" y="259"/>
                  <a:pt x="79" y="263"/>
                  <a:pt x="75" y="267"/>
                </a:cubicBezTo>
                <a:cubicBezTo>
                  <a:pt x="50" y="229"/>
                  <a:pt x="50" y="229"/>
                  <a:pt x="50" y="229"/>
                </a:cubicBezTo>
                <a:cubicBezTo>
                  <a:pt x="44" y="232"/>
                  <a:pt x="39" y="232"/>
                  <a:pt x="37" y="23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47" name="Freeform 43"/>
          <p:cNvSpPr>
            <a:spLocks noEditPoints="1"/>
          </p:cNvSpPr>
          <p:nvPr/>
        </p:nvSpPr>
        <p:spPr bwMode="auto">
          <a:xfrm>
            <a:off x="1849115" y="2887269"/>
            <a:ext cx="268565" cy="151498"/>
          </a:xfrm>
          <a:custGeom>
            <a:avLst/>
            <a:gdLst>
              <a:gd name="T0" fmla="*/ 263 w 384"/>
              <a:gd name="T1" fmla="*/ 166 h 216"/>
              <a:gd name="T2" fmla="*/ 240 w 384"/>
              <a:gd name="T3" fmla="*/ 166 h 216"/>
              <a:gd name="T4" fmla="*/ 198 w 384"/>
              <a:gd name="T5" fmla="*/ 166 h 216"/>
              <a:gd name="T6" fmla="*/ 174 w 384"/>
              <a:gd name="T7" fmla="*/ 166 h 216"/>
              <a:gd name="T8" fmla="*/ 133 w 384"/>
              <a:gd name="T9" fmla="*/ 166 h 216"/>
              <a:gd name="T10" fmla="*/ 119 w 384"/>
              <a:gd name="T11" fmla="*/ 166 h 216"/>
              <a:gd name="T12" fmla="*/ 0 w 384"/>
              <a:gd name="T13" fmla="*/ 166 h 216"/>
              <a:gd name="T14" fmla="*/ 32 w 384"/>
              <a:gd name="T15" fmla="*/ 86 h 216"/>
              <a:gd name="T16" fmla="*/ 38 w 384"/>
              <a:gd name="T17" fmla="*/ 75 h 216"/>
              <a:gd name="T18" fmla="*/ 44 w 384"/>
              <a:gd name="T19" fmla="*/ 22 h 216"/>
              <a:gd name="T20" fmla="*/ 47 w 384"/>
              <a:gd name="T21" fmla="*/ 14 h 216"/>
              <a:gd name="T22" fmla="*/ 69 w 384"/>
              <a:gd name="T23" fmla="*/ 1 h 216"/>
              <a:gd name="T24" fmla="*/ 117 w 384"/>
              <a:gd name="T25" fmla="*/ 1 h 216"/>
              <a:gd name="T26" fmla="*/ 154 w 384"/>
              <a:gd name="T27" fmla="*/ 20 h 216"/>
              <a:gd name="T28" fmla="*/ 182 w 384"/>
              <a:gd name="T29" fmla="*/ 69 h 216"/>
              <a:gd name="T30" fmla="*/ 202 w 384"/>
              <a:gd name="T31" fmla="*/ 78 h 216"/>
              <a:gd name="T32" fmla="*/ 235 w 384"/>
              <a:gd name="T33" fmla="*/ 79 h 216"/>
              <a:gd name="T34" fmla="*/ 263 w 384"/>
              <a:gd name="T35" fmla="*/ 105 h 216"/>
              <a:gd name="T36" fmla="*/ 263 w 384"/>
              <a:gd name="T37" fmla="*/ 141 h 216"/>
              <a:gd name="T38" fmla="*/ 275 w 384"/>
              <a:gd name="T39" fmla="*/ 141 h 216"/>
              <a:gd name="T40" fmla="*/ 275 w 384"/>
              <a:gd name="T41" fmla="*/ 105 h 216"/>
              <a:gd name="T42" fmla="*/ 384 w 384"/>
              <a:gd name="T43" fmla="*/ 215 h 216"/>
              <a:gd name="T44" fmla="*/ 275 w 384"/>
              <a:gd name="T45" fmla="*/ 215 h 216"/>
              <a:gd name="T46" fmla="*/ 275 w 384"/>
              <a:gd name="T47" fmla="*/ 166 h 216"/>
              <a:gd name="T48" fmla="*/ 263 w 384"/>
              <a:gd name="T49" fmla="*/ 166 h 216"/>
              <a:gd name="T50" fmla="*/ 263 w 384"/>
              <a:gd name="T51" fmla="*/ 166 h 216"/>
              <a:gd name="T52" fmla="*/ 263 w 384"/>
              <a:gd name="T53" fmla="*/ 166 h 216"/>
              <a:gd name="T54" fmla="*/ 156 w 384"/>
              <a:gd name="T55" fmla="*/ 68 h 216"/>
              <a:gd name="T56" fmla="*/ 130 w 384"/>
              <a:gd name="T57" fmla="*/ 22 h 216"/>
              <a:gd name="T58" fmla="*/ 83 w 384"/>
              <a:gd name="T59" fmla="*/ 16 h 216"/>
              <a:gd name="T60" fmla="*/ 79 w 384"/>
              <a:gd name="T61" fmla="*/ 19 h 216"/>
              <a:gd name="T62" fmla="*/ 76 w 384"/>
              <a:gd name="T63" fmla="*/ 74 h 216"/>
              <a:gd name="T64" fmla="*/ 80 w 384"/>
              <a:gd name="T65" fmla="*/ 78 h 216"/>
              <a:gd name="T66" fmla="*/ 151 w 384"/>
              <a:gd name="T67" fmla="*/ 78 h 216"/>
              <a:gd name="T68" fmla="*/ 156 w 384"/>
              <a:gd name="T69" fmla="*/ 68 h 216"/>
              <a:gd name="T70" fmla="*/ 23 w 384"/>
              <a:gd name="T71" fmla="*/ 178 h 216"/>
              <a:gd name="T72" fmla="*/ 0 w 384"/>
              <a:gd name="T73" fmla="*/ 178 h 216"/>
              <a:gd name="T74" fmla="*/ 44 w 384"/>
              <a:gd name="T75" fmla="*/ 216 h 216"/>
              <a:gd name="T76" fmla="*/ 219 w 384"/>
              <a:gd name="T77" fmla="*/ 216 h 216"/>
              <a:gd name="T78" fmla="*/ 263 w 384"/>
              <a:gd name="T79" fmla="*/ 178 h 216"/>
              <a:gd name="T80" fmla="*/ 240 w 384"/>
              <a:gd name="T81" fmla="*/ 178 h 216"/>
              <a:gd name="T82" fmla="*/ 219 w 384"/>
              <a:gd name="T83" fmla="*/ 193 h 216"/>
              <a:gd name="T84" fmla="*/ 198 w 384"/>
              <a:gd name="T85" fmla="*/ 178 h 216"/>
              <a:gd name="T86" fmla="*/ 174 w 384"/>
              <a:gd name="T87" fmla="*/ 178 h 216"/>
              <a:gd name="T88" fmla="*/ 180 w 384"/>
              <a:gd name="T89" fmla="*/ 193 h 216"/>
              <a:gd name="T90" fmla="*/ 83 w 384"/>
              <a:gd name="T91" fmla="*/ 193 h 216"/>
              <a:gd name="T92" fmla="*/ 89 w 384"/>
              <a:gd name="T93" fmla="*/ 178 h 216"/>
              <a:gd name="T94" fmla="*/ 65 w 384"/>
              <a:gd name="T95" fmla="*/ 178 h 216"/>
              <a:gd name="T96" fmla="*/ 44 w 384"/>
              <a:gd name="T97" fmla="*/ 193 h 216"/>
              <a:gd name="T98" fmla="*/ 23 w 384"/>
              <a:gd name="T99" fmla="*/ 17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4" h="216">
                <a:moveTo>
                  <a:pt x="263" y="166"/>
                </a:moveTo>
                <a:cubicBezTo>
                  <a:pt x="240" y="166"/>
                  <a:pt x="240" y="166"/>
                  <a:pt x="240" y="166"/>
                </a:cubicBezTo>
                <a:cubicBezTo>
                  <a:pt x="198" y="166"/>
                  <a:pt x="198" y="166"/>
                  <a:pt x="198" y="166"/>
                </a:cubicBezTo>
                <a:cubicBezTo>
                  <a:pt x="174" y="166"/>
                  <a:pt x="174" y="166"/>
                  <a:pt x="174" y="166"/>
                </a:cubicBezTo>
                <a:cubicBezTo>
                  <a:pt x="133" y="166"/>
                  <a:pt x="133" y="166"/>
                  <a:pt x="133" y="166"/>
                </a:cubicBezTo>
                <a:cubicBezTo>
                  <a:pt x="119" y="166"/>
                  <a:pt x="119" y="166"/>
                  <a:pt x="119" y="166"/>
                </a:cubicBezTo>
                <a:cubicBezTo>
                  <a:pt x="0" y="166"/>
                  <a:pt x="0" y="166"/>
                  <a:pt x="0" y="166"/>
                </a:cubicBezTo>
                <a:cubicBezTo>
                  <a:pt x="2" y="121"/>
                  <a:pt x="23" y="96"/>
                  <a:pt x="32" y="86"/>
                </a:cubicBezTo>
                <a:cubicBezTo>
                  <a:pt x="38" y="80"/>
                  <a:pt x="37" y="82"/>
                  <a:pt x="38" y="75"/>
                </a:cubicBezTo>
                <a:cubicBezTo>
                  <a:pt x="44" y="22"/>
                  <a:pt x="44" y="22"/>
                  <a:pt x="44" y="22"/>
                </a:cubicBezTo>
                <a:cubicBezTo>
                  <a:pt x="44" y="19"/>
                  <a:pt x="45" y="16"/>
                  <a:pt x="47" y="14"/>
                </a:cubicBezTo>
                <a:cubicBezTo>
                  <a:pt x="50" y="8"/>
                  <a:pt x="57" y="1"/>
                  <a:pt x="69" y="1"/>
                </a:cubicBezTo>
                <a:cubicBezTo>
                  <a:pt x="91" y="1"/>
                  <a:pt x="96" y="0"/>
                  <a:pt x="117" y="1"/>
                </a:cubicBezTo>
                <a:cubicBezTo>
                  <a:pt x="138" y="2"/>
                  <a:pt x="146" y="6"/>
                  <a:pt x="154" y="20"/>
                </a:cubicBezTo>
                <a:cubicBezTo>
                  <a:pt x="182" y="69"/>
                  <a:pt x="182" y="69"/>
                  <a:pt x="182" y="69"/>
                </a:cubicBezTo>
                <a:cubicBezTo>
                  <a:pt x="184" y="73"/>
                  <a:pt x="193" y="78"/>
                  <a:pt x="202" y="78"/>
                </a:cubicBezTo>
                <a:cubicBezTo>
                  <a:pt x="235" y="79"/>
                  <a:pt x="235" y="79"/>
                  <a:pt x="235" y="79"/>
                </a:cubicBezTo>
                <a:cubicBezTo>
                  <a:pt x="248" y="79"/>
                  <a:pt x="263" y="91"/>
                  <a:pt x="263" y="105"/>
                </a:cubicBezTo>
                <a:cubicBezTo>
                  <a:pt x="263" y="141"/>
                  <a:pt x="263" y="141"/>
                  <a:pt x="263" y="141"/>
                </a:cubicBezTo>
                <a:cubicBezTo>
                  <a:pt x="275" y="141"/>
                  <a:pt x="275" y="141"/>
                  <a:pt x="275" y="141"/>
                </a:cubicBezTo>
                <a:cubicBezTo>
                  <a:pt x="275" y="105"/>
                  <a:pt x="275" y="105"/>
                  <a:pt x="275" y="105"/>
                </a:cubicBezTo>
                <a:cubicBezTo>
                  <a:pt x="384" y="215"/>
                  <a:pt x="384" y="215"/>
                  <a:pt x="384" y="215"/>
                </a:cubicBezTo>
                <a:cubicBezTo>
                  <a:pt x="275" y="215"/>
                  <a:pt x="275" y="215"/>
                  <a:pt x="275" y="215"/>
                </a:cubicBezTo>
                <a:cubicBezTo>
                  <a:pt x="275" y="166"/>
                  <a:pt x="275" y="166"/>
                  <a:pt x="275" y="166"/>
                </a:cubicBezTo>
                <a:cubicBezTo>
                  <a:pt x="263" y="166"/>
                  <a:pt x="263" y="166"/>
                  <a:pt x="263" y="166"/>
                </a:cubicBezTo>
                <a:cubicBezTo>
                  <a:pt x="263" y="166"/>
                  <a:pt x="263" y="166"/>
                  <a:pt x="263" y="166"/>
                </a:cubicBezTo>
                <a:cubicBezTo>
                  <a:pt x="263" y="166"/>
                  <a:pt x="263" y="166"/>
                  <a:pt x="263" y="166"/>
                </a:cubicBezTo>
                <a:close/>
                <a:moveTo>
                  <a:pt x="156" y="68"/>
                </a:moveTo>
                <a:cubicBezTo>
                  <a:pt x="130" y="22"/>
                  <a:pt x="130" y="22"/>
                  <a:pt x="130" y="22"/>
                </a:cubicBezTo>
                <a:cubicBezTo>
                  <a:pt x="120" y="12"/>
                  <a:pt x="98" y="16"/>
                  <a:pt x="83" y="16"/>
                </a:cubicBezTo>
                <a:cubicBezTo>
                  <a:pt x="81" y="16"/>
                  <a:pt x="80" y="17"/>
                  <a:pt x="79" y="19"/>
                </a:cubicBezTo>
                <a:cubicBezTo>
                  <a:pt x="76" y="74"/>
                  <a:pt x="76" y="74"/>
                  <a:pt x="76" y="74"/>
                </a:cubicBezTo>
                <a:cubicBezTo>
                  <a:pt x="76" y="76"/>
                  <a:pt x="78" y="78"/>
                  <a:pt x="80" y="78"/>
                </a:cubicBezTo>
                <a:cubicBezTo>
                  <a:pt x="99" y="78"/>
                  <a:pt x="133" y="78"/>
                  <a:pt x="151" y="78"/>
                </a:cubicBezTo>
                <a:cubicBezTo>
                  <a:pt x="159" y="78"/>
                  <a:pt x="157" y="70"/>
                  <a:pt x="156" y="68"/>
                </a:cubicBezTo>
                <a:close/>
                <a:moveTo>
                  <a:pt x="23" y="178"/>
                </a:moveTo>
                <a:cubicBezTo>
                  <a:pt x="0" y="178"/>
                  <a:pt x="0" y="178"/>
                  <a:pt x="0" y="178"/>
                </a:cubicBezTo>
                <a:cubicBezTo>
                  <a:pt x="3" y="199"/>
                  <a:pt x="22" y="216"/>
                  <a:pt x="44" y="216"/>
                </a:cubicBezTo>
                <a:cubicBezTo>
                  <a:pt x="219" y="216"/>
                  <a:pt x="219" y="216"/>
                  <a:pt x="219" y="216"/>
                </a:cubicBezTo>
                <a:cubicBezTo>
                  <a:pt x="241" y="216"/>
                  <a:pt x="260" y="199"/>
                  <a:pt x="263" y="178"/>
                </a:cubicBezTo>
                <a:cubicBezTo>
                  <a:pt x="240" y="178"/>
                  <a:pt x="240" y="178"/>
                  <a:pt x="240" y="178"/>
                </a:cubicBezTo>
                <a:cubicBezTo>
                  <a:pt x="237" y="187"/>
                  <a:pt x="229" y="193"/>
                  <a:pt x="219" y="193"/>
                </a:cubicBezTo>
                <a:cubicBezTo>
                  <a:pt x="209" y="193"/>
                  <a:pt x="200" y="187"/>
                  <a:pt x="198" y="178"/>
                </a:cubicBezTo>
                <a:cubicBezTo>
                  <a:pt x="174" y="178"/>
                  <a:pt x="174" y="178"/>
                  <a:pt x="174" y="178"/>
                </a:cubicBezTo>
                <a:cubicBezTo>
                  <a:pt x="175" y="183"/>
                  <a:pt x="177" y="189"/>
                  <a:pt x="180" y="193"/>
                </a:cubicBezTo>
                <a:cubicBezTo>
                  <a:pt x="83" y="193"/>
                  <a:pt x="83" y="193"/>
                  <a:pt x="83" y="193"/>
                </a:cubicBezTo>
                <a:cubicBezTo>
                  <a:pt x="86" y="189"/>
                  <a:pt x="88" y="183"/>
                  <a:pt x="89" y="178"/>
                </a:cubicBezTo>
                <a:cubicBezTo>
                  <a:pt x="65" y="178"/>
                  <a:pt x="65" y="178"/>
                  <a:pt x="65" y="178"/>
                </a:cubicBezTo>
                <a:cubicBezTo>
                  <a:pt x="63" y="187"/>
                  <a:pt x="54" y="193"/>
                  <a:pt x="44" y="193"/>
                </a:cubicBezTo>
                <a:cubicBezTo>
                  <a:pt x="34" y="193"/>
                  <a:pt x="26" y="187"/>
                  <a:pt x="23" y="17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48" name="Freeform 43"/>
          <p:cNvSpPr>
            <a:spLocks noEditPoints="1"/>
          </p:cNvSpPr>
          <p:nvPr/>
        </p:nvSpPr>
        <p:spPr bwMode="auto">
          <a:xfrm>
            <a:off x="1915737" y="2334869"/>
            <a:ext cx="268565" cy="151498"/>
          </a:xfrm>
          <a:custGeom>
            <a:avLst/>
            <a:gdLst>
              <a:gd name="T0" fmla="*/ 263 w 384"/>
              <a:gd name="T1" fmla="*/ 166 h 216"/>
              <a:gd name="T2" fmla="*/ 240 w 384"/>
              <a:gd name="T3" fmla="*/ 166 h 216"/>
              <a:gd name="T4" fmla="*/ 198 w 384"/>
              <a:gd name="T5" fmla="*/ 166 h 216"/>
              <a:gd name="T6" fmla="*/ 174 w 384"/>
              <a:gd name="T7" fmla="*/ 166 h 216"/>
              <a:gd name="T8" fmla="*/ 133 w 384"/>
              <a:gd name="T9" fmla="*/ 166 h 216"/>
              <a:gd name="T10" fmla="*/ 119 w 384"/>
              <a:gd name="T11" fmla="*/ 166 h 216"/>
              <a:gd name="T12" fmla="*/ 0 w 384"/>
              <a:gd name="T13" fmla="*/ 166 h 216"/>
              <a:gd name="T14" fmla="*/ 32 w 384"/>
              <a:gd name="T15" fmla="*/ 86 h 216"/>
              <a:gd name="T16" fmla="*/ 38 w 384"/>
              <a:gd name="T17" fmla="*/ 75 h 216"/>
              <a:gd name="T18" fmla="*/ 44 w 384"/>
              <a:gd name="T19" fmla="*/ 22 h 216"/>
              <a:gd name="T20" fmla="*/ 47 w 384"/>
              <a:gd name="T21" fmla="*/ 14 h 216"/>
              <a:gd name="T22" fmla="*/ 69 w 384"/>
              <a:gd name="T23" fmla="*/ 1 h 216"/>
              <a:gd name="T24" fmla="*/ 117 w 384"/>
              <a:gd name="T25" fmla="*/ 1 h 216"/>
              <a:gd name="T26" fmla="*/ 154 w 384"/>
              <a:gd name="T27" fmla="*/ 20 h 216"/>
              <a:gd name="T28" fmla="*/ 182 w 384"/>
              <a:gd name="T29" fmla="*/ 69 h 216"/>
              <a:gd name="T30" fmla="*/ 202 w 384"/>
              <a:gd name="T31" fmla="*/ 78 h 216"/>
              <a:gd name="T32" fmla="*/ 235 w 384"/>
              <a:gd name="T33" fmla="*/ 79 h 216"/>
              <a:gd name="T34" fmla="*/ 263 w 384"/>
              <a:gd name="T35" fmla="*/ 105 h 216"/>
              <a:gd name="T36" fmla="*/ 263 w 384"/>
              <a:gd name="T37" fmla="*/ 141 h 216"/>
              <a:gd name="T38" fmla="*/ 275 w 384"/>
              <a:gd name="T39" fmla="*/ 141 h 216"/>
              <a:gd name="T40" fmla="*/ 275 w 384"/>
              <a:gd name="T41" fmla="*/ 105 h 216"/>
              <a:gd name="T42" fmla="*/ 384 w 384"/>
              <a:gd name="T43" fmla="*/ 215 h 216"/>
              <a:gd name="T44" fmla="*/ 275 w 384"/>
              <a:gd name="T45" fmla="*/ 215 h 216"/>
              <a:gd name="T46" fmla="*/ 275 w 384"/>
              <a:gd name="T47" fmla="*/ 166 h 216"/>
              <a:gd name="T48" fmla="*/ 263 w 384"/>
              <a:gd name="T49" fmla="*/ 166 h 216"/>
              <a:gd name="T50" fmla="*/ 263 w 384"/>
              <a:gd name="T51" fmla="*/ 166 h 216"/>
              <a:gd name="T52" fmla="*/ 263 w 384"/>
              <a:gd name="T53" fmla="*/ 166 h 216"/>
              <a:gd name="T54" fmla="*/ 156 w 384"/>
              <a:gd name="T55" fmla="*/ 68 h 216"/>
              <a:gd name="T56" fmla="*/ 130 w 384"/>
              <a:gd name="T57" fmla="*/ 22 h 216"/>
              <a:gd name="T58" fmla="*/ 83 w 384"/>
              <a:gd name="T59" fmla="*/ 16 h 216"/>
              <a:gd name="T60" fmla="*/ 79 w 384"/>
              <a:gd name="T61" fmla="*/ 19 h 216"/>
              <a:gd name="T62" fmla="*/ 76 w 384"/>
              <a:gd name="T63" fmla="*/ 74 h 216"/>
              <a:gd name="T64" fmla="*/ 80 w 384"/>
              <a:gd name="T65" fmla="*/ 78 h 216"/>
              <a:gd name="T66" fmla="*/ 151 w 384"/>
              <a:gd name="T67" fmla="*/ 78 h 216"/>
              <a:gd name="T68" fmla="*/ 156 w 384"/>
              <a:gd name="T69" fmla="*/ 68 h 216"/>
              <a:gd name="T70" fmla="*/ 23 w 384"/>
              <a:gd name="T71" fmla="*/ 178 h 216"/>
              <a:gd name="T72" fmla="*/ 0 w 384"/>
              <a:gd name="T73" fmla="*/ 178 h 216"/>
              <a:gd name="T74" fmla="*/ 44 w 384"/>
              <a:gd name="T75" fmla="*/ 216 h 216"/>
              <a:gd name="T76" fmla="*/ 219 w 384"/>
              <a:gd name="T77" fmla="*/ 216 h 216"/>
              <a:gd name="T78" fmla="*/ 263 w 384"/>
              <a:gd name="T79" fmla="*/ 178 h 216"/>
              <a:gd name="T80" fmla="*/ 240 w 384"/>
              <a:gd name="T81" fmla="*/ 178 h 216"/>
              <a:gd name="T82" fmla="*/ 219 w 384"/>
              <a:gd name="T83" fmla="*/ 193 h 216"/>
              <a:gd name="T84" fmla="*/ 198 w 384"/>
              <a:gd name="T85" fmla="*/ 178 h 216"/>
              <a:gd name="T86" fmla="*/ 174 w 384"/>
              <a:gd name="T87" fmla="*/ 178 h 216"/>
              <a:gd name="T88" fmla="*/ 180 w 384"/>
              <a:gd name="T89" fmla="*/ 193 h 216"/>
              <a:gd name="T90" fmla="*/ 83 w 384"/>
              <a:gd name="T91" fmla="*/ 193 h 216"/>
              <a:gd name="T92" fmla="*/ 89 w 384"/>
              <a:gd name="T93" fmla="*/ 178 h 216"/>
              <a:gd name="T94" fmla="*/ 65 w 384"/>
              <a:gd name="T95" fmla="*/ 178 h 216"/>
              <a:gd name="T96" fmla="*/ 44 w 384"/>
              <a:gd name="T97" fmla="*/ 193 h 216"/>
              <a:gd name="T98" fmla="*/ 23 w 384"/>
              <a:gd name="T99" fmla="*/ 17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4" h="216">
                <a:moveTo>
                  <a:pt x="263" y="166"/>
                </a:moveTo>
                <a:cubicBezTo>
                  <a:pt x="240" y="166"/>
                  <a:pt x="240" y="166"/>
                  <a:pt x="240" y="166"/>
                </a:cubicBezTo>
                <a:cubicBezTo>
                  <a:pt x="198" y="166"/>
                  <a:pt x="198" y="166"/>
                  <a:pt x="198" y="166"/>
                </a:cubicBezTo>
                <a:cubicBezTo>
                  <a:pt x="174" y="166"/>
                  <a:pt x="174" y="166"/>
                  <a:pt x="174" y="166"/>
                </a:cubicBezTo>
                <a:cubicBezTo>
                  <a:pt x="133" y="166"/>
                  <a:pt x="133" y="166"/>
                  <a:pt x="133" y="166"/>
                </a:cubicBezTo>
                <a:cubicBezTo>
                  <a:pt x="119" y="166"/>
                  <a:pt x="119" y="166"/>
                  <a:pt x="119" y="166"/>
                </a:cubicBezTo>
                <a:cubicBezTo>
                  <a:pt x="0" y="166"/>
                  <a:pt x="0" y="166"/>
                  <a:pt x="0" y="166"/>
                </a:cubicBezTo>
                <a:cubicBezTo>
                  <a:pt x="2" y="121"/>
                  <a:pt x="23" y="96"/>
                  <a:pt x="32" y="86"/>
                </a:cubicBezTo>
                <a:cubicBezTo>
                  <a:pt x="38" y="80"/>
                  <a:pt x="37" y="82"/>
                  <a:pt x="38" y="75"/>
                </a:cubicBezTo>
                <a:cubicBezTo>
                  <a:pt x="44" y="22"/>
                  <a:pt x="44" y="22"/>
                  <a:pt x="44" y="22"/>
                </a:cubicBezTo>
                <a:cubicBezTo>
                  <a:pt x="44" y="19"/>
                  <a:pt x="45" y="16"/>
                  <a:pt x="47" y="14"/>
                </a:cubicBezTo>
                <a:cubicBezTo>
                  <a:pt x="50" y="8"/>
                  <a:pt x="57" y="1"/>
                  <a:pt x="69" y="1"/>
                </a:cubicBezTo>
                <a:cubicBezTo>
                  <a:pt x="91" y="1"/>
                  <a:pt x="96" y="0"/>
                  <a:pt x="117" y="1"/>
                </a:cubicBezTo>
                <a:cubicBezTo>
                  <a:pt x="138" y="2"/>
                  <a:pt x="146" y="6"/>
                  <a:pt x="154" y="20"/>
                </a:cubicBezTo>
                <a:cubicBezTo>
                  <a:pt x="182" y="69"/>
                  <a:pt x="182" y="69"/>
                  <a:pt x="182" y="69"/>
                </a:cubicBezTo>
                <a:cubicBezTo>
                  <a:pt x="184" y="73"/>
                  <a:pt x="193" y="78"/>
                  <a:pt x="202" y="78"/>
                </a:cubicBezTo>
                <a:cubicBezTo>
                  <a:pt x="235" y="79"/>
                  <a:pt x="235" y="79"/>
                  <a:pt x="235" y="79"/>
                </a:cubicBezTo>
                <a:cubicBezTo>
                  <a:pt x="248" y="79"/>
                  <a:pt x="263" y="91"/>
                  <a:pt x="263" y="105"/>
                </a:cubicBezTo>
                <a:cubicBezTo>
                  <a:pt x="263" y="141"/>
                  <a:pt x="263" y="141"/>
                  <a:pt x="263" y="141"/>
                </a:cubicBezTo>
                <a:cubicBezTo>
                  <a:pt x="275" y="141"/>
                  <a:pt x="275" y="141"/>
                  <a:pt x="275" y="141"/>
                </a:cubicBezTo>
                <a:cubicBezTo>
                  <a:pt x="275" y="105"/>
                  <a:pt x="275" y="105"/>
                  <a:pt x="275" y="105"/>
                </a:cubicBezTo>
                <a:cubicBezTo>
                  <a:pt x="384" y="215"/>
                  <a:pt x="384" y="215"/>
                  <a:pt x="384" y="215"/>
                </a:cubicBezTo>
                <a:cubicBezTo>
                  <a:pt x="275" y="215"/>
                  <a:pt x="275" y="215"/>
                  <a:pt x="275" y="215"/>
                </a:cubicBezTo>
                <a:cubicBezTo>
                  <a:pt x="275" y="166"/>
                  <a:pt x="275" y="166"/>
                  <a:pt x="275" y="166"/>
                </a:cubicBezTo>
                <a:cubicBezTo>
                  <a:pt x="263" y="166"/>
                  <a:pt x="263" y="166"/>
                  <a:pt x="263" y="166"/>
                </a:cubicBezTo>
                <a:cubicBezTo>
                  <a:pt x="263" y="166"/>
                  <a:pt x="263" y="166"/>
                  <a:pt x="263" y="166"/>
                </a:cubicBezTo>
                <a:cubicBezTo>
                  <a:pt x="263" y="166"/>
                  <a:pt x="263" y="166"/>
                  <a:pt x="263" y="166"/>
                </a:cubicBezTo>
                <a:close/>
                <a:moveTo>
                  <a:pt x="156" y="68"/>
                </a:moveTo>
                <a:cubicBezTo>
                  <a:pt x="130" y="22"/>
                  <a:pt x="130" y="22"/>
                  <a:pt x="130" y="22"/>
                </a:cubicBezTo>
                <a:cubicBezTo>
                  <a:pt x="120" y="12"/>
                  <a:pt x="98" y="16"/>
                  <a:pt x="83" y="16"/>
                </a:cubicBezTo>
                <a:cubicBezTo>
                  <a:pt x="81" y="16"/>
                  <a:pt x="80" y="17"/>
                  <a:pt x="79" y="19"/>
                </a:cubicBezTo>
                <a:cubicBezTo>
                  <a:pt x="76" y="74"/>
                  <a:pt x="76" y="74"/>
                  <a:pt x="76" y="74"/>
                </a:cubicBezTo>
                <a:cubicBezTo>
                  <a:pt x="76" y="76"/>
                  <a:pt x="78" y="78"/>
                  <a:pt x="80" y="78"/>
                </a:cubicBezTo>
                <a:cubicBezTo>
                  <a:pt x="99" y="78"/>
                  <a:pt x="133" y="78"/>
                  <a:pt x="151" y="78"/>
                </a:cubicBezTo>
                <a:cubicBezTo>
                  <a:pt x="159" y="78"/>
                  <a:pt x="157" y="70"/>
                  <a:pt x="156" y="68"/>
                </a:cubicBezTo>
                <a:close/>
                <a:moveTo>
                  <a:pt x="23" y="178"/>
                </a:moveTo>
                <a:cubicBezTo>
                  <a:pt x="0" y="178"/>
                  <a:pt x="0" y="178"/>
                  <a:pt x="0" y="178"/>
                </a:cubicBezTo>
                <a:cubicBezTo>
                  <a:pt x="3" y="199"/>
                  <a:pt x="22" y="216"/>
                  <a:pt x="44" y="216"/>
                </a:cubicBezTo>
                <a:cubicBezTo>
                  <a:pt x="219" y="216"/>
                  <a:pt x="219" y="216"/>
                  <a:pt x="219" y="216"/>
                </a:cubicBezTo>
                <a:cubicBezTo>
                  <a:pt x="241" y="216"/>
                  <a:pt x="260" y="199"/>
                  <a:pt x="263" y="178"/>
                </a:cubicBezTo>
                <a:cubicBezTo>
                  <a:pt x="240" y="178"/>
                  <a:pt x="240" y="178"/>
                  <a:pt x="240" y="178"/>
                </a:cubicBezTo>
                <a:cubicBezTo>
                  <a:pt x="237" y="187"/>
                  <a:pt x="229" y="193"/>
                  <a:pt x="219" y="193"/>
                </a:cubicBezTo>
                <a:cubicBezTo>
                  <a:pt x="209" y="193"/>
                  <a:pt x="200" y="187"/>
                  <a:pt x="198" y="178"/>
                </a:cubicBezTo>
                <a:cubicBezTo>
                  <a:pt x="174" y="178"/>
                  <a:pt x="174" y="178"/>
                  <a:pt x="174" y="178"/>
                </a:cubicBezTo>
                <a:cubicBezTo>
                  <a:pt x="175" y="183"/>
                  <a:pt x="177" y="189"/>
                  <a:pt x="180" y="193"/>
                </a:cubicBezTo>
                <a:cubicBezTo>
                  <a:pt x="83" y="193"/>
                  <a:pt x="83" y="193"/>
                  <a:pt x="83" y="193"/>
                </a:cubicBezTo>
                <a:cubicBezTo>
                  <a:pt x="86" y="189"/>
                  <a:pt x="88" y="183"/>
                  <a:pt x="89" y="178"/>
                </a:cubicBezTo>
                <a:cubicBezTo>
                  <a:pt x="65" y="178"/>
                  <a:pt x="65" y="178"/>
                  <a:pt x="65" y="178"/>
                </a:cubicBezTo>
                <a:cubicBezTo>
                  <a:pt x="63" y="187"/>
                  <a:pt x="54" y="193"/>
                  <a:pt x="44" y="193"/>
                </a:cubicBezTo>
                <a:cubicBezTo>
                  <a:pt x="34" y="193"/>
                  <a:pt x="26" y="187"/>
                  <a:pt x="23" y="17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pic>
        <p:nvPicPr>
          <p:cNvPr id="4098" name="Picture 2" descr="C:\Users\sejz\AppData\Local\Microsoft\Windows\Temporary Internet Files\Content.IE5\U0KI1XZK\1474658963_whea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1773" y="3428998"/>
            <a:ext cx="209614" cy="209614"/>
          </a:xfrm>
          <a:prstGeom prst="rect">
            <a:avLst/>
          </a:prstGeom>
          <a:noFill/>
          <a:extLst>
            <a:ext uri="{909E8E84-426E-40DD-AFC4-6F175D3DCCD1}">
              <a14:hiddenFill xmlns:a14="http://schemas.microsoft.com/office/drawing/2010/main">
                <a:solidFill>
                  <a:srgbClr val="FFFFFF"/>
                </a:solidFill>
              </a14:hiddenFill>
            </a:ext>
          </a:extLst>
        </p:spPr>
      </p:pic>
      <p:sp>
        <p:nvSpPr>
          <p:cNvPr id="549" name="Freeform 16"/>
          <p:cNvSpPr>
            <a:spLocks noEditPoints="1"/>
          </p:cNvSpPr>
          <p:nvPr/>
        </p:nvSpPr>
        <p:spPr bwMode="auto">
          <a:xfrm>
            <a:off x="7569092" y="4732818"/>
            <a:ext cx="140480" cy="163894"/>
          </a:xfrm>
          <a:custGeom>
            <a:avLst/>
            <a:gdLst>
              <a:gd name="T0" fmla="*/ 169 w 200"/>
              <a:gd name="T1" fmla="*/ 24 h 235"/>
              <a:gd name="T2" fmla="*/ 172 w 200"/>
              <a:gd name="T3" fmla="*/ 27 h 235"/>
              <a:gd name="T4" fmla="*/ 172 w 200"/>
              <a:gd name="T5" fmla="*/ 102 h 235"/>
              <a:gd name="T6" fmla="*/ 169 w 200"/>
              <a:gd name="T7" fmla="*/ 105 h 235"/>
              <a:gd name="T8" fmla="*/ 154 w 200"/>
              <a:gd name="T9" fmla="*/ 105 h 235"/>
              <a:gd name="T10" fmla="*/ 48 w 200"/>
              <a:gd name="T11" fmla="*/ 105 h 235"/>
              <a:gd name="T12" fmla="*/ 31 w 200"/>
              <a:gd name="T13" fmla="*/ 105 h 235"/>
              <a:gd name="T14" fmla="*/ 27 w 200"/>
              <a:gd name="T15" fmla="*/ 102 h 235"/>
              <a:gd name="T16" fmla="*/ 27 w 200"/>
              <a:gd name="T17" fmla="*/ 27 h 235"/>
              <a:gd name="T18" fmla="*/ 31 w 200"/>
              <a:gd name="T19" fmla="*/ 24 h 235"/>
              <a:gd name="T20" fmla="*/ 169 w 200"/>
              <a:gd name="T21" fmla="*/ 24 h 235"/>
              <a:gd name="T22" fmla="*/ 24 w 200"/>
              <a:gd name="T23" fmla="*/ 190 h 235"/>
              <a:gd name="T24" fmla="*/ 176 w 200"/>
              <a:gd name="T25" fmla="*/ 190 h 235"/>
              <a:gd name="T26" fmla="*/ 196 w 200"/>
              <a:gd name="T27" fmla="*/ 165 h 235"/>
              <a:gd name="T28" fmla="*/ 195 w 200"/>
              <a:gd name="T29" fmla="*/ 158 h 235"/>
              <a:gd name="T30" fmla="*/ 192 w 200"/>
              <a:gd name="T31" fmla="*/ 144 h 235"/>
              <a:gd name="T32" fmla="*/ 192 w 200"/>
              <a:gd name="T33" fmla="*/ 22 h 235"/>
              <a:gd name="T34" fmla="*/ 169 w 200"/>
              <a:gd name="T35" fmla="*/ 0 h 235"/>
              <a:gd name="T36" fmla="*/ 30 w 200"/>
              <a:gd name="T37" fmla="*/ 0 h 235"/>
              <a:gd name="T38" fmla="*/ 7 w 200"/>
              <a:gd name="T39" fmla="*/ 22 h 235"/>
              <a:gd name="T40" fmla="*/ 7 w 200"/>
              <a:gd name="T41" fmla="*/ 153 h 235"/>
              <a:gd name="T42" fmla="*/ 3 w 200"/>
              <a:gd name="T43" fmla="*/ 165 h 235"/>
              <a:gd name="T44" fmla="*/ 24 w 200"/>
              <a:gd name="T45" fmla="*/ 190 h 235"/>
              <a:gd name="T46" fmla="*/ 164 w 200"/>
              <a:gd name="T47" fmla="*/ 201 h 235"/>
              <a:gd name="T48" fmla="*/ 200 w 200"/>
              <a:gd name="T49" fmla="*/ 222 h 235"/>
              <a:gd name="T50" fmla="*/ 196 w 200"/>
              <a:gd name="T51" fmla="*/ 229 h 235"/>
              <a:gd name="T52" fmla="*/ 192 w 200"/>
              <a:gd name="T53" fmla="*/ 235 h 235"/>
              <a:gd name="T54" fmla="*/ 168 w 200"/>
              <a:gd name="T55" fmla="*/ 221 h 235"/>
              <a:gd name="T56" fmla="*/ 31 w 200"/>
              <a:gd name="T57" fmla="*/ 221 h 235"/>
              <a:gd name="T58" fmla="*/ 7 w 200"/>
              <a:gd name="T59" fmla="*/ 235 h 235"/>
              <a:gd name="T60" fmla="*/ 0 w 200"/>
              <a:gd name="T61" fmla="*/ 222 h 235"/>
              <a:gd name="T62" fmla="*/ 36 w 200"/>
              <a:gd name="T63" fmla="*/ 201 h 235"/>
              <a:gd name="T64" fmla="*/ 66 w 200"/>
              <a:gd name="T65" fmla="*/ 201 h 235"/>
              <a:gd name="T66" fmla="*/ 49 w 200"/>
              <a:gd name="T67" fmla="*/ 211 h 235"/>
              <a:gd name="T68" fmla="*/ 151 w 200"/>
              <a:gd name="T69" fmla="*/ 211 h 235"/>
              <a:gd name="T70" fmla="*/ 133 w 200"/>
              <a:gd name="T71" fmla="*/ 201 h 235"/>
              <a:gd name="T72" fmla="*/ 164 w 200"/>
              <a:gd name="T73" fmla="*/ 201 h 235"/>
              <a:gd name="T74" fmla="*/ 169 w 200"/>
              <a:gd name="T75" fmla="*/ 129 h 235"/>
              <a:gd name="T76" fmla="*/ 172 w 200"/>
              <a:gd name="T77" fmla="*/ 131 h 235"/>
              <a:gd name="T78" fmla="*/ 172 w 200"/>
              <a:gd name="T79" fmla="*/ 149 h 235"/>
              <a:gd name="T80" fmla="*/ 169 w 200"/>
              <a:gd name="T81" fmla="*/ 152 h 235"/>
              <a:gd name="T82" fmla="*/ 168 w 200"/>
              <a:gd name="T83" fmla="*/ 152 h 235"/>
              <a:gd name="T84" fmla="*/ 140 w 200"/>
              <a:gd name="T85" fmla="*/ 139 h 235"/>
              <a:gd name="T86" fmla="*/ 135 w 200"/>
              <a:gd name="T87" fmla="*/ 132 h 235"/>
              <a:gd name="T88" fmla="*/ 135 w 200"/>
              <a:gd name="T89" fmla="*/ 130 h 235"/>
              <a:gd name="T90" fmla="*/ 137 w 200"/>
              <a:gd name="T91" fmla="*/ 129 h 235"/>
              <a:gd name="T92" fmla="*/ 169 w 200"/>
              <a:gd name="T93" fmla="*/ 129 h 235"/>
              <a:gd name="T94" fmla="*/ 30 w 200"/>
              <a:gd name="T95" fmla="*/ 129 h 235"/>
              <a:gd name="T96" fmla="*/ 62 w 200"/>
              <a:gd name="T97" fmla="*/ 129 h 235"/>
              <a:gd name="T98" fmla="*/ 65 w 200"/>
              <a:gd name="T99" fmla="*/ 130 h 235"/>
              <a:gd name="T100" fmla="*/ 65 w 200"/>
              <a:gd name="T101" fmla="*/ 132 h 235"/>
              <a:gd name="T102" fmla="*/ 60 w 200"/>
              <a:gd name="T103" fmla="*/ 139 h 235"/>
              <a:gd name="T104" fmla="*/ 32 w 200"/>
              <a:gd name="T105" fmla="*/ 152 h 235"/>
              <a:gd name="T106" fmla="*/ 30 w 200"/>
              <a:gd name="T107" fmla="*/ 152 h 235"/>
              <a:gd name="T108" fmla="*/ 27 w 200"/>
              <a:gd name="T109" fmla="*/ 149 h 235"/>
              <a:gd name="T110" fmla="*/ 27 w 200"/>
              <a:gd name="T111" fmla="*/ 131 h 235"/>
              <a:gd name="T112" fmla="*/ 30 w 200"/>
              <a:gd name="T113" fmla="*/ 12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235">
                <a:moveTo>
                  <a:pt x="169" y="24"/>
                </a:moveTo>
                <a:cubicBezTo>
                  <a:pt x="171" y="24"/>
                  <a:pt x="172" y="26"/>
                  <a:pt x="172" y="27"/>
                </a:cubicBezTo>
                <a:cubicBezTo>
                  <a:pt x="172" y="102"/>
                  <a:pt x="172" y="102"/>
                  <a:pt x="172" y="102"/>
                </a:cubicBezTo>
                <a:cubicBezTo>
                  <a:pt x="172" y="104"/>
                  <a:pt x="171" y="105"/>
                  <a:pt x="169" y="105"/>
                </a:cubicBezTo>
                <a:cubicBezTo>
                  <a:pt x="154" y="105"/>
                  <a:pt x="154" y="105"/>
                  <a:pt x="154" y="105"/>
                </a:cubicBezTo>
                <a:cubicBezTo>
                  <a:pt x="118" y="105"/>
                  <a:pt x="83" y="105"/>
                  <a:pt x="48" y="105"/>
                </a:cubicBezTo>
                <a:cubicBezTo>
                  <a:pt x="31" y="105"/>
                  <a:pt x="31" y="105"/>
                  <a:pt x="31" y="105"/>
                </a:cubicBezTo>
                <a:cubicBezTo>
                  <a:pt x="29" y="105"/>
                  <a:pt x="27" y="104"/>
                  <a:pt x="27" y="102"/>
                </a:cubicBezTo>
                <a:cubicBezTo>
                  <a:pt x="27" y="27"/>
                  <a:pt x="27" y="27"/>
                  <a:pt x="27" y="27"/>
                </a:cubicBezTo>
                <a:cubicBezTo>
                  <a:pt x="27" y="26"/>
                  <a:pt x="29" y="24"/>
                  <a:pt x="31" y="24"/>
                </a:cubicBezTo>
                <a:cubicBezTo>
                  <a:pt x="77" y="24"/>
                  <a:pt x="123" y="24"/>
                  <a:pt x="169" y="24"/>
                </a:cubicBezTo>
                <a:close/>
                <a:moveTo>
                  <a:pt x="24" y="190"/>
                </a:moveTo>
                <a:cubicBezTo>
                  <a:pt x="74" y="192"/>
                  <a:pt x="125" y="192"/>
                  <a:pt x="176" y="190"/>
                </a:cubicBezTo>
                <a:cubicBezTo>
                  <a:pt x="190" y="190"/>
                  <a:pt x="197" y="178"/>
                  <a:pt x="196" y="165"/>
                </a:cubicBezTo>
                <a:cubicBezTo>
                  <a:pt x="196" y="161"/>
                  <a:pt x="196" y="159"/>
                  <a:pt x="195" y="158"/>
                </a:cubicBezTo>
                <a:cubicBezTo>
                  <a:pt x="193" y="153"/>
                  <a:pt x="192" y="149"/>
                  <a:pt x="192" y="144"/>
                </a:cubicBezTo>
                <a:cubicBezTo>
                  <a:pt x="192" y="103"/>
                  <a:pt x="192" y="63"/>
                  <a:pt x="192" y="22"/>
                </a:cubicBezTo>
                <a:cubicBezTo>
                  <a:pt x="192" y="10"/>
                  <a:pt x="182" y="0"/>
                  <a:pt x="169" y="0"/>
                </a:cubicBezTo>
                <a:cubicBezTo>
                  <a:pt x="123" y="0"/>
                  <a:pt x="76" y="0"/>
                  <a:pt x="30" y="0"/>
                </a:cubicBezTo>
                <a:cubicBezTo>
                  <a:pt x="18" y="0"/>
                  <a:pt x="7" y="10"/>
                  <a:pt x="7" y="22"/>
                </a:cubicBezTo>
                <a:cubicBezTo>
                  <a:pt x="7" y="66"/>
                  <a:pt x="7" y="110"/>
                  <a:pt x="7" y="153"/>
                </a:cubicBezTo>
                <a:cubicBezTo>
                  <a:pt x="3" y="158"/>
                  <a:pt x="3" y="158"/>
                  <a:pt x="3" y="165"/>
                </a:cubicBezTo>
                <a:cubicBezTo>
                  <a:pt x="3" y="178"/>
                  <a:pt x="10" y="189"/>
                  <a:pt x="24" y="190"/>
                </a:cubicBezTo>
                <a:close/>
                <a:moveTo>
                  <a:pt x="164" y="201"/>
                </a:moveTo>
                <a:cubicBezTo>
                  <a:pt x="200" y="222"/>
                  <a:pt x="200" y="222"/>
                  <a:pt x="200" y="222"/>
                </a:cubicBezTo>
                <a:cubicBezTo>
                  <a:pt x="196" y="229"/>
                  <a:pt x="196" y="229"/>
                  <a:pt x="196" y="229"/>
                </a:cubicBezTo>
                <a:cubicBezTo>
                  <a:pt x="192" y="235"/>
                  <a:pt x="192" y="235"/>
                  <a:pt x="192" y="235"/>
                </a:cubicBezTo>
                <a:cubicBezTo>
                  <a:pt x="168" y="221"/>
                  <a:pt x="168" y="221"/>
                  <a:pt x="168" y="221"/>
                </a:cubicBezTo>
                <a:cubicBezTo>
                  <a:pt x="31" y="221"/>
                  <a:pt x="31" y="221"/>
                  <a:pt x="31" y="221"/>
                </a:cubicBezTo>
                <a:cubicBezTo>
                  <a:pt x="7" y="235"/>
                  <a:pt x="7" y="235"/>
                  <a:pt x="7" y="235"/>
                </a:cubicBezTo>
                <a:cubicBezTo>
                  <a:pt x="0" y="222"/>
                  <a:pt x="0" y="222"/>
                  <a:pt x="0" y="222"/>
                </a:cubicBezTo>
                <a:cubicBezTo>
                  <a:pt x="36" y="201"/>
                  <a:pt x="36" y="201"/>
                  <a:pt x="36" y="201"/>
                </a:cubicBezTo>
                <a:cubicBezTo>
                  <a:pt x="66" y="201"/>
                  <a:pt x="66" y="201"/>
                  <a:pt x="66" y="201"/>
                </a:cubicBezTo>
                <a:cubicBezTo>
                  <a:pt x="49" y="211"/>
                  <a:pt x="49" y="211"/>
                  <a:pt x="49" y="211"/>
                </a:cubicBezTo>
                <a:cubicBezTo>
                  <a:pt x="151" y="211"/>
                  <a:pt x="151" y="211"/>
                  <a:pt x="151" y="211"/>
                </a:cubicBezTo>
                <a:cubicBezTo>
                  <a:pt x="133" y="201"/>
                  <a:pt x="133" y="201"/>
                  <a:pt x="133" y="201"/>
                </a:cubicBezTo>
                <a:cubicBezTo>
                  <a:pt x="143" y="201"/>
                  <a:pt x="154" y="201"/>
                  <a:pt x="164" y="201"/>
                </a:cubicBezTo>
                <a:close/>
                <a:moveTo>
                  <a:pt x="169" y="129"/>
                </a:moveTo>
                <a:cubicBezTo>
                  <a:pt x="171" y="129"/>
                  <a:pt x="172" y="130"/>
                  <a:pt x="172" y="131"/>
                </a:cubicBezTo>
                <a:cubicBezTo>
                  <a:pt x="172" y="149"/>
                  <a:pt x="172" y="149"/>
                  <a:pt x="172" y="149"/>
                </a:cubicBezTo>
                <a:cubicBezTo>
                  <a:pt x="172" y="151"/>
                  <a:pt x="171" y="152"/>
                  <a:pt x="169" y="152"/>
                </a:cubicBezTo>
                <a:cubicBezTo>
                  <a:pt x="168" y="152"/>
                  <a:pt x="168" y="152"/>
                  <a:pt x="168" y="152"/>
                </a:cubicBezTo>
                <a:cubicBezTo>
                  <a:pt x="156" y="152"/>
                  <a:pt x="145" y="147"/>
                  <a:pt x="140" y="139"/>
                </a:cubicBezTo>
                <a:cubicBezTo>
                  <a:pt x="135" y="132"/>
                  <a:pt x="135" y="132"/>
                  <a:pt x="135" y="132"/>
                </a:cubicBezTo>
                <a:cubicBezTo>
                  <a:pt x="134" y="131"/>
                  <a:pt x="134" y="130"/>
                  <a:pt x="135" y="130"/>
                </a:cubicBezTo>
                <a:cubicBezTo>
                  <a:pt x="135" y="129"/>
                  <a:pt x="136" y="129"/>
                  <a:pt x="137" y="129"/>
                </a:cubicBezTo>
                <a:cubicBezTo>
                  <a:pt x="169" y="129"/>
                  <a:pt x="169" y="129"/>
                  <a:pt x="169" y="129"/>
                </a:cubicBezTo>
                <a:close/>
                <a:moveTo>
                  <a:pt x="30" y="129"/>
                </a:moveTo>
                <a:cubicBezTo>
                  <a:pt x="62" y="129"/>
                  <a:pt x="62" y="129"/>
                  <a:pt x="62" y="129"/>
                </a:cubicBezTo>
                <a:cubicBezTo>
                  <a:pt x="63" y="129"/>
                  <a:pt x="64" y="129"/>
                  <a:pt x="65" y="130"/>
                </a:cubicBezTo>
                <a:cubicBezTo>
                  <a:pt x="65" y="130"/>
                  <a:pt x="65" y="131"/>
                  <a:pt x="65" y="132"/>
                </a:cubicBezTo>
                <a:cubicBezTo>
                  <a:pt x="60" y="139"/>
                  <a:pt x="60" y="139"/>
                  <a:pt x="60" y="139"/>
                </a:cubicBezTo>
                <a:cubicBezTo>
                  <a:pt x="54" y="147"/>
                  <a:pt x="44" y="152"/>
                  <a:pt x="32" y="152"/>
                </a:cubicBezTo>
                <a:cubicBezTo>
                  <a:pt x="30" y="152"/>
                  <a:pt x="30" y="152"/>
                  <a:pt x="30" y="152"/>
                </a:cubicBezTo>
                <a:cubicBezTo>
                  <a:pt x="28" y="152"/>
                  <a:pt x="27" y="151"/>
                  <a:pt x="27" y="149"/>
                </a:cubicBezTo>
                <a:cubicBezTo>
                  <a:pt x="27" y="131"/>
                  <a:pt x="27" y="131"/>
                  <a:pt x="27" y="131"/>
                </a:cubicBezTo>
                <a:cubicBezTo>
                  <a:pt x="27" y="130"/>
                  <a:pt x="28" y="129"/>
                  <a:pt x="30" y="1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50" name="Freeform 15"/>
          <p:cNvSpPr>
            <a:spLocks noEditPoints="1"/>
          </p:cNvSpPr>
          <p:nvPr/>
        </p:nvSpPr>
        <p:spPr bwMode="auto">
          <a:xfrm>
            <a:off x="4464887" y="3128734"/>
            <a:ext cx="198325" cy="157007"/>
          </a:xfrm>
          <a:custGeom>
            <a:avLst/>
            <a:gdLst>
              <a:gd name="T0" fmla="*/ 24 w 285"/>
              <a:gd name="T1" fmla="*/ 22 h 223"/>
              <a:gd name="T2" fmla="*/ 28 w 285"/>
              <a:gd name="T3" fmla="*/ 14 h 223"/>
              <a:gd name="T4" fmla="*/ 50 w 285"/>
              <a:gd name="T5" fmla="*/ 1 h 223"/>
              <a:gd name="T6" fmla="*/ 70 w 285"/>
              <a:gd name="T7" fmla="*/ 1 h 223"/>
              <a:gd name="T8" fmla="*/ 77 w 285"/>
              <a:gd name="T9" fmla="*/ 1 h 223"/>
              <a:gd name="T10" fmla="*/ 116 w 285"/>
              <a:gd name="T11" fmla="*/ 1 h 223"/>
              <a:gd name="T12" fmla="*/ 153 w 285"/>
              <a:gd name="T13" fmla="*/ 20 h 223"/>
              <a:gd name="T14" fmla="*/ 181 w 285"/>
              <a:gd name="T15" fmla="*/ 69 h 223"/>
              <a:gd name="T16" fmla="*/ 201 w 285"/>
              <a:gd name="T17" fmla="*/ 78 h 223"/>
              <a:gd name="T18" fmla="*/ 259 w 285"/>
              <a:gd name="T19" fmla="*/ 86 h 223"/>
              <a:gd name="T20" fmla="*/ 283 w 285"/>
              <a:gd name="T21" fmla="*/ 110 h 223"/>
              <a:gd name="T22" fmla="*/ 279 w 285"/>
              <a:gd name="T23" fmla="*/ 159 h 223"/>
              <a:gd name="T24" fmla="*/ 240 w 285"/>
              <a:gd name="T25" fmla="*/ 137 h 223"/>
              <a:gd name="T26" fmla="*/ 195 w 285"/>
              <a:gd name="T27" fmla="*/ 174 h 223"/>
              <a:gd name="T28" fmla="*/ 128 w 285"/>
              <a:gd name="T29" fmla="*/ 174 h 223"/>
              <a:gd name="T30" fmla="*/ 129 w 285"/>
              <a:gd name="T31" fmla="*/ 163 h 223"/>
              <a:gd name="T32" fmla="*/ 60 w 285"/>
              <a:gd name="T33" fmla="*/ 94 h 223"/>
              <a:gd name="T34" fmla="*/ 13 w 285"/>
              <a:gd name="T35" fmla="*/ 112 h 223"/>
              <a:gd name="T36" fmla="*/ 17 w 285"/>
              <a:gd name="T37" fmla="*/ 90 h 223"/>
              <a:gd name="T38" fmla="*/ 24 w 285"/>
              <a:gd name="T39" fmla="*/ 22 h 223"/>
              <a:gd name="T40" fmla="*/ 240 w 285"/>
              <a:gd name="T41" fmla="*/ 163 h 223"/>
              <a:gd name="T42" fmla="*/ 221 w 285"/>
              <a:gd name="T43" fmla="*/ 182 h 223"/>
              <a:gd name="T44" fmla="*/ 240 w 285"/>
              <a:gd name="T45" fmla="*/ 201 h 223"/>
              <a:gd name="T46" fmla="*/ 258 w 285"/>
              <a:gd name="T47" fmla="*/ 182 h 223"/>
              <a:gd name="T48" fmla="*/ 240 w 285"/>
              <a:gd name="T49" fmla="*/ 163 h 223"/>
              <a:gd name="T50" fmla="*/ 240 w 285"/>
              <a:gd name="T51" fmla="*/ 144 h 223"/>
              <a:gd name="T52" fmla="*/ 202 w 285"/>
              <a:gd name="T53" fmla="*/ 182 h 223"/>
              <a:gd name="T54" fmla="*/ 240 w 285"/>
              <a:gd name="T55" fmla="*/ 220 h 223"/>
              <a:gd name="T56" fmla="*/ 278 w 285"/>
              <a:gd name="T57" fmla="*/ 182 h 223"/>
              <a:gd name="T58" fmla="*/ 240 w 285"/>
              <a:gd name="T59" fmla="*/ 144 h 223"/>
              <a:gd name="T60" fmla="*/ 60 w 285"/>
              <a:gd name="T61" fmla="*/ 134 h 223"/>
              <a:gd name="T62" fmla="*/ 31 w 285"/>
              <a:gd name="T63" fmla="*/ 163 h 223"/>
              <a:gd name="T64" fmla="*/ 60 w 285"/>
              <a:gd name="T65" fmla="*/ 192 h 223"/>
              <a:gd name="T66" fmla="*/ 89 w 285"/>
              <a:gd name="T67" fmla="*/ 163 h 223"/>
              <a:gd name="T68" fmla="*/ 60 w 285"/>
              <a:gd name="T69" fmla="*/ 134 h 223"/>
              <a:gd name="T70" fmla="*/ 60 w 285"/>
              <a:gd name="T71" fmla="*/ 103 h 223"/>
              <a:gd name="T72" fmla="*/ 0 w 285"/>
              <a:gd name="T73" fmla="*/ 163 h 223"/>
              <a:gd name="T74" fmla="*/ 60 w 285"/>
              <a:gd name="T75" fmla="*/ 223 h 223"/>
              <a:gd name="T76" fmla="*/ 120 w 285"/>
              <a:gd name="T77" fmla="*/ 163 h 223"/>
              <a:gd name="T78" fmla="*/ 60 w 285"/>
              <a:gd name="T79" fmla="*/ 103 h 223"/>
              <a:gd name="T80" fmla="*/ 154 w 285"/>
              <a:gd name="T81" fmla="*/ 68 h 223"/>
              <a:gd name="T82" fmla="*/ 129 w 285"/>
              <a:gd name="T83" fmla="*/ 22 h 223"/>
              <a:gd name="T84" fmla="*/ 101 w 285"/>
              <a:gd name="T85" fmla="*/ 15 h 223"/>
              <a:gd name="T86" fmla="*/ 64 w 285"/>
              <a:gd name="T87" fmla="*/ 16 h 223"/>
              <a:gd name="T88" fmla="*/ 60 w 285"/>
              <a:gd name="T89" fmla="*/ 19 h 223"/>
              <a:gd name="T90" fmla="*/ 57 w 285"/>
              <a:gd name="T91" fmla="*/ 74 h 223"/>
              <a:gd name="T92" fmla="*/ 61 w 285"/>
              <a:gd name="T93" fmla="*/ 78 h 223"/>
              <a:gd name="T94" fmla="*/ 150 w 285"/>
              <a:gd name="T95" fmla="*/ 78 h 223"/>
              <a:gd name="T96" fmla="*/ 154 w 285"/>
              <a:gd name="T97" fmla="*/ 6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5" h="223">
                <a:moveTo>
                  <a:pt x="24" y="22"/>
                </a:moveTo>
                <a:cubicBezTo>
                  <a:pt x="25" y="19"/>
                  <a:pt x="26" y="16"/>
                  <a:pt x="28" y="14"/>
                </a:cubicBezTo>
                <a:cubicBezTo>
                  <a:pt x="31" y="8"/>
                  <a:pt x="38" y="1"/>
                  <a:pt x="50" y="1"/>
                </a:cubicBezTo>
                <a:cubicBezTo>
                  <a:pt x="70" y="1"/>
                  <a:pt x="70" y="1"/>
                  <a:pt x="70" y="1"/>
                </a:cubicBezTo>
                <a:cubicBezTo>
                  <a:pt x="74" y="0"/>
                  <a:pt x="73" y="0"/>
                  <a:pt x="77" y="1"/>
                </a:cubicBezTo>
                <a:cubicBezTo>
                  <a:pt x="89" y="1"/>
                  <a:pt x="107" y="0"/>
                  <a:pt x="116" y="1"/>
                </a:cubicBezTo>
                <a:cubicBezTo>
                  <a:pt x="136" y="2"/>
                  <a:pt x="145" y="6"/>
                  <a:pt x="153" y="20"/>
                </a:cubicBezTo>
                <a:cubicBezTo>
                  <a:pt x="181" y="69"/>
                  <a:pt x="181" y="69"/>
                  <a:pt x="181" y="69"/>
                </a:cubicBezTo>
                <a:cubicBezTo>
                  <a:pt x="183" y="73"/>
                  <a:pt x="191" y="77"/>
                  <a:pt x="201" y="78"/>
                </a:cubicBezTo>
                <a:cubicBezTo>
                  <a:pt x="259" y="86"/>
                  <a:pt x="259" y="86"/>
                  <a:pt x="259" y="86"/>
                </a:cubicBezTo>
                <a:cubicBezTo>
                  <a:pt x="272" y="88"/>
                  <a:pt x="285" y="96"/>
                  <a:pt x="283" y="110"/>
                </a:cubicBezTo>
                <a:cubicBezTo>
                  <a:pt x="279" y="159"/>
                  <a:pt x="279" y="159"/>
                  <a:pt x="279" y="159"/>
                </a:cubicBezTo>
                <a:cubicBezTo>
                  <a:pt x="271" y="146"/>
                  <a:pt x="259" y="137"/>
                  <a:pt x="240" y="137"/>
                </a:cubicBezTo>
                <a:cubicBezTo>
                  <a:pt x="220" y="137"/>
                  <a:pt x="199" y="153"/>
                  <a:pt x="195" y="174"/>
                </a:cubicBezTo>
                <a:cubicBezTo>
                  <a:pt x="128" y="174"/>
                  <a:pt x="128" y="174"/>
                  <a:pt x="128" y="174"/>
                </a:cubicBezTo>
                <a:cubicBezTo>
                  <a:pt x="128" y="170"/>
                  <a:pt x="129" y="166"/>
                  <a:pt x="129" y="163"/>
                </a:cubicBezTo>
                <a:cubicBezTo>
                  <a:pt x="129" y="125"/>
                  <a:pt x="98" y="94"/>
                  <a:pt x="60" y="94"/>
                </a:cubicBezTo>
                <a:cubicBezTo>
                  <a:pt x="42" y="94"/>
                  <a:pt x="26" y="101"/>
                  <a:pt x="13" y="112"/>
                </a:cubicBezTo>
                <a:cubicBezTo>
                  <a:pt x="14" y="105"/>
                  <a:pt x="16" y="98"/>
                  <a:pt x="17" y="90"/>
                </a:cubicBezTo>
                <a:cubicBezTo>
                  <a:pt x="24" y="22"/>
                  <a:pt x="24" y="22"/>
                  <a:pt x="24" y="22"/>
                </a:cubicBezTo>
                <a:close/>
                <a:moveTo>
                  <a:pt x="240" y="163"/>
                </a:moveTo>
                <a:cubicBezTo>
                  <a:pt x="229" y="163"/>
                  <a:pt x="221" y="172"/>
                  <a:pt x="221" y="182"/>
                </a:cubicBezTo>
                <a:cubicBezTo>
                  <a:pt x="221" y="192"/>
                  <a:pt x="229" y="201"/>
                  <a:pt x="240" y="201"/>
                </a:cubicBezTo>
                <a:cubicBezTo>
                  <a:pt x="250" y="201"/>
                  <a:pt x="258" y="192"/>
                  <a:pt x="258" y="182"/>
                </a:cubicBezTo>
                <a:cubicBezTo>
                  <a:pt x="258" y="172"/>
                  <a:pt x="250" y="163"/>
                  <a:pt x="240" y="163"/>
                </a:cubicBezTo>
                <a:close/>
                <a:moveTo>
                  <a:pt x="240" y="144"/>
                </a:moveTo>
                <a:cubicBezTo>
                  <a:pt x="219" y="144"/>
                  <a:pt x="202" y="161"/>
                  <a:pt x="202" y="182"/>
                </a:cubicBezTo>
                <a:cubicBezTo>
                  <a:pt x="202" y="203"/>
                  <a:pt x="219" y="220"/>
                  <a:pt x="240" y="220"/>
                </a:cubicBezTo>
                <a:cubicBezTo>
                  <a:pt x="261" y="220"/>
                  <a:pt x="278" y="203"/>
                  <a:pt x="278" y="182"/>
                </a:cubicBezTo>
                <a:cubicBezTo>
                  <a:pt x="278" y="161"/>
                  <a:pt x="261" y="144"/>
                  <a:pt x="240" y="144"/>
                </a:cubicBezTo>
                <a:close/>
                <a:moveTo>
                  <a:pt x="60" y="134"/>
                </a:moveTo>
                <a:cubicBezTo>
                  <a:pt x="44" y="134"/>
                  <a:pt x="31" y="147"/>
                  <a:pt x="31" y="163"/>
                </a:cubicBezTo>
                <a:cubicBezTo>
                  <a:pt x="31" y="179"/>
                  <a:pt x="44" y="192"/>
                  <a:pt x="60" y="192"/>
                </a:cubicBezTo>
                <a:cubicBezTo>
                  <a:pt x="76" y="192"/>
                  <a:pt x="89" y="179"/>
                  <a:pt x="89" y="163"/>
                </a:cubicBezTo>
                <a:cubicBezTo>
                  <a:pt x="89" y="147"/>
                  <a:pt x="76" y="134"/>
                  <a:pt x="60" y="134"/>
                </a:cubicBezTo>
                <a:close/>
                <a:moveTo>
                  <a:pt x="60" y="103"/>
                </a:moveTo>
                <a:cubicBezTo>
                  <a:pt x="27" y="103"/>
                  <a:pt x="0" y="130"/>
                  <a:pt x="0" y="163"/>
                </a:cubicBezTo>
                <a:cubicBezTo>
                  <a:pt x="0" y="196"/>
                  <a:pt x="27" y="223"/>
                  <a:pt x="60" y="223"/>
                </a:cubicBezTo>
                <a:cubicBezTo>
                  <a:pt x="93" y="223"/>
                  <a:pt x="120" y="196"/>
                  <a:pt x="120" y="163"/>
                </a:cubicBezTo>
                <a:cubicBezTo>
                  <a:pt x="120" y="130"/>
                  <a:pt x="93" y="103"/>
                  <a:pt x="60" y="103"/>
                </a:cubicBezTo>
                <a:close/>
                <a:moveTo>
                  <a:pt x="154" y="68"/>
                </a:moveTo>
                <a:cubicBezTo>
                  <a:pt x="129" y="22"/>
                  <a:pt x="129" y="22"/>
                  <a:pt x="129" y="22"/>
                </a:cubicBezTo>
                <a:cubicBezTo>
                  <a:pt x="123" y="17"/>
                  <a:pt x="117" y="16"/>
                  <a:pt x="101" y="15"/>
                </a:cubicBezTo>
                <a:cubicBezTo>
                  <a:pt x="91" y="15"/>
                  <a:pt x="78" y="16"/>
                  <a:pt x="64" y="16"/>
                </a:cubicBezTo>
                <a:cubicBezTo>
                  <a:pt x="62" y="16"/>
                  <a:pt x="60" y="17"/>
                  <a:pt x="60" y="19"/>
                </a:cubicBezTo>
                <a:cubicBezTo>
                  <a:pt x="57" y="74"/>
                  <a:pt x="57" y="74"/>
                  <a:pt x="57" y="74"/>
                </a:cubicBezTo>
                <a:cubicBezTo>
                  <a:pt x="57" y="76"/>
                  <a:pt x="59" y="78"/>
                  <a:pt x="61" y="78"/>
                </a:cubicBezTo>
                <a:cubicBezTo>
                  <a:pt x="79" y="78"/>
                  <a:pt x="131" y="78"/>
                  <a:pt x="150" y="78"/>
                </a:cubicBezTo>
                <a:cubicBezTo>
                  <a:pt x="157" y="78"/>
                  <a:pt x="156" y="70"/>
                  <a:pt x="154" y="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51" name="Freeform 15"/>
          <p:cNvSpPr>
            <a:spLocks noEditPoints="1"/>
          </p:cNvSpPr>
          <p:nvPr/>
        </p:nvSpPr>
        <p:spPr bwMode="auto">
          <a:xfrm>
            <a:off x="5044870" y="4111416"/>
            <a:ext cx="198325" cy="157007"/>
          </a:xfrm>
          <a:custGeom>
            <a:avLst/>
            <a:gdLst>
              <a:gd name="T0" fmla="*/ 24 w 285"/>
              <a:gd name="T1" fmla="*/ 22 h 223"/>
              <a:gd name="T2" fmla="*/ 28 w 285"/>
              <a:gd name="T3" fmla="*/ 14 h 223"/>
              <a:gd name="T4" fmla="*/ 50 w 285"/>
              <a:gd name="T5" fmla="*/ 1 h 223"/>
              <a:gd name="T6" fmla="*/ 70 w 285"/>
              <a:gd name="T7" fmla="*/ 1 h 223"/>
              <a:gd name="T8" fmla="*/ 77 w 285"/>
              <a:gd name="T9" fmla="*/ 1 h 223"/>
              <a:gd name="T10" fmla="*/ 116 w 285"/>
              <a:gd name="T11" fmla="*/ 1 h 223"/>
              <a:gd name="T12" fmla="*/ 153 w 285"/>
              <a:gd name="T13" fmla="*/ 20 h 223"/>
              <a:gd name="T14" fmla="*/ 181 w 285"/>
              <a:gd name="T15" fmla="*/ 69 h 223"/>
              <a:gd name="T16" fmla="*/ 201 w 285"/>
              <a:gd name="T17" fmla="*/ 78 h 223"/>
              <a:gd name="T18" fmla="*/ 259 w 285"/>
              <a:gd name="T19" fmla="*/ 86 h 223"/>
              <a:gd name="T20" fmla="*/ 283 w 285"/>
              <a:gd name="T21" fmla="*/ 110 h 223"/>
              <a:gd name="T22" fmla="*/ 279 w 285"/>
              <a:gd name="T23" fmla="*/ 159 h 223"/>
              <a:gd name="T24" fmla="*/ 240 w 285"/>
              <a:gd name="T25" fmla="*/ 137 h 223"/>
              <a:gd name="T26" fmla="*/ 195 w 285"/>
              <a:gd name="T27" fmla="*/ 174 h 223"/>
              <a:gd name="T28" fmla="*/ 128 w 285"/>
              <a:gd name="T29" fmla="*/ 174 h 223"/>
              <a:gd name="T30" fmla="*/ 129 w 285"/>
              <a:gd name="T31" fmla="*/ 163 h 223"/>
              <a:gd name="T32" fmla="*/ 60 w 285"/>
              <a:gd name="T33" fmla="*/ 94 h 223"/>
              <a:gd name="T34" fmla="*/ 13 w 285"/>
              <a:gd name="T35" fmla="*/ 112 h 223"/>
              <a:gd name="T36" fmla="*/ 17 w 285"/>
              <a:gd name="T37" fmla="*/ 90 h 223"/>
              <a:gd name="T38" fmla="*/ 24 w 285"/>
              <a:gd name="T39" fmla="*/ 22 h 223"/>
              <a:gd name="T40" fmla="*/ 240 w 285"/>
              <a:gd name="T41" fmla="*/ 163 h 223"/>
              <a:gd name="T42" fmla="*/ 221 w 285"/>
              <a:gd name="T43" fmla="*/ 182 h 223"/>
              <a:gd name="T44" fmla="*/ 240 w 285"/>
              <a:gd name="T45" fmla="*/ 201 h 223"/>
              <a:gd name="T46" fmla="*/ 258 w 285"/>
              <a:gd name="T47" fmla="*/ 182 h 223"/>
              <a:gd name="T48" fmla="*/ 240 w 285"/>
              <a:gd name="T49" fmla="*/ 163 h 223"/>
              <a:gd name="T50" fmla="*/ 240 w 285"/>
              <a:gd name="T51" fmla="*/ 144 h 223"/>
              <a:gd name="T52" fmla="*/ 202 w 285"/>
              <a:gd name="T53" fmla="*/ 182 h 223"/>
              <a:gd name="T54" fmla="*/ 240 w 285"/>
              <a:gd name="T55" fmla="*/ 220 h 223"/>
              <a:gd name="T56" fmla="*/ 278 w 285"/>
              <a:gd name="T57" fmla="*/ 182 h 223"/>
              <a:gd name="T58" fmla="*/ 240 w 285"/>
              <a:gd name="T59" fmla="*/ 144 h 223"/>
              <a:gd name="T60" fmla="*/ 60 w 285"/>
              <a:gd name="T61" fmla="*/ 134 h 223"/>
              <a:gd name="T62" fmla="*/ 31 w 285"/>
              <a:gd name="T63" fmla="*/ 163 h 223"/>
              <a:gd name="T64" fmla="*/ 60 w 285"/>
              <a:gd name="T65" fmla="*/ 192 h 223"/>
              <a:gd name="T66" fmla="*/ 89 w 285"/>
              <a:gd name="T67" fmla="*/ 163 h 223"/>
              <a:gd name="T68" fmla="*/ 60 w 285"/>
              <a:gd name="T69" fmla="*/ 134 h 223"/>
              <a:gd name="T70" fmla="*/ 60 w 285"/>
              <a:gd name="T71" fmla="*/ 103 h 223"/>
              <a:gd name="T72" fmla="*/ 0 w 285"/>
              <a:gd name="T73" fmla="*/ 163 h 223"/>
              <a:gd name="T74" fmla="*/ 60 w 285"/>
              <a:gd name="T75" fmla="*/ 223 h 223"/>
              <a:gd name="T76" fmla="*/ 120 w 285"/>
              <a:gd name="T77" fmla="*/ 163 h 223"/>
              <a:gd name="T78" fmla="*/ 60 w 285"/>
              <a:gd name="T79" fmla="*/ 103 h 223"/>
              <a:gd name="T80" fmla="*/ 154 w 285"/>
              <a:gd name="T81" fmla="*/ 68 h 223"/>
              <a:gd name="T82" fmla="*/ 129 w 285"/>
              <a:gd name="T83" fmla="*/ 22 h 223"/>
              <a:gd name="T84" fmla="*/ 101 w 285"/>
              <a:gd name="T85" fmla="*/ 15 h 223"/>
              <a:gd name="T86" fmla="*/ 64 w 285"/>
              <a:gd name="T87" fmla="*/ 16 h 223"/>
              <a:gd name="T88" fmla="*/ 60 w 285"/>
              <a:gd name="T89" fmla="*/ 19 h 223"/>
              <a:gd name="T90" fmla="*/ 57 w 285"/>
              <a:gd name="T91" fmla="*/ 74 h 223"/>
              <a:gd name="T92" fmla="*/ 61 w 285"/>
              <a:gd name="T93" fmla="*/ 78 h 223"/>
              <a:gd name="T94" fmla="*/ 150 w 285"/>
              <a:gd name="T95" fmla="*/ 78 h 223"/>
              <a:gd name="T96" fmla="*/ 154 w 285"/>
              <a:gd name="T97" fmla="*/ 6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5" h="223">
                <a:moveTo>
                  <a:pt x="24" y="22"/>
                </a:moveTo>
                <a:cubicBezTo>
                  <a:pt x="25" y="19"/>
                  <a:pt x="26" y="16"/>
                  <a:pt x="28" y="14"/>
                </a:cubicBezTo>
                <a:cubicBezTo>
                  <a:pt x="31" y="8"/>
                  <a:pt x="38" y="1"/>
                  <a:pt x="50" y="1"/>
                </a:cubicBezTo>
                <a:cubicBezTo>
                  <a:pt x="70" y="1"/>
                  <a:pt x="70" y="1"/>
                  <a:pt x="70" y="1"/>
                </a:cubicBezTo>
                <a:cubicBezTo>
                  <a:pt x="74" y="0"/>
                  <a:pt x="73" y="0"/>
                  <a:pt x="77" y="1"/>
                </a:cubicBezTo>
                <a:cubicBezTo>
                  <a:pt x="89" y="1"/>
                  <a:pt x="107" y="0"/>
                  <a:pt x="116" y="1"/>
                </a:cubicBezTo>
                <a:cubicBezTo>
                  <a:pt x="136" y="2"/>
                  <a:pt x="145" y="6"/>
                  <a:pt x="153" y="20"/>
                </a:cubicBezTo>
                <a:cubicBezTo>
                  <a:pt x="181" y="69"/>
                  <a:pt x="181" y="69"/>
                  <a:pt x="181" y="69"/>
                </a:cubicBezTo>
                <a:cubicBezTo>
                  <a:pt x="183" y="73"/>
                  <a:pt x="191" y="77"/>
                  <a:pt x="201" y="78"/>
                </a:cubicBezTo>
                <a:cubicBezTo>
                  <a:pt x="259" y="86"/>
                  <a:pt x="259" y="86"/>
                  <a:pt x="259" y="86"/>
                </a:cubicBezTo>
                <a:cubicBezTo>
                  <a:pt x="272" y="88"/>
                  <a:pt x="285" y="96"/>
                  <a:pt x="283" y="110"/>
                </a:cubicBezTo>
                <a:cubicBezTo>
                  <a:pt x="279" y="159"/>
                  <a:pt x="279" y="159"/>
                  <a:pt x="279" y="159"/>
                </a:cubicBezTo>
                <a:cubicBezTo>
                  <a:pt x="271" y="146"/>
                  <a:pt x="259" y="137"/>
                  <a:pt x="240" y="137"/>
                </a:cubicBezTo>
                <a:cubicBezTo>
                  <a:pt x="220" y="137"/>
                  <a:pt x="199" y="153"/>
                  <a:pt x="195" y="174"/>
                </a:cubicBezTo>
                <a:cubicBezTo>
                  <a:pt x="128" y="174"/>
                  <a:pt x="128" y="174"/>
                  <a:pt x="128" y="174"/>
                </a:cubicBezTo>
                <a:cubicBezTo>
                  <a:pt x="128" y="170"/>
                  <a:pt x="129" y="166"/>
                  <a:pt x="129" y="163"/>
                </a:cubicBezTo>
                <a:cubicBezTo>
                  <a:pt x="129" y="125"/>
                  <a:pt x="98" y="94"/>
                  <a:pt x="60" y="94"/>
                </a:cubicBezTo>
                <a:cubicBezTo>
                  <a:pt x="42" y="94"/>
                  <a:pt x="26" y="101"/>
                  <a:pt x="13" y="112"/>
                </a:cubicBezTo>
                <a:cubicBezTo>
                  <a:pt x="14" y="105"/>
                  <a:pt x="16" y="98"/>
                  <a:pt x="17" y="90"/>
                </a:cubicBezTo>
                <a:cubicBezTo>
                  <a:pt x="24" y="22"/>
                  <a:pt x="24" y="22"/>
                  <a:pt x="24" y="22"/>
                </a:cubicBezTo>
                <a:close/>
                <a:moveTo>
                  <a:pt x="240" y="163"/>
                </a:moveTo>
                <a:cubicBezTo>
                  <a:pt x="229" y="163"/>
                  <a:pt x="221" y="172"/>
                  <a:pt x="221" y="182"/>
                </a:cubicBezTo>
                <a:cubicBezTo>
                  <a:pt x="221" y="192"/>
                  <a:pt x="229" y="201"/>
                  <a:pt x="240" y="201"/>
                </a:cubicBezTo>
                <a:cubicBezTo>
                  <a:pt x="250" y="201"/>
                  <a:pt x="258" y="192"/>
                  <a:pt x="258" y="182"/>
                </a:cubicBezTo>
                <a:cubicBezTo>
                  <a:pt x="258" y="172"/>
                  <a:pt x="250" y="163"/>
                  <a:pt x="240" y="163"/>
                </a:cubicBezTo>
                <a:close/>
                <a:moveTo>
                  <a:pt x="240" y="144"/>
                </a:moveTo>
                <a:cubicBezTo>
                  <a:pt x="219" y="144"/>
                  <a:pt x="202" y="161"/>
                  <a:pt x="202" y="182"/>
                </a:cubicBezTo>
                <a:cubicBezTo>
                  <a:pt x="202" y="203"/>
                  <a:pt x="219" y="220"/>
                  <a:pt x="240" y="220"/>
                </a:cubicBezTo>
                <a:cubicBezTo>
                  <a:pt x="261" y="220"/>
                  <a:pt x="278" y="203"/>
                  <a:pt x="278" y="182"/>
                </a:cubicBezTo>
                <a:cubicBezTo>
                  <a:pt x="278" y="161"/>
                  <a:pt x="261" y="144"/>
                  <a:pt x="240" y="144"/>
                </a:cubicBezTo>
                <a:close/>
                <a:moveTo>
                  <a:pt x="60" y="134"/>
                </a:moveTo>
                <a:cubicBezTo>
                  <a:pt x="44" y="134"/>
                  <a:pt x="31" y="147"/>
                  <a:pt x="31" y="163"/>
                </a:cubicBezTo>
                <a:cubicBezTo>
                  <a:pt x="31" y="179"/>
                  <a:pt x="44" y="192"/>
                  <a:pt x="60" y="192"/>
                </a:cubicBezTo>
                <a:cubicBezTo>
                  <a:pt x="76" y="192"/>
                  <a:pt x="89" y="179"/>
                  <a:pt x="89" y="163"/>
                </a:cubicBezTo>
                <a:cubicBezTo>
                  <a:pt x="89" y="147"/>
                  <a:pt x="76" y="134"/>
                  <a:pt x="60" y="134"/>
                </a:cubicBezTo>
                <a:close/>
                <a:moveTo>
                  <a:pt x="60" y="103"/>
                </a:moveTo>
                <a:cubicBezTo>
                  <a:pt x="27" y="103"/>
                  <a:pt x="0" y="130"/>
                  <a:pt x="0" y="163"/>
                </a:cubicBezTo>
                <a:cubicBezTo>
                  <a:pt x="0" y="196"/>
                  <a:pt x="27" y="223"/>
                  <a:pt x="60" y="223"/>
                </a:cubicBezTo>
                <a:cubicBezTo>
                  <a:pt x="93" y="223"/>
                  <a:pt x="120" y="196"/>
                  <a:pt x="120" y="163"/>
                </a:cubicBezTo>
                <a:cubicBezTo>
                  <a:pt x="120" y="130"/>
                  <a:pt x="93" y="103"/>
                  <a:pt x="60" y="103"/>
                </a:cubicBezTo>
                <a:close/>
                <a:moveTo>
                  <a:pt x="154" y="68"/>
                </a:moveTo>
                <a:cubicBezTo>
                  <a:pt x="129" y="22"/>
                  <a:pt x="129" y="22"/>
                  <a:pt x="129" y="22"/>
                </a:cubicBezTo>
                <a:cubicBezTo>
                  <a:pt x="123" y="17"/>
                  <a:pt x="117" y="16"/>
                  <a:pt x="101" y="15"/>
                </a:cubicBezTo>
                <a:cubicBezTo>
                  <a:pt x="91" y="15"/>
                  <a:pt x="78" y="16"/>
                  <a:pt x="64" y="16"/>
                </a:cubicBezTo>
                <a:cubicBezTo>
                  <a:pt x="62" y="16"/>
                  <a:pt x="60" y="17"/>
                  <a:pt x="60" y="19"/>
                </a:cubicBezTo>
                <a:cubicBezTo>
                  <a:pt x="57" y="74"/>
                  <a:pt x="57" y="74"/>
                  <a:pt x="57" y="74"/>
                </a:cubicBezTo>
                <a:cubicBezTo>
                  <a:pt x="57" y="76"/>
                  <a:pt x="59" y="78"/>
                  <a:pt x="61" y="78"/>
                </a:cubicBezTo>
                <a:cubicBezTo>
                  <a:pt x="79" y="78"/>
                  <a:pt x="131" y="78"/>
                  <a:pt x="150" y="78"/>
                </a:cubicBezTo>
                <a:cubicBezTo>
                  <a:pt x="157" y="78"/>
                  <a:pt x="156" y="70"/>
                  <a:pt x="154" y="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52" name="Freeform 15"/>
          <p:cNvSpPr>
            <a:spLocks noEditPoints="1"/>
          </p:cNvSpPr>
          <p:nvPr/>
        </p:nvSpPr>
        <p:spPr bwMode="auto">
          <a:xfrm>
            <a:off x="5044869" y="3320887"/>
            <a:ext cx="198325" cy="157007"/>
          </a:xfrm>
          <a:custGeom>
            <a:avLst/>
            <a:gdLst>
              <a:gd name="T0" fmla="*/ 24 w 285"/>
              <a:gd name="T1" fmla="*/ 22 h 223"/>
              <a:gd name="T2" fmla="*/ 28 w 285"/>
              <a:gd name="T3" fmla="*/ 14 h 223"/>
              <a:gd name="T4" fmla="*/ 50 w 285"/>
              <a:gd name="T5" fmla="*/ 1 h 223"/>
              <a:gd name="T6" fmla="*/ 70 w 285"/>
              <a:gd name="T7" fmla="*/ 1 h 223"/>
              <a:gd name="T8" fmla="*/ 77 w 285"/>
              <a:gd name="T9" fmla="*/ 1 h 223"/>
              <a:gd name="T10" fmla="*/ 116 w 285"/>
              <a:gd name="T11" fmla="*/ 1 h 223"/>
              <a:gd name="T12" fmla="*/ 153 w 285"/>
              <a:gd name="T13" fmla="*/ 20 h 223"/>
              <a:gd name="T14" fmla="*/ 181 w 285"/>
              <a:gd name="T15" fmla="*/ 69 h 223"/>
              <a:gd name="T16" fmla="*/ 201 w 285"/>
              <a:gd name="T17" fmla="*/ 78 h 223"/>
              <a:gd name="T18" fmla="*/ 259 w 285"/>
              <a:gd name="T19" fmla="*/ 86 h 223"/>
              <a:gd name="T20" fmla="*/ 283 w 285"/>
              <a:gd name="T21" fmla="*/ 110 h 223"/>
              <a:gd name="T22" fmla="*/ 279 w 285"/>
              <a:gd name="T23" fmla="*/ 159 h 223"/>
              <a:gd name="T24" fmla="*/ 240 w 285"/>
              <a:gd name="T25" fmla="*/ 137 h 223"/>
              <a:gd name="T26" fmla="*/ 195 w 285"/>
              <a:gd name="T27" fmla="*/ 174 h 223"/>
              <a:gd name="T28" fmla="*/ 128 w 285"/>
              <a:gd name="T29" fmla="*/ 174 h 223"/>
              <a:gd name="T30" fmla="*/ 129 w 285"/>
              <a:gd name="T31" fmla="*/ 163 h 223"/>
              <a:gd name="T32" fmla="*/ 60 w 285"/>
              <a:gd name="T33" fmla="*/ 94 h 223"/>
              <a:gd name="T34" fmla="*/ 13 w 285"/>
              <a:gd name="T35" fmla="*/ 112 h 223"/>
              <a:gd name="T36" fmla="*/ 17 w 285"/>
              <a:gd name="T37" fmla="*/ 90 h 223"/>
              <a:gd name="T38" fmla="*/ 24 w 285"/>
              <a:gd name="T39" fmla="*/ 22 h 223"/>
              <a:gd name="T40" fmla="*/ 240 w 285"/>
              <a:gd name="T41" fmla="*/ 163 h 223"/>
              <a:gd name="T42" fmla="*/ 221 w 285"/>
              <a:gd name="T43" fmla="*/ 182 h 223"/>
              <a:gd name="T44" fmla="*/ 240 w 285"/>
              <a:gd name="T45" fmla="*/ 201 h 223"/>
              <a:gd name="T46" fmla="*/ 258 w 285"/>
              <a:gd name="T47" fmla="*/ 182 h 223"/>
              <a:gd name="T48" fmla="*/ 240 w 285"/>
              <a:gd name="T49" fmla="*/ 163 h 223"/>
              <a:gd name="T50" fmla="*/ 240 w 285"/>
              <a:gd name="T51" fmla="*/ 144 h 223"/>
              <a:gd name="T52" fmla="*/ 202 w 285"/>
              <a:gd name="T53" fmla="*/ 182 h 223"/>
              <a:gd name="T54" fmla="*/ 240 w 285"/>
              <a:gd name="T55" fmla="*/ 220 h 223"/>
              <a:gd name="T56" fmla="*/ 278 w 285"/>
              <a:gd name="T57" fmla="*/ 182 h 223"/>
              <a:gd name="T58" fmla="*/ 240 w 285"/>
              <a:gd name="T59" fmla="*/ 144 h 223"/>
              <a:gd name="T60" fmla="*/ 60 w 285"/>
              <a:gd name="T61" fmla="*/ 134 h 223"/>
              <a:gd name="T62" fmla="*/ 31 w 285"/>
              <a:gd name="T63" fmla="*/ 163 h 223"/>
              <a:gd name="T64" fmla="*/ 60 w 285"/>
              <a:gd name="T65" fmla="*/ 192 h 223"/>
              <a:gd name="T66" fmla="*/ 89 w 285"/>
              <a:gd name="T67" fmla="*/ 163 h 223"/>
              <a:gd name="T68" fmla="*/ 60 w 285"/>
              <a:gd name="T69" fmla="*/ 134 h 223"/>
              <a:gd name="T70" fmla="*/ 60 w 285"/>
              <a:gd name="T71" fmla="*/ 103 h 223"/>
              <a:gd name="T72" fmla="*/ 0 w 285"/>
              <a:gd name="T73" fmla="*/ 163 h 223"/>
              <a:gd name="T74" fmla="*/ 60 w 285"/>
              <a:gd name="T75" fmla="*/ 223 h 223"/>
              <a:gd name="T76" fmla="*/ 120 w 285"/>
              <a:gd name="T77" fmla="*/ 163 h 223"/>
              <a:gd name="T78" fmla="*/ 60 w 285"/>
              <a:gd name="T79" fmla="*/ 103 h 223"/>
              <a:gd name="T80" fmla="*/ 154 w 285"/>
              <a:gd name="T81" fmla="*/ 68 h 223"/>
              <a:gd name="T82" fmla="*/ 129 w 285"/>
              <a:gd name="T83" fmla="*/ 22 h 223"/>
              <a:gd name="T84" fmla="*/ 101 w 285"/>
              <a:gd name="T85" fmla="*/ 15 h 223"/>
              <a:gd name="T86" fmla="*/ 64 w 285"/>
              <a:gd name="T87" fmla="*/ 16 h 223"/>
              <a:gd name="T88" fmla="*/ 60 w 285"/>
              <a:gd name="T89" fmla="*/ 19 h 223"/>
              <a:gd name="T90" fmla="*/ 57 w 285"/>
              <a:gd name="T91" fmla="*/ 74 h 223"/>
              <a:gd name="T92" fmla="*/ 61 w 285"/>
              <a:gd name="T93" fmla="*/ 78 h 223"/>
              <a:gd name="T94" fmla="*/ 150 w 285"/>
              <a:gd name="T95" fmla="*/ 78 h 223"/>
              <a:gd name="T96" fmla="*/ 154 w 285"/>
              <a:gd name="T97" fmla="*/ 6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5" h="223">
                <a:moveTo>
                  <a:pt x="24" y="22"/>
                </a:moveTo>
                <a:cubicBezTo>
                  <a:pt x="25" y="19"/>
                  <a:pt x="26" y="16"/>
                  <a:pt x="28" y="14"/>
                </a:cubicBezTo>
                <a:cubicBezTo>
                  <a:pt x="31" y="8"/>
                  <a:pt x="38" y="1"/>
                  <a:pt x="50" y="1"/>
                </a:cubicBezTo>
                <a:cubicBezTo>
                  <a:pt x="70" y="1"/>
                  <a:pt x="70" y="1"/>
                  <a:pt x="70" y="1"/>
                </a:cubicBezTo>
                <a:cubicBezTo>
                  <a:pt x="74" y="0"/>
                  <a:pt x="73" y="0"/>
                  <a:pt x="77" y="1"/>
                </a:cubicBezTo>
                <a:cubicBezTo>
                  <a:pt x="89" y="1"/>
                  <a:pt x="107" y="0"/>
                  <a:pt x="116" y="1"/>
                </a:cubicBezTo>
                <a:cubicBezTo>
                  <a:pt x="136" y="2"/>
                  <a:pt x="145" y="6"/>
                  <a:pt x="153" y="20"/>
                </a:cubicBezTo>
                <a:cubicBezTo>
                  <a:pt x="181" y="69"/>
                  <a:pt x="181" y="69"/>
                  <a:pt x="181" y="69"/>
                </a:cubicBezTo>
                <a:cubicBezTo>
                  <a:pt x="183" y="73"/>
                  <a:pt x="191" y="77"/>
                  <a:pt x="201" y="78"/>
                </a:cubicBezTo>
                <a:cubicBezTo>
                  <a:pt x="259" y="86"/>
                  <a:pt x="259" y="86"/>
                  <a:pt x="259" y="86"/>
                </a:cubicBezTo>
                <a:cubicBezTo>
                  <a:pt x="272" y="88"/>
                  <a:pt x="285" y="96"/>
                  <a:pt x="283" y="110"/>
                </a:cubicBezTo>
                <a:cubicBezTo>
                  <a:pt x="279" y="159"/>
                  <a:pt x="279" y="159"/>
                  <a:pt x="279" y="159"/>
                </a:cubicBezTo>
                <a:cubicBezTo>
                  <a:pt x="271" y="146"/>
                  <a:pt x="259" y="137"/>
                  <a:pt x="240" y="137"/>
                </a:cubicBezTo>
                <a:cubicBezTo>
                  <a:pt x="220" y="137"/>
                  <a:pt x="199" y="153"/>
                  <a:pt x="195" y="174"/>
                </a:cubicBezTo>
                <a:cubicBezTo>
                  <a:pt x="128" y="174"/>
                  <a:pt x="128" y="174"/>
                  <a:pt x="128" y="174"/>
                </a:cubicBezTo>
                <a:cubicBezTo>
                  <a:pt x="128" y="170"/>
                  <a:pt x="129" y="166"/>
                  <a:pt x="129" y="163"/>
                </a:cubicBezTo>
                <a:cubicBezTo>
                  <a:pt x="129" y="125"/>
                  <a:pt x="98" y="94"/>
                  <a:pt x="60" y="94"/>
                </a:cubicBezTo>
                <a:cubicBezTo>
                  <a:pt x="42" y="94"/>
                  <a:pt x="26" y="101"/>
                  <a:pt x="13" y="112"/>
                </a:cubicBezTo>
                <a:cubicBezTo>
                  <a:pt x="14" y="105"/>
                  <a:pt x="16" y="98"/>
                  <a:pt x="17" y="90"/>
                </a:cubicBezTo>
                <a:cubicBezTo>
                  <a:pt x="24" y="22"/>
                  <a:pt x="24" y="22"/>
                  <a:pt x="24" y="22"/>
                </a:cubicBezTo>
                <a:close/>
                <a:moveTo>
                  <a:pt x="240" y="163"/>
                </a:moveTo>
                <a:cubicBezTo>
                  <a:pt x="229" y="163"/>
                  <a:pt x="221" y="172"/>
                  <a:pt x="221" y="182"/>
                </a:cubicBezTo>
                <a:cubicBezTo>
                  <a:pt x="221" y="192"/>
                  <a:pt x="229" y="201"/>
                  <a:pt x="240" y="201"/>
                </a:cubicBezTo>
                <a:cubicBezTo>
                  <a:pt x="250" y="201"/>
                  <a:pt x="258" y="192"/>
                  <a:pt x="258" y="182"/>
                </a:cubicBezTo>
                <a:cubicBezTo>
                  <a:pt x="258" y="172"/>
                  <a:pt x="250" y="163"/>
                  <a:pt x="240" y="163"/>
                </a:cubicBezTo>
                <a:close/>
                <a:moveTo>
                  <a:pt x="240" y="144"/>
                </a:moveTo>
                <a:cubicBezTo>
                  <a:pt x="219" y="144"/>
                  <a:pt x="202" y="161"/>
                  <a:pt x="202" y="182"/>
                </a:cubicBezTo>
                <a:cubicBezTo>
                  <a:pt x="202" y="203"/>
                  <a:pt x="219" y="220"/>
                  <a:pt x="240" y="220"/>
                </a:cubicBezTo>
                <a:cubicBezTo>
                  <a:pt x="261" y="220"/>
                  <a:pt x="278" y="203"/>
                  <a:pt x="278" y="182"/>
                </a:cubicBezTo>
                <a:cubicBezTo>
                  <a:pt x="278" y="161"/>
                  <a:pt x="261" y="144"/>
                  <a:pt x="240" y="144"/>
                </a:cubicBezTo>
                <a:close/>
                <a:moveTo>
                  <a:pt x="60" y="134"/>
                </a:moveTo>
                <a:cubicBezTo>
                  <a:pt x="44" y="134"/>
                  <a:pt x="31" y="147"/>
                  <a:pt x="31" y="163"/>
                </a:cubicBezTo>
                <a:cubicBezTo>
                  <a:pt x="31" y="179"/>
                  <a:pt x="44" y="192"/>
                  <a:pt x="60" y="192"/>
                </a:cubicBezTo>
                <a:cubicBezTo>
                  <a:pt x="76" y="192"/>
                  <a:pt x="89" y="179"/>
                  <a:pt x="89" y="163"/>
                </a:cubicBezTo>
                <a:cubicBezTo>
                  <a:pt x="89" y="147"/>
                  <a:pt x="76" y="134"/>
                  <a:pt x="60" y="134"/>
                </a:cubicBezTo>
                <a:close/>
                <a:moveTo>
                  <a:pt x="60" y="103"/>
                </a:moveTo>
                <a:cubicBezTo>
                  <a:pt x="27" y="103"/>
                  <a:pt x="0" y="130"/>
                  <a:pt x="0" y="163"/>
                </a:cubicBezTo>
                <a:cubicBezTo>
                  <a:pt x="0" y="196"/>
                  <a:pt x="27" y="223"/>
                  <a:pt x="60" y="223"/>
                </a:cubicBezTo>
                <a:cubicBezTo>
                  <a:pt x="93" y="223"/>
                  <a:pt x="120" y="196"/>
                  <a:pt x="120" y="163"/>
                </a:cubicBezTo>
                <a:cubicBezTo>
                  <a:pt x="120" y="130"/>
                  <a:pt x="93" y="103"/>
                  <a:pt x="60" y="103"/>
                </a:cubicBezTo>
                <a:close/>
                <a:moveTo>
                  <a:pt x="154" y="68"/>
                </a:moveTo>
                <a:cubicBezTo>
                  <a:pt x="129" y="22"/>
                  <a:pt x="129" y="22"/>
                  <a:pt x="129" y="22"/>
                </a:cubicBezTo>
                <a:cubicBezTo>
                  <a:pt x="123" y="17"/>
                  <a:pt x="117" y="16"/>
                  <a:pt x="101" y="15"/>
                </a:cubicBezTo>
                <a:cubicBezTo>
                  <a:pt x="91" y="15"/>
                  <a:pt x="78" y="16"/>
                  <a:pt x="64" y="16"/>
                </a:cubicBezTo>
                <a:cubicBezTo>
                  <a:pt x="62" y="16"/>
                  <a:pt x="60" y="17"/>
                  <a:pt x="60" y="19"/>
                </a:cubicBezTo>
                <a:cubicBezTo>
                  <a:pt x="57" y="74"/>
                  <a:pt x="57" y="74"/>
                  <a:pt x="57" y="74"/>
                </a:cubicBezTo>
                <a:cubicBezTo>
                  <a:pt x="57" y="76"/>
                  <a:pt x="59" y="78"/>
                  <a:pt x="61" y="78"/>
                </a:cubicBezTo>
                <a:cubicBezTo>
                  <a:pt x="79" y="78"/>
                  <a:pt x="131" y="78"/>
                  <a:pt x="150" y="78"/>
                </a:cubicBezTo>
                <a:cubicBezTo>
                  <a:pt x="157" y="78"/>
                  <a:pt x="156" y="70"/>
                  <a:pt x="154" y="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cs-CZ"/>
          </a:p>
        </p:txBody>
      </p:sp>
      <p:sp>
        <p:nvSpPr>
          <p:cNvPr id="543" name="Zástupný symbol pro text 6"/>
          <p:cNvSpPr>
            <a:spLocks noGrp="1"/>
          </p:cNvSpPr>
          <p:nvPr>
            <p:ph type="body" sz="quarter" idx="14"/>
          </p:nvPr>
        </p:nvSpPr>
        <p:spPr>
          <a:xfrm>
            <a:off x="251520" y="116632"/>
            <a:ext cx="6984776" cy="288032"/>
          </a:xfrm>
        </p:spPr>
        <p:txBody>
          <a:bodyPr/>
          <a:lstStyle/>
          <a:p>
            <a:r>
              <a:rPr lang="en-US" b="1" dirty="0"/>
              <a:t>Facilitating</a:t>
            </a:r>
            <a:r>
              <a:rPr lang="cs-CZ" b="1" dirty="0"/>
              <a:t> </a:t>
            </a:r>
            <a:r>
              <a:rPr lang="en-US" b="1" dirty="0"/>
              <a:t>Czech Export</a:t>
            </a:r>
            <a:r>
              <a:rPr lang="cs-CZ" b="1" dirty="0"/>
              <a:t> </a:t>
            </a:r>
            <a:endParaRPr lang="en-US" b="1" dirty="0"/>
          </a:p>
        </p:txBody>
      </p:sp>
      <p:sp>
        <p:nvSpPr>
          <p:cNvPr id="554" name="Zástupný symbol pro text 5"/>
          <p:cNvSpPr>
            <a:spLocks noGrp="1"/>
          </p:cNvSpPr>
          <p:nvPr>
            <p:ph type="body" sz="half" idx="13"/>
          </p:nvPr>
        </p:nvSpPr>
        <p:spPr>
          <a:xfrm>
            <a:off x="611560" y="980728"/>
            <a:ext cx="7992888" cy="504056"/>
          </a:xfrm>
        </p:spPr>
        <p:txBody>
          <a:bodyPr/>
          <a:lstStyle/>
          <a:p>
            <a:r>
              <a:rPr lang="cs-CZ" dirty="0" smtClean="0"/>
              <a:t>CEB</a:t>
            </a:r>
            <a:r>
              <a:rPr lang="en-US" dirty="0" smtClean="0"/>
              <a:t>’s engagement worldwide</a:t>
            </a:r>
            <a:endParaRPr lang="cs-CZ" dirty="0"/>
          </a:p>
        </p:txBody>
      </p:sp>
    </p:spTree>
    <p:extLst>
      <p:ext uri="{BB962C8B-B14F-4D97-AF65-F5344CB8AC3E}">
        <p14:creationId xmlns:p14="http://schemas.microsoft.com/office/powerpoint/2010/main" val="2270003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2250"/>
                                  </p:stCondLst>
                                  <p:childTnLst>
                                    <p:set>
                                      <p:cBhvr>
                                        <p:cTn id="6" dur="1" fill="hold">
                                          <p:stCondLst>
                                            <p:cond delay="0"/>
                                          </p:stCondLst>
                                        </p:cTn>
                                        <p:tgtEl>
                                          <p:spTgt spid="527"/>
                                        </p:tgtEl>
                                        <p:attrNameLst>
                                          <p:attrName>style.visibility</p:attrName>
                                        </p:attrNameLst>
                                      </p:cBhvr>
                                      <p:to>
                                        <p:strVal val="visible"/>
                                      </p:to>
                                    </p:set>
                                    <p:animEffect transition="in" filter="wipe(right)">
                                      <p:cBhvr>
                                        <p:cTn id="7" dur="250"/>
                                        <p:tgtEl>
                                          <p:spTgt spid="527"/>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531"/>
                                        </p:tgtEl>
                                        <p:attrNameLst>
                                          <p:attrName>style.visibility</p:attrName>
                                        </p:attrNameLst>
                                      </p:cBhvr>
                                      <p:to>
                                        <p:strVal val="visible"/>
                                      </p:to>
                                    </p:set>
                                    <p:animEffect transition="in" filter="fade">
                                      <p:cBhvr>
                                        <p:cTn id="10" dur="25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 grpId="0" animBg="1"/>
      <p:bldP spid="5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half" idx="13"/>
          </p:nvPr>
        </p:nvSpPr>
        <p:spPr/>
        <p:txBody>
          <a:bodyPr/>
          <a:lstStyle/>
          <a:p>
            <a:r>
              <a:rPr lang="en-US" dirty="0" smtClean="0"/>
              <a:t>Portfolio b</a:t>
            </a:r>
            <a:r>
              <a:rPr lang="cs-CZ" dirty="0" smtClean="0"/>
              <a:t>y</a:t>
            </a:r>
            <a:r>
              <a:rPr lang="en-US" dirty="0" smtClean="0"/>
              <a:t> countries</a:t>
            </a:r>
            <a:endParaRPr lang="cs-CZ" dirty="0"/>
          </a:p>
        </p:txBody>
      </p:sp>
      <p:sp>
        <p:nvSpPr>
          <p:cNvPr id="7" name="Zástupný symbol pro text 6"/>
          <p:cNvSpPr>
            <a:spLocks noGrp="1"/>
          </p:cNvSpPr>
          <p:nvPr>
            <p:ph type="body" sz="quarter" idx="14"/>
          </p:nvPr>
        </p:nvSpPr>
        <p:spPr/>
        <p:txBody>
          <a:bodyPr/>
          <a:lstStyle/>
          <a:p>
            <a:r>
              <a:rPr lang="en-US" b="1" dirty="0"/>
              <a:t>Facilitating</a:t>
            </a:r>
            <a:r>
              <a:rPr lang="cs-CZ" b="1" dirty="0"/>
              <a:t> </a:t>
            </a:r>
            <a:r>
              <a:rPr lang="en-US" b="1" dirty="0"/>
              <a:t>Czech Export</a:t>
            </a:r>
            <a:r>
              <a:rPr lang="cs-CZ" b="1" dirty="0"/>
              <a:t> </a:t>
            </a:r>
            <a:endParaRPr lang="en-US" b="1" dirty="0"/>
          </a:p>
        </p:txBody>
      </p:sp>
      <p:graphicFrame>
        <p:nvGraphicFramePr>
          <p:cNvPr id="5" name="Chart Placeholder 18"/>
          <p:cNvGraphicFramePr>
            <a:graphicFrameLocks/>
          </p:cNvGraphicFramePr>
          <p:nvPr>
            <p:extLst>
              <p:ext uri="{D42A27DB-BD31-4B8C-83A1-F6EECF244321}">
                <p14:modId xmlns:p14="http://schemas.microsoft.com/office/powerpoint/2010/main" val="2533477910"/>
              </p:ext>
            </p:extLst>
          </p:nvPr>
        </p:nvGraphicFramePr>
        <p:xfrm>
          <a:off x="2026512" y="1789973"/>
          <a:ext cx="5029200" cy="4522787"/>
        </p:xfrm>
        <a:graphic>
          <a:graphicData uri="http://schemas.openxmlformats.org/drawingml/2006/chart">
            <c:chart xmlns:c="http://schemas.openxmlformats.org/drawingml/2006/chart" xmlns:r="http://schemas.openxmlformats.org/officeDocument/2006/relationships" r:id="rId3"/>
          </a:graphicData>
        </a:graphic>
      </p:graphicFrame>
      <p:sp>
        <p:nvSpPr>
          <p:cNvPr id="9" name="Freeform 3"/>
          <p:cNvSpPr/>
          <p:nvPr/>
        </p:nvSpPr>
        <p:spPr>
          <a:xfrm flipH="1" flipV="1">
            <a:off x="5968165" y="5345663"/>
            <a:ext cx="600287" cy="272627"/>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25915 w 525915"/>
              <a:gd name="connsiteY0" fmla="*/ 265258 h 265258"/>
              <a:gd name="connsiteX1" fmla="*/ 345440 w 525915"/>
              <a:gd name="connsiteY1" fmla="*/ 0 h 265258"/>
              <a:gd name="connsiteX2" fmla="*/ 0 w 525915"/>
              <a:gd name="connsiteY2" fmla="*/ 0 h 265258"/>
            </a:gdLst>
            <a:ahLst/>
            <a:cxnLst>
              <a:cxn ang="0">
                <a:pos x="connsiteX0" y="connsiteY0"/>
              </a:cxn>
              <a:cxn ang="0">
                <a:pos x="connsiteX1" y="connsiteY1"/>
              </a:cxn>
              <a:cxn ang="0">
                <a:pos x="connsiteX2" y="connsiteY2"/>
              </a:cxn>
            </a:cxnLst>
            <a:rect l="l" t="t" r="r" b="b"/>
            <a:pathLst>
              <a:path w="525915" h="265258">
                <a:moveTo>
                  <a:pt x="525915" y="265258"/>
                </a:moveTo>
                <a:lnTo>
                  <a:pt x="345440" y="0"/>
                </a:lnTo>
                <a:lnTo>
                  <a:pt x="0" y="0"/>
                </a:lnTo>
              </a:path>
            </a:pathLst>
          </a:custGeom>
          <a:noFill/>
          <a:ln w="3175">
            <a:solidFill>
              <a:schemeClr val="accent2"/>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latin typeface="Source Sans Pro" charset="0"/>
            </a:endParaRPr>
          </a:p>
        </p:txBody>
      </p:sp>
      <p:sp>
        <p:nvSpPr>
          <p:cNvPr id="10" name="Rectangle 4"/>
          <p:cNvSpPr/>
          <p:nvPr/>
        </p:nvSpPr>
        <p:spPr>
          <a:xfrm>
            <a:off x="4932040" y="1621587"/>
            <a:ext cx="1223092" cy="497059"/>
          </a:xfrm>
          <a:prstGeom prst="rect">
            <a:avLst/>
          </a:prstGeom>
        </p:spPr>
        <p:txBody>
          <a:bodyPr wrap="none" lIns="0" tIns="0" rIns="0" bIns="0">
            <a:spAutoFit/>
          </a:bodyPr>
          <a:lstStyle/>
          <a:p>
            <a:pPr>
              <a:lnSpc>
                <a:spcPct val="85000"/>
              </a:lnSpc>
            </a:pPr>
            <a:r>
              <a:rPr lang="en-US" sz="2400" b="1" dirty="0" smtClean="0">
                <a:latin typeface="Bebas Neue" charset="0"/>
                <a:ea typeface="Bebas Neue" charset="0"/>
                <a:cs typeface="Bebas Neue" charset="0"/>
              </a:rPr>
              <a:t>6,90 %</a:t>
            </a:r>
            <a:endParaRPr lang="en-US" sz="1400" b="1" dirty="0" smtClean="0">
              <a:latin typeface="Bebas Neue" charset="0"/>
              <a:ea typeface="Bebas Neue" charset="0"/>
              <a:cs typeface="Bebas Neue" charset="0"/>
            </a:endParaRPr>
          </a:p>
          <a:p>
            <a:pPr>
              <a:lnSpc>
                <a:spcPct val="85000"/>
              </a:lnSpc>
            </a:pPr>
            <a:r>
              <a:rPr lang="en-US" sz="1400" dirty="0" smtClean="0">
                <a:latin typeface="Source Sans Pro" charset="0"/>
              </a:rPr>
              <a:t>Other countries</a:t>
            </a:r>
            <a:endParaRPr lang="en-US" sz="1400" dirty="0">
              <a:latin typeface="Source Sans Pro" charset="0"/>
            </a:endParaRPr>
          </a:p>
        </p:txBody>
      </p:sp>
      <p:sp>
        <p:nvSpPr>
          <p:cNvPr id="11" name="Rectangle 5"/>
          <p:cNvSpPr/>
          <p:nvPr/>
        </p:nvSpPr>
        <p:spPr>
          <a:xfrm>
            <a:off x="594596" y="3161132"/>
            <a:ext cx="1130118" cy="497059"/>
          </a:xfrm>
          <a:prstGeom prst="rect">
            <a:avLst/>
          </a:prstGeom>
        </p:spPr>
        <p:txBody>
          <a:bodyPr wrap="none" lIns="0" tIns="0" rIns="0" bIns="0">
            <a:spAutoFit/>
          </a:bodyPr>
          <a:lstStyle/>
          <a:p>
            <a:pPr algn="r">
              <a:lnSpc>
                <a:spcPct val="85000"/>
              </a:lnSpc>
            </a:pPr>
            <a:r>
              <a:rPr lang="en-US" sz="2400" b="1" dirty="0" smtClean="0">
                <a:latin typeface="Bebas Neue" charset="0"/>
                <a:ea typeface="Bebas Neue" charset="0"/>
                <a:cs typeface="Bebas Neue" charset="0"/>
              </a:rPr>
              <a:t>10,24 %</a:t>
            </a:r>
            <a:endParaRPr lang="en-US" sz="1400" b="1" dirty="0" smtClean="0">
              <a:latin typeface="Bebas Neue" charset="0"/>
              <a:ea typeface="Bebas Neue" charset="0"/>
              <a:cs typeface="Bebas Neue" charset="0"/>
            </a:endParaRPr>
          </a:p>
          <a:p>
            <a:pPr algn="r">
              <a:lnSpc>
                <a:spcPct val="85000"/>
              </a:lnSpc>
            </a:pPr>
            <a:r>
              <a:rPr lang="en-US" sz="1400" dirty="0" smtClean="0">
                <a:latin typeface="Source Sans Pro" charset="0"/>
              </a:rPr>
              <a:t>Azerbaijan</a:t>
            </a:r>
            <a:endParaRPr lang="en-US" sz="1400" dirty="0">
              <a:latin typeface="Source Sans Pro" charset="0"/>
            </a:endParaRPr>
          </a:p>
        </p:txBody>
      </p:sp>
      <p:sp>
        <p:nvSpPr>
          <p:cNvPr id="12" name="Rectangle 6"/>
          <p:cNvSpPr/>
          <p:nvPr/>
        </p:nvSpPr>
        <p:spPr>
          <a:xfrm>
            <a:off x="520128" y="5233446"/>
            <a:ext cx="1130118" cy="497059"/>
          </a:xfrm>
          <a:prstGeom prst="rect">
            <a:avLst/>
          </a:prstGeom>
        </p:spPr>
        <p:txBody>
          <a:bodyPr wrap="none" lIns="0" tIns="0" rIns="0" bIns="0">
            <a:spAutoFit/>
          </a:bodyPr>
          <a:lstStyle/>
          <a:p>
            <a:pPr algn="r">
              <a:lnSpc>
                <a:spcPct val="85000"/>
              </a:lnSpc>
            </a:pPr>
            <a:r>
              <a:rPr lang="en-US" sz="2400" b="1" dirty="0" smtClean="0">
                <a:latin typeface="Bebas Neue" charset="0"/>
                <a:ea typeface="Bebas Neue" charset="0"/>
                <a:cs typeface="Bebas Neue" charset="0"/>
              </a:rPr>
              <a:t>22,08 %</a:t>
            </a:r>
            <a:endParaRPr lang="en-US" sz="1400" b="1" dirty="0" smtClean="0">
              <a:latin typeface="Bebas Neue" charset="0"/>
              <a:ea typeface="Bebas Neue" charset="0"/>
              <a:cs typeface="Bebas Neue" charset="0"/>
            </a:endParaRPr>
          </a:p>
          <a:p>
            <a:pPr>
              <a:lnSpc>
                <a:spcPct val="85000"/>
              </a:lnSpc>
            </a:pPr>
            <a:r>
              <a:rPr lang="en-US" sz="1400" dirty="0" smtClean="0">
                <a:latin typeface="Source Sans Pro" charset="0"/>
              </a:rPr>
              <a:t>Turkey</a:t>
            </a:r>
            <a:endParaRPr lang="en-US" sz="1400" dirty="0">
              <a:latin typeface="Source Sans Pro" charset="0"/>
            </a:endParaRPr>
          </a:p>
        </p:txBody>
      </p:sp>
      <p:sp>
        <p:nvSpPr>
          <p:cNvPr id="13" name="Rectangle 7"/>
          <p:cNvSpPr/>
          <p:nvPr/>
        </p:nvSpPr>
        <p:spPr>
          <a:xfrm>
            <a:off x="6751948" y="5316744"/>
            <a:ext cx="1130118" cy="497059"/>
          </a:xfrm>
          <a:prstGeom prst="rect">
            <a:avLst/>
          </a:prstGeom>
        </p:spPr>
        <p:txBody>
          <a:bodyPr wrap="none" lIns="0" tIns="0" rIns="0" bIns="0">
            <a:spAutoFit/>
          </a:bodyPr>
          <a:lstStyle/>
          <a:p>
            <a:pPr>
              <a:lnSpc>
                <a:spcPct val="85000"/>
              </a:lnSpc>
            </a:pPr>
            <a:r>
              <a:rPr lang="cs-CZ" sz="2400" b="1" dirty="0" smtClean="0">
                <a:latin typeface="Bebas Neue" charset="0"/>
                <a:ea typeface="Bebas Neue" charset="0"/>
                <a:cs typeface="Bebas Neue" charset="0"/>
              </a:rPr>
              <a:t>23,09 %</a:t>
            </a:r>
          </a:p>
          <a:p>
            <a:pPr>
              <a:lnSpc>
                <a:spcPct val="85000"/>
              </a:lnSpc>
            </a:pPr>
            <a:r>
              <a:rPr lang="cs-CZ" sz="1400" dirty="0" smtClean="0">
                <a:latin typeface="Source Sans Pro" charset="0"/>
              </a:rPr>
              <a:t>Slovakia</a:t>
            </a:r>
            <a:endParaRPr lang="cs-CZ" sz="1400" dirty="0">
              <a:latin typeface="Source Sans Pro" charset="0"/>
            </a:endParaRPr>
          </a:p>
        </p:txBody>
      </p:sp>
      <p:sp>
        <p:nvSpPr>
          <p:cNvPr id="14" name="Rectangle 8"/>
          <p:cNvSpPr/>
          <p:nvPr/>
        </p:nvSpPr>
        <p:spPr>
          <a:xfrm>
            <a:off x="6901839" y="2044166"/>
            <a:ext cx="1130118" cy="497059"/>
          </a:xfrm>
          <a:prstGeom prst="rect">
            <a:avLst/>
          </a:prstGeom>
        </p:spPr>
        <p:txBody>
          <a:bodyPr wrap="none" lIns="0" tIns="0" rIns="0" bIns="0">
            <a:spAutoFit/>
          </a:bodyPr>
          <a:lstStyle/>
          <a:p>
            <a:pPr>
              <a:lnSpc>
                <a:spcPct val="85000"/>
              </a:lnSpc>
            </a:pPr>
            <a:r>
              <a:rPr lang="en-US" sz="2400" b="1" dirty="0" smtClean="0">
                <a:latin typeface="Bebas Neue" charset="0"/>
                <a:ea typeface="Bebas Neue" charset="0"/>
                <a:cs typeface="Bebas Neue" charset="0"/>
              </a:rPr>
              <a:t>33,17 %</a:t>
            </a:r>
            <a:endParaRPr lang="en-US" sz="1400" b="1" dirty="0" smtClean="0">
              <a:latin typeface="Bebas Neue" charset="0"/>
              <a:ea typeface="Bebas Neue" charset="0"/>
              <a:cs typeface="Bebas Neue" charset="0"/>
            </a:endParaRPr>
          </a:p>
          <a:p>
            <a:pPr>
              <a:lnSpc>
                <a:spcPct val="85000"/>
              </a:lnSpc>
            </a:pPr>
            <a:r>
              <a:rPr lang="en-US" sz="1400" dirty="0" smtClean="0">
                <a:latin typeface="Source Sans Pro" charset="0"/>
              </a:rPr>
              <a:t>Russia</a:t>
            </a:r>
            <a:endParaRPr lang="en-US" sz="1400" dirty="0">
              <a:latin typeface="Source Sans Pro" charset="0"/>
            </a:endParaRPr>
          </a:p>
        </p:txBody>
      </p:sp>
      <p:sp>
        <p:nvSpPr>
          <p:cNvPr id="15" name="Freeform 9"/>
          <p:cNvSpPr/>
          <p:nvPr/>
        </p:nvSpPr>
        <p:spPr>
          <a:xfrm flipV="1">
            <a:off x="1889265" y="5122473"/>
            <a:ext cx="927148" cy="336459"/>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52619 w 552619"/>
              <a:gd name="connsiteY0" fmla="*/ 255373 h 255373"/>
              <a:gd name="connsiteX1" fmla="*/ 345440 w 552619"/>
              <a:gd name="connsiteY1" fmla="*/ 0 h 255373"/>
              <a:gd name="connsiteX2" fmla="*/ 0 w 552619"/>
              <a:gd name="connsiteY2" fmla="*/ 0 h 255373"/>
            </a:gdLst>
            <a:ahLst/>
            <a:cxnLst>
              <a:cxn ang="0">
                <a:pos x="connsiteX0" y="connsiteY0"/>
              </a:cxn>
              <a:cxn ang="0">
                <a:pos x="connsiteX1" y="connsiteY1"/>
              </a:cxn>
              <a:cxn ang="0">
                <a:pos x="connsiteX2" y="connsiteY2"/>
              </a:cxn>
            </a:cxnLst>
            <a:rect l="l" t="t" r="r" b="b"/>
            <a:pathLst>
              <a:path w="552619" h="255373">
                <a:moveTo>
                  <a:pt x="552619" y="255373"/>
                </a:moveTo>
                <a:lnTo>
                  <a:pt x="345440" y="0"/>
                </a:lnTo>
                <a:lnTo>
                  <a:pt x="0" y="0"/>
                </a:lnTo>
              </a:path>
            </a:pathLst>
          </a:custGeom>
          <a:noFill/>
          <a:ln w="3175">
            <a:solidFill>
              <a:schemeClr val="accent3"/>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latin typeface="Source Sans Pro" charset="0"/>
            </a:endParaRPr>
          </a:p>
        </p:txBody>
      </p:sp>
      <p:cxnSp>
        <p:nvCxnSpPr>
          <p:cNvPr id="16" name="Straight Connector 10"/>
          <p:cNvCxnSpPr/>
          <p:nvPr/>
        </p:nvCxnSpPr>
        <p:spPr>
          <a:xfrm flipH="1">
            <a:off x="2001304" y="3409662"/>
            <a:ext cx="603057" cy="0"/>
          </a:xfrm>
          <a:prstGeom prst="line">
            <a:avLst/>
          </a:prstGeom>
          <a:noFill/>
          <a:ln w="3175">
            <a:solidFill>
              <a:schemeClr val="accent4"/>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 name="Freeform 11"/>
          <p:cNvSpPr/>
          <p:nvPr/>
        </p:nvSpPr>
        <p:spPr>
          <a:xfrm flipH="1">
            <a:off x="6066500" y="2330326"/>
            <a:ext cx="646007" cy="457323"/>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a:ln w="3175">
            <a:solidFill>
              <a:schemeClr val="accent1"/>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latin typeface="Source Sans Pro" charset="0"/>
            </a:endParaRPr>
          </a:p>
        </p:txBody>
      </p:sp>
      <p:sp>
        <p:nvSpPr>
          <p:cNvPr id="18" name="Freeform 12"/>
          <p:cNvSpPr/>
          <p:nvPr/>
        </p:nvSpPr>
        <p:spPr>
          <a:xfrm>
            <a:off x="2335655" y="2132856"/>
            <a:ext cx="1012209" cy="260934"/>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81054 w 481054"/>
              <a:gd name="connsiteY0" fmla="*/ 290855 h 290855"/>
              <a:gd name="connsiteX1" fmla="*/ 345440 w 481054"/>
              <a:gd name="connsiteY1" fmla="*/ 0 h 290855"/>
              <a:gd name="connsiteX2" fmla="*/ 0 w 481054"/>
              <a:gd name="connsiteY2" fmla="*/ 0 h 290855"/>
              <a:gd name="connsiteX0" fmla="*/ 435573 w 435573"/>
              <a:gd name="connsiteY0" fmla="*/ 192310 h 192310"/>
              <a:gd name="connsiteX1" fmla="*/ 345440 w 435573"/>
              <a:gd name="connsiteY1" fmla="*/ 0 h 192310"/>
              <a:gd name="connsiteX2" fmla="*/ 0 w 435573"/>
              <a:gd name="connsiteY2" fmla="*/ 0 h 192310"/>
              <a:gd name="connsiteX0" fmla="*/ 438683 w 438683"/>
              <a:gd name="connsiteY0" fmla="*/ 199747 h 199747"/>
              <a:gd name="connsiteX1" fmla="*/ 345440 w 438683"/>
              <a:gd name="connsiteY1" fmla="*/ 0 h 199747"/>
              <a:gd name="connsiteX2" fmla="*/ 0 w 438683"/>
              <a:gd name="connsiteY2" fmla="*/ 0 h 199747"/>
              <a:gd name="connsiteX0" fmla="*/ 482551 w 482551"/>
              <a:gd name="connsiteY0" fmla="*/ 226698 h 226698"/>
              <a:gd name="connsiteX1" fmla="*/ 345440 w 482551"/>
              <a:gd name="connsiteY1" fmla="*/ 0 h 226698"/>
              <a:gd name="connsiteX2" fmla="*/ 0 w 482551"/>
              <a:gd name="connsiteY2" fmla="*/ 0 h 226698"/>
            </a:gdLst>
            <a:ahLst/>
            <a:cxnLst>
              <a:cxn ang="0">
                <a:pos x="connsiteX0" y="connsiteY0"/>
              </a:cxn>
              <a:cxn ang="0">
                <a:pos x="connsiteX1" y="connsiteY1"/>
              </a:cxn>
              <a:cxn ang="0">
                <a:pos x="connsiteX2" y="connsiteY2"/>
              </a:cxn>
            </a:cxnLst>
            <a:rect l="l" t="t" r="r" b="b"/>
            <a:pathLst>
              <a:path w="482551" h="226698">
                <a:moveTo>
                  <a:pt x="482551" y="226698"/>
                </a:moveTo>
                <a:lnTo>
                  <a:pt x="345440" y="0"/>
                </a:lnTo>
                <a:lnTo>
                  <a:pt x="0" y="0"/>
                </a:lnTo>
              </a:path>
            </a:pathLst>
          </a:custGeom>
          <a:noFill/>
          <a:ln w="3175">
            <a:solidFill>
              <a:schemeClr val="accent3">
                <a:lumMod val="50000"/>
              </a:schemeClr>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latin typeface="Source Sans Pro" charset="0"/>
            </a:endParaRPr>
          </a:p>
        </p:txBody>
      </p:sp>
      <p:sp>
        <p:nvSpPr>
          <p:cNvPr id="19" name="Rectangle 13"/>
          <p:cNvSpPr/>
          <p:nvPr/>
        </p:nvSpPr>
        <p:spPr>
          <a:xfrm>
            <a:off x="3176539" y="3284984"/>
            <a:ext cx="2791626" cy="1437317"/>
          </a:xfrm>
          <a:prstGeom prst="rect">
            <a:avLst/>
          </a:prstGeom>
        </p:spPr>
        <p:txBody>
          <a:bodyPr wrap="square" lIns="121920" rIns="121920" bIns="60960">
            <a:spAutoFit/>
          </a:bodyPr>
          <a:lstStyle/>
          <a:p>
            <a:pPr algn="ctr">
              <a:lnSpc>
                <a:spcPct val="120000"/>
              </a:lnSpc>
            </a:pPr>
            <a:r>
              <a:rPr lang="cs-CZ" sz="3600" b="1" dirty="0" smtClean="0">
                <a:latin typeface="Bebas Neue" charset="0"/>
                <a:ea typeface="Bebas Neue" charset="0"/>
                <a:cs typeface="Bebas Neue" charset="0"/>
              </a:rPr>
              <a:t>2,63 </a:t>
            </a:r>
            <a:r>
              <a:rPr lang="cs-CZ" sz="3600" b="1" dirty="0" err="1" smtClean="0">
                <a:latin typeface="Bebas Neue" charset="0"/>
                <a:ea typeface="Bebas Neue" charset="0"/>
                <a:cs typeface="Bebas Neue" charset="0"/>
              </a:rPr>
              <a:t>bn</a:t>
            </a:r>
            <a:r>
              <a:rPr lang="cs-CZ" sz="3600" b="1" dirty="0" smtClean="0">
                <a:latin typeface="Bebas Neue" charset="0"/>
                <a:ea typeface="Bebas Neue" charset="0"/>
                <a:cs typeface="Bebas Neue" charset="0"/>
              </a:rPr>
              <a:t>. EUR </a:t>
            </a:r>
            <a:endParaRPr lang="cs-CZ" sz="3600" b="1" dirty="0">
              <a:latin typeface="Bebas Neue" charset="0"/>
              <a:ea typeface="Bebas Neue" charset="0"/>
              <a:cs typeface="Bebas Neue" charset="0"/>
            </a:endParaRPr>
          </a:p>
        </p:txBody>
      </p:sp>
      <p:sp>
        <p:nvSpPr>
          <p:cNvPr id="22" name="Rectangle 5"/>
          <p:cNvSpPr/>
          <p:nvPr/>
        </p:nvSpPr>
        <p:spPr>
          <a:xfrm>
            <a:off x="1165132" y="1995837"/>
            <a:ext cx="958596" cy="497059"/>
          </a:xfrm>
          <a:prstGeom prst="rect">
            <a:avLst/>
          </a:prstGeom>
        </p:spPr>
        <p:txBody>
          <a:bodyPr wrap="none" lIns="0" tIns="0" rIns="0" bIns="0">
            <a:spAutoFit/>
          </a:bodyPr>
          <a:lstStyle/>
          <a:p>
            <a:pPr algn="r">
              <a:lnSpc>
                <a:spcPct val="85000"/>
              </a:lnSpc>
            </a:pPr>
            <a:r>
              <a:rPr lang="cs-CZ" sz="2400" b="1" dirty="0" smtClean="0">
                <a:latin typeface="Bebas Neue" charset="0"/>
                <a:ea typeface="Bebas Neue" charset="0"/>
                <a:cs typeface="Bebas Neue" charset="0"/>
              </a:rPr>
              <a:t>4,52 %</a:t>
            </a:r>
            <a:endParaRPr lang="cs-CZ" sz="1400" b="1" dirty="0" smtClean="0">
              <a:latin typeface="Bebas Neue" charset="0"/>
              <a:ea typeface="Bebas Neue" charset="0"/>
              <a:cs typeface="Bebas Neue" charset="0"/>
            </a:endParaRPr>
          </a:p>
          <a:p>
            <a:pPr>
              <a:lnSpc>
                <a:spcPct val="85000"/>
              </a:lnSpc>
            </a:pPr>
            <a:r>
              <a:rPr lang="cs-CZ" sz="1400" dirty="0" smtClean="0">
                <a:latin typeface="Source Sans Pro" charset="0"/>
              </a:rPr>
              <a:t>Georgia</a:t>
            </a:r>
            <a:endParaRPr lang="cs-CZ" sz="1400" dirty="0">
              <a:latin typeface="Source Sans Pro" charset="0"/>
            </a:endParaRPr>
          </a:p>
        </p:txBody>
      </p:sp>
    </p:spTree>
    <p:extLst>
      <p:ext uri="{BB962C8B-B14F-4D97-AF65-F5344CB8AC3E}">
        <p14:creationId xmlns:p14="http://schemas.microsoft.com/office/powerpoint/2010/main" val="74012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ástupný symbol pro text 18"/>
          <p:cNvSpPr>
            <a:spLocks noGrp="1"/>
          </p:cNvSpPr>
          <p:nvPr>
            <p:ph type="body" sz="half" idx="13"/>
          </p:nvPr>
        </p:nvSpPr>
        <p:spPr/>
        <p:txBody>
          <a:bodyPr/>
          <a:lstStyle/>
          <a:p>
            <a:r>
              <a:rPr lang="en-US" dirty="0" smtClean="0"/>
              <a:t>Portfolio by sectors</a:t>
            </a:r>
            <a:endParaRPr lang="en-US" dirty="0"/>
          </a:p>
        </p:txBody>
      </p:sp>
      <p:sp>
        <p:nvSpPr>
          <p:cNvPr id="5" name="Zástupný symbol pro text 4"/>
          <p:cNvSpPr>
            <a:spLocks noGrp="1"/>
          </p:cNvSpPr>
          <p:nvPr>
            <p:ph type="body" sz="quarter" idx="14"/>
          </p:nvPr>
        </p:nvSpPr>
        <p:spPr/>
        <p:txBody>
          <a:bodyPr/>
          <a:lstStyle/>
          <a:p>
            <a:r>
              <a:rPr lang="en-US" b="1" dirty="0"/>
              <a:t>Facilitating</a:t>
            </a:r>
            <a:r>
              <a:rPr lang="cs-CZ" b="1" dirty="0"/>
              <a:t> </a:t>
            </a:r>
            <a:r>
              <a:rPr lang="en-US" b="1" dirty="0"/>
              <a:t>Czech Export</a:t>
            </a:r>
            <a:r>
              <a:rPr lang="cs-CZ" b="1" dirty="0"/>
              <a:t> </a:t>
            </a:r>
            <a:endParaRPr lang="en-US" b="1" dirty="0"/>
          </a:p>
          <a:p>
            <a:endParaRPr lang="en-US" dirty="0" smtClean="0"/>
          </a:p>
        </p:txBody>
      </p:sp>
      <p:sp>
        <p:nvSpPr>
          <p:cNvPr id="39" name="Right Arrow 21"/>
          <p:cNvSpPr/>
          <p:nvPr/>
        </p:nvSpPr>
        <p:spPr>
          <a:xfrm>
            <a:off x="7262177" y="3254101"/>
            <a:ext cx="550183" cy="319597"/>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endParaRPr>
          </a:p>
        </p:txBody>
      </p:sp>
      <p:graphicFrame>
        <p:nvGraphicFramePr>
          <p:cNvPr id="45" name="Graf 44"/>
          <p:cNvGraphicFramePr/>
          <p:nvPr>
            <p:extLst>
              <p:ext uri="{D42A27DB-BD31-4B8C-83A1-F6EECF244321}">
                <p14:modId xmlns:p14="http://schemas.microsoft.com/office/powerpoint/2010/main" val="2917780465"/>
              </p:ext>
            </p:extLst>
          </p:nvPr>
        </p:nvGraphicFramePr>
        <p:xfrm>
          <a:off x="1187624" y="1389937"/>
          <a:ext cx="7956376" cy="4613976"/>
        </p:xfrm>
        <a:graphic>
          <a:graphicData uri="http://schemas.openxmlformats.org/drawingml/2006/chart">
            <c:chart xmlns:c="http://schemas.openxmlformats.org/drawingml/2006/chart" xmlns:r="http://schemas.openxmlformats.org/officeDocument/2006/relationships" r:id="rId3"/>
          </a:graphicData>
        </a:graphic>
      </p:graphicFrame>
      <p:sp>
        <p:nvSpPr>
          <p:cNvPr id="50" name="Right Arrow 21"/>
          <p:cNvSpPr/>
          <p:nvPr/>
        </p:nvSpPr>
        <p:spPr>
          <a:xfrm rot="10217954">
            <a:off x="2349031" y="4201354"/>
            <a:ext cx="550183" cy="319597"/>
          </a:xfrm>
          <a:prstGeom prst="rightArrow">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endParaRPr>
          </a:p>
        </p:txBody>
      </p:sp>
      <p:sp>
        <p:nvSpPr>
          <p:cNvPr id="51" name="Right Arrow 21"/>
          <p:cNvSpPr/>
          <p:nvPr/>
        </p:nvSpPr>
        <p:spPr>
          <a:xfrm rot="9318663">
            <a:off x="2665722" y="4982566"/>
            <a:ext cx="550183" cy="319597"/>
          </a:xfrm>
          <a:prstGeom prst="rightArrow">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endParaRPr>
          </a:p>
        </p:txBody>
      </p:sp>
      <p:sp>
        <p:nvSpPr>
          <p:cNvPr id="52" name="Right Arrow 21"/>
          <p:cNvSpPr/>
          <p:nvPr/>
        </p:nvSpPr>
        <p:spPr>
          <a:xfrm rot="7932283">
            <a:off x="3807993" y="5838397"/>
            <a:ext cx="550183" cy="31959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endParaRPr>
          </a:p>
        </p:txBody>
      </p:sp>
      <p:sp>
        <p:nvSpPr>
          <p:cNvPr id="54" name="Obdélník 53"/>
          <p:cNvSpPr/>
          <p:nvPr/>
        </p:nvSpPr>
        <p:spPr>
          <a:xfrm>
            <a:off x="1475656" y="1814202"/>
            <a:ext cx="1918913" cy="369332"/>
          </a:xfrm>
          <a:prstGeom prst="rect">
            <a:avLst/>
          </a:prstGeom>
        </p:spPr>
        <p:txBody>
          <a:bodyPr wrap="square">
            <a:spAutoFit/>
          </a:bodyPr>
          <a:lstStyle/>
          <a:p>
            <a:r>
              <a:rPr lang="en-US" b="1" dirty="0" smtClean="0">
                <a:solidFill>
                  <a:srgbClr val="706F6F"/>
                </a:solidFill>
              </a:rPr>
              <a:t>Other sectors</a:t>
            </a:r>
            <a:endParaRPr lang="en-US" b="1" dirty="0">
              <a:solidFill>
                <a:srgbClr val="706F6F"/>
              </a:solidFill>
            </a:endParaRPr>
          </a:p>
        </p:txBody>
      </p:sp>
      <p:sp>
        <p:nvSpPr>
          <p:cNvPr id="57" name="Right Arrow 21"/>
          <p:cNvSpPr/>
          <p:nvPr/>
        </p:nvSpPr>
        <p:spPr>
          <a:xfrm rot="12481399">
            <a:off x="3030650" y="2027344"/>
            <a:ext cx="550183" cy="31959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endParaRPr>
          </a:p>
        </p:txBody>
      </p:sp>
      <p:sp>
        <p:nvSpPr>
          <p:cNvPr id="6" name="Obdélník 5"/>
          <p:cNvSpPr/>
          <p:nvPr/>
        </p:nvSpPr>
        <p:spPr>
          <a:xfrm>
            <a:off x="2786047" y="6211489"/>
            <a:ext cx="1574918" cy="369332"/>
          </a:xfrm>
          <a:prstGeom prst="rect">
            <a:avLst/>
          </a:prstGeom>
        </p:spPr>
        <p:txBody>
          <a:bodyPr wrap="none">
            <a:spAutoFit/>
          </a:bodyPr>
          <a:lstStyle/>
          <a:p>
            <a:r>
              <a:rPr lang="en-US" b="1" dirty="0" smtClean="0">
                <a:solidFill>
                  <a:srgbClr val="706F6F"/>
                </a:solidFill>
              </a:rPr>
              <a:t>Public services</a:t>
            </a:r>
            <a:endParaRPr lang="en-US" b="1" dirty="0">
              <a:solidFill>
                <a:srgbClr val="706F6F"/>
              </a:solidFill>
            </a:endParaRPr>
          </a:p>
        </p:txBody>
      </p:sp>
      <p:sp>
        <p:nvSpPr>
          <p:cNvPr id="58" name="Obdélník 57"/>
          <p:cNvSpPr/>
          <p:nvPr/>
        </p:nvSpPr>
        <p:spPr>
          <a:xfrm>
            <a:off x="846656" y="5291916"/>
            <a:ext cx="1853136"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solidFill>
                  <a:srgbClr val="706F6F"/>
                </a:solidFill>
              </a:rPr>
              <a:t>Metal production</a:t>
            </a:r>
            <a:endParaRPr lang="en-US" sz="1800" b="1" dirty="0">
              <a:solidFill>
                <a:srgbClr val="706F6F"/>
              </a:solidFill>
            </a:endParaRPr>
          </a:p>
        </p:txBody>
      </p:sp>
      <p:sp>
        <p:nvSpPr>
          <p:cNvPr id="59" name="Obdélník 58"/>
          <p:cNvSpPr/>
          <p:nvPr/>
        </p:nvSpPr>
        <p:spPr>
          <a:xfrm>
            <a:off x="340422" y="4221088"/>
            <a:ext cx="1980222" cy="646331"/>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solidFill>
                  <a:srgbClr val="706F6F"/>
                </a:solidFill>
              </a:rPr>
              <a:t>Electricity transfer </a:t>
            </a:r>
            <a:br>
              <a:rPr lang="en-US" sz="1800" b="1" dirty="0" smtClean="0">
                <a:solidFill>
                  <a:srgbClr val="706F6F"/>
                </a:solidFill>
              </a:rPr>
            </a:br>
            <a:r>
              <a:rPr lang="en-US" sz="1800" b="1" dirty="0" smtClean="0">
                <a:solidFill>
                  <a:srgbClr val="706F6F"/>
                </a:solidFill>
              </a:rPr>
              <a:t>and trade</a:t>
            </a:r>
            <a:endParaRPr lang="en-US" sz="1800" b="1" dirty="0" smtClean="0">
              <a:solidFill>
                <a:srgbClr val="706F6F"/>
              </a:solidFill>
            </a:endParaRPr>
          </a:p>
        </p:txBody>
      </p:sp>
      <p:sp>
        <p:nvSpPr>
          <p:cNvPr id="16" name="Right Arrow 21"/>
          <p:cNvSpPr/>
          <p:nvPr/>
        </p:nvSpPr>
        <p:spPr>
          <a:xfrm rot="11181211">
            <a:off x="2638939" y="2720364"/>
            <a:ext cx="550183" cy="319597"/>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endParaRPr>
          </a:p>
        </p:txBody>
      </p:sp>
      <p:sp>
        <p:nvSpPr>
          <p:cNvPr id="17" name="Obdélník 16"/>
          <p:cNvSpPr/>
          <p:nvPr/>
        </p:nvSpPr>
        <p:spPr>
          <a:xfrm>
            <a:off x="705209" y="2636912"/>
            <a:ext cx="1918913" cy="369332"/>
          </a:xfrm>
          <a:prstGeom prst="rect">
            <a:avLst/>
          </a:prstGeom>
        </p:spPr>
        <p:txBody>
          <a:bodyPr wrap="square">
            <a:spAutoFit/>
          </a:bodyPr>
          <a:lstStyle/>
          <a:p>
            <a:r>
              <a:rPr lang="en-US" b="1" dirty="0" smtClean="0">
                <a:solidFill>
                  <a:srgbClr val="706F6F"/>
                </a:solidFill>
              </a:rPr>
              <a:t>Wooden products</a:t>
            </a:r>
            <a:endParaRPr lang="en-US" b="1" dirty="0">
              <a:solidFill>
                <a:srgbClr val="706F6F"/>
              </a:solidFill>
            </a:endParaRPr>
          </a:p>
        </p:txBody>
      </p:sp>
    </p:spTree>
    <p:extLst>
      <p:ext uri="{BB962C8B-B14F-4D97-AF65-F5344CB8AC3E}">
        <p14:creationId xmlns:p14="http://schemas.microsoft.com/office/powerpoint/2010/main" val="244722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5019</TotalTime>
  <Words>305</Words>
  <Application>Microsoft Office PowerPoint</Application>
  <PresentationFormat>Předvádění na obrazovce (4:3)</PresentationFormat>
  <Paragraphs>110</Paragraphs>
  <Slides>12</Slides>
  <Notes>11</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PPa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Zvědavej, co? :o)</dc:creator>
  <cp:lastModifiedBy>Sejtkova Zuzana, Ing.</cp:lastModifiedBy>
  <cp:revision>376</cp:revision>
  <cp:lastPrinted>2017-04-24T14:40:20Z</cp:lastPrinted>
  <dcterms:created xsi:type="dcterms:W3CDTF">2013-01-08T13:25:38Z</dcterms:created>
  <dcterms:modified xsi:type="dcterms:W3CDTF">2018-08-20T09:33:11Z</dcterms:modified>
</cp:coreProperties>
</file>