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5"/>
    <p:sldMasterId id="2147483802" r:id="rId6"/>
    <p:sldMasterId id="2147483843" r:id="rId7"/>
    <p:sldMasterId id="2147483873" r:id="rId8"/>
  </p:sldMasterIdLst>
  <p:notesMasterIdLst>
    <p:notesMasterId r:id="rId26"/>
  </p:notesMasterIdLst>
  <p:handoutMasterIdLst>
    <p:handoutMasterId r:id="rId27"/>
  </p:handoutMasterIdLst>
  <p:sldIdLst>
    <p:sldId id="289" r:id="rId9"/>
    <p:sldId id="282" r:id="rId10"/>
    <p:sldId id="283" r:id="rId11"/>
    <p:sldId id="281" r:id="rId12"/>
    <p:sldId id="257" r:id="rId13"/>
    <p:sldId id="258" r:id="rId14"/>
    <p:sldId id="294" r:id="rId15"/>
    <p:sldId id="284" r:id="rId16"/>
    <p:sldId id="290" r:id="rId17"/>
    <p:sldId id="260" r:id="rId18"/>
    <p:sldId id="293" r:id="rId19"/>
    <p:sldId id="263" r:id="rId20"/>
    <p:sldId id="268" r:id="rId21"/>
    <p:sldId id="295" r:id="rId22"/>
    <p:sldId id="291" r:id="rId23"/>
    <p:sldId id="285" r:id="rId24"/>
    <p:sldId id="286" r:id="rId25"/>
  </p:sldIdLst>
  <p:sldSz cx="9144000" cy="6858000" type="screen4x3"/>
  <p:notesSz cx="6808788" cy="9940925"/>
  <p:defaultTextStyle>
    <a:defPPr>
      <a:defRPr lang="en-GB"/>
    </a:defPPr>
    <a:lvl1pPr algn="l" rtl="0" fontAlgn="base">
      <a:spcBef>
        <a:spcPct val="0"/>
      </a:spcBef>
      <a:spcAft>
        <a:spcPct val="0"/>
      </a:spcAft>
      <a:buClr>
        <a:schemeClr val="tx2"/>
      </a:buClr>
      <a:defRPr sz="1600" kern="1200">
        <a:solidFill>
          <a:schemeClr val="tx1"/>
        </a:solidFill>
        <a:latin typeface="Arial" charset="0"/>
        <a:ea typeface="+mn-ea"/>
        <a:cs typeface="Arial" charset="0"/>
      </a:defRPr>
    </a:lvl1pPr>
    <a:lvl2pPr marL="457200" algn="l" rtl="0" fontAlgn="base">
      <a:spcBef>
        <a:spcPct val="0"/>
      </a:spcBef>
      <a:spcAft>
        <a:spcPct val="0"/>
      </a:spcAft>
      <a:buClr>
        <a:schemeClr val="tx2"/>
      </a:buClr>
      <a:defRPr sz="1600" kern="1200">
        <a:solidFill>
          <a:schemeClr val="tx1"/>
        </a:solidFill>
        <a:latin typeface="Arial" charset="0"/>
        <a:ea typeface="+mn-ea"/>
        <a:cs typeface="Arial" charset="0"/>
      </a:defRPr>
    </a:lvl2pPr>
    <a:lvl3pPr marL="914400" algn="l" rtl="0" fontAlgn="base">
      <a:spcBef>
        <a:spcPct val="0"/>
      </a:spcBef>
      <a:spcAft>
        <a:spcPct val="0"/>
      </a:spcAft>
      <a:buClr>
        <a:schemeClr val="tx2"/>
      </a:buClr>
      <a:defRPr sz="1600" kern="1200">
        <a:solidFill>
          <a:schemeClr val="tx1"/>
        </a:solidFill>
        <a:latin typeface="Arial" charset="0"/>
        <a:ea typeface="+mn-ea"/>
        <a:cs typeface="Arial" charset="0"/>
      </a:defRPr>
    </a:lvl3pPr>
    <a:lvl4pPr marL="1371600" algn="l" rtl="0" fontAlgn="base">
      <a:spcBef>
        <a:spcPct val="0"/>
      </a:spcBef>
      <a:spcAft>
        <a:spcPct val="0"/>
      </a:spcAft>
      <a:buClr>
        <a:schemeClr val="tx2"/>
      </a:buClr>
      <a:defRPr sz="1600" kern="1200">
        <a:solidFill>
          <a:schemeClr val="tx1"/>
        </a:solidFill>
        <a:latin typeface="Arial" charset="0"/>
        <a:ea typeface="+mn-ea"/>
        <a:cs typeface="Arial" charset="0"/>
      </a:defRPr>
    </a:lvl4pPr>
    <a:lvl5pPr marL="1828800" algn="l" rtl="0" fontAlgn="base">
      <a:spcBef>
        <a:spcPct val="0"/>
      </a:spcBef>
      <a:spcAft>
        <a:spcPct val="0"/>
      </a:spcAft>
      <a:buClr>
        <a:schemeClr val="tx2"/>
      </a:buClr>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88">
          <p15:clr>
            <a:srgbClr val="A4A3A4"/>
          </p15:clr>
        </p15:guide>
        <p15:guide id="2" orient="horz" pos="571">
          <p15:clr>
            <a:srgbClr val="A4A3A4"/>
          </p15:clr>
        </p15:guide>
        <p15:guide id="3" orient="horz" pos="3749">
          <p15:clr>
            <a:srgbClr val="A4A3A4"/>
          </p15:clr>
        </p15:guide>
        <p15:guide id="4" orient="horz" pos="889">
          <p15:clr>
            <a:srgbClr val="A4A3A4"/>
          </p15:clr>
        </p15:guide>
        <p15:guide id="5" orient="horz" pos="2796">
          <p15:clr>
            <a:srgbClr val="A4A3A4"/>
          </p15:clr>
        </p15:guide>
        <p15:guide id="6" orient="horz" pos="2892">
          <p15:clr>
            <a:srgbClr val="A4A3A4"/>
          </p15:clr>
        </p15:guide>
        <p15:guide id="7" orient="horz" pos="1297">
          <p15:clr>
            <a:srgbClr val="A4A3A4"/>
          </p15:clr>
        </p15:guide>
        <p15:guide id="8" orient="horz" pos="1393">
          <p15:clr>
            <a:srgbClr val="A4A3A4"/>
          </p15:clr>
        </p15:guide>
        <p15:guide id="9" pos="2940">
          <p15:clr>
            <a:srgbClr val="A4A3A4"/>
          </p15:clr>
        </p15:guide>
        <p15:guide id="10" pos="5408">
          <p15:clr>
            <a:srgbClr val="A4A3A4"/>
          </p15:clr>
        </p15:guide>
        <p15:guide id="11" pos="345">
          <p15:clr>
            <a:srgbClr val="A4A3A4"/>
          </p15:clr>
        </p15:guide>
        <p15:guide id="12" pos="4248">
          <p15:clr>
            <a:srgbClr val="A4A3A4"/>
          </p15:clr>
        </p15:guide>
        <p15:guide id="13" pos="1656">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3632"/>
    <a:srgbClr val="C75B12"/>
    <a:srgbClr val="F0AB00"/>
    <a:srgbClr val="4D4F53"/>
    <a:srgbClr val="D5D6D2"/>
    <a:srgbClr val="772432"/>
    <a:srgbClr val="747678"/>
    <a:srgbClr val="ADAFAF"/>
    <a:srgbClr val="BCBD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83514" autoAdjust="0"/>
  </p:normalViewPr>
  <p:slideViewPr>
    <p:cSldViewPr snapToGrid="0">
      <p:cViewPr varScale="1">
        <p:scale>
          <a:sx n="92" d="100"/>
          <a:sy n="92" d="100"/>
        </p:scale>
        <p:origin x="2052" y="96"/>
      </p:cViewPr>
      <p:guideLst>
        <p:guide orient="horz" pos="2388"/>
        <p:guide orient="horz" pos="571"/>
        <p:guide orient="horz" pos="3749"/>
        <p:guide orient="horz" pos="889"/>
        <p:guide orient="horz" pos="2796"/>
        <p:guide orient="horz" pos="2892"/>
        <p:guide orient="horz" pos="1297"/>
        <p:guide orient="horz" pos="1393"/>
        <p:guide pos="2940"/>
        <p:guide pos="5408"/>
        <p:guide pos="345"/>
        <p:guide pos="4248"/>
        <p:guide pos="16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74" d="100"/>
          <a:sy n="74" d="100"/>
        </p:scale>
        <p:origin x="4044" y="78"/>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D8E269C0-EDAB-43AF-BC33-606ADF71A844}" type="datetimeFigureOut">
              <a:rPr lang="en-GB" smtClean="0"/>
              <a:t>23/08/2018</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EA70AF52-15B1-439E-9D90-AFD26DE8EA76}" type="slidenum">
              <a:rPr lang="en-GB" smtClean="0"/>
              <a:t>‹#›</a:t>
            </a:fld>
            <a:endParaRPr lang="en-GB"/>
          </a:p>
        </p:txBody>
      </p:sp>
    </p:spTree>
    <p:extLst>
      <p:ext uri="{BB962C8B-B14F-4D97-AF65-F5344CB8AC3E}">
        <p14:creationId xmlns:p14="http://schemas.microsoft.com/office/powerpoint/2010/main" val="2112589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50475" cy="4970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defRPr sz="1200"/>
            </a:lvl1pPr>
          </a:lstStyle>
          <a:p>
            <a:endParaRPr lang="en-GB"/>
          </a:p>
        </p:txBody>
      </p:sp>
      <p:sp>
        <p:nvSpPr>
          <p:cNvPr id="10243" name="Rectangle 3"/>
          <p:cNvSpPr>
            <a:spLocks noGrp="1" noChangeArrowheads="1"/>
          </p:cNvSpPr>
          <p:nvPr>
            <p:ph type="dt" idx="1"/>
          </p:nvPr>
        </p:nvSpPr>
        <p:spPr bwMode="auto">
          <a:xfrm>
            <a:off x="3856737" y="0"/>
            <a:ext cx="2950475" cy="4970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defRPr sz="1200"/>
            </a:lvl1pPr>
          </a:lstStyle>
          <a:p>
            <a:endParaRPr lang="en-GB"/>
          </a:p>
        </p:txBody>
      </p:sp>
      <p:sp>
        <p:nvSpPr>
          <p:cNvPr id="10244" name="Rectangle 4"/>
          <p:cNvSpPr>
            <a:spLocks noGrp="1" noRot="1" noChangeAspect="1" noChangeArrowheads="1" noTextEdit="1"/>
          </p:cNvSpPr>
          <p:nvPr>
            <p:ph type="sldImg" idx="2"/>
          </p:nvPr>
        </p:nvSpPr>
        <p:spPr bwMode="auto">
          <a:xfrm>
            <a:off x="920750" y="746125"/>
            <a:ext cx="4967288" cy="372745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0879" y="4721940"/>
            <a:ext cx="5447030" cy="44734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6" name="Rectangle 6"/>
          <p:cNvSpPr>
            <a:spLocks noGrp="1" noChangeArrowheads="1"/>
          </p:cNvSpPr>
          <p:nvPr>
            <p:ph type="ftr" sz="quarter" idx="4"/>
          </p:nvPr>
        </p:nvSpPr>
        <p:spPr bwMode="auto">
          <a:xfrm>
            <a:off x="0" y="9442154"/>
            <a:ext cx="2950475" cy="49704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defRPr sz="1200"/>
            </a:lvl1pPr>
          </a:lstStyle>
          <a:p>
            <a:endParaRPr lang="en-GB"/>
          </a:p>
        </p:txBody>
      </p:sp>
      <p:sp>
        <p:nvSpPr>
          <p:cNvPr id="10247" name="Rectangle 7"/>
          <p:cNvSpPr>
            <a:spLocks noGrp="1" noChangeArrowheads="1"/>
          </p:cNvSpPr>
          <p:nvPr>
            <p:ph type="sldNum" sz="quarter" idx="5"/>
          </p:nvPr>
        </p:nvSpPr>
        <p:spPr bwMode="auto">
          <a:xfrm>
            <a:off x="3856737" y="9442154"/>
            <a:ext cx="2950475" cy="49704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defRPr sz="1200"/>
            </a:lvl1pPr>
          </a:lstStyle>
          <a:p>
            <a:fld id="{1C40A6DB-A4EA-4A49-AE92-BDCDD8F98083}" type="slidenum">
              <a:rPr lang="en-GB"/>
              <a:pPr/>
              <a:t>‹#›</a:t>
            </a:fld>
            <a:endParaRPr lang="en-GB"/>
          </a:p>
        </p:txBody>
      </p:sp>
    </p:spTree>
    <p:extLst>
      <p:ext uri="{BB962C8B-B14F-4D97-AF65-F5344CB8AC3E}">
        <p14:creationId xmlns:p14="http://schemas.microsoft.com/office/powerpoint/2010/main" val="2203505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ak.cz/assets/files/178/BA_98_05.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Medical_servic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hopoahuproperties.com/wp-content/uploads/2014/11/united-states-property-buying-guide-2013-english.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bea.gov/"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c.europa.eu/growth/single-market/goods/building-blocks/conformity-assessment_e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40A6DB-A4EA-4A49-AE92-BDCDD8F98083}" type="slidenum">
              <a:rPr lang="en-GB" smtClean="0"/>
              <a:pPr/>
              <a:t>1</a:t>
            </a:fld>
            <a:endParaRPr lang="en-GB"/>
          </a:p>
        </p:txBody>
      </p:sp>
    </p:spTree>
    <p:extLst>
      <p:ext uri="{BB962C8B-B14F-4D97-AF65-F5344CB8AC3E}">
        <p14:creationId xmlns:p14="http://schemas.microsoft.com/office/powerpoint/2010/main" val="1305547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581748"/>
            <a:ext cx="5447030" cy="4860406"/>
          </a:xfrm>
        </p:spPr>
        <p:txBody>
          <a:bodyPr/>
          <a:lstStyle/>
          <a:p>
            <a:pPr marL="0" indent="0">
              <a:buFontTx/>
              <a:buNone/>
            </a:pPr>
            <a:r>
              <a:rPr lang="cs-CZ" sz="1200" b="0" i="0" kern="1200" dirty="0" smtClean="0">
                <a:solidFill>
                  <a:schemeClr val="tx1"/>
                </a:solidFill>
                <a:effectLst/>
                <a:latin typeface="Arial" charset="0"/>
                <a:ea typeface="+mn-ea"/>
                <a:cs typeface="Arial" charset="0"/>
              </a:rPr>
              <a:t>Český překlad:</a:t>
            </a:r>
          </a:p>
          <a:p>
            <a:pPr marL="171450" indent="-171450">
              <a:buFontTx/>
              <a:buChar char="-"/>
            </a:pPr>
            <a:r>
              <a:rPr lang="en-GB" sz="1200" b="0" i="0" kern="1200" dirty="0" err="1" smtClean="0">
                <a:solidFill>
                  <a:schemeClr val="tx1"/>
                </a:solidFill>
                <a:effectLst/>
                <a:latin typeface="Arial" charset="0"/>
                <a:ea typeface="+mn-ea"/>
                <a:cs typeface="Arial" charset="0"/>
              </a:rPr>
              <a:t>Úmluva</a:t>
            </a:r>
            <a:r>
              <a:rPr lang="en-GB" sz="1200" b="0" i="0" kern="1200" dirty="0" smtClean="0">
                <a:solidFill>
                  <a:schemeClr val="tx1"/>
                </a:solidFill>
                <a:effectLst/>
                <a:latin typeface="Arial" charset="0"/>
                <a:ea typeface="+mn-ea"/>
                <a:cs typeface="Arial" charset="0"/>
              </a:rPr>
              <a:t> o </a:t>
            </a:r>
            <a:r>
              <a:rPr lang="en-GB" sz="1200" b="0" i="0" kern="1200" dirty="0" err="1" smtClean="0">
                <a:solidFill>
                  <a:schemeClr val="tx1"/>
                </a:solidFill>
                <a:effectLst/>
                <a:latin typeface="Arial" charset="0"/>
                <a:ea typeface="+mn-ea"/>
                <a:cs typeface="Arial" charset="0"/>
              </a:rPr>
              <a:t>uznání</a:t>
            </a:r>
            <a:r>
              <a:rPr lang="en-GB" sz="1200" b="0" i="0" kern="1200" dirty="0" smtClean="0">
                <a:solidFill>
                  <a:schemeClr val="tx1"/>
                </a:solidFill>
                <a:effectLst/>
                <a:latin typeface="Arial" charset="0"/>
                <a:ea typeface="+mn-ea"/>
                <a:cs typeface="Arial" charset="0"/>
              </a:rPr>
              <a:t> a </a:t>
            </a:r>
            <a:r>
              <a:rPr lang="en-GB" sz="1200" b="0" i="0" kern="1200" dirty="0" err="1" smtClean="0">
                <a:solidFill>
                  <a:schemeClr val="tx1"/>
                </a:solidFill>
                <a:effectLst/>
                <a:latin typeface="Arial" charset="0"/>
                <a:ea typeface="+mn-ea"/>
                <a:cs typeface="Arial" charset="0"/>
              </a:rPr>
              <a:t>výkonu</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cizích</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rozhodčích</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nálezů</a:t>
            </a:r>
            <a:endParaRPr lang="cs-CZ" sz="1200" b="0" i="0" kern="1200" dirty="0" smtClean="0">
              <a:solidFill>
                <a:schemeClr val="tx1"/>
              </a:solidFill>
              <a:effectLst/>
              <a:latin typeface="Arial" charset="0"/>
              <a:ea typeface="+mn-ea"/>
              <a:cs typeface="Arial" charset="0"/>
            </a:endParaRPr>
          </a:p>
          <a:p>
            <a:pPr marL="171450" indent="-171450">
              <a:buFontTx/>
              <a:buChar char="-"/>
            </a:pPr>
            <a:r>
              <a:rPr lang="cs-CZ" b="0" dirty="0" smtClean="0"/>
              <a:t>Smlouva mezi ČR</a:t>
            </a:r>
            <a:r>
              <a:rPr lang="cs-CZ" b="0" baseline="0" dirty="0" smtClean="0"/>
              <a:t> a USA o  vzájemné právní pomoci v trestních věcech, a dodatková úmluva</a:t>
            </a:r>
          </a:p>
          <a:p>
            <a:pPr marL="171450" indent="-171450">
              <a:buFontTx/>
              <a:buChar char="-"/>
            </a:pPr>
            <a:r>
              <a:rPr lang="cs-CZ" b="0" baseline="0" dirty="0" smtClean="0"/>
              <a:t>Smlouva mezi ČSR a Spojenými státy Severoamerickými o vzájemném vydávání zločinců a dodatkové úmluvy</a:t>
            </a:r>
            <a:endParaRPr lang="cs-CZ" b="0" dirty="0" smtClean="0"/>
          </a:p>
          <a:p>
            <a:endParaRPr lang="cs-CZ" b="1" dirty="0" smtClean="0"/>
          </a:p>
          <a:p>
            <a:r>
              <a:rPr lang="en-GB" sz="1200" b="1" i="0" kern="1200" dirty="0" smtClean="0">
                <a:solidFill>
                  <a:schemeClr val="tx1"/>
                </a:solidFill>
                <a:effectLst/>
                <a:latin typeface="Arial" charset="0"/>
                <a:ea typeface="+mn-ea"/>
                <a:cs typeface="Arial" charset="0"/>
              </a:rPr>
              <a:t>There is no bilateral treaty or multilateral convention in force between the United States and any other country on reciprocal recognition and enforcement of judgments</a:t>
            </a:r>
            <a:r>
              <a:rPr lang="en-GB" sz="1200" b="0" i="0" kern="1200" dirty="0" smtClean="0">
                <a:solidFill>
                  <a:schemeClr val="tx1"/>
                </a:solidFill>
                <a:effectLst/>
                <a:latin typeface="Arial" charset="0"/>
                <a:ea typeface="+mn-ea"/>
                <a:cs typeface="Arial" charset="0"/>
              </a:rPr>
              <a:t>. Although there are many reasons for the absence of such agreements, a principal stumbling block appears to be the perception of many foreign states that U.S. money judgments are excessive according to their notions of liability. Moreover, foreign countries have objected to the extraterritorial jurisdiction asserted by courts in the United States. In consequence, absent a treaty, whether the courts of a foreign country would enforce a judgment issued by a court in the United States depends upon the internal laws of the foreign country and international comity. In many foreign countries, as in most jurisdictions in the United States, the recognition and enforcement of foreign judgments is governed by local domestic law and the principles of comity, reciprocity and res judicata.</a:t>
            </a:r>
            <a:r>
              <a:rPr lang="cs-CZ" sz="1200" b="0" i="0" kern="1200" dirty="0" smtClean="0">
                <a:solidFill>
                  <a:schemeClr val="tx1"/>
                </a:solidFill>
                <a:effectLst/>
                <a:latin typeface="Arial" charset="0"/>
                <a:ea typeface="+mn-ea"/>
                <a:cs typeface="Arial" charset="0"/>
              </a:rPr>
              <a:t> </a:t>
            </a:r>
            <a:r>
              <a:rPr lang="cs-CZ" sz="1200" b="0" i="1" kern="1200" dirty="0" smtClean="0">
                <a:solidFill>
                  <a:schemeClr val="tx1"/>
                </a:solidFill>
                <a:effectLst/>
                <a:latin typeface="Arial" charset="0"/>
                <a:ea typeface="+mn-ea"/>
                <a:cs typeface="Arial" charset="0"/>
              </a:rPr>
              <a:t>(https://travel.state.gov/</a:t>
            </a:r>
            <a:r>
              <a:rPr lang="cs-CZ" sz="1200" b="0" i="1" kern="1200" dirty="0" err="1" smtClean="0">
                <a:solidFill>
                  <a:schemeClr val="tx1"/>
                </a:solidFill>
                <a:effectLst/>
                <a:latin typeface="Arial" charset="0"/>
                <a:ea typeface="+mn-ea"/>
                <a:cs typeface="Arial" charset="0"/>
              </a:rPr>
              <a:t>content</a:t>
            </a:r>
            <a:r>
              <a:rPr lang="cs-CZ" sz="1200" b="0" i="1" kern="1200" dirty="0" smtClean="0">
                <a:solidFill>
                  <a:schemeClr val="tx1"/>
                </a:solidFill>
                <a:effectLst/>
                <a:latin typeface="Arial" charset="0"/>
                <a:ea typeface="+mn-ea"/>
                <a:cs typeface="Arial" charset="0"/>
              </a:rPr>
              <a:t>/</a:t>
            </a:r>
            <a:r>
              <a:rPr lang="cs-CZ" sz="1200" b="0" i="1" kern="1200" dirty="0" err="1" smtClean="0">
                <a:solidFill>
                  <a:schemeClr val="tx1"/>
                </a:solidFill>
                <a:effectLst/>
                <a:latin typeface="Arial" charset="0"/>
                <a:ea typeface="+mn-ea"/>
                <a:cs typeface="Arial" charset="0"/>
              </a:rPr>
              <a:t>travel</a:t>
            </a:r>
            <a:r>
              <a:rPr lang="cs-CZ" sz="1200" b="0" i="1" kern="1200" dirty="0" smtClean="0">
                <a:solidFill>
                  <a:schemeClr val="tx1"/>
                </a:solidFill>
                <a:effectLst/>
                <a:latin typeface="Arial" charset="0"/>
                <a:ea typeface="+mn-ea"/>
                <a:cs typeface="Arial" charset="0"/>
              </a:rPr>
              <a:t>/en/</a:t>
            </a:r>
            <a:r>
              <a:rPr lang="cs-CZ" sz="1200" b="0" i="1" kern="1200" dirty="0" err="1" smtClean="0">
                <a:solidFill>
                  <a:schemeClr val="tx1"/>
                </a:solidFill>
                <a:effectLst/>
                <a:latin typeface="Arial" charset="0"/>
                <a:ea typeface="+mn-ea"/>
                <a:cs typeface="Arial" charset="0"/>
              </a:rPr>
              <a:t>legal</a:t>
            </a:r>
            <a:r>
              <a:rPr lang="cs-CZ" sz="1200" b="0" i="1" kern="1200" dirty="0" smtClean="0">
                <a:solidFill>
                  <a:schemeClr val="tx1"/>
                </a:solidFill>
                <a:effectLst/>
                <a:latin typeface="Arial" charset="0"/>
                <a:ea typeface="+mn-ea"/>
                <a:cs typeface="Arial" charset="0"/>
              </a:rPr>
              <a:t>/</a:t>
            </a:r>
            <a:r>
              <a:rPr lang="cs-CZ" sz="1200" b="0" i="1" kern="1200" dirty="0" err="1" smtClean="0">
                <a:solidFill>
                  <a:schemeClr val="tx1"/>
                </a:solidFill>
                <a:effectLst/>
                <a:latin typeface="Arial" charset="0"/>
                <a:ea typeface="+mn-ea"/>
                <a:cs typeface="Arial" charset="0"/>
              </a:rPr>
              <a:t>travel-legal-considerations</a:t>
            </a:r>
            <a:r>
              <a:rPr lang="cs-CZ" sz="1200" b="0" i="1" kern="1200" dirty="0" smtClean="0">
                <a:solidFill>
                  <a:schemeClr val="tx1"/>
                </a:solidFill>
                <a:effectLst/>
                <a:latin typeface="Arial" charset="0"/>
                <a:ea typeface="+mn-ea"/>
                <a:cs typeface="Arial" charset="0"/>
              </a:rPr>
              <a:t>/</a:t>
            </a:r>
            <a:r>
              <a:rPr lang="cs-CZ" sz="1200" b="0" i="1" kern="1200" dirty="0" err="1" smtClean="0">
                <a:solidFill>
                  <a:schemeClr val="tx1"/>
                </a:solidFill>
                <a:effectLst/>
                <a:latin typeface="Arial" charset="0"/>
                <a:ea typeface="+mn-ea"/>
                <a:cs typeface="Arial" charset="0"/>
              </a:rPr>
              <a:t>internl-judicial-asst</a:t>
            </a:r>
            <a:r>
              <a:rPr lang="cs-CZ" sz="1200" b="0" i="1" kern="1200" dirty="0" smtClean="0">
                <a:solidFill>
                  <a:schemeClr val="tx1"/>
                </a:solidFill>
                <a:effectLst/>
                <a:latin typeface="Arial" charset="0"/>
                <a:ea typeface="+mn-ea"/>
                <a:cs typeface="Arial" charset="0"/>
              </a:rPr>
              <a:t>/Enforcement-of-Judges.html)</a:t>
            </a:r>
            <a:endParaRPr lang="cs-CZ" b="1" i="1" dirty="0" smtClean="0"/>
          </a:p>
          <a:p>
            <a:r>
              <a:rPr lang="en-GB" b="1" dirty="0" smtClean="0"/>
              <a:t>The US does not have a uniform law for recognition and enforcement of foreign judgments. US courts will recognise and enforce foreign judgments based on principles of comity and under state statutory provisions, where laws vary in different state and federal courts.</a:t>
            </a:r>
          </a:p>
          <a:p>
            <a:r>
              <a:rPr lang="en-GB" dirty="0" smtClean="0"/>
              <a:t>However, most US law finds its basis in either the:</a:t>
            </a:r>
          </a:p>
          <a:p>
            <a:r>
              <a:rPr lang="en-GB" dirty="0" smtClean="0"/>
              <a:t>Uniform Foreign Money-Judgments Recognition Act 1962 (UFMJRA).</a:t>
            </a:r>
          </a:p>
          <a:p>
            <a:r>
              <a:rPr lang="en-GB" dirty="0" smtClean="0"/>
              <a:t>Uniform Foreign-Country Money Judgments Recognition Act 2005 (UFCMJRA).</a:t>
            </a:r>
          </a:p>
          <a:p>
            <a:r>
              <a:rPr lang="en-GB" dirty="0" smtClean="0"/>
              <a:t>Restatement of the Law (Third) of Foreign Relations Law of the United States. </a:t>
            </a:r>
          </a:p>
          <a:p>
            <a:r>
              <a:rPr lang="en-GB" dirty="0" smtClean="0"/>
              <a:t>The US is not a party to any convention on the enforcement of foreign judgments. The US is also not a party to any multi-lateral agreements for the enforcement of foreign judgments.</a:t>
            </a:r>
            <a:endParaRPr lang="cs-CZ" dirty="0" smtClean="0"/>
          </a:p>
          <a:p>
            <a:endParaRPr lang="cs-CZ" dirty="0" smtClean="0"/>
          </a:p>
          <a:p>
            <a:r>
              <a:rPr lang="en-GB" sz="1200" kern="1200" dirty="0" smtClean="0">
                <a:solidFill>
                  <a:schemeClr val="tx1"/>
                </a:solidFill>
                <a:latin typeface="Arial" charset="0"/>
                <a:ea typeface="+mn-ea"/>
                <a:cs typeface="Arial" charset="0"/>
                <a:hlinkClick r:id="rId3"/>
              </a:rPr>
              <a:t>https://www.cak.cz/assets/files/178/BA_98_05.pdf</a:t>
            </a:r>
            <a:r>
              <a:rPr lang="en-GB" dirty="0" smtClean="0"/>
              <a:t> </a:t>
            </a:r>
            <a:endParaRPr lang="cs-CZ" dirty="0" smtClean="0"/>
          </a:p>
          <a:p>
            <a:r>
              <a:rPr lang="en-GB" sz="1200" kern="1200" dirty="0" smtClean="0">
                <a:solidFill>
                  <a:schemeClr val="tx1"/>
                </a:solidFill>
                <a:latin typeface="Arial" charset="0"/>
                <a:ea typeface="+mn-ea"/>
                <a:cs typeface="Arial" charset="0"/>
              </a:rPr>
              <a:t>Z </a:t>
            </a:r>
            <a:r>
              <a:rPr lang="en-GB" sz="1200" kern="1200" dirty="0" err="1" smtClean="0">
                <a:solidFill>
                  <a:schemeClr val="tx1"/>
                </a:solidFill>
                <a:latin typeface="Arial" charset="0"/>
                <a:ea typeface="+mn-ea"/>
                <a:cs typeface="Arial" charset="0"/>
              </a:rPr>
              <a:t>toho</a:t>
            </a:r>
            <a:r>
              <a:rPr lang="en-GB" sz="1200" kern="1200" dirty="0" smtClean="0">
                <a:solidFill>
                  <a:schemeClr val="tx1"/>
                </a:solidFill>
                <a:latin typeface="Arial" charset="0"/>
                <a:ea typeface="+mn-ea"/>
                <a:cs typeface="Arial" charset="0"/>
              </a:rPr>
              <a:t>, co </a:t>
            </a:r>
            <a:r>
              <a:rPr lang="en-GB" sz="1200" kern="1200" dirty="0" err="1" smtClean="0">
                <a:solidFill>
                  <a:schemeClr val="tx1"/>
                </a:solidFill>
                <a:latin typeface="Arial" charset="0"/>
                <a:ea typeface="+mn-ea"/>
                <a:cs typeface="Arial" charset="0"/>
              </a:rPr>
              <a:t>bylo</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řečeno</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vyplývá</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že</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soudy</a:t>
            </a:r>
            <a:r>
              <a:rPr lang="en-GB" sz="1200" kern="1200" dirty="0" smtClean="0">
                <a:solidFill>
                  <a:schemeClr val="tx1"/>
                </a:solidFill>
                <a:latin typeface="Arial" charset="0"/>
                <a:ea typeface="+mn-ea"/>
                <a:cs typeface="Arial" charset="0"/>
              </a:rPr>
              <a:t> USA </a:t>
            </a:r>
            <a:r>
              <a:rPr lang="en-GB" sz="1200" kern="1200" dirty="0" err="1" smtClean="0">
                <a:solidFill>
                  <a:schemeClr val="tx1"/>
                </a:solidFill>
                <a:latin typeface="Arial" charset="0"/>
                <a:ea typeface="+mn-ea"/>
                <a:cs typeface="Arial" charset="0"/>
              </a:rPr>
              <a:t>obecně</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řečeno</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uznají</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cizí</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soudní</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rozhodnutí</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ve</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smyslu</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doktríny</a:t>
            </a:r>
            <a:r>
              <a:rPr lang="en-GB" sz="1200" kern="1200" dirty="0" smtClean="0">
                <a:solidFill>
                  <a:schemeClr val="tx1"/>
                </a:solidFill>
                <a:latin typeface="Arial" charset="0"/>
                <a:ea typeface="+mn-ea"/>
                <a:cs typeface="Arial" charset="0"/>
              </a:rPr>
              <a:t> „comity“, </a:t>
            </a:r>
            <a:r>
              <a:rPr lang="en-GB" sz="1200" kern="1200" dirty="0" err="1" smtClean="0">
                <a:solidFill>
                  <a:schemeClr val="tx1"/>
                </a:solidFill>
                <a:latin typeface="Arial" charset="0"/>
                <a:ea typeface="+mn-ea"/>
                <a:cs typeface="Arial" charset="0"/>
              </a:rPr>
              <a:t>pokud</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okolnosti</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za</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kterých</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byl</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cizí</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rozsudek</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vydán</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neporušují</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pravidla</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řádného</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procesu</a:t>
            </a:r>
            <a:r>
              <a:rPr lang="en-GB" sz="1200" kern="1200" dirty="0" smtClean="0">
                <a:solidFill>
                  <a:schemeClr val="tx1"/>
                </a:solidFill>
                <a:latin typeface="Arial" charset="0"/>
                <a:ea typeface="+mn-ea"/>
                <a:cs typeface="Arial" charset="0"/>
              </a:rPr>
              <a:t> v USA, a </a:t>
            </a:r>
            <a:r>
              <a:rPr lang="en-GB" sz="1200" kern="1200" dirty="0" err="1" smtClean="0">
                <a:solidFill>
                  <a:schemeClr val="tx1"/>
                </a:solidFill>
                <a:latin typeface="Arial" charset="0"/>
                <a:ea typeface="+mn-ea"/>
                <a:cs typeface="Arial" charset="0"/>
              </a:rPr>
              <a:t>pokud</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cizí</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soudní</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spor</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nebyl</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založen</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na</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snaze</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vyhnout</a:t>
            </a:r>
            <a:r>
              <a:rPr lang="en-GB" sz="1200" kern="1200" dirty="0" smtClean="0">
                <a:solidFill>
                  <a:schemeClr val="tx1"/>
                </a:solidFill>
                <a:latin typeface="Arial" charset="0"/>
                <a:ea typeface="+mn-ea"/>
                <a:cs typeface="Arial" charset="0"/>
              </a:rPr>
              <a:t> se </a:t>
            </a:r>
            <a:r>
              <a:rPr lang="en-GB" sz="1200" kern="1200" dirty="0" err="1" smtClean="0">
                <a:solidFill>
                  <a:schemeClr val="tx1"/>
                </a:solidFill>
                <a:latin typeface="Arial" charset="0"/>
                <a:ea typeface="+mn-ea"/>
                <a:cs typeface="Arial" charset="0"/>
              </a:rPr>
              <a:t>jurisdikci</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amerických</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soudů</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nebo</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dosáhnout</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cílů</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které</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porušují</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důležitý</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veřejný</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zájem</a:t>
            </a:r>
            <a:r>
              <a:rPr lang="en-GB" sz="1200" kern="1200" dirty="0" smtClean="0">
                <a:solidFill>
                  <a:schemeClr val="tx1"/>
                </a:solidFill>
                <a:latin typeface="Arial" charset="0"/>
                <a:ea typeface="+mn-ea"/>
                <a:cs typeface="Arial" charset="0"/>
              </a:rPr>
              <a:t> USA. </a:t>
            </a:r>
            <a:r>
              <a:rPr lang="en-GB" sz="1200" kern="1200" dirty="0" err="1" smtClean="0">
                <a:solidFill>
                  <a:schemeClr val="tx1"/>
                </a:solidFill>
                <a:latin typeface="Arial" charset="0"/>
                <a:ea typeface="+mn-ea"/>
                <a:cs typeface="Arial" charset="0"/>
              </a:rPr>
              <a:t>Shora</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pojednaný</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rozbor</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uznání</a:t>
            </a:r>
            <a:r>
              <a:rPr lang="en-GB" sz="1200" kern="1200" dirty="0" smtClean="0">
                <a:solidFill>
                  <a:schemeClr val="tx1"/>
                </a:solidFill>
                <a:latin typeface="Arial" charset="0"/>
                <a:ea typeface="+mn-ea"/>
                <a:cs typeface="Arial" charset="0"/>
              </a:rPr>
              <a:t> o </a:t>
            </a:r>
            <a:r>
              <a:rPr lang="en-GB" sz="1200" kern="1200" dirty="0" err="1" smtClean="0">
                <a:solidFill>
                  <a:schemeClr val="tx1"/>
                </a:solidFill>
                <a:latin typeface="Arial" charset="0"/>
                <a:ea typeface="+mn-ea"/>
                <a:cs typeface="Arial" charset="0"/>
              </a:rPr>
              <a:t>výkonu</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cizích</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soudních</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rozhodnutí</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nemohl</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být</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úplný</a:t>
            </a:r>
            <a:r>
              <a:rPr lang="en-GB" sz="1200" kern="1200" dirty="0" smtClean="0">
                <a:solidFill>
                  <a:schemeClr val="tx1"/>
                </a:solidFill>
                <a:latin typeface="Arial" charset="0"/>
                <a:ea typeface="+mn-ea"/>
                <a:cs typeface="Arial" charset="0"/>
              </a:rPr>
              <a:t> a </a:t>
            </a:r>
            <a:r>
              <a:rPr lang="en-GB" sz="1200" kern="1200" dirty="0" err="1" smtClean="0">
                <a:solidFill>
                  <a:schemeClr val="tx1"/>
                </a:solidFill>
                <a:latin typeface="Arial" charset="0"/>
                <a:ea typeface="+mn-ea"/>
                <a:cs typeface="Arial" charset="0"/>
              </a:rPr>
              <a:t>vyčerpávající</a:t>
            </a:r>
            <a:r>
              <a:rPr lang="en-GB" sz="1200" kern="1200" dirty="0" smtClean="0">
                <a:solidFill>
                  <a:schemeClr val="tx1"/>
                </a:solidFill>
                <a:latin typeface="Arial" charset="0"/>
                <a:ea typeface="+mn-ea"/>
                <a:cs typeface="Arial" charset="0"/>
              </a:rPr>
              <a:t>. To </a:t>
            </a:r>
            <a:r>
              <a:rPr lang="en-GB" sz="1200" kern="1200" dirty="0" err="1" smtClean="0">
                <a:solidFill>
                  <a:schemeClr val="tx1"/>
                </a:solidFill>
                <a:latin typeface="Arial" charset="0"/>
                <a:ea typeface="+mn-ea"/>
                <a:cs typeface="Arial" charset="0"/>
              </a:rPr>
              <a:t>ani</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nebylo</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jeho</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cílem</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Tím</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bylo</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spíše</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upozornit</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na</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fakt</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že</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cizí</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rozsudek</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např</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rozsudek</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českého</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soudu</a:t>
            </a:r>
            <a:r>
              <a:rPr lang="en-GB" sz="1200" kern="1200" dirty="0" smtClean="0">
                <a:solidFill>
                  <a:schemeClr val="tx1"/>
                </a:solidFill>
                <a:latin typeface="Arial" charset="0"/>
                <a:ea typeface="+mn-ea"/>
                <a:cs typeface="Arial" charset="0"/>
              </a:rPr>
              <a:t>, je </a:t>
            </a:r>
            <a:r>
              <a:rPr lang="en-GB" sz="1200" kern="1200" dirty="0" err="1" smtClean="0">
                <a:solidFill>
                  <a:schemeClr val="tx1"/>
                </a:solidFill>
                <a:latin typeface="Arial" charset="0"/>
                <a:ea typeface="+mn-ea"/>
                <a:cs typeface="Arial" charset="0"/>
              </a:rPr>
              <a:t>vůbec</a:t>
            </a:r>
            <a:r>
              <a:rPr lang="en-GB" sz="1200" kern="1200" dirty="0" smtClean="0">
                <a:solidFill>
                  <a:schemeClr val="tx1"/>
                </a:solidFill>
                <a:latin typeface="Arial" charset="0"/>
                <a:ea typeface="+mn-ea"/>
                <a:cs typeface="Arial" charset="0"/>
              </a:rPr>
              <a:t> v USA </a:t>
            </a:r>
            <a:r>
              <a:rPr lang="en-GB" sz="1200" kern="1200" dirty="0" err="1" smtClean="0">
                <a:solidFill>
                  <a:schemeClr val="tx1"/>
                </a:solidFill>
                <a:latin typeface="Arial" charset="0"/>
                <a:ea typeface="+mn-ea"/>
                <a:cs typeface="Arial" charset="0"/>
              </a:rPr>
              <a:t>použitelný</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Pokud</a:t>
            </a:r>
            <a:r>
              <a:rPr lang="en-GB" sz="1200" kern="1200" dirty="0" smtClean="0">
                <a:solidFill>
                  <a:schemeClr val="tx1"/>
                </a:solidFill>
                <a:latin typeface="Arial" charset="0"/>
                <a:ea typeface="+mn-ea"/>
                <a:cs typeface="Arial" charset="0"/>
              </a:rPr>
              <a:t> se v </a:t>
            </a:r>
            <a:r>
              <a:rPr lang="en-GB" sz="1200" kern="1200" dirty="0" err="1" smtClean="0">
                <a:solidFill>
                  <a:schemeClr val="tx1"/>
                </a:solidFill>
                <a:latin typeface="Arial" charset="0"/>
                <a:ea typeface="+mn-ea"/>
                <a:cs typeface="Arial" charset="0"/>
              </a:rPr>
              <a:t>praxi</a:t>
            </a:r>
            <a:r>
              <a:rPr lang="en-GB" sz="1200" kern="1200" dirty="0" smtClean="0">
                <a:solidFill>
                  <a:schemeClr val="tx1"/>
                </a:solidFill>
                <a:latin typeface="Arial" charset="0"/>
                <a:ea typeface="+mn-ea"/>
                <a:cs typeface="Arial" charset="0"/>
              </a:rPr>
              <a:t> s </a:t>
            </a:r>
            <a:r>
              <a:rPr lang="en-GB" sz="1200" kern="1200" dirty="0" err="1" smtClean="0">
                <a:solidFill>
                  <a:schemeClr val="tx1"/>
                </a:solidFill>
                <a:latin typeface="Arial" charset="0"/>
                <a:ea typeface="+mn-ea"/>
                <a:cs typeface="Arial" charset="0"/>
              </a:rPr>
              <a:t>takovým</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případem</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setkáme</a:t>
            </a:r>
            <a:r>
              <a:rPr lang="en-GB" sz="1200" kern="1200" dirty="0" smtClean="0">
                <a:solidFill>
                  <a:schemeClr val="tx1"/>
                </a:solidFill>
                <a:latin typeface="Arial" charset="0"/>
                <a:ea typeface="+mn-ea"/>
                <a:cs typeface="Arial" charset="0"/>
              </a:rPr>
              <a:t> (a ty </a:t>
            </a:r>
            <a:r>
              <a:rPr lang="en-GB" sz="1200" kern="1200" dirty="0" err="1" smtClean="0">
                <a:solidFill>
                  <a:schemeClr val="tx1"/>
                </a:solidFill>
                <a:latin typeface="Arial" charset="0"/>
                <a:ea typeface="+mn-ea"/>
                <a:cs typeface="Arial" charset="0"/>
              </a:rPr>
              <a:t>případy</a:t>
            </a:r>
            <a:r>
              <a:rPr lang="en-GB" sz="1200" kern="1200" dirty="0" smtClean="0">
                <a:solidFill>
                  <a:schemeClr val="tx1"/>
                </a:solidFill>
                <a:latin typeface="Arial" charset="0"/>
                <a:ea typeface="+mn-ea"/>
                <a:cs typeface="Arial" charset="0"/>
              </a:rPr>
              <a:t> se </a:t>
            </a:r>
            <a:r>
              <a:rPr lang="en-GB" sz="1200" kern="1200" dirty="0" err="1" smtClean="0">
                <a:solidFill>
                  <a:schemeClr val="tx1"/>
                </a:solidFill>
                <a:latin typeface="Arial" charset="0"/>
                <a:ea typeface="+mn-ea"/>
                <a:cs typeface="Arial" charset="0"/>
              </a:rPr>
              <a:t>mohou</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stát</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neobejdeme</a:t>
            </a:r>
            <a:r>
              <a:rPr lang="en-GB" sz="1200" kern="1200" dirty="0" smtClean="0">
                <a:solidFill>
                  <a:schemeClr val="tx1"/>
                </a:solidFill>
                <a:latin typeface="Arial" charset="0"/>
                <a:ea typeface="+mn-ea"/>
                <a:cs typeface="Arial" charset="0"/>
              </a:rPr>
              <a:t> se bez </a:t>
            </a:r>
            <a:r>
              <a:rPr lang="en-GB" sz="1200" kern="1200" dirty="0" err="1" smtClean="0">
                <a:solidFill>
                  <a:schemeClr val="tx1"/>
                </a:solidFill>
                <a:latin typeface="Arial" charset="0"/>
                <a:ea typeface="+mn-ea"/>
                <a:cs typeface="Arial" charset="0"/>
              </a:rPr>
              <a:t>podrobnější</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porady</a:t>
            </a:r>
            <a:r>
              <a:rPr lang="en-GB" sz="1200" kern="1200" dirty="0" smtClean="0">
                <a:solidFill>
                  <a:schemeClr val="tx1"/>
                </a:solidFill>
                <a:latin typeface="Arial" charset="0"/>
                <a:ea typeface="+mn-ea"/>
                <a:cs typeface="Arial" charset="0"/>
              </a:rPr>
              <a:t> a </a:t>
            </a:r>
            <a:r>
              <a:rPr lang="en-GB" sz="1200" kern="1200" dirty="0" err="1" smtClean="0">
                <a:solidFill>
                  <a:schemeClr val="tx1"/>
                </a:solidFill>
                <a:latin typeface="Arial" charset="0"/>
                <a:ea typeface="+mn-ea"/>
                <a:cs typeface="Arial" charset="0"/>
              </a:rPr>
              <a:t>případně</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další</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pomoci</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nějakého</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amerického</a:t>
            </a:r>
            <a:r>
              <a:rPr lang="en-GB" sz="1200" kern="1200" dirty="0" smtClean="0">
                <a:solidFill>
                  <a:schemeClr val="tx1"/>
                </a:solidFill>
                <a:latin typeface="Arial" charset="0"/>
                <a:ea typeface="+mn-ea"/>
                <a:cs typeface="Arial" charset="0"/>
              </a:rPr>
              <a:t> </a:t>
            </a:r>
            <a:r>
              <a:rPr lang="en-GB" sz="1200" kern="1200" dirty="0" err="1" smtClean="0">
                <a:solidFill>
                  <a:schemeClr val="tx1"/>
                </a:solidFill>
                <a:latin typeface="Arial" charset="0"/>
                <a:ea typeface="+mn-ea"/>
                <a:cs typeface="Arial" charset="0"/>
              </a:rPr>
              <a:t>kolegy</a:t>
            </a:r>
            <a:r>
              <a:rPr lang="en-GB" sz="1200" kern="1200" dirty="0" smtClean="0">
                <a:solidFill>
                  <a:schemeClr val="tx1"/>
                </a:solidFill>
                <a:latin typeface="Arial" charset="0"/>
                <a:ea typeface="+mn-ea"/>
                <a:cs typeface="Arial" charset="0"/>
              </a:rPr>
              <a:t>.</a:t>
            </a:r>
            <a:r>
              <a:rPr lang="en-GB" dirty="0" smtClean="0"/>
              <a:t> </a:t>
            </a:r>
          </a:p>
          <a:p>
            <a:pPr marL="0" indent="0">
              <a:buFont typeface="Arial" panose="020B0604020202020204" pitchFamily="34" charset="0"/>
              <a:buNone/>
            </a:pPr>
            <a:endParaRPr lang="cs-CZ" sz="1200" b="0" i="0" kern="1200" baseline="0" dirty="0" smtClean="0">
              <a:solidFill>
                <a:schemeClr val="tx1"/>
              </a:solidFill>
              <a:effectLst/>
              <a:latin typeface="Arial" charset="0"/>
              <a:ea typeface="+mn-ea"/>
              <a:cs typeface="Arial" charset="0"/>
            </a:endParaRPr>
          </a:p>
          <a:p>
            <a:pPr marL="0" indent="0">
              <a:buFont typeface="Arial" panose="020B0604020202020204" pitchFamily="34" charset="0"/>
              <a:buNone/>
            </a:pPr>
            <a:endParaRPr lang="cs-CZ" sz="1200" b="0" i="0" kern="1200" baseline="0" dirty="0" smtClean="0">
              <a:solidFill>
                <a:schemeClr val="tx1"/>
              </a:solidFill>
              <a:effectLst/>
              <a:latin typeface="Arial" charset="0"/>
              <a:ea typeface="+mn-ea"/>
              <a:cs typeface="Arial" charset="0"/>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1C40A6DB-A4EA-4A49-AE92-BDCDD8F98083}" type="slidenum">
              <a:rPr lang="en-GB" smtClean="0"/>
              <a:pPr/>
              <a:t>10</a:t>
            </a:fld>
            <a:endParaRPr lang="en-GB"/>
          </a:p>
        </p:txBody>
      </p:sp>
    </p:spTree>
    <p:extLst>
      <p:ext uri="{BB962C8B-B14F-4D97-AF65-F5344CB8AC3E}">
        <p14:creationId xmlns:p14="http://schemas.microsoft.com/office/powerpoint/2010/main" val="630775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cs-CZ" sz="1200" b="0" i="0" kern="1200" baseline="0" dirty="0" smtClean="0">
                <a:solidFill>
                  <a:schemeClr val="tx1"/>
                </a:solidFill>
                <a:effectLst/>
                <a:latin typeface="Arial" charset="0"/>
                <a:ea typeface="+mn-ea"/>
                <a:cs typeface="Arial" charset="0"/>
              </a:rPr>
              <a:t>https://www.state.gov/documents/organization/180815.pdf (</a:t>
            </a:r>
            <a:r>
              <a:rPr lang="en-GB" sz="1200" dirty="0" smtClean="0"/>
              <a:t>Agreement </a:t>
            </a:r>
            <a:r>
              <a:rPr lang="cs-CZ" sz="1200" dirty="0" smtClean="0"/>
              <a:t>on </a:t>
            </a:r>
            <a:r>
              <a:rPr lang="cs-CZ" sz="1200" dirty="0" err="1" smtClean="0"/>
              <a:t>Mutual</a:t>
            </a:r>
            <a:r>
              <a:rPr lang="cs-CZ" sz="1200" dirty="0" smtClean="0"/>
              <a:t> </a:t>
            </a:r>
            <a:r>
              <a:rPr lang="cs-CZ" sz="1200" dirty="0" err="1" smtClean="0"/>
              <a:t>Legal</a:t>
            </a:r>
            <a:r>
              <a:rPr lang="cs-CZ" sz="1200" dirty="0" smtClean="0"/>
              <a:t> </a:t>
            </a:r>
            <a:r>
              <a:rPr lang="cs-CZ" sz="1200" dirty="0" err="1" smtClean="0"/>
              <a:t>Assistance</a:t>
            </a:r>
            <a:r>
              <a:rPr lang="cs-CZ" sz="1200" dirty="0" smtClean="0"/>
              <a:t> </a:t>
            </a:r>
            <a:r>
              <a:rPr lang="cs-CZ" sz="1200" dirty="0" err="1" smtClean="0"/>
              <a:t>between</a:t>
            </a:r>
            <a:r>
              <a:rPr lang="cs-CZ" sz="1200" dirty="0" smtClean="0"/>
              <a:t> </a:t>
            </a:r>
            <a:r>
              <a:rPr lang="cs-CZ" sz="1200" dirty="0" err="1" smtClean="0"/>
              <a:t>the</a:t>
            </a:r>
            <a:r>
              <a:rPr lang="cs-CZ" sz="1200" dirty="0" smtClean="0"/>
              <a:t> United </a:t>
            </a:r>
            <a:r>
              <a:rPr lang="cs-CZ" sz="1200" dirty="0" err="1" smtClean="0"/>
              <a:t>States</a:t>
            </a:r>
            <a:r>
              <a:rPr lang="cs-CZ" sz="1200" dirty="0" smtClean="0"/>
              <a:t> </a:t>
            </a:r>
            <a:r>
              <a:rPr lang="cs-CZ" sz="1200" dirty="0" err="1" smtClean="0"/>
              <a:t>of</a:t>
            </a:r>
            <a:r>
              <a:rPr lang="cs-CZ" sz="1200" dirty="0" smtClean="0"/>
              <a:t> America and </a:t>
            </a:r>
            <a:r>
              <a:rPr lang="cs-CZ" sz="1200" dirty="0" err="1" smtClean="0"/>
              <a:t>the</a:t>
            </a:r>
            <a:r>
              <a:rPr lang="cs-CZ" sz="1200" dirty="0" smtClean="0"/>
              <a:t> EU)</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cs-CZ" sz="1200" b="0" i="0" kern="1200" baseline="0" dirty="0" smtClean="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cs-CZ" sz="1200" b="0" i="0" kern="1200" baseline="0" dirty="0" smtClean="0">
              <a:solidFill>
                <a:schemeClr val="tx1"/>
              </a:solidFill>
              <a:effectLst/>
              <a:latin typeface="Arial" charset="0"/>
              <a:ea typeface="+mn-ea"/>
              <a:cs typeface="Arial" charset="0"/>
            </a:endParaRPr>
          </a:p>
          <a:p>
            <a:pPr marL="0" indent="0">
              <a:buFont typeface="Arial" panose="020B0604020202020204" pitchFamily="34" charset="0"/>
              <a:buNone/>
            </a:pPr>
            <a:r>
              <a:rPr lang="cs-CZ" sz="1200" b="0" i="0" kern="1200" baseline="0" dirty="0" smtClean="0">
                <a:solidFill>
                  <a:schemeClr val="tx1"/>
                </a:solidFill>
                <a:effectLst/>
                <a:latin typeface="Arial" charset="0"/>
                <a:ea typeface="+mn-ea"/>
                <a:cs typeface="Arial" charset="0"/>
              </a:rPr>
              <a:t> </a:t>
            </a:r>
          </a:p>
        </p:txBody>
      </p:sp>
      <p:sp>
        <p:nvSpPr>
          <p:cNvPr id="4" name="Slide Number Placeholder 3"/>
          <p:cNvSpPr>
            <a:spLocks noGrp="1"/>
          </p:cNvSpPr>
          <p:nvPr>
            <p:ph type="sldNum" sz="quarter" idx="10"/>
          </p:nvPr>
        </p:nvSpPr>
        <p:spPr/>
        <p:txBody>
          <a:bodyPr/>
          <a:lstStyle/>
          <a:p>
            <a:fld id="{1C40A6DB-A4EA-4A49-AE92-BDCDD8F98083}" type="slidenum">
              <a:rPr lang="en-GB" smtClean="0"/>
              <a:pPr/>
              <a:t>11</a:t>
            </a:fld>
            <a:endParaRPr lang="en-GB"/>
          </a:p>
        </p:txBody>
      </p:sp>
    </p:spTree>
    <p:extLst>
      <p:ext uri="{BB962C8B-B14F-4D97-AF65-F5344CB8AC3E}">
        <p14:creationId xmlns:p14="http://schemas.microsoft.com/office/powerpoint/2010/main" val="3874294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21000"/>
              </a:lnSpc>
              <a:spcBef>
                <a:spcPts val="300"/>
              </a:spcBef>
              <a:spcAft>
                <a:spcPts val="300"/>
              </a:spcAft>
              <a:buClr>
                <a:srgbClr val="C75B12"/>
              </a:buClr>
              <a:buSzTx/>
              <a:buFont typeface="Wingdings" panose="05000000000000000000" pitchFamily="2" charset="2"/>
              <a:buNone/>
              <a:tabLst/>
              <a:defRPr/>
            </a:pPr>
            <a:r>
              <a:rPr lang="cs-CZ" b="1" dirty="0" smtClean="0"/>
              <a:t>Haagská úmluva o </a:t>
            </a:r>
            <a:r>
              <a:rPr lang="cs-CZ" b="1" dirty="0" err="1" smtClean="0"/>
              <a:t>apostile</a:t>
            </a:r>
            <a:r>
              <a:rPr lang="cs-CZ" b="1" dirty="0" smtClean="0"/>
              <a:t> (</a:t>
            </a:r>
            <a:r>
              <a:rPr lang="cs-CZ" b="1" dirty="0" err="1" smtClean="0"/>
              <a:t>Hague</a:t>
            </a:r>
            <a:r>
              <a:rPr lang="cs-CZ" b="1" dirty="0" smtClean="0"/>
              <a:t> </a:t>
            </a:r>
            <a:r>
              <a:rPr lang="cs-CZ" b="1" dirty="0" err="1" smtClean="0"/>
              <a:t>convention</a:t>
            </a:r>
            <a:r>
              <a:rPr lang="cs-CZ" b="1" dirty="0" smtClean="0"/>
              <a:t> on </a:t>
            </a:r>
            <a:r>
              <a:rPr lang="cs-CZ" b="1" dirty="0" err="1" smtClean="0"/>
              <a:t>apostille</a:t>
            </a:r>
            <a:r>
              <a:rPr lang="cs-CZ" b="1" dirty="0" smtClean="0"/>
              <a:t> = </a:t>
            </a:r>
            <a:r>
              <a:rPr kumimoji="0" lang="cs-CZ" sz="1400" b="0" i="0" u="none" strike="noStrike" kern="0" cap="none" spc="0" normalizeH="0" baseline="0" noProof="0" dirty="0" err="1" smtClean="0">
                <a:ln>
                  <a:noFill/>
                </a:ln>
                <a:solidFill>
                  <a:srgbClr val="000000"/>
                </a:solidFill>
                <a:effectLst/>
                <a:uLnTx/>
                <a:uFillTx/>
                <a:latin typeface="Arial"/>
                <a:ea typeface="+mn-ea"/>
                <a:cs typeface="+mn-cs"/>
              </a:rPr>
              <a:t>Convention</a:t>
            </a:r>
            <a:r>
              <a:rPr kumimoji="0" lang="cs-CZ" sz="1400" b="0" i="0" u="none" strike="noStrike" kern="0" cap="none" spc="0" normalizeH="0" baseline="0" noProof="0" dirty="0" smtClean="0">
                <a:ln>
                  <a:noFill/>
                </a:ln>
                <a:solidFill>
                  <a:srgbClr val="000000"/>
                </a:solidFill>
                <a:effectLst/>
                <a:uLnTx/>
                <a:uFillTx/>
                <a:latin typeface="Arial"/>
                <a:ea typeface="+mn-ea"/>
                <a:cs typeface="+mn-cs"/>
              </a:rPr>
              <a:t> </a:t>
            </a:r>
            <a:r>
              <a:rPr kumimoji="0" lang="cs-CZ" sz="1400" b="0" i="0" u="none" strike="noStrike" kern="0" cap="none" spc="0" normalizeH="0" baseline="0" noProof="0" dirty="0" err="1" smtClean="0">
                <a:ln>
                  <a:noFill/>
                </a:ln>
                <a:solidFill>
                  <a:srgbClr val="000000"/>
                </a:solidFill>
                <a:effectLst/>
                <a:uLnTx/>
                <a:uFillTx/>
                <a:latin typeface="Arial"/>
                <a:ea typeface="+mn-ea"/>
                <a:cs typeface="+mn-cs"/>
              </a:rPr>
              <a:t>of</a:t>
            </a:r>
            <a:r>
              <a:rPr kumimoji="0" lang="cs-CZ" sz="1400" b="0" i="0" u="none" strike="noStrike" kern="0" cap="none" spc="0" normalizeH="0" baseline="0" noProof="0" dirty="0" smtClean="0">
                <a:ln>
                  <a:noFill/>
                </a:ln>
                <a:solidFill>
                  <a:srgbClr val="000000"/>
                </a:solidFill>
                <a:effectLst/>
                <a:uLnTx/>
                <a:uFillTx/>
                <a:latin typeface="Arial"/>
                <a:ea typeface="+mn-ea"/>
                <a:cs typeface="+mn-cs"/>
              </a:rPr>
              <a:t> 5 </a:t>
            </a:r>
            <a:r>
              <a:rPr kumimoji="0" lang="cs-CZ" sz="1400" b="0" i="0" u="none" strike="noStrike" kern="0" cap="none" spc="0" normalizeH="0" baseline="0" noProof="0" dirty="0" err="1" smtClean="0">
                <a:ln>
                  <a:noFill/>
                </a:ln>
                <a:solidFill>
                  <a:srgbClr val="000000"/>
                </a:solidFill>
                <a:effectLst/>
                <a:uLnTx/>
                <a:uFillTx/>
                <a:latin typeface="Arial"/>
                <a:ea typeface="+mn-ea"/>
                <a:cs typeface="+mn-cs"/>
              </a:rPr>
              <a:t>October</a:t>
            </a:r>
            <a:r>
              <a:rPr kumimoji="0" lang="cs-CZ" sz="1400" b="0" i="0" u="none" strike="noStrike" kern="0" cap="none" spc="0" normalizeH="0" baseline="0" noProof="0" dirty="0" smtClean="0">
                <a:ln>
                  <a:noFill/>
                </a:ln>
                <a:solidFill>
                  <a:srgbClr val="000000"/>
                </a:solidFill>
                <a:effectLst/>
                <a:uLnTx/>
                <a:uFillTx/>
                <a:latin typeface="Arial"/>
                <a:ea typeface="+mn-ea"/>
                <a:cs typeface="+mn-cs"/>
              </a:rPr>
              <a:t> 1961 </a:t>
            </a:r>
            <a:r>
              <a:rPr kumimoji="0" lang="cs-CZ" sz="1400" b="0" i="0" u="none" strike="noStrike" kern="0" cap="none" spc="0" normalizeH="0" baseline="0" noProof="0" dirty="0" err="1" smtClean="0">
                <a:ln>
                  <a:noFill/>
                </a:ln>
                <a:solidFill>
                  <a:srgbClr val="000000"/>
                </a:solidFill>
                <a:effectLst/>
                <a:uLnTx/>
                <a:uFillTx/>
                <a:latin typeface="Arial"/>
                <a:ea typeface="+mn-ea"/>
                <a:cs typeface="+mn-cs"/>
              </a:rPr>
              <a:t>Abolishing</a:t>
            </a:r>
            <a:r>
              <a:rPr kumimoji="0" lang="cs-CZ" sz="1400" b="0" i="0" u="none" strike="noStrike" kern="0" cap="none" spc="0" normalizeH="0" baseline="0" noProof="0" dirty="0" smtClean="0">
                <a:ln>
                  <a:noFill/>
                </a:ln>
                <a:solidFill>
                  <a:srgbClr val="000000"/>
                </a:solidFill>
                <a:effectLst/>
                <a:uLnTx/>
                <a:uFillTx/>
                <a:latin typeface="Arial"/>
                <a:ea typeface="+mn-ea"/>
                <a:cs typeface="+mn-cs"/>
              </a:rPr>
              <a:t> </a:t>
            </a:r>
            <a:r>
              <a:rPr kumimoji="0" lang="cs-CZ" sz="1400" b="0" i="0" u="none" strike="noStrike" kern="0" cap="none" spc="0" normalizeH="0" baseline="0" noProof="0" dirty="0" err="1" smtClean="0">
                <a:ln>
                  <a:noFill/>
                </a:ln>
                <a:solidFill>
                  <a:srgbClr val="000000"/>
                </a:solidFill>
                <a:effectLst/>
                <a:uLnTx/>
                <a:uFillTx/>
                <a:latin typeface="Arial"/>
                <a:ea typeface="+mn-ea"/>
                <a:cs typeface="+mn-cs"/>
              </a:rPr>
              <a:t>the</a:t>
            </a:r>
            <a:r>
              <a:rPr kumimoji="0" lang="cs-CZ" sz="1400" b="0" i="0" u="none" strike="noStrike" kern="0" cap="none" spc="0" normalizeH="0" baseline="0" noProof="0" dirty="0" smtClean="0">
                <a:ln>
                  <a:noFill/>
                </a:ln>
                <a:solidFill>
                  <a:srgbClr val="000000"/>
                </a:solidFill>
                <a:effectLst/>
                <a:uLnTx/>
                <a:uFillTx/>
                <a:latin typeface="Arial"/>
                <a:ea typeface="+mn-ea"/>
                <a:cs typeface="+mn-cs"/>
              </a:rPr>
              <a:t> </a:t>
            </a:r>
            <a:r>
              <a:rPr kumimoji="0" lang="cs-CZ" sz="1400" b="0" i="0" u="none" strike="noStrike" kern="0" cap="none" spc="0" normalizeH="0" baseline="0" noProof="0" dirty="0" err="1" smtClean="0">
                <a:ln>
                  <a:noFill/>
                </a:ln>
                <a:solidFill>
                  <a:srgbClr val="000000"/>
                </a:solidFill>
                <a:effectLst/>
                <a:uLnTx/>
                <a:uFillTx/>
                <a:latin typeface="Arial"/>
                <a:ea typeface="+mn-ea"/>
                <a:cs typeface="+mn-cs"/>
              </a:rPr>
              <a:t>Requirement</a:t>
            </a:r>
            <a:r>
              <a:rPr kumimoji="0" lang="cs-CZ" sz="1400" b="0" i="0" u="none" strike="noStrike" kern="0" cap="none" spc="0" normalizeH="0" baseline="0" noProof="0" dirty="0" smtClean="0">
                <a:ln>
                  <a:noFill/>
                </a:ln>
                <a:solidFill>
                  <a:srgbClr val="000000"/>
                </a:solidFill>
                <a:effectLst/>
                <a:uLnTx/>
                <a:uFillTx/>
                <a:latin typeface="Arial"/>
                <a:ea typeface="+mn-ea"/>
                <a:cs typeface="+mn-cs"/>
              </a:rPr>
              <a:t> </a:t>
            </a:r>
            <a:r>
              <a:rPr kumimoji="0" lang="cs-CZ" sz="1400" b="0" i="0" u="none" strike="noStrike" kern="0" cap="none" spc="0" normalizeH="0" baseline="0" noProof="0" dirty="0" err="1" smtClean="0">
                <a:ln>
                  <a:noFill/>
                </a:ln>
                <a:solidFill>
                  <a:srgbClr val="000000"/>
                </a:solidFill>
                <a:effectLst/>
                <a:uLnTx/>
                <a:uFillTx/>
                <a:latin typeface="Arial"/>
                <a:ea typeface="+mn-ea"/>
                <a:cs typeface="+mn-cs"/>
              </a:rPr>
              <a:t>of</a:t>
            </a:r>
            <a:r>
              <a:rPr kumimoji="0" lang="cs-CZ" sz="1400" b="0" i="0" u="none" strike="noStrike" kern="0" cap="none" spc="0" normalizeH="0" baseline="0" noProof="0" dirty="0" smtClean="0">
                <a:ln>
                  <a:noFill/>
                </a:ln>
                <a:solidFill>
                  <a:srgbClr val="000000"/>
                </a:solidFill>
                <a:effectLst/>
                <a:uLnTx/>
                <a:uFillTx/>
                <a:latin typeface="Arial"/>
                <a:ea typeface="+mn-ea"/>
                <a:cs typeface="+mn-cs"/>
              </a:rPr>
              <a:t> </a:t>
            </a:r>
            <a:r>
              <a:rPr kumimoji="0" lang="cs-CZ" sz="1400" b="0" i="0" u="none" strike="noStrike" kern="0" cap="none" spc="0" normalizeH="0" baseline="0" noProof="0" dirty="0" err="1" smtClean="0">
                <a:ln>
                  <a:noFill/>
                </a:ln>
                <a:solidFill>
                  <a:srgbClr val="000000"/>
                </a:solidFill>
                <a:effectLst/>
                <a:uLnTx/>
                <a:uFillTx/>
                <a:latin typeface="Arial"/>
                <a:ea typeface="+mn-ea"/>
                <a:cs typeface="+mn-cs"/>
              </a:rPr>
              <a:t>Legalisation</a:t>
            </a:r>
            <a:r>
              <a:rPr kumimoji="0" lang="cs-CZ" sz="1400" b="0" i="0" u="none" strike="noStrike" kern="0" cap="none" spc="0" normalizeH="0" baseline="0" noProof="0" dirty="0" smtClean="0">
                <a:ln>
                  <a:noFill/>
                </a:ln>
                <a:solidFill>
                  <a:srgbClr val="000000"/>
                </a:solidFill>
                <a:effectLst/>
                <a:uLnTx/>
                <a:uFillTx/>
                <a:latin typeface="Arial"/>
                <a:ea typeface="+mn-ea"/>
                <a:cs typeface="+mn-cs"/>
              </a:rPr>
              <a:t> </a:t>
            </a:r>
            <a:r>
              <a:rPr kumimoji="0" lang="cs-CZ" sz="1400" b="0" i="0" u="none" strike="noStrike" kern="0" cap="none" spc="0" normalizeH="0" baseline="0" noProof="0" dirty="0" err="1" smtClean="0">
                <a:ln>
                  <a:noFill/>
                </a:ln>
                <a:solidFill>
                  <a:srgbClr val="000000"/>
                </a:solidFill>
                <a:effectLst/>
                <a:uLnTx/>
                <a:uFillTx/>
                <a:latin typeface="Arial"/>
                <a:ea typeface="+mn-ea"/>
                <a:cs typeface="+mn-cs"/>
              </a:rPr>
              <a:t>for</a:t>
            </a:r>
            <a:r>
              <a:rPr kumimoji="0" lang="cs-CZ" sz="1400" b="0" i="0" u="none" strike="noStrike" kern="0" cap="none" spc="0" normalizeH="0" baseline="0" noProof="0" dirty="0" smtClean="0">
                <a:ln>
                  <a:noFill/>
                </a:ln>
                <a:solidFill>
                  <a:srgbClr val="000000"/>
                </a:solidFill>
                <a:effectLst/>
                <a:uLnTx/>
                <a:uFillTx/>
                <a:latin typeface="Arial"/>
                <a:ea typeface="+mn-ea"/>
                <a:cs typeface="+mn-cs"/>
              </a:rPr>
              <a:t> </a:t>
            </a:r>
            <a:r>
              <a:rPr kumimoji="0" lang="cs-CZ" sz="1400" b="0" i="0" u="none" strike="noStrike" kern="0" cap="none" spc="0" normalizeH="0" baseline="0" noProof="0" dirty="0" err="1" smtClean="0">
                <a:ln>
                  <a:noFill/>
                </a:ln>
                <a:solidFill>
                  <a:srgbClr val="000000"/>
                </a:solidFill>
                <a:effectLst/>
                <a:uLnTx/>
                <a:uFillTx/>
                <a:latin typeface="Arial"/>
                <a:ea typeface="+mn-ea"/>
                <a:cs typeface="+mn-cs"/>
              </a:rPr>
              <a:t>Foreign</a:t>
            </a:r>
            <a:r>
              <a:rPr kumimoji="0" lang="cs-CZ" sz="1400" b="0" i="0" u="none" strike="noStrike" kern="0" cap="none" spc="0" normalizeH="0" baseline="0" noProof="0" dirty="0" smtClean="0">
                <a:ln>
                  <a:noFill/>
                </a:ln>
                <a:solidFill>
                  <a:srgbClr val="000000"/>
                </a:solidFill>
                <a:effectLst/>
                <a:uLnTx/>
                <a:uFillTx/>
                <a:latin typeface="Arial"/>
                <a:ea typeface="+mn-ea"/>
                <a:cs typeface="+mn-cs"/>
              </a:rPr>
              <a:t> Public </a:t>
            </a:r>
            <a:r>
              <a:rPr kumimoji="0" lang="cs-CZ" sz="1400" b="0" i="0" u="none" strike="noStrike" kern="0" cap="none" spc="0" normalizeH="0" baseline="0" noProof="0" dirty="0" err="1" smtClean="0">
                <a:ln>
                  <a:noFill/>
                </a:ln>
                <a:solidFill>
                  <a:srgbClr val="000000"/>
                </a:solidFill>
                <a:effectLst/>
                <a:uLnTx/>
                <a:uFillTx/>
                <a:latin typeface="Arial"/>
                <a:ea typeface="+mn-ea"/>
                <a:cs typeface="+mn-cs"/>
              </a:rPr>
              <a:t>Documents</a:t>
            </a:r>
            <a:r>
              <a:rPr kumimoji="0" lang="cs-CZ" sz="1400" b="0" i="0" u="none" strike="noStrike" kern="0" cap="none" spc="0" normalizeH="0" baseline="0" noProof="0" dirty="0" smtClean="0">
                <a:ln>
                  <a:noFill/>
                </a:ln>
                <a:solidFill>
                  <a:srgbClr val="000000"/>
                </a:solidFill>
                <a:effectLst/>
                <a:uLnTx/>
                <a:uFillTx/>
                <a:latin typeface="Arial"/>
                <a:ea typeface="+mn-ea"/>
                <a:cs typeface="+mn-cs"/>
              </a:rPr>
              <a:t> </a:t>
            </a:r>
            <a:r>
              <a:rPr lang="cs-CZ" b="1" dirty="0" smtClean="0"/>
              <a:t>)</a:t>
            </a:r>
          </a:p>
          <a:p>
            <a:r>
              <a:rPr lang="en-GB" dirty="0" smtClean="0"/>
              <a:t>Article 1 </a:t>
            </a:r>
          </a:p>
          <a:p>
            <a:r>
              <a:rPr lang="en-GB" dirty="0" smtClean="0"/>
              <a:t>The present Convention shall apply to public documents which have been executed in the territory of one Contracting State and which have to be produced in the territory of another Contracting State. </a:t>
            </a:r>
          </a:p>
          <a:p>
            <a:r>
              <a:rPr lang="en-GB" dirty="0" smtClean="0"/>
              <a:t>For the purposes of the present Convention, the following </a:t>
            </a:r>
            <a:r>
              <a:rPr lang="en-GB" b="1" dirty="0" smtClean="0"/>
              <a:t>are deemed to be public documents</a:t>
            </a:r>
            <a:r>
              <a:rPr lang="en-GB" dirty="0" smtClean="0"/>
              <a:t>: </a:t>
            </a:r>
          </a:p>
          <a:p>
            <a:r>
              <a:rPr lang="en-GB" i="1" dirty="0" smtClean="0"/>
              <a:t>a)</a:t>
            </a:r>
            <a:r>
              <a:rPr lang="en-GB" dirty="0" smtClean="0"/>
              <a:t>  documents emanating from an authority or an official connected with the courts or tribunals of the State, including those emanating from a public prosecutor, a clerk of a court or a process-server ("</a:t>
            </a:r>
            <a:r>
              <a:rPr lang="en-GB" i="1" dirty="0" err="1" smtClean="0"/>
              <a:t>huissier</a:t>
            </a:r>
            <a:r>
              <a:rPr lang="en-GB" i="1" dirty="0" smtClean="0"/>
              <a:t> de justice</a:t>
            </a:r>
            <a:r>
              <a:rPr lang="en-GB" dirty="0" smtClean="0"/>
              <a:t>"); </a:t>
            </a:r>
            <a:br>
              <a:rPr lang="en-GB" dirty="0" smtClean="0"/>
            </a:br>
            <a:r>
              <a:rPr lang="en-GB" i="1" dirty="0" smtClean="0"/>
              <a:t>b)</a:t>
            </a:r>
            <a:r>
              <a:rPr lang="en-GB" dirty="0" smtClean="0"/>
              <a:t>  administrative documents; </a:t>
            </a:r>
            <a:br>
              <a:rPr lang="en-GB" dirty="0" smtClean="0"/>
            </a:br>
            <a:r>
              <a:rPr lang="en-GB" i="1" dirty="0" smtClean="0"/>
              <a:t>c)</a:t>
            </a:r>
            <a:r>
              <a:rPr lang="en-GB" dirty="0" smtClean="0"/>
              <a:t>  notarial acts; </a:t>
            </a:r>
            <a:br>
              <a:rPr lang="en-GB" dirty="0" smtClean="0"/>
            </a:br>
            <a:r>
              <a:rPr lang="en-GB" i="1" dirty="0" smtClean="0"/>
              <a:t>d)</a:t>
            </a:r>
            <a:r>
              <a:rPr lang="en-GB" dirty="0" smtClean="0"/>
              <a:t>  official certificates which are placed on documents signed by persons in their private capacity, such as official certificates recording the registration of a document or the fact that it was in existence on a certain date and official and notarial authentications of signatures. </a:t>
            </a:r>
          </a:p>
          <a:p>
            <a:r>
              <a:rPr lang="en-GB" dirty="0" smtClean="0"/>
              <a:t>However, the present Convention shall not apply: </a:t>
            </a:r>
          </a:p>
          <a:p>
            <a:r>
              <a:rPr lang="en-GB" i="1" dirty="0" smtClean="0"/>
              <a:t>a)</a:t>
            </a:r>
            <a:r>
              <a:rPr lang="en-GB" dirty="0" smtClean="0"/>
              <a:t>  to documents executed by diplomatic or consular agents; </a:t>
            </a:r>
            <a:br>
              <a:rPr lang="en-GB" dirty="0" smtClean="0"/>
            </a:br>
            <a:r>
              <a:rPr lang="en-GB" i="1" dirty="0" smtClean="0"/>
              <a:t>b)</a:t>
            </a:r>
            <a:r>
              <a:rPr lang="en-GB" dirty="0" smtClean="0"/>
              <a:t>  to administrative documents dealing directly with commercial or customs operations. </a:t>
            </a:r>
            <a:endParaRPr lang="cs-CZ" dirty="0" smtClean="0"/>
          </a:p>
          <a:p>
            <a:endParaRPr lang="cs-CZ" dirty="0" smtClean="0"/>
          </a:p>
          <a:p>
            <a:endParaRPr lang="cs-CZ" dirty="0" smtClean="0"/>
          </a:p>
          <a:p>
            <a:r>
              <a:rPr lang="en-GB" dirty="0" smtClean="0"/>
              <a:t>https://www.hcch.net/en/states/authorities/details3/?aid=353</a:t>
            </a:r>
            <a:endParaRPr lang="cs-CZ" dirty="0" smtClean="0"/>
          </a:p>
          <a:p>
            <a:r>
              <a:rPr lang="cs-CZ" dirty="0" err="1" smtClean="0"/>
              <a:t>Secretary</a:t>
            </a:r>
            <a:r>
              <a:rPr lang="cs-CZ" baseline="0" dirty="0" smtClean="0"/>
              <a:t> </a:t>
            </a:r>
            <a:r>
              <a:rPr lang="cs-CZ" baseline="0" dirty="0" err="1" smtClean="0"/>
              <a:t>of</a:t>
            </a:r>
            <a:r>
              <a:rPr lang="cs-CZ" baseline="0" dirty="0" smtClean="0"/>
              <a:t> </a:t>
            </a:r>
            <a:r>
              <a:rPr lang="cs-CZ" baseline="0" dirty="0" err="1" smtClean="0"/>
              <a:t>State</a:t>
            </a:r>
            <a:r>
              <a:rPr lang="cs-CZ" baseline="0" dirty="0" smtClean="0"/>
              <a:t> - list</a:t>
            </a:r>
            <a:endParaRPr lang="en-GB" dirty="0" smtClean="0"/>
          </a:p>
          <a:p>
            <a:endParaRPr lang="en-GB" dirty="0"/>
          </a:p>
        </p:txBody>
      </p:sp>
      <p:sp>
        <p:nvSpPr>
          <p:cNvPr id="4" name="Slide Number Placeholder 3"/>
          <p:cNvSpPr>
            <a:spLocks noGrp="1"/>
          </p:cNvSpPr>
          <p:nvPr>
            <p:ph type="sldNum" sz="quarter" idx="10"/>
          </p:nvPr>
        </p:nvSpPr>
        <p:spPr/>
        <p:txBody>
          <a:bodyPr/>
          <a:lstStyle/>
          <a:p>
            <a:fld id="{1C40A6DB-A4EA-4A49-AE92-BDCDD8F98083}" type="slidenum">
              <a:rPr lang="en-GB" smtClean="0"/>
              <a:pPr/>
              <a:t>12</a:t>
            </a:fld>
            <a:endParaRPr lang="en-GB"/>
          </a:p>
        </p:txBody>
      </p:sp>
    </p:spTree>
    <p:extLst>
      <p:ext uri="{BB962C8B-B14F-4D97-AF65-F5344CB8AC3E}">
        <p14:creationId xmlns:p14="http://schemas.microsoft.com/office/powerpoint/2010/main" val="2198907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21940"/>
            <a:ext cx="5447030" cy="4720214"/>
          </a:xfrm>
        </p:spPr>
        <p:txBody>
          <a:bodyPr/>
          <a:lstStyle/>
          <a:p>
            <a:r>
              <a:rPr lang="en-GB" dirty="0" smtClean="0">
                <a:effectLst/>
              </a:rPr>
              <a:t>However, your home country may have restrictions on which type of US company may operate in that country so it’s important you consult your local laws and if necessary contact an attorney familiar with your situation and US law if you are unsure of local requirements.</a:t>
            </a:r>
            <a:endParaRPr lang="cs-CZ" dirty="0" smtClean="0">
              <a:effectLst/>
            </a:endParaRPr>
          </a:p>
          <a:p>
            <a:r>
              <a:rPr lang="en-GB" dirty="0" smtClean="0">
                <a:effectLst/>
              </a:rPr>
              <a:t>If you simply want to form a US company because you need to open a US bank account and/or merchant account (to accept credit cards) and will not be opening a US branch or have a physical presence, then you might choose Wyoming which has lower annual state fees (Corporation/LLC:$50) than Delaware (Corporation:$125; LLC:$250), or Nevada (Corporation/LLC:$325). Also Delaware, Nevada and Wyoming banks are more familiar with dealing with international clients without a local office than are many other states. This can make opening a bank account much easier.</a:t>
            </a:r>
            <a:r>
              <a:rPr lang="cs-CZ" dirty="0" smtClean="0">
                <a:effectLst/>
              </a:rPr>
              <a:t> </a:t>
            </a:r>
            <a:r>
              <a:rPr lang="cs-CZ" i="1" dirty="0" smtClean="0">
                <a:effectLst/>
              </a:rPr>
              <a:t>(https://www.mycompanyworks.com/international.htm)</a:t>
            </a:r>
            <a:endParaRPr lang="cs-CZ" sz="1200" b="1" i="1" kern="1200" dirty="0" smtClean="0">
              <a:solidFill>
                <a:schemeClr val="tx1"/>
              </a:solidFill>
              <a:effectLst/>
              <a:latin typeface="Arial" charset="0"/>
              <a:ea typeface="+mn-ea"/>
              <a:cs typeface="Arial" charset="0"/>
            </a:endParaRPr>
          </a:p>
          <a:p>
            <a:endParaRPr lang="cs-CZ" sz="1200" b="1" i="0" kern="1200" dirty="0" smtClean="0">
              <a:solidFill>
                <a:schemeClr val="tx1"/>
              </a:solidFill>
              <a:effectLst/>
              <a:latin typeface="Arial" charset="0"/>
              <a:ea typeface="+mn-ea"/>
              <a:cs typeface="Arial" charset="0"/>
            </a:endParaRPr>
          </a:p>
          <a:p>
            <a:r>
              <a:rPr lang="cs-CZ" sz="1200" b="1" i="0" kern="1200" dirty="0" smtClean="0">
                <a:solidFill>
                  <a:schemeClr val="tx1"/>
                </a:solidFill>
                <a:effectLst/>
                <a:latin typeface="Arial" charset="0"/>
                <a:ea typeface="+mn-ea"/>
                <a:cs typeface="Arial" charset="0"/>
              </a:rPr>
              <a:t>https://www.incorporate.com/c_corporation.html</a:t>
            </a:r>
          </a:p>
          <a:p>
            <a:endParaRPr lang="cs-CZ" sz="1200" b="1" i="0" kern="1200" dirty="0" smtClean="0">
              <a:solidFill>
                <a:schemeClr val="tx1"/>
              </a:solidFill>
              <a:effectLst/>
              <a:latin typeface="Arial" charset="0"/>
              <a:ea typeface="+mn-ea"/>
              <a:cs typeface="Arial" charset="0"/>
            </a:endParaRPr>
          </a:p>
          <a:p>
            <a:r>
              <a:rPr lang="en-GB" sz="1200" b="1" i="0" kern="1200" dirty="0" smtClean="0">
                <a:solidFill>
                  <a:schemeClr val="tx1"/>
                </a:solidFill>
                <a:effectLst/>
                <a:latin typeface="Arial" charset="0"/>
                <a:ea typeface="+mn-ea"/>
                <a:cs typeface="Arial" charset="0"/>
              </a:rPr>
              <a:t>General Corporation (C Corporation)</a:t>
            </a:r>
          </a:p>
          <a:p>
            <a:r>
              <a:rPr lang="en-GB" sz="1200" b="0" i="0" kern="1200" dirty="0" smtClean="0">
                <a:solidFill>
                  <a:schemeClr val="tx1"/>
                </a:solidFill>
                <a:effectLst/>
                <a:latin typeface="Arial" charset="0"/>
                <a:ea typeface="+mn-ea"/>
                <a:cs typeface="Arial" charset="0"/>
              </a:rPr>
              <a:t>A General Corporation (or "C Corporation") is the most common corporate structure for medium and large companies. Characteristics include:</a:t>
            </a:r>
          </a:p>
          <a:p>
            <a:r>
              <a:rPr lang="en-GB" sz="1200" b="0" i="0" kern="1200" dirty="0" smtClean="0">
                <a:solidFill>
                  <a:schemeClr val="tx1"/>
                </a:solidFill>
                <a:effectLst/>
                <a:latin typeface="Arial" charset="0"/>
                <a:ea typeface="+mn-ea"/>
                <a:cs typeface="Arial" charset="0"/>
              </a:rPr>
              <a:t>Unlimited Number of Shareholders</a:t>
            </a:r>
          </a:p>
          <a:p>
            <a:r>
              <a:rPr lang="en-GB" sz="1200" b="0" i="0" kern="1200" dirty="0" smtClean="0">
                <a:solidFill>
                  <a:schemeClr val="tx1"/>
                </a:solidFill>
                <a:effectLst/>
                <a:latin typeface="Arial" charset="0"/>
                <a:ea typeface="+mn-ea"/>
                <a:cs typeface="Arial" charset="0"/>
              </a:rPr>
              <a:t>Separate Legal Entity</a:t>
            </a:r>
          </a:p>
          <a:p>
            <a:r>
              <a:rPr lang="en-GB" sz="1200" b="0" i="0" kern="1200" dirty="0" smtClean="0">
                <a:solidFill>
                  <a:schemeClr val="tx1"/>
                </a:solidFill>
                <a:effectLst/>
                <a:latin typeface="Arial" charset="0"/>
                <a:ea typeface="+mn-ea"/>
                <a:cs typeface="Arial" charset="0"/>
              </a:rPr>
              <a:t>Taxation of Profits and Losses at the Corporate Level</a:t>
            </a:r>
          </a:p>
          <a:p>
            <a:r>
              <a:rPr lang="en-GB" sz="1200" b="0" i="0" kern="1200" dirty="0" smtClean="0">
                <a:solidFill>
                  <a:schemeClr val="tx1"/>
                </a:solidFill>
                <a:effectLst/>
                <a:latin typeface="Arial" charset="0"/>
                <a:ea typeface="+mn-ea"/>
                <a:cs typeface="Arial" charset="0"/>
              </a:rPr>
              <a:t>Possibility to Raise Capital with Sale of Shares</a:t>
            </a:r>
          </a:p>
          <a:p>
            <a:r>
              <a:rPr lang="en-GB" sz="1200" b="0" i="0" kern="1200" dirty="0" smtClean="0">
                <a:solidFill>
                  <a:schemeClr val="tx1"/>
                </a:solidFill>
                <a:effectLst/>
                <a:latin typeface="Arial" charset="0"/>
                <a:ea typeface="+mn-ea"/>
                <a:cs typeface="Arial" charset="0"/>
              </a:rPr>
              <a:t>Easy Transfer of Shares</a:t>
            </a:r>
          </a:p>
          <a:p>
            <a:r>
              <a:rPr lang="en-GB" sz="1200" b="0" i="0" kern="1200" dirty="0" smtClean="0">
                <a:solidFill>
                  <a:schemeClr val="tx1"/>
                </a:solidFill>
                <a:effectLst/>
                <a:latin typeface="Arial" charset="0"/>
                <a:ea typeface="+mn-ea"/>
                <a:cs typeface="Arial" charset="0"/>
              </a:rPr>
              <a:t>Tax Benefits</a:t>
            </a:r>
          </a:p>
          <a:p>
            <a:r>
              <a:rPr lang="en-GB" sz="1200" b="0" i="0" kern="1200" dirty="0" smtClean="0">
                <a:solidFill>
                  <a:schemeClr val="tx1"/>
                </a:solidFill>
                <a:effectLst/>
                <a:latin typeface="Arial" charset="0"/>
                <a:ea typeface="+mn-ea"/>
                <a:cs typeface="Arial" charset="0"/>
              </a:rPr>
              <a:t>No Obligation for the Shareholders or Directors to be U.S. Citizens or Residents.</a:t>
            </a:r>
            <a:endParaRPr lang="cs-CZ" sz="1200" b="0" i="0" kern="1200" dirty="0" smtClean="0">
              <a:solidFill>
                <a:schemeClr val="tx1"/>
              </a:solidFill>
              <a:effectLst/>
              <a:latin typeface="Arial" charset="0"/>
              <a:ea typeface="+mn-ea"/>
              <a:cs typeface="Arial" charset="0"/>
            </a:endParaRPr>
          </a:p>
          <a:p>
            <a:r>
              <a:rPr lang="en-GB" sz="1200" b="0" i="0" kern="1200" dirty="0" smtClean="0">
                <a:solidFill>
                  <a:schemeClr val="tx1"/>
                </a:solidFill>
                <a:effectLst/>
                <a:latin typeface="Arial" charset="0"/>
                <a:ea typeface="+mn-ea"/>
                <a:cs typeface="Arial" charset="0"/>
              </a:rPr>
              <a:t>The most fundamental requirement for a C corporation is the creation and filing of articles of incorporation</a:t>
            </a:r>
            <a:r>
              <a:rPr lang="cs-CZ" sz="1200" b="0" i="0" kern="1200" dirty="0" smtClean="0">
                <a:solidFill>
                  <a:schemeClr val="tx1"/>
                </a:solidFill>
                <a:effectLst/>
                <a:latin typeface="Arial" charset="0"/>
                <a:ea typeface="+mn-ea"/>
                <a:cs typeface="Arial" charset="0"/>
              </a:rPr>
              <a:t>. </a:t>
            </a:r>
            <a:r>
              <a:rPr lang="en-GB" sz="1200" b="0" i="0" kern="1200" dirty="0" smtClean="0">
                <a:solidFill>
                  <a:schemeClr val="tx1"/>
                </a:solidFill>
                <a:effectLst/>
                <a:latin typeface="Arial" charset="0"/>
                <a:ea typeface="+mn-ea"/>
                <a:cs typeface="Arial" charset="0"/>
              </a:rPr>
              <a:t>A C corporation must establish and maintain a board of directors. A requirement of a C corporation is that it is owned by shareholders.</a:t>
            </a:r>
          </a:p>
          <a:p>
            <a:r>
              <a:rPr lang="en-GB" sz="1200" b="1" i="0" kern="1200" dirty="0" smtClean="0">
                <a:solidFill>
                  <a:schemeClr val="tx1"/>
                </a:solidFill>
                <a:effectLst/>
                <a:latin typeface="Arial" charset="0"/>
                <a:ea typeface="+mn-ea"/>
                <a:cs typeface="Arial" charset="0"/>
              </a:rPr>
              <a:t>Close Corporation</a:t>
            </a:r>
          </a:p>
          <a:p>
            <a:r>
              <a:rPr lang="en-GB" sz="1200" b="0" i="0" kern="1200" dirty="0" smtClean="0">
                <a:solidFill>
                  <a:schemeClr val="tx1"/>
                </a:solidFill>
                <a:effectLst/>
                <a:latin typeface="Arial" charset="0"/>
                <a:ea typeface="+mn-ea"/>
                <a:cs typeface="Arial" charset="0"/>
              </a:rPr>
              <a:t>A Close Corporation is similar to a C Corporation, except for the following aspects:</a:t>
            </a:r>
          </a:p>
          <a:p>
            <a:r>
              <a:rPr lang="en-GB" sz="1200" b="0" i="0" kern="1200" dirty="0" smtClean="0">
                <a:solidFill>
                  <a:schemeClr val="tx1"/>
                </a:solidFill>
                <a:effectLst/>
                <a:latin typeface="Arial" charset="0"/>
                <a:ea typeface="+mn-ea"/>
                <a:cs typeface="Arial" charset="0"/>
              </a:rPr>
              <a:t>Number of Shareholders Limited to 30</a:t>
            </a:r>
          </a:p>
          <a:p>
            <a:r>
              <a:rPr lang="en-GB" sz="1200" b="0" i="0" kern="1200" dirty="0" smtClean="0">
                <a:solidFill>
                  <a:schemeClr val="tx1"/>
                </a:solidFill>
                <a:effectLst/>
                <a:latin typeface="Arial" charset="0"/>
                <a:ea typeface="+mn-ea"/>
                <a:cs typeface="Arial" charset="0"/>
              </a:rPr>
              <a:t>Transfer of Shares Conditional to Directors' Prior Approval</a:t>
            </a:r>
          </a:p>
          <a:p>
            <a:r>
              <a:rPr lang="en-GB" sz="1200" b="0" i="0" kern="1200" dirty="0" smtClean="0">
                <a:solidFill>
                  <a:schemeClr val="tx1"/>
                </a:solidFill>
                <a:effectLst/>
                <a:latin typeface="Arial" charset="0"/>
                <a:ea typeface="+mn-ea"/>
                <a:cs typeface="Arial" charset="0"/>
              </a:rPr>
              <a:t>Prohibition to Trade Shares on the Stock Exchange</a:t>
            </a:r>
          </a:p>
          <a:p>
            <a:r>
              <a:rPr lang="en-GB" sz="1200" b="1" i="0" kern="1200" dirty="0" smtClean="0">
                <a:solidFill>
                  <a:schemeClr val="tx1"/>
                </a:solidFill>
                <a:effectLst/>
                <a:latin typeface="Arial" charset="0"/>
                <a:ea typeface="+mn-ea"/>
                <a:cs typeface="Arial" charset="0"/>
              </a:rPr>
              <a:t>S Corporation</a:t>
            </a:r>
            <a:r>
              <a:rPr lang="cs-CZ" sz="1200" b="1" i="0" kern="1200" dirty="0" smtClean="0">
                <a:solidFill>
                  <a:schemeClr val="tx1"/>
                </a:solidFill>
                <a:effectLst/>
                <a:latin typeface="Arial" charset="0"/>
                <a:ea typeface="+mn-ea"/>
                <a:cs typeface="Arial" charset="0"/>
              </a:rPr>
              <a:t> </a:t>
            </a:r>
            <a:r>
              <a:rPr lang="cs-CZ" sz="1200" b="0" i="1" kern="1200" dirty="0" smtClean="0">
                <a:solidFill>
                  <a:schemeClr val="tx1"/>
                </a:solidFill>
                <a:effectLst/>
                <a:latin typeface="Arial" charset="0"/>
                <a:ea typeface="+mn-ea"/>
                <a:cs typeface="Arial" charset="0"/>
              </a:rPr>
              <a:t>(</a:t>
            </a:r>
            <a:r>
              <a:rPr lang="en-GB" i="1" dirty="0" smtClean="0"/>
              <a:t>“S corporation” is a tax law label; it is not a special type of corporation under state corporate law</a:t>
            </a:r>
            <a:r>
              <a:rPr lang="cs-CZ" dirty="0" smtClean="0"/>
              <a:t>)</a:t>
            </a:r>
            <a:endParaRPr lang="en-GB" sz="1200" b="1" i="0" kern="1200" dirty="0" smtClean="0">
              <a:solidFill>
                <a:schemeClr val="tx1"/>
              </a:solidFill>
              <a:effectLst/>
              <a:latin typeface="Arial" charset="0"/>
              <a:ea typeface="+mn-ea"/>
              <a:cs typeface="Arial" charset="0"/>
            </a:endParaRPr>
          </a:p>
          <a:p>
            <a:r>
              <a:rPr lang="en-GB" sz="1200" b="0" i="0" kern="1200" dirty="0" smtClean="0">
                <a:solidFill>
                  <a:schemeClr val="tx1"/>
                </a:solidFill>
                <a:effectLst/>
                <a:latin typeface="Arial" charset="0"/>
                <a:ea typeface="+mn-ea"/>
                <a:cs typeface="Arial" charset="0"/>
              </a:rPr>
              <a:t>An S Corporation is actually a C Corporation which then obtains a special tax status from the Internal Revenue Service (IRS). The Corporation must apply to obtain this special status within a certain time frame after its incorporation. Instead of being taxed at the Corporation level, the profits and losses are transferred, for tax purposes, to the Shareholders (as though they were partners). Double taxation is avoided (i.e. at the corporate level and at the personal level) and does not alter any of the legal protection offered by a Company.</a:t>
            </a:r>
          </a:p>
          <a:p>
            <a:r>
              <a:rPr lang="en-GB" sz="1200" b="0" i="0" kern="1200" dirty="0" smtClean="0">
                <a:solidFill>
                  <a:schemeClr val="tx1"/>
                </a:solidFill>
                <a:effectLst/>
                <a:latin typeface="Arial" charset="0"/>
                <a:ea typeface="+mn-ea"/>
                <a:cs typeface="Arial" charset="0"/>
              </a:rPr>
              <a:t>Protection of the Shareholders' Assets</a:t>
            </a:r>
          </a:p>
          <a:p>
            <a:r>
              <a:rPr lang="en-GB" sz="1200" b="0" i="0" kern="1200" dirty="0" smtClean="0">
                <a:solidFill>
                  <a:schemeClr val="tx1"/>
                </a:solidFill>
                <a:effectLst/>
                <a:latin typeface="Arial" charset="0"/>
                <a:ea typeface="+mn-ea"/>
                <a:cs typeface="Arial" charset="0"/>
              </a:rPr>
              <a:t>Profits and Losses of the Corporation Allotted Directly to the Shareholders</a:t>
            </a:r>
          </a:p>
          <a:p>
            <a:r>
              <a:rPr lang="en-GB" sz="1200" b="0" i="0" kern="1200" dirty="0" smtClean="0">
                <a:solidFill>
                  <a:schemeClr val="tx1"/>
                </a:solidFill>
                <a:effectLst/>
                <a:latin typeface="Arial" charset="0"/>
                <a:ea typeface="+mn-ea"/>
                <a:cs typeface="Arial" charset="0"/>
              </a:rPr>
              <a:t>U.S. Citizenship or Residency Required for Shareholders</a:t>
            </a:r>
          </a:p>
          <a:p>
            <a:r>
              <a:rPr lang="en-GB" sz="1200" b="0" i="0" kern="1200" dirty="0" smtClean="0">
                <a:solidFill>
                  <a:schemeClr val="tx1"/>
                </a:solidFill>
                <a:effectLst/>
                <a:latin typeface="Arial" charset="0"/>
                <a:ea typeface="+mn-ea"/>
                <a:cs typeface="Arial" charset="0"/>
              </a:rPr>
              <a:t>Number of Shareholders Limited to 100</a:t>
            </a:r>
          </a:p>
          <a:p>
            <a:r>
              <a:rPr lang="en-GB" sz="1200" b="0" i="0" kern="1200" dirty="0" smtClean="0">
                <a:solidFill>
                  <a:schemeClr val="tx1"/>
                </a:solidFill>
                <a:effectLst/>
                <a:latin typeface="Arial" charset="0"/>
                <a:ea typeface="+mn-ea"/>
                <a:cs typeface="Arial" charset="0"/>
              </a:rPr>
              <a:t>Only One Class of Shares</a:t>
            </a:r>
          </a:p>
          <a:p>
            <a:r>
              <a:rPr lang="en-GB" sz="1200" b="0" i="0" kern="1200" dirty="0" smtClean="0">
                <a:solidFill>
                  <a:schemeClr val="tx1"/>
                </a:solidFill>
                <a:effectLst/>
                <a:latin typeface="Arial" charset="0"/>
                <a:ea typeface="+mn-ea"/>
                <a:cs typeface="Arial" charset="0"/>
              </a:rPr>
              <a:t>Other Restrictions Applicable</a:t>
            </a:r>
          </a:p>
          <a:p>
            <a:r>
              <a:rPr lang="en-GB" sz="1200" b="1" i="0" kern="1200" dirty="0" smtClean="0">
                <a:solidFill>
                  <a:schemeClr val="tx1"/>
                </a:solidFill>
                <a:effectLst/>
                <a:latin typeface="Arial" charset="0"/>
                <a:ea typeface="+mn-ea"/>
                <a:cs typeface="Arial" charset="0"/>
              </a:rPr>
              <a:t>Limited Liability Company (LLC)</a:t>
            </a:r>
          </a:p>
          <a:p>
            <a:r>
              <a:rPr lang="en-GB" sz="1200" b="0" i="0" kern="1200" dirty="0" smtClean="0">
                <a:solidFill>
                  <a:schemeClr val="tx1"/>
                </a:solidFill>
                <a:effectLst/>
                <a:latin typeface="Arial" charset="0"/>
                <a:ea typeface="+mn-ea"/>
                <a:cs typeface="Arial" charset="0"/>
              </a:rPr>
              <a:t>Introduced in the United States by the State of Wyoming in 1977 and now recognized by all U.S. States, the Limited Liability Company (LLC) is a profitable mix of a Corporation and a Partnership. As a general rule, the revenues and losses of an LLC are allotted to its Members (the equivalent of Shareholders in a Corporation), which avoids double taxation (to the LLC and its Members). This type of Company resembles the S </a:t>
            </a:r>
            <a:r>
              <a:rPr lang="cs-CZ" sz="1200" b="0" i="0" kern="1200" dirty="0" smtClean="0">
                <a:solidFill>
                  <a:schemeClr val="tx1"/>
                </a:solidFill>
                <a:effectLst/>
                <a:latin typeface="Arial" charset="0"/>
                <a:ea typeface="+mn-ea"/>
                <a:cs typeface="Arial" charset="0"/>
              </a:rPr>
              <a:t>- </a:t>
            </a:r>
            <a:r>
              <a:rPr lang="en-GB" sz="1200" b="0" i="0" kern="1200" dirty="0" smtClean="0">
                <a:solidFill>
                  <a:schemeClr val="tx1"/>
                </a:solidFill>
                <a:effectLst/>
                <a:latin typeface="Arial" charset="0"/>
                <a:ea typeface="+mn-ea"/>
                <a:cs typeface="Arial" charset="0"/>
              </a:rPr>
              <a:t>Corporation, but without the restrictions attached to the latter. The advantages of an LLC are as follows:</a:t>
            </a:r>
          </a:p>
          <a:p>
            <a:r>
              <a:rPr lang="cs-CZ" sz="1200" b="0" i="0" kern="1200" dirty="0" smtClean="0">
                <a:solidFill>
                  <a:schemeClr val="tx1"/>
                </a:solidFill>
                <a:effectLst/>
                <a:latin typeface="Arial" charset="0"/>
                <a:ea typeface="+mn-ea"/>
                <a:cs typeface="Arial" charset="0"/>
              </a:rPr>
              <a:t>- </a:t>
            </a:r>
            <a:r>
              <a:rPr lang="en-GB" sz="1200" b="0" i="0" kern="1200" dirty="0" smtClean="0">
                <a:solidFill>
                  <a:schemeClr val="tx1"/>
                </a:solidFill>
                <a:effectLst/>
                <a:latin typeface="Arial" charset="0"/>
                <a:ea typeface="+mn-ea"/>
                <a:cs typeface="Arial" charset="0"/>
              </a:rPr>
              <a:t>Absence of taxation at the corporative level, except if this tax option has been specifically requested</a:t>
            </a:r>
          </a:p>
          <a:p>
            <a:r>
              <a:rPr lang="cs-CZ" sz="1200" b="0" i="0" kern="1200" dirty="0" smtClean="0">
                <a:solidFill>
                  <a:schemeClr val="tx1"/>
                </a:solidFill>
                <a:effectLst/>
                <a:latin typeface="Arial" charset="0"/>
                <a:ea typeface="+mn-ea"/>
                <a:cs typeface="Arial" charset="0"/>
              </a:rPr>
              <a:t>- </a:t>
            </a:r>
            <a:r>
              <a:rPr lang="en-GB" sz="1200" b="0" i="0" kern="1200" dirty="0" smtClean="0">
                <a:solidFill>
                  <a:schemeClr val="tx1"/>
                </a:solidFill>
                <a:effectLst/>
                <a:latin typeface="Arial" charset="0"/>
                <a:ea typeface="+mn-ea"/>
                <a:cs typeface="Arial" charset="0"/>
              </a:rPr>
              <a:t>Personal Liability of the Members limited to their investment within the LLC</a:t>
            </a:r>
          </a:p>
          <a:p>
            <a:r>
              <a:rPr lang="cs-CZ" sz="1200" b="0" i="0" kern="1200" dirty="0" smtClean="0">
                <a:solidFill>
                  <a:schemeClr val="tx1"/>
                </a:solidFill>
                <a:effectLst/>
                <a:latin typeface="Arial" charset="0"/>
                <a:ea typeface="+mn-ea"/>
                <a:cs typeface="Arial" charset="0"/>
              </a:rPr>
              <a:t>- </a:t>
            </a:r>
            <a:r>
              <a:rPr lang="en-GB" sz="1200" b="0" i="0" kern="1200" dirty="0" smtClean="0">
                <a:solidFill>
                  <a:schemeClr val="tx1"/>
                </a:solidFill>
                <a:effectLst/>
                <a:latin typeface="Arial" charset="0"/>
                <a:ea typeface="+mn-ea"/>
                <a:cs typeface="Arial" charset="0"/>
              </a:rPr>
              <a:t>Protection of the Members' Assets</a:t>
            </a:r>
          </a:p>
          <a:p>
            <a:r>
              <a:rPr lang="cs-CZ" sz="1200" b="0" i="0" kern="1200" dirty="0" smtClean="0">
                <a:solidFill>
                  <a:schemeClr val="tx1"/>
                </a:solidFill>
                <a:effectLst/>
                <a:latin typeface="Arial" charset="0"/>
                <a:ea typeface="+mn-ea"/>
                <a:cs typeface="Arial" charset="0"/>
              </a:rPr>
              <a:t>- </a:t>
            </a:r>
            <a:r>
              <a:rPr lang="en-GB" sz="1200" b="0" i="0" kern="1200" dirty="0" smtClean="0">
                <a:solidFill>
                  <a:schemeClr val="tx1"/>
                </a:solidFill>
                <a:effectLst/>
                <a:latin typeface="Arial" charset="0"/>
                <a:ea typeface="+mn-ea"/>
                <a:cs typeface="Arial" charset="0"/>
              </a:rPr>
              <a:t>No Possibility for an LLC Creditor to seize control of the LLC's assets, nor Member's voting rights</a:t>
            </a:r>
          </a:p>
          <a:p>
            <a:r>
              <a:rPr lang="cs-CZ" sz="1200" b="0" i="0" kern="1200" dirty="0" smtClean="0">
                <a:solidFill>
                  <a:schemeClr val="tx1"/>
                </a:solidFill>
                <a:effectLst/>
                <a:latin typeface="Arial" charset="0"/>
                <a:ea typeface="+mn-ea"/>
                <a:cs typeface="Arial" charset="0"/>
              </a:rPr>
              <a:t>- </a:t>
            </a:r>
            <a:r>
              <a:rPr lang="en-GB" sz="1200" b="0" i="0" kern="1200" dirty="0" smtClean="0">
                <a:solidFill>
                  <a:schemeClr val="tx1"/>
                </a:solidFill>
                <a:effectLst/>
                <a:latin typeface="Arial" charset="0"/>
                <a:ea typeface="+mn-ea"/>
                <a:cs typeface="Arial" charset="0"/>
              </a:rPr>
              <a:t>Profits and losses of the LLC allotted directly to the Members, in the proportion determined by them</a:t>
            </a:r>
          </a:p>
          <a:p>
            <a:r>
              <a:rPr lang="cs-CZ" sz="1200" b="0" i="0" kern="1200" dirty="0" smtClean="0">
                <a:solidFill>
                  <a:schemeClr val="tx1"/>
                </a:solidFill>
                <a:effectLst/>
                <a:latin typeface="Arial" charset="0"/>
                <a:ea typeface="+mn-ea"/>
                <a:cs typeface="Arial" charset="0"/>
              </a:rPr>
              <a:t>- </a:t>
            </a:r>
            <a:r>
              <a:rPr lang="en-GB" sz="1200" b="0" i="0" kern="1200" dirty="0" smtClean="0">
                <a:solidFill>
                  <a:schemeClr val="tx1"/>
                </a:solidFill>
                <a:effectLst/>
                <a:latin typeface="Arial" charset="0"/>
                <a:ea typeface="+mn-ea"/>
                <a:cs typeface="Arial" charset="0"/>
              </a:rPr>
              <a:t>Unlimited number of Members</a:t>
            </a:r>
          </a:p>
          <a:p>
            <a:r>
              <a:rPr lang="cs-CZ" sz="1200" b="0" i="0" kern="1200" dirty="0" smtClean="0">
                <a:solidFill>
                  <a:schemeClr val="tx1"/>
                </a:solidFill>
                <a:effectLst/>
                <a:latin typeface="Arial" charset="0"/>
                <a:ea typeface="+mn-ea"/>
                <a:cs typeface="Arial" charset="0"/>
              </a:rPr>
              <a:t>- </a:t>
            </a:r>
            <a:r>
              <a:rPr lang="en-GB" sz="1200" b="0" i="0" kern="1200" dirty="0" smtClean="0">
                <a:solidFill>
                  <a:schemeClr val="tx1"/>
                </a:solidFill>
                <a:effectLst/>
                <a:latin typeface="Arial" charset="0"/>
                <a:ea typeface="+mn-ea"/>
                <a:cs typeface="Arial" charset="0"/>
              </a:rPr>
              <a:t>Flexibility to organize the LLC</a:t>
            </a:r>
          </a:p>
          <a:p>
            <a:r>
              <a:rPr lang="cs-CZ" sz="1200" b="0" i="0" kern="1200" dirty="0" smtClean="0">
                <a:solidFill>
                  <a:schemeClr val="tx1"/>
                </a:solidFill>
                <a:effectLst/>
                <a:latin typeface="Arial" charset="0"/>
                <a:ea typeface="+mn-ea"/>
                <a:cs typeface="Arial" charset="0"/>
              </a:rPr>
              <a:t>- </a:t>
            </a:r>
            <a:r>
              <a:rPr lang="en-GB" sz="1200" b="0" i="0" kern="1200" dirty="0" smtClean="0">
                <a:solidFill>
                  <a:schemeClr val="tx1"/>
                </a:solidFill>
                <a:effectLst/>
                <a:latin typeface="Arial" charset="0"/>
                <a:ea typeface="+mn-ea"/>
                <a:cs typeface="Arial" charset="0"/>
              </a:rPr>
              <a:t>Elimination of the usual corporative formalities (e.g. Minutes, Bylaws, meetings, Officers and Directors, etc.) if specified in the LLC Operating Agreement</a:t>
            </a:r>
          </a:p>
          <a:p>
            <a:r>
              <a:rPr lang="cs-CZ" sz="1200" b="0" i="0" kern="1200" dirty="0" smtClean="0">
                <a:solidFill>
                  <a:schemeClr val="tx1"/>
                </a:solidFill>
                <a:effectLst/>
                <a:latin typeface="Arial" charset="0"/>
                <a:ea typeface="+mn-ea"/>
                <a:cs typeface="Arial" charset="0"/>
              </a:rPr>
              <a:t>- </a:t>
            </a:r>
            <a:r>
              <a:rPr lang="en-GB" sz="1200" b="0" i="0" kern="1200" dirty="0" smtClean="0">
                <a:solidFill>
                  <a:schemeClr val="tx1"/>
                </a:solidFill>
                <a:effectLst/>
                <a:latin typeface="Arial" charset="0"/>
                <a:ea typeface="+mn-ea"/>
                <a:cs typeface="Arial" charset="0"/>
              </a:rPr>
              <a:t>Drafting of LLC Operating Agreement in any language (no obligation to write or translate into English)</a:t>
            </a:r>
            <a:endParaRPr lang="cs-CZ" sz="1200" b="0" i="0" kern="1200" dirty="0" smtClean="0">
              <a:solidFill>
                <a:schemeClr val="tx1"/>
              </a:solidFill>
              <a:effectLst/>
              <a:latin typeface="Arial" charset="0"/>
              <a:ea typeface="+mn-ea"/>
              <a:cs typeface="Arial" charset="0"/>
            </a:endParaRPr>
          </a:p>
          <a:p>
            <a:r>
              <a:rPr lang="cs-CZ" sz="1200" b="0" i="0" kern="1200" dirty="0" smtClean="0">
                <a:solidFill>
                  <a:schemeClr val="tx1"/>
                </a:solidFill>
                <a:effectLst/>
                <a:latin typeface="Arial" charset="0"/>
                <a:ea typeface="+mn-ea"/>
                <a:cs typeface="Arial" charset="0"/>
              </a:rPr>
              <a:t>-</a:t>
            </a:r>
            <a:r>
              <a:rPr lang="cs-CZ" sz="1200" b="0" i="0" kern="1200" baseline="0" dirty="0" smtClean="0">
                <a:solidFill>
                  <a:schemeClr val="tx1"/>
                </a:solidFill>
                <a:effectLst/>
                <a:latin typeface="Arial" charset="0"/>
                <a:ea typeface="+mn-ea"/>
                <a:cs typeface="Arial" charset="0"/>
              </a:rPr>
              <a:t> </a:t>
            </a:r>
            <a:r>
              <a:rPr lang="en-GB" sz="1200" b="0" i="0" kern="1200" dirty="0" smtClean="0">
                <a:solidFill>
                  <a:schemeClr val="tx1"/>
                </a:solidFill>
                <a:effectLst/>
                <a:latin typeface="Arial" charset="0"/>
                <a:ea typeface="+mn-ea"/>
                <a:cs typeface="Arial" charset="0"/>
              </a:rPr>
              <a:t>No Obligation for the Members or Managers to be U.S. Citizens or Residents.</a:t>
            </a:r>
            <a:endParaRPr lang="cs-CZ" sz="1200" b="0" i="0" kern="1200" dirty="0" smtClean="0">
              <a:solidFill>
                <a:schemeClr val="tx1"/>
              </a:solidFill>
              <a:effectLst/>
              <a:latin typeface="Arial" charset="0"/>
              <a:ea typeface="+mn-ea"/>
              <a:cs typeface="Arial" charset="0"/>
            </a:endParaRPr>
          </a:p>
          <a:p>
            <a:r>
              <a:rPr lang="cs-CZ" sz="1200" b="0" i="0" kern="1200" dirty="0" smtClean="0">
                <a:solidFill>
                  <a:schemeClr val="tx1"/>
                </a:solidFill>
                <a:effectLst/>
                <a:latin typeface="Arial" charset="0"/>
                <a:ea typeface="+mn-ea"/>
                <a:cs typeface="Arial" charset="0"/>
              </a:rPr>
              <a:t>- </a:t>
            </a:r>
            <a:r>
              <a:rPr lang="en-GB" sz="1200" b="0" i="0" kern="1200" dirty="0" smtClean="0">
                <a:solidFill>
                  <a:schemeClr val="tx1"/>
                </a:solidFill>
                <a:effectLst/>
                <a:latin typeface="Arial" charset="0"/>
                <a:ea typeface="+mn-ea"/>
                <a:cs typeface="Arial" charset="0"/>
              </a:rPr>
              <a:t>In certain U.S. states (for example, Texas), businesses that provide professional services requiring a state professional license, such as legal or </a:t>
            </a:r>
            <a:r>
              <a:rPr lang="en-GB" sz="1200" b="0" i="0" u="none" strike="noStrike" kern="1200" dirty="0" smtClean="0">
                <a:solidFill>
                  <a:schemeClr val="tx1"/>
                </a:solidFill>
                <a:effectLst/>
                <a:latin typeface="Arial" charset="0"/>
                <a:ea typeface="+mn-ea"/>
                <a:cs typeface="Arial" charset="0"/>
                <a:hlinkClick r:id="rId3" tooltip="Medical services"/>
              </a:rPr>
              <a:t>medical services</a:t>
            </a:r>
            <a:r>
              <a:rPr lang="en-GB" sz="1200" b="0" i="0" kern="1200" dirty="0" smtClean="0">
                <a:solidFill>
                  <a:schemeClr val="tx1"/>
                </a:solidFill>
                <a:effectLst/>
                <a:latin typeface="Arial" charset="0"/>
                <a:ea typeface="+mn-ea"/>
                <a:cs typeface="Arial" charset="0"/>
              </a:rPr>
              <a:t>, may not be allowed to form an LLC but may be required to form a similar entity called a </a:t>
            </a:r>
            <a:r>
              <a:rPr lang="en-GB" sz="1200" b="1" i="0" kern="1200" dirty="0" smtClean="0">
                <a:solidFill>
                  <a:schemeClr val="tx1"/>
                </a:solidFill>
                <a:effectLst/>
                <a:latin typeface="Arial" charset="0"/>
                <a:ea typeface="+mn-ea"/>
                <a:cs typeface="Arial" charset="0"/>
              </a:rPr>
              <a:t>professional limited liability company</a:t>
            </a:r>
            <a:r>
              <a:rPr lang="en-GB" sz="1200" b="0" i="0" kern="1200" dirty="0" smtClean="0">
                <a:solidFill>
                  <a:schemeClr val="tx1"/>
                </a:solidFill>
                <a:effectLst/>
                <a:latin typeface="Arial" charset="0"/>
                <a:ea typeface="+mn-ea"/>
                <a:cs typeface="Arial" charset="0"/>
              </a:rPr>
              <a:t> (</a:t>
            </a:r>
            <a:r>
              <a:rPr lang="en-GB" sz="1200" b="1" i="0" kern="1200" dirty="0" smtClean="0">
                <a:solidFill>
                  <a:schemeClr val="tx1"/>
                </a:solidFill>
                <a:effectLst/>
                <a:latin typeface="Arial" charset="0"/>
                <a:ea typeface="+mn-ea"/>
                <a:cs typeface="Arial" charset="0"/>
              </a:rPr>
              <a:t>PLLC</a:t>
            </a:r>
            <a:r>
              <a:rPr lang="en-GB" sz="1200" b="0" i="0" kern="1200" dirty="0" smtClean="0">
                <a:solidFill>
                  <a:schemeClr val="tx1"/>
                </a:solidFill>
                <a:effectLst/>
                <a:latin typeface="Arial" charset="0"/>
                <a:ea typeface="+mn-ea"/>
                <a:cs typeface="Arial" charset="0"/>
              </a:rPr>
              <a:t>).</a:t>
            </a:r>
            <a:endParaRPr lang="cs-CZ" sz="1200" b="0" i="0" kern="1200" dirty="0" smtClean="0">
              <a:solidFill>
                <a:schemeClr val="tx1"/>
              </a:solidFill>
              <a:effectLst/>
              <a:latin typeface="Arial" charset="0"/>
              <a:ea typeface="+mn-ea"/>
              <a:cs typeface="Arial" charset="0"/>
            </a:endParaRPr>
          </a:p>
          <a:p>
            <a:r>
              <a:rPr lang="en-GB" sz="1200" b="1" i="0" kern="1200" dirty="0" smtClean="0">
                <a:solidFill>
                  <a:schemeClr val="tx1"/>
                </a:solidFill>
                <a:effectLst/>
                <a:latin typeface="Arial" charset="0"/>
                <a:ea typeface="+mn-ea"/>
                <a:cs typeface="Arial" charset="0"/>
              </a:rPr>
              <a:t>General Partnership:</a:t>
            </a:r>
            <a:r>
              <a:rPr lang="en-GB" sz="1200" b="0" i="0" kern="1200" dirty="0" smtClean="0">
                <a:solidFill>
                  <a:schemeClr val="tx1"/>
                </a:solidFill>
                <a:effectLst/>
                <a:latin typeface="Arial" charset="0"/>
                <a:ea typeface="+mn-ea"/>
                <a:cs typeface="Arial" charset="0"/>
              </a:rPr>
              <a:t> </a:t>
            </a:r>
            <a:r>
              <a:rPr lang="en-GB" dirty="0" smtClean="0"/>
              <a:t/>
            </a:r>
            <a:br>
              <a:rPr lang="en-GB" dirty="0" smtClean="0"/>
            </a:br>
            <a:r>
              <a:rPr lang="en-GB" sz="1200" b="0" i="0" kern="1200" dirty="0" smtClean="0">
                <a:solidFill>
                  <a:schemeClr val="tx1"/>
                </a:solidFill>
                <a:effectLst/>
                <a:latin typeface="Arial" charset="0"/>
                <a:ea typeface="+mn-ea"/>
                <a:cs typeface="Arial" charset="0"/>
              </a:rPr>
              <a:t>This is the most basic type. It assumes equal partnership, and therefore equal ownership. All management and liability is shared between the partners, unless otherwise specified. </a:t>
            </a:r>
            <a:r>
              <a:rPr lang="en-GB" dirty="0" smtClean="0"/>
              <a:t/>
            </a:r>
            <a:br>
              <a:rPr lang="en-GB" dirty="0" smtClean="0"/>
            </a:br>
            <a:r>
              <a:rPr lang="en-GB" dirty="0" smtClean="0"/>
              <a:t/>
            </a:r>
            <a:br>
              <a:rPr lang="en-GB" dirty="0" smtClean="0"/>
            </a:br>
            <a:r>
              <a:rPr lang="en-GB" sz="1200" b="1" i="0" kern="1200" dirty="0" smtClean="0">
                <a:solidFill>
                  <a:schemeClr val="tx1"/>
                </a:solidFill>
                <a:effectLst/>
                <a:latin typeface="Arial" charset="0"/>
                <a:ea typeface="+mn-ea"/>
                <a:cs typeface="Arial" charset="0"/>
              </a:rPr>
              <a:t>Limited Partnership (a Partnership with Limited Liability):</a:t>
            </a:r>
            <a:r>
              <a:rPr lang="en-GB" sz="1200" b="0" i="0" kern="1200" dirty="0" smtClean="0">
                <a:solidFill>
                  <a:schemeClr val="tx1"/>
                </a:solidFill>
                <a:effectLst/>
                <a:latin typeface="Arial" charset="0"/>
                <a:ea typeface="+mn-ea"/>
                <a:cs typeface="Arial" charset="0"/>
              </a:rPr>
              <a:t> </a:t>
            </a:r>
            <a:r>
              <a:rPr lang="en-GB" dirty="0" smtClean="0"/>
              <a:t/>
            </a:r>
            <a:br>
              <a:rPr lang="en-GB" dirty="0" smtClean="0"/>
            </a:br>
            <a:r>
              <a:rPr lang="en-GB" sz="1200" b="0" i="0" kern="1200" dirty="0" smtClean="0">
                <a:solidFill>
                  <a:schemeClr val="tx1"/>
                </a:solidFill>
                <a:effectLst/>
                <a:latin typeface="Arial" charset="0"/>
                <a:ea typeface="+mn-ea"/>
                <a:cs typeface="Arial" charset="0"/>
              </a:rPr>
              <a:t>In limited partnership, one or more general partners manage the business and are personally liable for partnership debts; and there are one or more other limited partners who contribute capital and share in profits but who do not run the business and are not liable for the partnership obligations beyond contribution. </a:t>
            </a:r>
            <a:r>
              <a:rPr lang="en-GB" dirty="0" smtClean="0"/>
              <a:t/>
            </a:r>
            <a:br>
              <a:rPr lang="en-GB" dirty="0" smtClean="0"/>
            </a:br>
            <a:r>
              <a:rPr lang="en-GB" dirty="0" smtClean="0"/>
              <a:t/>
            </a:r>
            <a:br>
              <a:rPr lang="en-GB" dirty="0" smtClean="0"/>
            </a:br>
            <a:r>
              <a:rPr lang="en-GB" sz="1200" b="0" i="0" kern="1200" dirty="0" smtClean="0">
                <a:solidFill>
                  <a:schemeClr val="tx1"/>
                </a:solidFill>
                <a:effectLst/>
                <a:latin typeface="Arial" charset="0"/>
                <a:ea typeface="+mn-ea"/>
                <a:cs typeface="Arial" charset="0"/>
              </a:rPr>
              <a:t>A general partnership may elect to have limited personal liability for its general partners by registering this election with the Secretary of State. In such a case, the partners are responsible to the extent of their investment. </a:t>
            </a:r>
            <a:r>
              <a:rPr lang="en-GB" dirty="0" smtClean="0"/>
              <a:t/>
            </a:r>
            <a:br>
              <a:rPr lang="en-GB" dirty="0" smtClean="0"/>
            </a:br>
            <a:r>
              <a:rPr lang="en-GB" dirty="0" smtClean="0"/>
              <a:t/>
            </a:r>
            <a:br>
              <a:rPr lang="en-GB" dirty="0" smtClean="0"/>
            </a:br>
            <a:r>
              <a:rPr lang="en-GB" sz="1200" b="1" i="0" kern="1200" dirty="0" smtClean="0">
                <a:solidFill>
                  <a:schemeClr val="tx1"/>
                </a:solidFill>
                <a:effectLst/>
                <a:latin typeface="Arial" charset="0"/>
                <a:ea typeface="+mn-ea"/>
                <a:cs typeface="Arial" charset="0"/>
              </a:rPr>
              <a:t>Joint Venture:</a:t>
            </a:r>
            <a:r>
              <a:rPr lang="en-GB" sz="1200" b="0" i="0" kern="1200" dirty="0" smtClean="0">
                <a:solidFill>
                  <a:schemeClr val="tx1"/>
                </a:solidFill>
                <a:effectLst/>
                <a:latin typeface="Arial" charset="0"/>
                <a:ea typeface="+mn-ea"/>
                <a:cs typeface="Arial" charset="0"/>
              </a:rPr>
              <a:t> </a:t>
            </a:r>
            <a:r>
              <a:rPr lang="en-GB" dirty="0" smtClean="0"/>
              <a:t/>
            </a:r>
            <a:br>
              <a:rPr lang="en-GB" dirty="0" smtClean="0"/>
            </a:br>
            <a:r>
              <a:rPr lang="en-GB" sz="1200" b="0" i="0" kern="1200" dirty="0" smtClean="0">
                <a:solidFill>
                  <a:schemeClr val="tx1"/>
                </a:solidFill>
                <a:effectLst/>
                <a:latin typeface="Arial" charset="0"/>
                <a:ea typeface="+mn-ea"/>
                <a:cs typeface="Arial" charset="0"/>
              </a:rPr>
              <a:t>This type of partnership is time-based. Two or more individuals may work together for a particular project or for an extension of time. Upon completion, the partnership is dissolved. If the individuals would like to continue to work together after that, they would then register as general partners. </a:t>
            </a:r>
            <a:endParaRPr lang="cs-CZ" sz="1200" b="0" i="0" kern="1200" dirty="0" smtClean="0">
              <a:solidFill>
                <a:schemeClr val="tx1"/>
              </a:solidFill>
              <a:effectLst/>
              <a:latin typeface="Arial" charset="0"/>
              <a:ea typeface="+mn-ea"/>
              <a:cs typeface="Arial" charset="0"/>
            </a:endParaRPr>
          </a:p>
          <a:p>
            <a:endParaRPr lang="cs-CZ" sz="1200" b="0" i="0" kern="1200" dirty="0" smtClean="0">
              <a:solidFill>
                <a:schemeClr val="tx1"/>
              </a:solidFill>
              <a:effectLst/>
              <a:latin typeface="Arial" charset="0"/>
              <a:ea typeface="+mn-ea"/>
              <a:cs typeface="Arial" charset="0"/>
            </a:endParaRPr>
          </a:p>
          <a:p>
            <a:r>
              <a:rPr lang="en-GB" sz="1200" b="0" i="0" u="none" strike="noStrike" kern="1200" baseline="0" dirty="0" smtClean="0">
                <a:solidFill>
                  <a:schemeClr val="tx1"/>
                </a:solidFill>
                <a:latin typeface="Arial" charset="0"/>
                <a:ea typeface="+mn-ea"/>
                <a:cs typeface="Arial" charset="0"/>
              </a:rPr>
              <a:t>It typically will make sense to set up</a:t>
            </a:r>
            <a:r>
              <a:rPr lang="cs-CZ" sz="1200" b="0" i="0" u="none" strike="noStrike" kern="1200" baseline="0" dirty="0" smtClean="0">
                <a:solidFill>
                  <a:schemeClr val="tx1"/>
                </a:solidFill>
                <a:latin typeface="Arial" charset="0"/>
                <a:ea typeface="+mn-ea"/>
                <a:cs typeface="Arial" charset="0"/>
              </a:rPr>
              <a:t> </a:t>
            </a:r>
            <a:r>
              <a:rPr lang="en-GB" sz="1200" b="0" i="0" u="none" strike="noStrike" kern="1200" baseline="0" dirty="0" smtClean="0">
                <a:solidFill>
                  <a:schemeClr val="tx1"/>
                </a:solidFill>
                <a:latin typeface="Arial" charset="0"/>
                <a:ea typeface="+mn-ea"/>
                <a:cs typeface="Arial" charset="0"/>
              </a:rPr>
              <a:t>a US subsidiary to separate the US and non-US</a:t>
            </a:r>
            <a:r>
              <a:rPr lang="cs-CZ" sz="1200" b="0" i="0" u="none" strike="noStrike" kern="1200" baseline="0" dirty="0" smtClean="0">
                <a:solidFill>
                  <a:schemeClr val="tx1"/>
                </a:solidFill>
                <a:latin typeface="Arial" charset="0"/>
                <a:ea typeface="+mn-ea"/>
                <a:cs typeface="Arial" charset="0"/>
              </a:rPr>
              <a:t> </a:t>
            </a:r>
            <a:r>
              <a:rPr lang="en-GB" sz="1200" b="0" i="0" u="none" strike="noStrike" kern="1200" baseline="0" dirty="0" smtClean="0">
                <a:solidFill>
                  <a:schemeClr val="tx1"/>
                </a:solidFill>
                <a:latin typeface="Arial" charset="0"/>
                <a:ea typeface="+mn-ea"/>
                <a:cs typeface="Arial" charset="0"/>
              </a:rPr>
              <a:t>businesses, to limit both tax and liability. A subsidiary is</a:t>
            </a:r>
            <a:r>
              <a:rPr lang="cs-CZ" sz="1200" b="0" i="0" u="none" strike="noStrike" kern="1200" baseline="0" dirty="0" smtClean="0">
                <a:solidFill>
                  <a:schemeClr val="tx1"/>
                </a:solidFill>
                <a:latin typeface="Arial" charset="0"/>
                <a:ea typeface="+mn-ea"/>
                <a:cs typeface="Arial" charset="0"/>
              </a:rPr>
              <a:t> </a:t>
            </a:r>
            <a:r>
              <a:rPr lang="en-GB" sz="1200" b="0" i="0" u="none" strike="noStrike" kern="1200" baseline="0" dirty="0" smtClean="0">
                <a:solidFill>
                  <a:schemeClr val="tx1"/>
                </a:solidFill>
                <a:latin typeface="Arial" charset="0"/>
                <a:ea typeface="+mn-ea"/>
                <a:cs typeface="Arial" charset="0"/>
              </a:rPr>
              <a:t>preferred as it creates a liability shield over the assets of</a:t>
            </a:r>
          </a:p>
          <a:p>
            <a:r>
              <a:rPr lang="en-GB" sz="1200" b="0" i="0" u="none" strike="noStrike" kern="1200" baseline="0" dirty="0" smtClean="0">
                <a:solidFill>
                  <a:schemeClr val="tx1"/>
                </a:solidFill>
                <a:latin typeface="Arial" charset="0"/>
                <a:ea typeface="+mn-ea"/>
                <a:cs typeface="Arial" charset="0"/>
              </a:rPr>
              <a:t>the overseas operations whereas a branch office in the</a:t>
            </a:r>
            <a:r>
              <a:rPr lang="cs-CZ" sz="1200" b="0" i="0" u="none" strike="noStrike" kern="1200" baseline="0" dirty="0" smtClean="0">
                <a:solidFill>
                  <a:schemeClr val="tx1"/>
                </a:solidFill>
                <a:latin typeface="Arial" charset="0"/>
                <a:ea typeface="+mn-ea"/>
                <a:cs typeface="Arial" charset="0"/>
              </a:rPr>
              <a:t> </a:t>
            </a:r>
            <a:r>
              <a:rPr lang="en-GB" sz="1200" b="0" i="0" u="none" strike="noStrike" kern="1200" baseline="0" dirty="0" smtClean="0">
                <a:solidFill>
                  <a:schemeClr val="tx1"/>
                </a:solidFill>
                <a:latin typeface="Arial" charset="0"/>
                <a:ea typeface="+mn-ea"/>
                <a:cs typeface="Arial" charset="0"/>
              </a:rPr>
              <a:t>US directly subjects the overseas assets to US liability</a:t>
            </a:r>
            <a:r>
              <a:rPr lang="cs-CZ" sz="1200" b="0" i="0" u="none" strike="noStrike" kern="1200" baseline="0" dirty="0" smtClean="0">
                <a:solidFill>
                  <a:schemeClr val="tx1"/>
                </a:solidFill>
                <a:latin typeface="Arial" charset="0"/>
                <a:ea typeface="+mn-ea"/>
                <a:cs typeface="Arial" charset="0"/>
              </a:rPr>
              <a:t> </a:t>
            </a:r>
            <a:r>
              <a:rPr lang="en-GB" sz="1200" b="0" i="0" u="none" strike="noStrike" kern="1200" baseline="0" dirty="0" smtClean="0">
                <a:solidFill>
                  <a:schemeClr val="tx1"/>
                </a:solidFill>
                <a:latin typeface="Arial" charset="0"/>
                <a:ea typeface="+mn-ea"/>
                <a:cs typeface="Arial" charset="0"/>
              </a:rPr>
              <a:t>risks. You may register the business as a Corporation</a:t>
            </a:r>
            <a:r>
              <a:rPr lang="cs-CZ" sz="1200" b="0" i="0" u="none" strike="noStrike" kern="1200" baseline="0" dirty="0" smtClean="0">
                <a:solidFill>
                  <a:schemeClr val="tx1"/>
                </a:solidFill>
                <a:latin typeface="Arial" charset="0"/>
                <a:ea typeface="+mn-ea"/>
                <a:cs typeface="Arial" charset="0"/>
              </a:rPr>
              <a:t> </a:t>
            </a:r>
            <a:r>
              <a:rPr lang="en-GB" sz="1200" b="0" i="0" u="none" strike="noStrike" kern="1200" baseline="0" dirty="0" smtClean="0">
                <a:solidFill>
                  <a:schemeClr val="tx1"/>
                </a:solidFill>
                <a:latin typeface="Arial" charset="0"/>
                <a:ea typeface="+mn-ea"/>
                <a:cs typeface="Arial" charset="0"/>
              </a:rPr>
              <a:t>which will be necessary for companies seeking outside</a:t>
            </a:r>
            <a:r>
              <a:rPr lang="cs-CZ" sz="1200" b="0" i="0" u="none" strike="noStrike" kern="1200" baseline="0" dirty="0" smtClean="0">
                <a:solidFill>
                  <a:schemeClr val="tx1"/>
                </a:solidFill>
                <a:latin typeface="Arial" charset="0"/>
                <a:ea typeface="+mn-ea"/>
                <a:cs typeface="Arial" charset="0"/>
              </a:rPr>
              <a:t> </a:t>
            </a:r>
            <a:r>
              <a:rPr lang="en-GB" sz="1200" b="0" i="0" u="none" strike="noStrike" kern="1200" baseline="0" dirty="0" smtClean="0">
                <a:solidFill>
                  <a:schemeClr val="tx1"/>
                </a:solidFill>
                <a:latin typeface="Arial" charset="0"/>
                <a:ea typeface="+mn-ea"/>
                <a:cs typeface="Arial" charset="0"/>
              </a:rPr>
              <a:t>investment or alternatively as a Limited Liability</a:t>
            </a:r>
            <a:r>
              <a:rPr lang="cs-CZ" sz="1200" b="0" i="0" u="none" strike="noStrike" kern="1200" baseline="0" dirty="0" smtClean="0">
                <a:solidFill>
                  <a:schemeClr val="tx1"/>
                </a:solidFill>
                <a:latin typeface="Arial" charset="0"/>
                <a:ea typeface="+mn-ea"/>
                <a:cs typeface="Arial" charset="0"/>
              </a:rPr>
              <a:t> </a:t>
            </a:r>
            <a:r>
              <a:rPr lang="en-GB" sz="1200" b="0" i="0" u="none" strike="noStrike" kern="1200" baseline="0" dirty="0" smtClean="0">
                <a:solidFill>
                  <a:schemeClr val="tx1"/>
                </a:solidFill>
                <a:latin typeface="Arial" charset="0"/>
                <a:ea typeface="+mn-ea"/>
                <a:cs typeface="Arial" charset="0"/>
              </a:rPr>
              <a:t>Company which has other benefits such as pass through</a:t>
            </a:r>
            <a:r>
              <a:rPr lang="cs-CZ" sz="1200" b="0" i="0" u="none" strike="noStrike" kern="1200" baseline="0" dirty="0" smtClean="0">
                <a:solidFill>
                  <a:schemeClr val="tx1"/>
                </a:solidFill>
                <a:latin typeface="Arial" charset="0"/>
                <a:ea typeface="+mn-ea"/>
                <a:cs typeface="Arial" charset="0"/>
              </a:rPr>
              <a:t> </a:t>
            </a:r>
            <a:r>
              <a:rPr lang="en-GB" sz="1200" b="0" i="0" u="none" strike="noStrike" kern="1200" baseline="0" dirty="0" smtClean="0">
                <a:solidFill>
                  <a:schemeClr val="tx1"/>
                </a:solidFill>
                <a:latin typeface="Arial" charset="0"/>
                <a:ea typeface="+mn-ea"/>
                <a:cs typeface="Arial" charset="0"/>
              </a:rPr>
              <a:t>tax treatment. Partnerships and Professional Corporations</a:t>
            </a:r>
            <a:r>
              <a:rPr lang="cs-CZ" sz="1200" b="0" i="0" u="none" strike="noStrike" kern="1200" baseline="0" dirty="0" smtClean="0">
                <a:solidFill>
                  <a:schemeClr val="tx1"/>
                </a:solidFill>
                <a:latin typeface="Arial" charset="0"/>
                <a:ea typeface="+mn-ea"/>
                <a:cs typeface="Arial" charset="0"/>
              </a:rPr>
              <a:t> </a:t>
            </a:r>
            <a:r>
              <a:rPr lang="en-GB" sz="1200" b="0" i="0" u="none" strike="noStrike" kern="1200" baseline="0" dirty="0" smtClean="0">
                <a:solidFill>
                  <a:schemeClr val="tx1"/>
                </a:solidFill>
                <a:latin typeface="Arial" charset="0"/>
                <a:ea typeface="+mn-ea"/>
                <a:cs typeface="Arial" charset="0"/>
              </a:rPr>
              <a:t>are also an option.</a:t>
            </a:r>
            <a:endParaRPr lang="cs-CZ" b="1" i="0" dirty="0" smtClean="0">
              <a:solidFill>
                <a:srgbClr val="404041"/>
              </a:solidFill>
              <a:effectLst/>
              <a:latin typeface="Arial" panose="020B0604020202020204" pitchFamily="34" charset="0"/>
            </a:endParaRPr>
          </a:p>
          <a:p>
            <a:pPr algn="l" fontAlgn="base"/>
            <a:endParaRPr lang="cs-CZ" b="1" i="0" dirty="0" smtClean="0">
              <a:solidFill>
                <a:srgbClr val="404041"/>
              </a:solidFill>
              <a:effectLst/>
              <a:latin typeface="Arial" panose="020B0604020202020204" pitchFamily="34" charset="0"/>
            </a:endParaRPr>
          </a:p>
          <a:p>
            <a:pPr algn="l" fontAlgn="base"/>
            <a:r>
              <a:rPr lang="cs-CZ" b="1" i="0" dirty="0" err="1" smtClean="0">
                <a:solidFill>
                  <a:srgbClr val="404041"/>
                </a:solidFill>
                <a:effectLst/>
                <a:latin typeface="Arial" panose="020B0604020202020204" pitchFamily="34" charset="0"/>
              </a:rPr>
              <a:t>Subsidiary</a:t>
            </a:r>
            <a:endParaRPr lang="cs-CZ" b="0" i="0" dirty="0" smtClean="0">
              <a:solidFill>
                <a:srgbClr val="404041"/>
              </a:solidFill>
              <a:effectLst/>
              <a:latin typeface="Arial" panose="020B0604020202020204" pitchFamily="34" charset="0"/>
            </a:endParaRPr>
          </a:p>
          <a:p>
            <a:pPr marL="171450" indent="-171450" algn="l" fontAlgn="base">
              <a:buFontTx/>
              <a:buChar char="-"/>
            </a:pPr>
            <a:r>
              <a:rPr lang="en-GB" b="0" i="0" dirty="0" smtClean="0">
                <a:solidFill>
                  <a:srgbClr val="404041"/>
                </a:solidFill>
                <a:effectLst/>
                <a:latin typeface="Arial" panose="020B0604020202020204" pitchFamily="34" charset="0"/>
              </a:rPr>
              <a:t>It's important to put in place an intercompany</a:t>
            </a:r>
            <a:r>
              <a:rPr lang="cs-CZ" b="0" i="0" baseline="0" dirty="0" smtClean="0">
                <a:solidFill>
                  <a:srgbClr val="404041"/>
                </a:solidFill>
                <a:effectLst/>
                <a:latin typeface="Arial" panose="020B0604020202020204" pitchFamily="34" charset="0"/>
              </a:rPr>
              <a:t> </a:t>
            </a:r>
            <a:r>
              <a:rPr lang="en-GB" b="0" i="0" dirty="0" smtClean="0">
                <a:solidFill>
                  <a:srgbClr val="404041"/>
                </a:solidFill>
                <a:effectLst/>
                <a:latin typeface="Arial" panose="020B0604020202020204" pitchFamily="34" charset="0"/>
              </a:rPr>
              <a:t>agreement between your parent company and your US</a:t>
            </a:r>
            <a:r>
              <a:rPr lang="cs-CZ" b="0" i="0" baseline="0" dirty="0" smtClean="0">
                <a:solidFill>
                  <a:srgbClr val="404041"/>
                </a:solidFill>
                <a:effectLst/>
                <a:latin typeface="Arial" panose="020B0604020202020204" pitchFamily="34" charset="0"/>
              </a:rPr>
              <a:t> </a:t>
            </a:r>
            <a:r>
              <a:rPr lang="en-GB" b="0" i="0" dirty="0" smtClean="0">
                <a:solidFill>
                  <a:srgbClr val="404041"/>
                </a:solidFill>
                <a:effectLst/>
                <a:latin typeface="Arial" panose="020B0604020202020204" pitchFamily="34" charset="0"/>
              </a:rPr>
              <a:t>subsidiary in order separate taxable and non-US taxable</a:t>
            </a:r>
            <a:r>
              <a:rPr lang="cs-CZ" b="0" i="0" baseline="0" dirty="0" smtClean="0">
                <a:solidFill>
                  <a:srgbClr val="404041"/>
                </a:solidFill>
                <a:effectLst/>
                <a:latin typeface="Arial" panose="020B0604020202020204" pitchFamily="34" charset="0"/>
              </a:rPr>
              <a:t> </a:t>
            </a:r>
            <a:r>
              <a:rPr lang="en-GB" b="0" i="0" dirty="0" smtClean="0">
                <a:solidFill>
                  <a:srgbClr val="404041"/>
                </a:solidFill>
                <a:effectLst/>
                <a:latin typeface="Arial" panose="020B0604020202020204" pitchFamily="34" charset="0"/>
              </a:rPr>
              <a:t>income on a "cost-plus" basis. This</a:t>
            </a:r>
            <a:r>
              <a:rPr lang="cs-CZ" b="0" i="0" baseline="0" dirty="0" smtClean="0">
                <a:solidFill>
                  <a:srgbClr val="404041"/>
                </a:solidFill>
                <a:effectLst/>
                <a:latin typeface="Arial" panose="020B0604020202020204" pitchFamily="34" charset="0"/>
              </a:rPr>
              <a:t> </a:t>
            </a:r>
            <a:r>
              <a:rPr lang="en-GB" b="0" i="0" dirty="0" smtClean="0">
                <a:solidFill>
                  <a:srgbClr val="404041"/>
                </a:solidFill>
                <a:effectLst/>
                <a:latin typeface="Arial" panose="020B0604020202020204" pitchFamily="34" charset="0"/>
              </a:rPr>
              <a:t>enables the</a:t>
            </a:r>
            <a:r>
              <a:rPr lang="cs-CZ" b="0" i="0" baseline="0" dirty="0" smtClean="0">
                <a:solidFill>
                  <a:srgbClr val="404041"/>
                </a:solidFill>
                <a:effectLst/>
                <a:latin typeface="Arial" panose="020B0604020202020204" pitchFamily="34" charset="0"/>
              </a:rPr>
              <a:t> </a:t>
            </a:r>
            <a:r>
              <a:rPr lang="en-GB" b="0" i="0" dirty="0" smtClean="0">
                <a:solidFill>
                  <a:srgbClr val="404041"/>
                </a:solidFill>
                <a:effectLst/>
                <a:latin typeface="Arial" panose="020B0604020202020204" pitchFamily="34" charset="0"/>
              </a:rPr>
              <a:t>headquarters company to limit tax exposure in the US</a:t>
            </a:r>
            <a:r>
              <a:rPr lang="cs-CZ" b="0" i="0" baseline="0" dirty="0" smtClean="0">
                <a:solidFill>
                  <a:srgbClr val="404041"/>
                </a:solidFill>
                <a:effectLst/>
                <a:latin typeface="Arial" panose="020B0604020202020204" pitchFamily="34" charset="0"/>
              </a:rPr>
              <a:t> </a:t>
            </a:r>
            <a:r>
              <a:rPr lang="en-GB" b="0" i="0" dirty="0" smtClean="0">
                <a:solidFill>
                  <a:srgbClr val="404041"/>
                </a:solidFill>
                <a:effectLst/>
                <a:latin typeface="Arial" panose="020B0604020202020204" pitchFamily="34" charset="0"/>
              </a:rPr>
              <a:t>which has some of the highest</a:t>
            </a:r>
            <a:r>
              <a:rPr lang="cs-CZ" b="0" i="0" baseline="0" dirty="0" smtClean="0">
                <a:solidFill>
                  <a:srgbClr val="404041"/>
                </a:solidFill>
                <a:effectLst/>
                <a:latin typeface="Arial" panose="020B0604020202020204" pitchFamily="34" charset="0"/>
              </a:rPr>
              <a:t> </a:t>
            </a:r>
            <a:r>
              <a:rPr lang="en-GB" b="0" i="0" dirty="0" smtClean="0">
                <a:solidFill>
                  <a:srgbClr val="404041"/>
                </a:solidFill>
                <a:effectLst/>
                <a:latin typeface="Arial" panose="020B0604020202020204" pitchFamily="34" charset="0"/>
              </a:rPr>
              <a:t>corporate tax rates in the</a:t>
            </a:r>
            <a:r>
              <a:rPr lang="cs-CZ" b="0" i="0" baseline="0" dirty="0" smtClean="0">
                <a:solidFill>
                  <a:srgbClr val="404041"/>
                </a:solidFill>
                <a:effectLst/>
                <a:latin typeface="Arial" panose="020B0604020202020204" pitchFamily="34" charset="0"/>
              </a:rPr>
              <a:t> </a:t>
            </a:r>
            <a:r>
              <a:rPr lang="en-GB" b="0" i="0" dirty="0" smtClean="0">
                <a:solidFill>
                  <a:srgbClr val="404041"/>
                </a:solidFill>
                <a:effectLst/>
                <a:latin typeface="Arial" panose="020B0604020202020204" pitchFamily="34" charset="0"/>
              </a:rPr>
              <a:t>world and can exceed 40% (federal and state)</a:t>
            </a:r>
            <a:endParaRPr lang="cs-CZ" b="0" i="0" dirty="0" smtClean="0">
              <a:solidFill>
                <a:srgbClr val="404041"/>
              </a:solidFill>
              <a:effectLst/>
              <a:latin typeface="Arial" panose="020B0604020202020204" pitchFamily="34" charset="0"/>
            </a:endParaRPr>
          </a:p>
          <a:p>
            <a:pPr marL="171450" indent="-171450">
              <a:buFontTx/>
              <a:buChar char="-"/>
            </a:pPr>
            <a:r>
              <a:rPr lang="en-GB" sz="1200" b="0" i="0" u="none" strike="noStrike" kern="1200" baseline="0" dirty="0" smtClean="0">
                <a:solidFill>
                  <a:schemeClr val="tx1"/>
                </a:solidFill>
                <a:latin typeface="Arial" charset="0"/>
                <a:ea typeface="+mn-ea"/>
                <a:cs typeface="Arial" charset="0"/>
              </a:rPr>
              <a:t>A US bank account will be required which can take a</a:t>
            </a:r>
            <a:r>
              <a:rPr lang="cs-CZ" sz="1200" b="0" i="0" u="none" strike="noStrike" kern="1200" baseline="0" dirty="0" smtClean="0">
                <a:solidFill>
                  <a:schemeClr val="tx1"/>
                </a:solidFill>
                <a:latin typeface="Arial" charset="0"/>
                <a:ea typeface="+mn-ea"/>
                <a:cs typeface="Arial" charset="0"/>
              </a:rPr>
              <a:t> </a:t>
            </a:r>
            <a:r>
              <a:rPr lang="en-GB" sz="1200" b="0" i="0" u="none" strike="noStrike" kern="1200" baseline="0" dirty="0" smtClean="0">
                <a:solidFill>
                  <a:schemeClr val="tx1"/>
                </a:solidFill>
                <a:latin typeface="Arial" charset="0"/>
                <a:ea typeface="+mn-ea"/>
                <a:cs typeface="Arial" charset="0"/>
              </a:rPr>
              <a:t>considerable amount of time and require a great deal of</a:t>
            </a:r>
            <a:r>
              <a:rPr lang="cs-CZ" sz="1200" b="0" i="0" u="none" strike="noStrike" kern="1200" baseline="0" dirty="0" smtClean="0">
                <a:solidFill>
                  <a:schemeClr val="tx1"/>
                </a:solidFill>
                <a:latin typeface="Arial" charset="0"/>
                <a:ea typeface="+mn-ea"/>
                <a:cs typeface="Arial" charset="0"/>
              </a:rPr>
              <a:t> </a:t>
            </a:r>
            <a:r>
              <a:rPr lang="en-GB" sz="1200" b="0" i="0" u="none" strike="noStrike" kern="1200" baseline="0" dirty="0" smtClean="0">
                <a:solidFill>
                  <a:schemeClr val="tx1"/>
                </a:solidFill>
                <a:latin typeface="Arial" charset="0"/>
                <a:ea typeface="+mn-ea"/>
                <a:cs typeface="Arial" charset="0"/>
              </a:rPr>
              <a:t>paperwork</a:t>
            </a:r>
            <a:endParaRPr lang="cs-CZ" sz="1200" b="0" i="0" u="none" strike="noStrike" kern="1200" baseline="0" dirty="0" smtClean="0">
              <a:solidFill>
                <a:schemeClr val="tx1"/>
              </a:solidFill>
              <a:latin typeface="Arial" charset="0"/>
              <a:ea typeface="+mn-ea"/>
              <a:cs typeface="Arial" charset="0"/>
            </a:endParaRPr>
          </a:p>
          <a:p>
            <a:pPr marL="171450" indent="-171450">
              <a:buFontTx/>
              <a:buChar char="-"/>
            </a:pPr>
            <a:r>
              <a:rPr lang="en-GB" sz="1200" b="0" i="0" u="none" strike="noStrike" kern="1200" baseline="0" dirty="0" smtClean="0">
                <a:solidFill>
                  <a:schemeClr val="tx1"/>
                </a:solidFill>
                <a:latin typeface="Arial" charset="0"/>
                <a:ea typeface="+mn-ea"/>
                <a:cs typeface="Arial" charset="0"/>
              </a:rPr>
              <a:t>Your overseas IP registrations will</a:t>
            </a:r>
            <a:r>
              <a:rPr lang="cs-CZ" sz="1200" b="0" i="0" u="none" strike="noStrike" kern="1200" baseline="0" dirty="0" smtClean="0">
                <a:solidFill>
                  <a:schemeClr val="tx1"/>
                </a:solidFill>
                <a:latin typeface="Arial" charset="0"/>
                <a:ea typeface="+mn-ea"/>
                <a:cs typeface="Arial" charset="0"/>
              </a:rPr>
              <a:t> </a:t>
            </a:r>
            <a:r>
              <a:rPr lang="en-GB" sz="1200" b="0" i="0" u="none" strike="noStrike" kern="1200" baseline="0" dirty="0" smtClean="0">
                <a:solidFill>
                  <a:schemeClr val="tx1"/>
                </a:solidFill>
                <a:latin typeface="Arial" charset="0"/>
                <a:ea typeface="+mn-ea"/>
                <a:cs typeface="Arial" charset="0"/>
              </a:rPr>
              <a:t>not protect you in the US. Your trademark is an</a:t>
            </a:r>
            <a:r>
              <a:rPr lang="cs-CZ" sz="1200" b="0" i="0" u="none" strike="noStrike" kern="1200" baseline="0" dirty="0" smtClean="0">
                <a:solidFill>
                  <a:schemeClr val="tx1"/>
                </a:solidFill>
                <a:latin typeface="Arial" charset="0"/>
                <a:ea typeface="+mn-ea"/>
                <a:cs typeface="Arial" charset="0"/>
              </a:rPr>
              <a:t> </a:t>
            </a:r>
            <a:r>
              <a:rPr lang="en-GB" sz="1200" b="0" i="0" u="none" strike="noStrike" kern="1200" baseline="0" dirty="0" smtClean="0">
                <a:solidFill>
                  <a:schemeClr val="tx1"/>
                </a:solidFill>
                <a:latin typeface="Arial" charset="0"/>
                <a:ea typeface="+mn-ea"/>
                <a:cs typeface="Arial" charset="0"/>
              </a:rPr>
              <a:t>important asset to protect which you can do by filing a</a:t>
            </a:r>
            <a:r>
              <a:rPr lang="cs-CZ" sz="1200" b="0" i="0" u="none" strike="noStrike" kern="1200" baseline="0" dirty="0" smtClean="0">
                <a:solidFill>
                  <a:schemeClr val="tx1"/>
                </a:solidFill>
                <a:latin typeface="Arial" charset="0"/>
                <a:ea typeface="+mn-ea"/>
                <a:cs typeface="Arial" charset="0"/>
              </a:rPr>
              <a:t> </a:t>
            </a:r>
            <a:r>
              <a:rPr lang="en-GB" sz="1200" b="0" i="0" u="none" strike="noStrike" kern="1200" baseline="0" dirty="0" smtClean="0">
                <a:solidFill>
                  <a:schemeClr val="tx1"/>
                </a:solidFill>
                <a:latin typeface="Arial" charset="0"/>
                <a:ea typeface="+mn-ea"/>
                <a:cs typeface="Arial" charset="0"/>
              </a:rPr>
              <a:t>US trademark application to secure the name and</a:t>
            </a:r>
            <a:r>
              <a:rPr lang="cs-CZ" sz="1200" b="0" i="0" u="none" strike="noStrike" kern="1200" baseline="0" dirty="0" smtClean="0">
                <a:solidFill>
                  <a:schemeClr val="tx1"/>
                </a:solidFill>
                <a:latin typeface="Arial" charset="0"/>
                <a:ea typeface="+mn-ea"/>
                <a:cs typeface="Arial" charset="0"/>
              </a:rPr>
              <a:t> </a:t>
            </a:r>
            <a:r>
              <a:rPr lang="en-GB" sz="1200" b="0" i="0" u="none" strike="noStrike" kern="1200" baseline="0" dirty="0" smtClean="0">
                <a:solidFill>
                  <a:schemeClr val="tx1"/>
                </a:solidFill>
                <a:latin typeface="Arial" charset="0"/>
                <a:ea typeface="+mn-ea"/>
                <a:cs typeface="Arial" charset="0"/>
              </a:rPr>
              <a:t>brands along with closely monitoring for any infringing</a:t>
            </a:r>
            <a:r>
              <a:rPr lang="cs-CZ" sz="1200" b="0" i="0" u="none" strike="noStrike" kern="1200" baseline="0" dirty="0" smtClean="0">
                <a:solidFill>
                  <a:schemeClr val="tx1"/>
                </a:solidFill>
                <a:latin typeface="Arial" charset="0"/>
                <a:ea typeface="+mn-ea"/>
                <a:cs typeface="Arial" charset="0"/>
              </a:rPr>
              <a:t> </a:t>
            </a:r>
            <a:r>
              <a:rPr lang="en-GB" sz="1200" b="0" i="0" u="none" strike="noStrike" kern="1200" baseline="0" dirty="0" smtClean="0">
                <a:solidFill>
                  <a:schemeClr val="tx1"/>
                </a:solidFill>
                <a:latin typeface="Arial" charset="0"/>
                <a:ea typeface="+mn-ea"/>
                <a:cs typeface="Arial" charset="0"/>
              </a:rPr>
              <a:t>parties</a:t>
            </a:r>
            <a:endParaRPr lang="cs-CZ" sz="1200" b="0" i="0" u="none" strike="noStrike" kern="1200" baseline="0" dirty="0" smtClean="0">
              <a:solidFill>
                <a:schemeClr val="tx1"/>
              </a:solidFill>
              <a:latin typeface="Arial" charset="0"/>
              <a:ea typeface="+mn-ea"/>
              <a:cs typeface="Arial" charset="0"/>
            </a:endParaRPr>
          </a:p>
          <a:p>
            <a:pPr marL="171450" indent="-171450">
              <a:buFontTx/>
              <a:buChar char="-"/>
            </a:pPr>
            <a:endParaRPr lang="cs-CZ" sz="1200" b="0" i="0" u="none" strike="noStrike" kern="1200" baseline="0" dirty="0" smtClean="0">
              <a:solidFill>
                <a:schemeClr val="tx1"/>
              </a:solidFill>
              <a:latin typeface="Arial" charset="0"/>
              <a:ea typeface="+mn-ea"/>
              <a:cs typeface="Arial" charset="0"/>
            </a:endParaRPr>
          </a:p>
          <a:p>
            <a:pPr marL="171450" indent="-171450">
              <a:buFontTx/>
              <a:buChar char="-"/>
            </a:pPr>
            <a:endParaRPr lang="cs-CZ" b="1" i="0" dirty="0" smtClean="0">
              <a:solidFill>
                <a:srgbClr val="404041"/>
              </a:solidFill>
              <a:effectLst/>
              <a:latin typeface="Arial" panose="020B0604020202020204" pitchFamily="34" charset="0"/>
            </a:endParaRPr>
          </a:p>
          <a:p>
            <a:pPr algn="l" fontAlgn="base"/>
            <a:endParaRPr lang="cs-CZ" b="0" i="0" dirty="0" smtClean="0">
              <a:solidFill>
                <a:srgbClr val="404041"/>
              </a:solidFill>
              <a:effectLst/>
              <a:latin typeface="Arial" panose="020B0604020202020204" pitchFamily="34" charset="0"/>
            </a:endParaRPr>
          </a:p>
          <a:p>
            <a:pPr algn="l" fontAlgn="base"/>
            <a:r>
              <a:rPr lang="cs-CZ" b="0" i="0" dirty="0" smtClean="0">
                <a:solidFill>
                  <a:srgbClr val="404041"/>
                </a:solidFill>
                <a:effectLst/>
                <a:latin typeface="Arial" panose="020B0604020202020204" pitchFamily="34" charset="0"/>
              </a:rPr>
              <a:t>- ZÁLEŽÍ VŽDY NA STÁTU, ALE OBECNĚ ŽÁDNÉ PŘEKÁŽKY NEJSOU</a:t>
            </a:r>
          </a:p>
          <a:p>
            <a:pPr marL="0" indent="0" algn="l" fontAlgn="base">
              <a:buFontTx/>
              <a:buNone/>
            </a:pPr>
            <a:r>
              <a:rPr lang="cs-CZ" b="0" i="0" dirty="0" smtClean="0">
                <a:solidFill>
                  <a:srgbClr val="404041"/>
                </a:solidFill>
                <a:effectLst/>
                <a:latin typeface="Arial" panose="020B0604020202020204" pitchFamily="34" charset="0"/>
              </a:rPr>
              <a:t>- Nejlepší stát pro zakládání společností</a:t>
            </a:r>
            <a:r>
              <a:rPr lang="cs-CZ" b="0" i="0" baseline="0" dirty="0" smtClean="0">
                <a:solidFill>
                  <a:srgbClr val="404041"/>
                </a:solidFill>
                <a:effectLst/>
                <a:latin typeface="Arial" panose="020B0604020202020204" pitchFamily="34" charset="0"/>
              </a:rPr>
              <a:t> je </a:t>
            </a:r>
            <a:r>
              <a:rPr lang="cs-CZ" b="0" i="0" baseline="0" dirty="0" err="1" smtClean="0">
                <a:solidFill>
                  <a:srgbClr val="404041"/>
                </a:solidFill>
                <a:effectLst/>
                <a:latin typeface="Arial" panose="020B0604020202020204" pitchFamily="34" charset="0"/>
              </a:rPr>
              <a:t>Delawere</a:t>
            </a:r>
            <a:endParaRPr lang="cs-CZ" b="0" i="0" baseline="0" dirty="0" smtClean="0">
              <a:solidFill>
                <a:srgbClr val="404041"/>
              </a:solidFill>
              <a:effectLst/>
              <a:latin typeface="Arial" panose="020B0604020202020204" pitchFamily="34" charset="0"/>
            </a:endParaRPr>
          </a:p>
          <a:p>
            <a:pPr marL="171450" indent="-171450" algn="l" fontAlgn="base">
              <a:buFontTx/>
              <a:buChar char="-"/>
            </a:pPr>
            <a:r>
              <a:rPr lang="cs-CZ" b="0" i="0" baseline="0" dirty="0" smtClean="0">
                <a:solidFill>
                  <a:srgbClr val="404041"/>
                </a:solidFill>
                <a:effectLst/>
                <a:latin typeface="Arial" panose="020B0604020202020204" pitchFamily="34" charset="0"/>
              </a:rPr>
              <a:t>Společnost musí mít svého „</a:t>
            </a:r>
            <a:r>
              <a:rPr lang="cs-CZ" b="0" i="0" baseline="0" dirty="0" err="1" smtClean="0">
                <a:solidFill>
                  <a:srgbClr val="404041"/>
                </a:solidFill>
                <a:effectLst/>
                <a:latin typeface="Arial" panose="020B0604020202020204" pitchFamily="34" charset="0"/>
              </a:rPr>
              <a:t>registered</a:t>
            </a:r>
            <a:r>
              <a:rPr lang="cs-CZ" b="0" i="0" baseline="0" dirty="0" smtClean="0">
                <a:solidFill>
                  <a:srgbClr val="404041"/>
                </a:solidFill>
                <a:effectLst/>
                <a:latin typeface="Arial" panose="020B0604020202020204" pitchFamily="34" charset="0"/>
              </a:rPr>
              <a:t> agent“</a:t>
            </a:r>
          </a:p>
          <a:p>
            <a:pPr marL="171450" indent="-171450" algn="l" fontAlgn="base">
              <a:buFontTx/>
              <a:buChar char="-"/>
            </a:pPr>
            <a:r>
              <a:rPr lang="cs-CZ" b="0" i="0" baseline="0" dirty="0" err="1" smtClean="0">
                <a:solidFill>
                  <a:srgbClr val="404041"/>
                </a:solidFill>
                <a:effectLst/>
                <a:latin typeface="Arial" panose="020B0604020202020204" pitchFamily="34" charset="0"/>
              </a:rPr>
              <a:t>Overseas</a:t>
            </a:r>
            <a:r>
              <a:rPr lang="cs-CZ" b="0" i="0" baseline="0" dirty="0" smtClean="0">
                <a:solidFill>
                  <a:srgbClr val="404041"/>
                </a:solidFill>
                <a:effectLst/>
                <a:latin typeface="Arial" panose="020B0604020202020204" pitchFamily="34" charset="0"/>
              </a:rPr>
              <a:t> </a:t>
            </a:r>
            <a:r>
              <a:rPr lang="cs-CZ" b="0" i="0" baseline="0" dirty="0" err="1" smtClean="0">
                <a:solidFill>
                  <a:srgbClr val="404041"/>
                </a:solidFill>
                <a:effectLst/>
                <a:latin typeface="Arial" panose="020B0604020202020204" pitchFamily="34" charset="0"/>
              </a:rPr>
              <a:t>intelectual</a:t>
            </a:r>
            <a:r>
              <a:rPr lang="cs-CZ" b="0" i="0" baseline="0" dirty="0" smtClean="0">
                <a:solidFill>
                  <a:srgbClr val="404041"/>
                </a:solidFill>
                <a:effectLst/>
                <a:latin typeface="Arial" panose="020B0604020202020204" pitchFamily="34" charset="0"/>
              </a:rPr>
              <a:t> </a:t>
            </a:r>
            <a:r>
              <a:rPr lang="cs-CZ" b="0" i="0" baseline="0" dirty="0" err="1" smtClean="0">
                <a:solidFill>
                  <a:srgbClr val="404041"/>
                </a:solidFill>
                <a:effectLst/>
                <a:latin typeface="Arial" panose="020B0604020202020204" pitchFamily="34" charset="0"/>
              </a:rPr>
              <a:t>property</a:t>
            </a:r>
            <a:r>
              <a:rPr lang="cs-CZ" b="0" i="0" baseline="0" dirty="0" smtClean="0">
                <a:solidFill>
                  <a:srgbClr val="404041"/>
                </a:solidFill>
                <a:effectLst/>
                <a:latin typeface="Arial" panose="020B0604020202020204" pitchFamily="34" charset="0"/>
              </a:rPr>
              <a:t> </a:t>
            </a:r>
            <a:r>
              <a:rPr lang="cs-CZ" b="0" i="0" baseline="0" dirty="0" err="1" smtClean="0">
                <a:solidFill>
                  <a:srgbClr val="404041"/>
                </a:solidFill>
                <a:effectLst/>
                <a:latin typeface="Arial" panose="020B0604020202020204" pitchFamily="34" charset="0"/>
              </a:rPr>
              <a:t>registrations</a:t>
            </a:r>
            <a:r>
              <a:rPr lang="cs-CZ" b="0" i="0" baseline="0" dirty="0" smtClean="0">
                <a:solidFill>
                  <a:srgbClr val="404041"/>
                </a:solidFill>
                <a:effectLst/>
                <a:latin typeface="Arial" panose="020B0604020202020204" pitchFamily="34" charset="0"/>
              </a:rPr>
              <a:t> </a:t>
            </a:r>
            <a:r>
              <a:rPr lang="cs-CZ" b="0" i="0" baseline="0" dirty="0" err="1" smtClean="0">
                <a:solidFill>
                  <a:srgbClr val="404041"/>
                </a:solidFill>
                <a:effectLst/>
                <a:latin typeface="Arial" panose="020B0604020202020204" pitchFamily="34" charset="0"/>
              </a:rPr>
              <a:t>will</a:t>
            </a:r>
            <a:r>
              <a:rPr lang="cs-CZ" b="0" i="0" baseline="0" dirty="0" smtClean="0">
                <a:solidFill>
                  <a:srgbClr val="404041"/>
                </a:solidFill>
                <a:effectLst/>
                <a:latin typeface="Arial" panose="020B0604020202020204" pitchFamily="34" charset="0"/>
              </a:rPr>
              <a:t> not </a:t>
            </a:r>
            <a:r>
              <a:rPr lang="cs-CZ" b="0" i="0" baseline="0" dirty="0" err="1" smtClean="0">
                <a:solidFill>
                  <a:srgbClr val="404041"/>
                </a:solidFill>
                <a:effectLst/>
                <a:latin typeface="Arial" panose="020B0604020202020204" pitchFamily="34" charset="0"/>
              </a:rPr>
              <a:t>protect</a:t>
            </a:r>
            <a:r>
              <a:rPr lang="cs-CZ" b="0" i="0" baseline="0" dirty="0" smtClean="0">
                <a:solidFill>
                  <a:srgbClr val="404041"/>
                </a:solidFill>
                <a:effectLst/>
                <a:latin typeface="Arial" panose="020B0604020202020204" pitchFamily="34" charset="0"/>
              </a:rPr>
              <a:t> </a:t>
            </a:r>
            <a:r>
              <a:rPr lang="cs-CZ" b="0" i="0" baseline="0" dirty="0" err="1" smtClean="0">
                <a:solidFill>
                  <a:srgbClr val="404041"/>
                </a:solidFill>
                <a:effectLst/>
                <a:latin typeface="Arial" panose="020B0604020202020204" pitchFamily="34" charset="0"/>
              </a:rPr>
              <a:t>the</a:t>
            </a:r>
            <a:r>
              <a:rPr lang="cs-CZ" b="0" i="0" baseline="0" dirty="0" smtClean="0">
                <a:solidFill>
                  <a:srgbClr val="404041"/>
                </a:solidFill>
                <a:effectLst/>
                <a:latin typeface="Arial" panose="020B0604020202020204" pitchFamily="34" charset="0"/>
              </a:rPr>
              <a:t> </a:t>
            </a:r>
            <a:r>
              <a:rPr lang="cs-CZ" b="0" i="0" baseline="0" dirty="0" err="1" smtClean="0">
                <a:solidFill>
                  <a:srgbClr val="404041"/>
                </a:solidFill>
                <a:effectLst/>
                <a:latin typeface="Arial" panose="020B0604020202020204" pitchFamily="34" charset="0"/>
              </a:rPr>
              <a:t>company</a:t>
            </a:r>
            <a:r>
              <a:rPr lang="cs-CZ" b="0" i="0" baseline="0" dirty="0" smtClean="0">
                <a:solidFill>
                  <a:srgbClr val="404041"/>
                </a:solidFill>
                <a:effectLst/>
                <a:latin typeface="Arial" panose="020B0604020202020204" pitchFamily="34" charset="0"/>
              </a:rPr>
              <a:t> in </a:t>
            </a:r>
            <a:r>
              <a:rPr lang="cs-CZ" b="0" i="0" baseline="0" dirty="0" err="1" smtClean="0">
                <a:solidFill>
                  <a:srgbClr val="404041"/>
                </a:solidFill>
                <a:effectLst/>
                <a:latin typeface="Arial" panose="020B0604020202020204" pitchFamily="34" charset="0"/>
              </a:rPr>
              <a:t>the</a:t>
            </a:r>
            <a:r>
              <a:rPr lang="cs-CZ" b="0" i="0" baseline="0" dirty="0" smtClean="0">
                <a:solidFill>
                  <a:srgbClr val="404041"/>
                </a:solidFill>
                <a:effectLst/>
                <a:latin typeface="Arial" panose="020B0604020202020204" pitchFamily="34" charset="0"/>
              </a:rPr>
              <a:t> US (in case </a:t>
            </a:r>
            <a:r>
              <a:rPr lang="cs-CZ" b="0" i="0" baseline="0" dirty="0" err="1" smtClean="0">
                <a:solidFill>
                  <a:srgbClr val="404041"/>
                </a:solidFill>
                <a:effectLst/>
                <a:latin typeface="Arial" panose="020B0604020202020204" pitchFamily="34" charset="0"/>
              </a:rPr>
              <a:t>of</a:t>
            </a:r>
            <a:r>
              <a:rPr lang="cs-CZ" b="0" i="0" baseline="0" dirty="0" smtClean="0">
                <a:solidFill>
                  <a:srgbClr val="404041"/>
                </a:solidFill>
                <a:effectLst/>
                <a:latin typeface="Arial" panose="020B0604020202020204" pitchFamily="34" charset="0"/>
              </a:rPr>
              <a:t> subsidiarity)</a:t>
            </a:r>
          </a:p>
          <a:p>
            <a:pPr marL="171450" indent="-171450" algn="l" fontAlgn="base">
              <a:buFontTx/>
              <a:buChar char="-"/>
            </a:pPr>
            <a:endParaRPr lang="cs-CZ" b="0" i="0" dirty="0" smtClean="0">
              <a:solidFill>
                <a:srgbClr val="404041"/>
              </a:solidFill>
              <a:effectLst/>
              <a:latin typeface="Arial" panose="020B0604020202020204" pitchFamily="34" charset="0"/>
            </a:endParaRPr>
          </a:p>
          <a:p>
            <a:pPr algn="l" fontAlgn="base"/>
            <a:r>
              <a:rPr lang="en-GB" b="0" i="0" dirty="0" smtClean="0">
                <a:solidFill>
                  <a:srgbClr val="404041"/>
                </a:solidFill>
                <a:effectLst/>
                <a:latin typeface="Arial" panose="020B0604020202020204" pitchFamily="34" charset="0"/>
              </a:rPr>
              <a:t>https://www.mzv.cz/consulate.newyork/cz/obchod_a_ekonomika/vstup_na_trh_usa/podnikani_v_usa_z_ruznych_aspektu.html</a:t>
            </a:r>
          </a:p>
          <a:p>
            <a:r>
              <a:rPr lang="en-GB" b="1" i="1" u="sng" dirty="0" smtClean="0"/>
              <a:t>V </a:t>
            </a:r>
            <a:r>
              <a:rPr lang="en-GB" b="1" i="1" u="sng" dirty="0" err="1" smtClean="0"/>
              <a:t>naprosté</a:t>
            </a:r>
            <a:r>
              <a:rPr lang="en-GB" b="1" i="1" u="sng" dirty="0" smtClean="0"/>
              <a:t> </a:t>
            </a:r>
            <a:r>
              <a:rPr lang="en-GB" b="1" i="1" u="sng" dirty="0" err="1" smtClean="0"/>
              <a:t>většině</a:t>
            </a:r>
            <a:r>
              <a:rPr lang="en-GB" b="1" i="1" u="sng" dirty="0" smtClean="0"/>
              <a:t> </a:t>
            </a:r>
            <a:r>
              <a:rPr lang="en-GB" b="1" i="1" u="sng" dirty="0" err="1" smtClean="0"/>
              <a:t>případů</a:t>
            </a:r>
            <a:r>
              <a:rPr lang="en-GB" b="1" i="1" u="sng" dirty="0" smtClean="0"/>
              <a:t> </a:t>
            </a:r>
            <a:r>
              <a:rPr lang="en-GB" b="1" i="1" u="sng" dirty="0" err="1" smtClean="0"/>
              <a:t>nemají</a:t>
            </a:r>
            <a:r>
              <a:rPr lang="en-GB" b="1" i="1" u="sng" dirty="0" smtClean="0"/>
              <a:t> U.S. </a:t>
            </a:r>
            <a:r>
              <a:rPr lang="en-GB" b="1" i="1" u="sng" dirty="0" err="1" smtClean="0"/>
              <a:t>státy</a:t>
            </a:r>
            <a:r>
              <a:rPr lang="en-GB" b="1" i="1" u="sng" dirty="0" smtClean="0"/>
              <a:t> </a:t>
            </a:r>
            <a:r>
              <a:rPr lang="en-GB" b="1" i="1" u="sng" dirty="0" err="1" smtClean="0"/>
              <a:t>požadavek</a:t>
            </a:r>
            <a:r>
              <a:rPr lang="en-GB" b="1" i="1" u="sng" dirty="0" smtClean="0"/>
              <a:t> </a:t>
            </a:r>
            <a:r>
              <a:rPr lang="en-GB" b="1" i="1" u="sng" dirty="0" err="1" smtClean="0"/>
              <a:t>na</a:t>
            </a:r>
            <a:r>
              <a:rPr lang="en-GB" b="1" i="1" u="sng" dirty="0" smtClean="0"/>
              <a:t> </a:t>
            </a:r>
            <a:r>
              <a:rPr lang="en-GB" b="1" i="1" u="sng" dirty="0" err="1" smtClean="0"/>
              <a:t>minimální</a:t>
            </a:r>
            <a:r>
              <a:rPr lang="en-GB" b="1" i="1" u="sng" dirty="0" smtClean="0"/>
              <a:t> </a:t>
            </a:r>
            <a:r>
              <a:rPr lang="en-GB" b="1" i="1" u="sng" dirty="0" err="1" smtClean="0"/>
              <a:t>kapitál</a:t>
            </a:r>
            <a:r>
              <a:rPr lang="cs-CZ" b="1" i="1" u="sng" dirty="0" smtClean="0"/>
              <a:t> (…) </a:t>
            </a:r>
          </a:p>
          <a:p>
            <a:endParaRPr lang="cs-CZ" dirty="0" smtClean="0"/>
          </a:p>
          <a:p>
            <a:r>
              <a:rPr lang="cs-CZ" dirty="0" smtClean="0"/>
              <a:t>https://www.fenwick.com/fenwickdocuments/guide_to_starting_corp.pdf</a:t>
            </a:r>
          </a:p>
          <a:p>
            <a:r>
              <a:rPr lang="cs-CZ" dirty="0" smtClean="0"/>
              <a:t>Tady jsem našla hodně informací k povaze,</a:t>
            </a:r>
            <a:r>
              <a:rPr lang="cs-CZ" baseline="0" dirty="0" smtClean="0"/>
              <a:t> náležitostem a zakládání S </a:t>
            </a:r>
            <a:r>
              <a:rPr lang="cs-CZ" baseline="0" dirty="0" err="1" smtClean="0"/>
              <a:t>Corporation</a:t>
            </a:r>
            <a:r>
              <a:rPr lang="cs-CZ" baseline="0" dirty="0" smtClean="0"/>
              <a:t>. Vzala bych ale v úvahu, že se drobnosti mohou lišit stát od státu, tady je to cílené na Kalifornii a Delaware, ale jinak fakt hezky popsané a přehledně.</a:t>
            </a:r>
          </a:p>
          <a:p>
            <a:endParaRPr lang="cs-CZ" baseline="0" dirty="0" smtClean="0"/>
          </a:p>
          <a:p>
            <a:r>
              <a:rPr lang="cs-CZ" dirty="0" smtClean="0"/>
              <a:t>https://www.ey.com/Publication/vwLUAssets/EY_US_Inbound_brochure_en/$FILE/EY-US-Inbound-brochure-en.pdf</a:t>
            </a:r>
          </a:p>
          <a:p>
            <a:endParaRPr lang="cs-CZ" dirty="0" smtClean="0"/>
          </a:p>
          <a:p>
            <a:r>
              <a:rPr lang="cs-CZ" dirty="0" smtClean="0"/>
              <a:t>https://www.ey.com/Publication/vwLUAssets/FIRPTA_investment_guide/$FILE/FIRPTA_investment_guide.pdf</a:t>
            </a:r>
          </a:p>
          <a:p>
            <a:endParaRPr lang="en-GB" sz="1200" b="0" i="0" kern="1200" dirty="0" smtClean="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b="0" i="0" dirty="0" smtClean="0">
              <a:solidFill>
                <a:srgbClr val="404041"/>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1C40A6DB-A4EA-4A49-AE92-BDCDD8F98083}" type="slidenum">
              <a:rPr lang="en-GB" smtClean="0"/>
              <a:pPr/>
              <a:t>13</a:t>
            </a:fld>
            <a:endParaRPr lang="en-GB"/>
          </a:p>
        </p:txBody>
      </p:sp>
    </p:spTree>
    <p:extLst>
      <p:ext uri="{BB962C8B-B14F-4D97-AF65-F5344CB8AC3E}">
        <p14:creationId xmlns:p14="http://schemas.microsoft.com/office/powerpoint/2010/main" val="1479487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Arial" charset="0"/>
                <a:ea typeface="+mn-ea"/>
                <a:cs typeface="Arial" charset="0"/>
              </a:rPr>
              <a:t>The U.S. stock market is one of the foundations of the nation's economic system, and there is no citizenship requirement when it comes to allowing small investors to own shares in a U.S. company. However, there are some extra hoops that non-citizens have to jump through to get U.S. stocks in their portfolios.</a:t>
            </a:r>
            <a:r>
              <a:rPr lang="cs-CZ" sz="1200" b="0" i="0" kern="1200" dirty="0" smtClean="0">
                <a:solidFill>
                  <a:schemeClr val="tx1"/>
                </a:solidFill>
                <a:effectLst/>
                <a:latin typeface="Arial" charset="0"/>
                <a:ea typeface="+mn-ea"/>
                <a:cs typeface="Arial" charset="0"/>
              </a:rPr>
              <a:t> </a:t>
            </a:r>
            <a:r>
              <a:rPr lang="en-GB" sz="1200" b="0" i="0" kern="1200" dirty="0" smtClean="0">
                <a:solidFill>
                  <a:schemeClr val="tx1"/>
                </a:solidFill>
                <a:effectLst/>
                <a:latin typeface="Arial" charset="0"/>
                <a:ea typeface="+mn-ea"/>
                <a:cs typeface="Arial" charset="0"/>
              </a:rPr>
              <a:t>To trade U.S. stocks, the easiest thing to do is to open a brokerage account with a U.S. broker. However, brokerage firms have different procedures for non-citizens based on their residency status, and non-citizens therefore have to produce more documentation to comply with their internal rules.</a:t>
            </a:r>
            <a:r>
              <a:rPr lang="cs-CZ" sz="1200" b="0" i="0" kern="1200" dirty="0" smtClean="0">
                <a:solidFill>
                  <a:schemeClr val="tx1"/>
                </a:solidFill>
                <a:effectLst/>
                <a:latin typeface="Arial" charset="0"/>
                <a:ea typeface="+mn-ea"/>
                <a:cs typeface="Arial" charset="0"/>
              </a:rPr>
              <a:t> </a:t>
            </a:r>
            <a:r>
              <a:rPr lang="en-GB" sz="1200" b="0" i="0" kern="1200" dirty="0" smtClean="0">
                <a:solidFill>
                  <a:schemeClr val="tx1"/>
                </a:solidFill>
                <a:effectLst/>
                <a:latin typeface="Arial" charset="0"/>
                <a:ea typeface="+mn-ea"/>
                <a:cs typeface="Arial" charset="0"/>
              </a:rPr>
              <a:t>Different brokerage firms impose different restrictions on non-citizens. In some cases, brokers will accept applications but require paper filings rather than online application forms. Other brokers are less friendly to non-citizens, especially non-resident aliens, and will demand legitimate visa information before opening an account to trade stocks.</a:t>
            </a:r>
            <a:endParaRPr lang="cs-CZ" sz="1200" b="0" i="0" kern="1200" dirty="0" smtClean="0">
              <a:solidFill>
                <a:schemeClr val="tx1"/>
              </a:solidFill>
              <a:effectLst/>
              <a:latin typeface="Arial" charset="0"/>
              <a:ea typeface="+mn-ea"/>
              <a:cs typeface="Arial" charset="0"/>
            </a:endParaRPr>
          </a:p>
          <a:p>
            <a:endParaRPr lang="cs-CZ" sz="1200" b="0" i="0" u="none" strike="noStrike" kern="1200" baseline="0" dirty="0" smtClean="0">
              <a:solidFill>
                <a:schemeClr val="tx1"/>
              </a:solidFill>
              <a:effectLst/>
              <a:latin typeface="Arial" charset="0"/>
              <a:ea typeface="+mn-ea"/>
              <a:cs typeface="Arial" charset="0"/>
            </a:endParaRPr>
          </a:p>
          <a:p>
            <a:r>
              <a:rPr lang="en-GB" sz="1200" b="0" i="0" kern="1200" dirty="0" smtClean="0">
                <a:solidFill>
                  <a:schemeClr val="tx1"/>
                </a:solidFill>
                <a:effectLst/>
                <a:latin typeface="Arial" charset="0"/>
                <a:ea typeface="+mn-ea"/>
                <a:cs typeface="Arial" charset="0"/>
              </a:rPr>
              <a:t>Another option is to buy shares of U.S. companies that are listed on foreign exchanges. You</a:t>
            </a:r>
            <a:r>
              <a:rPr lang="en-GB" sz="1200" b="0" i="0" kern="1200" baseline="0" dirty="0" smtClean="0">
                <a:solidFill>
                  <a:schemeClr val="tx1"/>
                </a:solidFill>
                <a:effectLst/>
                <a:latin typeface="Arial" charset="0"/>
                <a:ea typeface="+mn-ea"/>
                <a:cs typeface="Arial" charset="0"/>
              </a:rPr>
              <a:t> will</a:t>
            </a:r>
            <a:r>
              <a:rPr lang="en-GB" sz="1200" b="0" i="0" kern="1200" dirty="0" smtClean="0">
                <a:solidFill>
                  <a:schemeClr val="tx1"/>
                </a:solidFill>
                <a:effectLst/>
                <a:latin typeface="Arial" charset="0"/>
                <a:ea typeface="+mn-ea"/>
                <a:cs typeface="Arial" charset="0"/>
              </a:rPr>
              <a:t> find that many blue-chip stocks trade on exchanges overseas.</a:t>
            </a:r>
            <a:endParaRPr lang="cs-CZ" sz="1200" b="0" i="0" kern="1200" dirty="0" smtClean="0">
              <a:solidFill>
                <a:schemeClr val="tx1"/>
              </a:solidFill>
              <a:effectLst/>
              <a:latin typeface="Arial" charset="0"/>
              <a:ea typeface="+mn-ea"/>
              <a:cs typeface="Arial" charset="0"/>
            </a:endParaRPr>
          </a:p>
          <a:p>
            <a:endParaRPr lang="cs-CZ" sz="1200" b="0" i="0" u="none" strike="noStrike" kern="1200" baseline="0" dirty="0" smtClean="0">
              <a:solidFill>
                <a:schemeClr val="tx1"/>
              </a:solidFill>
              <a:effectLst/>
              <a:latin typeface="Arial" charset="0"/>
              <a:ea typeface="+mn-ea"/>
              <a:cs typeface="Arial" charset="0"/>
            </a:endParaRPr>
          </a:p>
          <a:p>
            <a:r>
              <a:rPr lang="en-GB" sz="1200" b="0" i="0" kern="1200" dirty="0" smtClean="0">
                <a:solidFill>
                  <a:schemeClr val="tx1"/>
                </a:solidFill>
                <a:effectLst/>
                <a:latin typeface="Arial" charset="0"/>
                <a:ea typeface="+mn-ea"/>
                <a:cs typeface="Arial" charset="0"/>
              </a:rPr>
              <a:t>Non-U.S. citizens trading U.S. stocks potentially have to deal with taxation issues. In general, non-resident aliens pay a 30% tax on investment income, and the tax will typically be withheld at the source by the brokerage firm involved. </a:t>
            </a:r>
            <a:r>
              <a:rPr lang="en-GB" sz="1200" b="1" i="0" kern="1200" dirty="0" smtClean="0">
                <a:solidFill>
                  <a:schemeClr val="tx1"/>
                </a:solidFill>
                <a:effectLst/>
                <a:latin typeface="Arial" charset="0"/>
                <a:ea typeface="+mn-ea"/>
                <a:cs typeface="Arial" charset="0"/>
              </a:rPr>
              <a:t>Citizens of countries that have tax treaties with the U.S. often pay a lower rate of tax</a:t>
            </a:r>
            <a:r>
              <a:rPr lang="en-GB" sz="1200" b="0" i="0" kern="1200" dirty="0" smtClean="0">
                <a:solidFill>
                  <a:schemeClr val="tx1"/>
                </a:solidFill>
                <a:effectLst/>
                <a:latin typeface="Arial" charset="0"/>
                <a:ea typeface="+mn-ea"/>
                <a:cs typeface="Arial" charset="0"/>
              </a:rPr>
              <a:t>. However, capital gains are often exempt from U.S. tax for </a:t>
            </a:r>
            <a:r>
              <a:rPr lang="en-GB" sz="1200" b="0" i="0" kern="1200" dirty="0" err="1" smtClean="0">
                <a:solidFill>
                  <a:schemeClr val="tx1"/>
                </a:solidFill>
                <a:effectLst/>
                <a:latin typeface="Arial" charset="0"/>
                <a:ea typeface="+mn-ea"/>
                <a:cs typeface="Arial" charset="0"/>
              </a:rPr>
              <a:t>nonresidents</a:t>
            </a:r>
            <a:r>
              <a:rPr lang="en-GB" sz="1200" b="0" i="0" kern="1200" dirty="0" smtClean="0">
                <a:solidFill>
                  <a:schemeClr val="tx1"/>
                </a:solidFill>
                <a:effectLst/>
                <a:latin typeface="Arial" charset="0"/>
                <a:ea typeface="+mn-ea"/>
                <a:cs typeface="Arial" charset="0"/>
              </a:rPr>
              <a:t>.</a:t>
            </a:r>
            <a:endParaRPr lang="cs-CZ" sz="1200" b="0" i="0" kern="1200" dirty="0" smtClean="0">
              <a:solidFill>
                <a:schemeClr val="tx1"/>
              </a:solidFill>
              <a:effectLst/>
              <a:latin typeface="Arial" charset="0"/>
              <a:ea typeface="+mn-ea"/>
              <a:cs typeface="Arial" charset="0"/>
            </a:endParaRPr>
          </a:p>
          <a:p>
            <a:endParaRPr lang="cs-CZ" sz="1200" b="0" i="0" kern="1200" dirty="0" smtClean="0">
              <a:solidFill>
                <a:schemeClr val="tx1"/>
              </a:solidFill>
              <a:effectLst/>
              <a:latin typeface="Arial" charset="0"/>
              <a:ea typeface="+mn-ea"/>
              <a:cs typeface="Arial" charset="0"/>
            </a:endParaRPr>
          </a:p>
          <a:p>
            <a:r>
              <a:rPr lang="cs-CZ" sz="1200" b="1" i="0" kern="1200" dirty="0" smtClean="0">
                <a:solidFill>
                  <a:schemeClr val="tx1"/>
                </a:solidFill>
                <a:effectLst/>
                <a:latin typeface="Arial" charset="0"/>
                <a:ea typeface="+mn-ea"/>
                <a:cs typeface="Arial" charset="0"/>
              </a:rPr>
              <a:t>Omezení vlastnictví:</a:t>
            </a:r>
          </a:p>
          <a:p>
            <a:r>
              <a:rPr lang="en-GB" sz="1200" b="0" i="0" kern="1200" dirty="0" smtClean="0">
                <a:solidFill>
                  <a:schemeClr val="tx1"/>
                </a:solidFill>
                <a:effectLst/>
                <a:latin typeface="Arial" charset="0"/>
                <a:ea typeface="+mn-ea"/>
                <a:cs typeface="Arial" charset="0"/>
              </a:rPr>
              <a:t>I </a:t>
            </a:r>
            <a:r>
              <a:rPr lang="en-GB" sz="1200" b="0" i="0" kern="1200" dirty="0" err="1" smtClean="0">
                <a:solidFill>
                  <a:schemeClr val="tx1"/>
                </a:solidFill>
                <a:effectLst/>
                <a:latin typeface="Arial" charset="0"/>
                <a:ea typeface="+mn-ea"/>
                <a:cs typeface="Arial" charset="0"/>
              </a:rPr>
              <a:t>když</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jsou</a:t>
            </a:r>
            <a:r>
              <a:rPr lang="en-GB" sz="1200" b="0" i="0" kern="1200" dirty="0" smtClean="0">
                <a:solidFill>
                  <a:schemeClr val="tx1"/>
                </a:solidFill>
                <a:effectLst/>
                <a:latin typeface="Arial" charset="0"/>
                <a:ea typeface="+mn-ea"/>
                <a:cs typeface="Arial" charset="0"/>
              </a:rPr>
              <a:t> USA </a:t>
            </a:r>
            <a:r>
              <a:rPr lang="en-GB" sz="1200" b="0" i="0" kern="1200" dirty="0" err="1" smtClean="0">
                <a:solidFill>
                  <a:schemeClr val="tx1"/>
                </a:solidFill>
                <a:effectLst/>
                <a:latin typeface="Arial" charset="0"/>
                <a:ea typeface="+mn-ea"/>
                <a:cs typeface="Arial" charset="0"/>
              </a:rPr>
              <a:t>poměrně</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liberální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vůči</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zahraničním</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investorům</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i</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zde</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existují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některá</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omezení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na</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federální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i</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státních</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úrovních</a:t>
            </a:r>
            <a:r>
              <a:rPr lang="en-GB" sz="1200" b="0" i="0" kern="1200" dirty="0" smtClean="0">
                <a:solidFill>
                  <a:schemeClr val="tx1"/>
                </a:solidFill>
                <a:effectLst/>
                <a:latin typeface="Arial" charset="0"/>
                <a:ea typeface="+mn-ea"/>
                <a:cs typeface="Arial" charset="0"/>
              </a:rPr>
              <a:t>. </a:t>
            </a:r>
            <a:r>
              <a:rPr lang="en-GB" sz="1200" b="1" i="0" kern="1200" dirty="0" err="1" smtClean="0">
                <a:solidFill>
                  <a:schemeClr val="tx1"/>
                </a:solidFill>
                <a:effectLst/>
                <a:latin typeface="Arial" charset="0"/>
                <a:ea typeface="+mn-ea"/>
                <a:cs typeface="Arial" charset="0"/>
              </a:rPr>
              <a:t>Federální</a:t>
            </a:r>
            <a:r>
              <a:rPr lang="en-GB" sz="1200" b="1" i="0" kern="1200" dirty="0" smtClean="0">
                <a:solidFill>
                  <a:schemeClr val="tx1"/>
                </a:solidFill>
                <a:effectLst/>
                <a:latin typeface="Arial" charset="0"/>
                <a:ea typeface="+mn-ea"/>
                <a:cs typeface="Arial" charset="0"/>
              </a:rPr>
              <a:t> </a:t>
            </a:r>
            <a:r>
              <a:rPr lang="en-GB" sz="1200" b="1" i="0" kern="1200" dirty="0" err="1" smtClean="0">
                <a:solidFill>
                  <a:schemeClr val="tx1"/>
                </a:solidFill>
                <a:effectLst/>
                <a:latin typeface="Arial" charset="0"/>
                <a:ea typeface="+mn-ea"/>
                <a:cs typeface="Arial" charset="0"/>
              </a:rPr>
              <a:t>omezení</a:t>
            </a:r>
            <a:r>
              <a:rPr lang="en-GB" sz="1200" b="1" i="0" kern="1200" dirty="0" smtClean="0">
                <a:solidFill>
                  <a:schemeClr val="tx1"/>
                </a:solidFill>
                <a:effectLst/>
                <a:latin typeface="Arial" charset="0"/>
                <a:ea typeface="+mn-ea"/>
                <a:cs typeface="Arial" charset="0"/>
              </a:rPr>
              <a:t> se </a:t>
            </a:r>
            <a:r>
              <a:rPr lang="en-GB" sz="1200" b="1" i="0" kern="1200" dirty="0" err="1" smtClean="0">
                <a:solidFill>
                  <a:schemeClr val="tx1"/>
                </a:solidFill>
                <a:effectLst/>
                <a:latin typeface="Arial" charset="0"/>
                <a:ea typeface="+mn-ea"/>
                <a:cs typeface="Arial" charset="0"/>
              </a:rPr>
              <a:t>vztahují</a:t>
            </a:r>
            <a:r>
              <a:rPr lang="en-GB" sz="1200" b="1" i="0" kern="1200" dirty="0" smtClean="0">
                <a:solidFill>
                  <a:schemeClr val="tx1"/>
                </a:solidFill>
                <a:effectLst/>
                <a:latin typeface="Arial" charset="0"/>
                <a:ea typeface="+mn-ea"/>
                <a:cs typeface="Arial" charset="0"/>
              </a:rPr>
              <a:t> </a:t>
            </a:r>
            <a:r>
              <a:rPr lang="en-GB" sz="1200" b="1" i="0" kern="1200" dirty="0" err="1" smtClean="0">
                <a:solidFill>
                  <a:schemeClr val="tx1"/>
                </a:solidFill>
                <a:effectLst/>
                <a:latin typeface="Arial" charset="0"/>
                <a:ea typeface="+mn-ea"/>
                <a:cs typeface="Arial" charset="0"/>
              </a:rPr>
              <a:t>na</a:t>
            </a:r>
            <a:r>
              <a:rPr lang="en-GB" sz="1200" b="1" i="0" kern="1200" dirty="0" smtClean="0">
                <a:solidFill>
                  <a:schemeClr val="tx1"/>
                </a:solidFill>
                <a:effectLst/>
                <a:latin typeface="Arial" charset="0"/>
                <a:ea typeface="+mn-ea"/>
                <a:cs typeface="Arial" charset="0"/>
              </a:rPr>
              <a:t> </a:t>
            </a:r>
            <a:r>
              <a:rPr lang="en-GB" sz="1200" b="1" i="0" kern="1200" dirty="0" err="1" smtClean="0">
                <a:solidFill>
                  <a:schemeClr val="tx1"/>
                </a:solidFill>
                <a:effectLst/>
                <a:latin typeface="Arial" charset="0"/>
                <a:ea typeface="+mn-ea"/>
                <a:cs typeface="Arial" charset="0"/>
              </a:rPr>
              <a:t>následující</a:t>
            </a:r>
            <a:r>
              <a:rPr lang="en-GB" sz="1200" b="1" i="0" kern="1200" dirty="0" smtClean="0">
                <a:solidFill>
                  <a:schemeClr val="tx1"/>
                </a:solidFill>
                <a:effectLst/>
                <a:latin typeface="Arial" charset="0"/>
                <a:ea typeface="+mn-ea"/>
                <a:cs typeface="Arial" charset="0"/>
              </a:rPr>
              <a:t> </a:t>
            </a:r>
            <a:r>
              <a:rPr lang="en-GB" sz="1200" b="1" i="0" kern="1200" dirty="0" err="1" smtClean="0">
                <a:solidFill>
                  <a:schemeClr val="tx1"/>
                </a:solidFill>
                <a:effectLst/>
                <a:latin typeface="Arial" charset="0"/>
                <a:ea typeface="+mn-ea"/>
                <a:cs typeface="Arial" charset="0"/>
              </a:rPr>
              <a:t>oblasti</a:t>
            </a:r>
            <a:r>
              <a:rPr lang="en-GB" sz="1200" b="1" i="0" kern="1200" dirty="0" smtClean="0">
                <a:solidFill>
                  <a:schemeClr val="tx1"/>
                </a:solidFill>
                <a:effectLst/>
                <a:latin typeface="Arial" charset="0"/>
                <a:ea typeface="+mn-ea"/>
                <a:cs typeface="Arial" charset="0"/>
              </a:rPr>
              <a:t>:</a:t>
            </a:r>
            <a:endParaRPr lang="cs-CZ" sz="1200" b="1" i="0" kern="1200" dirty="0" smtClean="0">
              <a:solidFill>
                <a:schemeClr val="tx1"/>
              </a:solidFill>
              <a:effectLst/>
              <a:latin typeface="Arial" charset="0"/>
              <a:ea typeface="+mn-ea"/>
              <a:cs typeface="Arial" charset="0"/>
            </a:endParaRPr>
          </a:p>
          <a:p>
            <a:r>
              <a:rPr lang="cs-CZ" sz="1200" b="1" i="0" kern="1200" dirty="0" smtClean="0">
                <a:solidFill>
                  <a:schemeClr val="tx1"/>
                </a:solidFill>
                <a:effectLst/>
                <a:latin typeface="Arial" charset="0"/>
                <a:ea typeface="+mn-ea"/>
                <a:cs typeface="Arial" charset="0"/>
              </a:rPr>
              <a:t>- </a:t>
            </a:r>
            <a:r>
              <a:rPr lang="en-GB" sz="1200" b="1" i="0" kern="1200" dirty="0" err="1" smtClean="0">
                <a:solidFill>
                  <a:schemeClr val="tx1"/>
                </a:solidFill>
                <a:effectLst/>
                <a:latin typeface="Arial" charset="0"/>
                <a:ea typeface="+mn-ea"/>
                <a:cs typeface="Arial" charset="0"/>
              </a:rPr>
              <a:t>Domácí</a:t>
            </a:r>
            <a:r>
              <a:rPr lang="en-GB" sz="1200" b="1" i="0" kern="1200" dirty="0" smtClean="0">
                <a:solidFill>
                  <a:schemeClr val="tx1"/>
                </a:solidFill>
                <a:effectLst/>
                <a:latin typeface="Arial" charset="0"/>
                <a:ea typeface="+mn-ea"/>
                <a:cs typeface="Arial" charset="0"/>
              </a:rPr>
              <a:t> </a:t>
            </a:r>
            <a:r>
              <a:rPr lang="en-GB" sz="1200" b="1" i="0" kern="1200" dirty="0" err="1" smtClean="0">
                <a:solidFill>
                  <a:schemeClr val="tx1"/>
                </a:solidFill>
                <a:effectLst/>
                <a:latin typeface="Arial" charset="0"/>
                <a:ea typeface="+mn-ea"/>
                <a:cs typeface="Arial" charset="0"/>
              </a:rPr>
              <a:t>letecká</a:t>
            </a:r>
            <a:r>
              <a:rPr lang="en-GB" sz="1200" b="1" i="0" kern="1200" dirty="0" smtClean="0">
                <a:solidFill>
                  <a:schemeClr val="tx1"/>
                </a:solidFill>
                <a:effectLst/>
                <a:latin typeface="Arial" charset="0"/>
                <a:ea typeface="+mn-ea"/>
                <a:cs typeface="Arial" charset="0"/>
              </a:rPr>
              <a:t> </a:t>
            </a:r>
            <a:r>
              <a:rPr lang="en-GB" sz="1200" b="1" i="0" kern="1200" dirty="0" err="1" smtClean="0">
                <a:solidFill>
                  <a:schemeClr val="tx1"/>
                </a:solidFill>
                <a:effectLst/>
                <a:latin typeface="Arial" charset="0"/>
                <a:ea typeface="+mn-ea"/>
                <a:cs typeface="Arial" charset="0"/>
              </a:rPr>
              <a:t>doprava</a:t>
            </a:r>
            <a:r>
              <a:rPr lang="en-GB" sz="1200" b="1" i="0" kern="1200" dirty="0" smtClean="0">
                <a:solidFill>
                  <a:schemeClr val="tx1"/>
                </a:solidFill>
                <a:effectLst/>
                <a:latin typeface="Arial" charset="0"/>
                <a:ea typeface="+mn-ea"/>
                <a:cs typeface="Arial" charset="0"/>
              </a:rPr>
              <a:t>, </a:t>
            </a:r>
            <a:r>
              <a:rPr lang="en-GB" sz="1200" b="1" i="0" kern="1200" dirty="0" err="1" smtClean="0">
                <a:solidFill>
                  <a:schemeClr val="tx1"/>
                </a:solidFill>
                <a:effectLst/>
                <a:latin typeface="Arial" charset="0"/>
                <a:ea typeface="+mn-ea"/>
                <a:cs typeface="Arial" charset="0"/>
              </a:rPr>
              <a:t>lodní</a:t>
            </a:r>
            <a:r>
              <a:rPr lang="en-GB" sz="1200" b="1" i="0" kern="1200" dirty="0" smtClean="0">
                <a:solidFill>
                  <a:schemeClr val="tx1"/>
                </a:solidFill>
                <a:effectLst/>
                <a:latin typeface="Arial" charset="0"/>
                <a:ea typeface="+mn-ea"/>
                <a:cs typeface="Arial" charset="0"/>
              </a:rPr>
              <a:t> </a:t>
            </a:r>
            <a:r>
              <a:rPr lang="en-GB" sz="1200" b="1" i="0" kern="1200" dirty="0" err="1" smtClean="0">
                <a:solidFill>
                  <a:schemeClr val="tx1"/>
                </a:solidFill>
                <a:effectLst/>
                <a:latin typeface="Arial" charset="0"/>
                <a:ea typeface="+mn-ea"/>
                <a:cs typeface="Arial" charset="0"/>
              </a:rPr>
              <a:t>doprava</a:t>
            </a:r>
            <a:r>
              <a:rPr lang="cs-CZ" sz="1200" b="1" i="0" kern="1200" dirty="0" smtClean="0">
                <a:solidFill>
                  <a:schemeClr val="tx1"/>
                </a:solidFill>
                <a:effectLst/>
                <a:latin typeface="Arial" charset="0"/>
                <a:ea typeface="+mn-ea"/>
                <a:cs typeface="Arial" charset="0"/>
              </a:rPr>
              <a:t> </a:t>
            </a:r>
            <a:r>
              <a:rPr lang="cs-CZ" sz="1200" b="0" i="0" kern="1200" dirty="0" smtClean="0">
                <a:solidFill>
                  <a:schemeClr val="tx1"/>
                </a:solidFill>
                <a:effectLst/>
                <a:latin typeface="Arial" charset="0"/>
                <a:ea typeface="+mn-ea"/>
                <a:cs typeface="Arial" charset="0"/>
              </a:rPr>
              <a:t>(</a:t>
            </a:r>
            <a:r>
              <a:rPr lang="en-GB" sz="1200" b="0" i="0" kern="1200" dirty="0" err="1" smtClean="0">
                <a:solidFill>
                  <a:schemeClr val="tx1"/>
                </a:solidFill>
                <a:effectLst/>
                <a:latin typeface="Arial" charset="0"/>
                <a:ea typeface="+mn-ea"/>
                <a:cs typeface="Arial" charset="0"/>
              </a:rPr>
              <a:t>Zahraniční</a:t>
            </a:r>
            <a:r>
              <a:rPr lang="en-GB" sz="1200" b="0" i="0" kern="1200" dirty="0" smtClean="0">
                <a:solidFill>
                  <a:schemeClr val="tx1"/>
                </a:solidFill>
                <a:effectLst/>
                <a:latin typeface="Arial" charset="0"/>
                <a:ea typeface="+mn-ea"/>
                <a:cs typeface="Arial" charset="0"/>
              </a:rPr>
              <a:t> investor </a:t>
            </a:r>
            <a:r>
              <a:rPr lang="en-GB" sz="1200" b="0" i="0" kern="1200" dirty="0" err="1" smtClean="0">
                <a:solidFill>
                  <a:schemeClr val="tx1"/>
                </a:solidFill>
                <a:effectLst/>
                <a:latin typeface="Arial" charset="0"/>
                <a:ea typeface="+mn-ea"/>
                <a:cs typeface="Arial" charset="0"/>
              </a:rPr>
              <a:t>může</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vlastnit</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maximálně</a:t>
            </a:r>
            <a:r>
              <a:rPr lang="en-GB" sz="1200" b="0" i="0" kern="1200" dirty="0" smtClean="0">
                <a:solidFill>
                  <a:schemeClr val="tx1"/>
                </a:solidFill>
                <a:effectLst/>
                <a:latin typeface="Arial" charset="0"/>
                <a:ea typeface="+mn-ea"/>
                <a:cs typeface="Arial" charset="0"/>
              </a:rPr>
              <a:t> 25% </a:t>
            </a:r>
            <a:r>
              <a:rPr lang="en-GB" sz="1200" b="0" i="0" kern="1200" dirty="0" err="1" smtClean="0">
                <a:solidFill>
                  <a:schemeClr val="tx1"/>
                </a:solidFill>
                <a:effectLst/>
                <a:latin typeface="Arial" charset="0"/>
                <a:ea typeface="+mn-ea"/>
                <a:cs typeface="Arial" charset="0"/>
              </a:rPr>
              <a:t>podíl</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ve</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společnosti</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zabývající</a:t>
            </a:r>
            <a:r>
              <a:rPr lang="en-GB" sz="1200" b="0" i="0" kern="1200" dirty="0" smtClean="0">
                <a:solidFill>
                  <a:schemeClr val="tx1"/>
                </a:solidFill>
                <a:effectLst/>
                <a:latin typeface="Arial" charset="0"/>
                <a:ea typeface="+mn-ea"/>
                <a:cs typeface="Arial" charset="0"/>
              </a:rPr>
              <a:t> se </a:t>
            </a:r>
            <a:r>
              <a:rPr lang="en-GB" sz="1200" b="0" i="0" kern="1200" dirty="0" err="1" smtClean="0">
                <a:solidFill>
                  <a:schemeClr val="tx1"/>
                </a:solidFill>
                <a:effectLst/>
                <a:latin typeface="Arial" charset="0"/>
                <a:ea typeface="+mn-ea"/>
                <a:cs typeface="Arial" charset="0"/>
              </a:rPr>
              <a:t>leteckou</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dopravou</a:t>
            </a:r>
            <a:r>
              <a:rPr lang="en-GB" sz="1200" b="0" i="0" kern="1200" dirty="0" smtClean="0">
                <a:solidFill>
                  <a:schemeClr val="tx1"/>
                </a:solidFill>
                <a:effectLst/>
                <a:latin typeface="Arial" charset="0"/>
                <a:ea typeface="+mn-ea"/>
                <a:cs typeface="Arial" charset="0"/>
              </a:rPr>
              <a:t>. V </a:t>
            </a:r>
            <a:r>
              <a:rPr lang="en-GB" sz="1200" b="0" i="0" kern="1200" dirty="0" err="1" smtClean="0">
                <a:solidFill>
                  <a:schemeClr val="tx1"/>
                </a:solidFill>
                <a:effectLst/>
                <a:latin typeface="Arial" charset="0"/>
                <a:ea typeface="+mn-ea"/>
                <a:cs typeface="Arial" charset="0"/>
              </a:rPr>
              <a:t>takové</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společnosti</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může</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mít</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zahraniční</a:t>
            </a:r>
            <a:r>
              <a:rPr lang="en-GB" sz="1200" b="0" i="0" kern="1200" dirty="0" smtClean="0">
                <a:solidFill>
                  <a:schemeClr val="tx1"/>
                </a:solidFill>
                <a:effectLst/>
                <a:latin typeface="Arial" charset="0"/>
                <a:ea typeface="+mn-ea"/>
                <a:cs typeface="Arial" charset="0"/>
              </a:rPr>
              <a:t> investor </a:t>
            </a:r>
            <a:r>
              <a:rPr lang="en-GB" sz="1200" b="0" i="0" kern="1200" dirty="0" err="1" smtClean="0">
                <a:solidFill>
                  <a:schemeClr val="tx1"/>
                </a:solidFill>
                <a:effectLst/>
                <a:latin typeface="Arial" charset="0"/>
                <a:ea typeface="+mn-ea"/>
                <a:cs typeface="Arial" charset="0"/>
              </a:rPr>
              <a:t>maximálně</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třetinu</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členů</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představenstva</a:t>
            </a:r>
            <a:r>
              <a:rPr lang="cs-CZ" sz="1200" b="0" i="0" kern="1200" dirty="0" smtClean="0">
                <a:solidFill>
                  <a:schemeClr val="tx1"/>
                </a:solidFill>
                <a:effectLst/>
                <a:latin typeface="Arial" charset="0"/>
                <a:ea typeface="+mn-ea"/>
                <a:cs typeface="Arial" charset="0"/>
              </a:rPr>
              <a:t>)</a:t>
            </a:r>
          </a:p>
          <a:p>
            <a:r>
              <a:rPr lang="cs-CZ" sz="1200" b="0" i="0" kern="1200" dirty="0" smtClean="0">
                <a:solidFill>
                  <a:schemeClr val="tx1"/>
                </a:solidFill>
                <a:effectLst/>
                <a:latin typeface="Arial" charset="0"/>
                <a:ea typeface="+mn-ea"/>
                <a:cs typeface="Arial" charset="0"/>
              </a:rPr>
              <a:t>-</a:t>
            </a:r>
            <a:r>
              <a:rPr lang="cs-CZ" sz="1200" b="0" i="0" kern="1200" baseline="0" dirty="0" smtClean="0">
                <a:solidFill>
                  <a:schemeClr val="tx1"/>
                </a:solidFill>
                <a:effectLst/>
                <a:latin typeface="Arial" charset="0"/>
                <a:ea typeface="+mn-ea"/>
                <a:cs typeface="Arial" charset="0"/>
              </a:rPr>
              <a:t> </a:t>
            </a:r>
            <a:r>
              <a:rPr lang="en-GB" sz="1200" b="1" i="0" kern="1200" dirty="0" err="1" smtClean="0">
                <a:solidFill>
                  <a:schemeClr val="tx1"/>
                </a:solidFill>
                <a:effectLst/>
                <a:latin typeface="Arial" charset="0"/>
                <a:ea typeface="+mn-ea"/>
                <a:cs typeface="Arial" charset="0"/>
              </a:rPr>
              <a:t>Telekomunikace</a:t>
            </a:r>
            <a:r>
              <a:rPr lang="cs-CZ" sz="1200" b="1" i="0" kern="1200" dirty="0" smtClean="0">
                <a:solidFill>
                  <a:schemeClr val="tx1"/>
                </a:solidFill>
                <a:effectLst/>
                <a:latin typeface="Arial" charset="0"/>
                <a:ea typeface="+mn-ea"/>
                <a:cs typeface="Arial" charset="0"/>
              </a:rPr>
              <a:t> </a:t>
            </a:r>
            <a:r>
              <a:rPr lang="cs-CZ" sz="1200" b="0" i="0" kern="1200" dirty="0" smtClean="0">
                <a:solidFill>
                  <a:schemeClr val="tx1"/>
                </a:solidFill>
                <a:effectLst/>
                <a:latin typeface="Arial" charset="0"/>
                <a:ea typeface="+mn-ea"/>
                <a:cs typeface="Arial" charset="0"/>
              </a:rPr>
              <a:t>(</a:t>
            </a:r>
            <a:r>
              <a:rPr lang="en-GB" sz="1200" b="0" i="0" kern="1200" dirty="0" err="1" smtClean="0">
                <a:solidFill>
                  <a:schemeClr val="tx1"/>
                </a:solidFill>
                <a:effectLst/>
                <a:latin typeface="Arial" charset="0"/>
                <a:ea typeface="+mn-ea"/>
                <a:cs typeface="Arial" charset="0"/>
              </a:rPr>
              <a:t>Federální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zákony</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neumožňují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vydávání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licencí</a:t>
            </a:r>
            <a:r>
              <a:rPr lang="en-GB" sz="1200" b="0" i="0" kern="1200" dirty="0" smtClean="0">
                <a:solidFill>
                  <a:schemeClr val="tx1"/>
                </a:solidFill>
                <a:effectLst/>
                <a:latin typeface="Arial" charset="0"/>
                <a:ea typeface="+mn-ea"/>
                <a:cs typeface="Arial" charset="0"/>
              </a:rPr>
              <a:t> pro </a:t>
            </a:r>
            <a:r>
              <a:rPr lang="en-GB" sz="1200" b="0" i="0" kern="1200" dirty="0" err="1" smtClean="0">
                <a:solidFill>
                  <a:schemeClr val="tx1"/>
                </a:solidFill>
                <a:effectLst/>
                <a:latin typeface="Arial" charset="0"/>
                <a:ea typeface="+mn-ea"/>
                <a:cs typeface="Arial" charset="0"/>
              </a:rPr>
              <a:t>vysílání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zahraničním</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společnostem</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Podíl</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zahraničního</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investora</a:t>
            </a:r>
            <a:r>
              <a:rPr lang="en-GB" sz="1200" b="0" i="0" kern="1200" dirty="0" smtClean="0">
                <a:solidFill>
                  <a:schemeClr val="tx1"/>
                </a:solidFill>
                <a:effectLst/>
                <a:latin typeface="Arial" charset="0"/>
                <a:ea typeface="+mn-ea"/>
                <a:cs typeface="Arial" charset="0"/>
              </a:rPr>
              <a:t> v </a:t>
            </a:r>
            <a:r>
              <a:rPr lang="en-GB" sz="1200" b="0" i="0" kern="1200" dirty="0" err="1" smtClean="0">
                <a:solidFill>
                  <a:schemeClr val="tx1"/>
                </a:solidFill>
                <a:effectLst/>
                <a:latin typeface="Arial" charset="0"/>
                <a:ea typeface="+mn-ea"/>
                <a:cs typeface="Arial" charset="0"/>
              </a:rPr>
              <a:t>amerických</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telekomunikačních</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společnostech</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může</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činit</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maximálně</a:t>
            </a:r>
            <a:r>
              <a:rPr lang="en-GB" sz="1200" b="0" i="0" kern="1200" dirty="0" smtClean="0">
                <a:solidFill>
                  <a:schemeClr val="tx1"/>
                </a:solidFill>
                <a:effectLst/>
                <a:latin typeface="Arial" charset="0"/>
                <a:ea typeface="+mn-ea"/>
                <a:cs typeface="Arial" charset="0"/>
              </a:rPr>
              <a:t> 20 %. V </a:t>
            </a:r>
            <a:r>
              <a:rPr lang="en-GB" sz="1200" b="0" i="0" kern="1200" dirty="0" err="1" smtClean="0">
                <a:solidFill>
                  <a:schemeClr val="tx1"/>
                </a:solidFill>
                <a:effectLst/>
                <a:latin typeface="Arial" charset="0"/>
                <a:ea typeface="+mn-ea"/>
                <a:cs typeface="Arial" charset="0"/>
              </a:rPr>
              <a:t>roce</a:t>
            </a:r>
            <a:r>
              <a:rPr lang="en-GB" sz="1200" b="0" i="0" kern="1200" dirty="0" smtClean="0">
                <a:solidFill>
                  <a:schemeClr val="tx1"/>
                </a:solidFill>
                <a:effectLst/>
                <a:latin typeface="Arial" charset="0"/>
                <a:ea typeface="+mn-ea"/>
                <a:cs typeface="Arial" charset="0"/>
              </a:rPr>
              <a:t> 2013 </a:t>
            </a:r>
            <a:r>
              <a:rPr lang="en-GB" sz="1200" b="0" i="0" kern="1200" dirty="0" err="1" smtClean="0">
                <a:solidFill>
                  <a:schemeClr val="tx1"/>
                </a:solidFill>
                <a:effectLst/>
                <a:latin typeface="Arial" charset="0"/>
                <a:ea typeface="+mn-ea"/>
                <a:cs typeface="Arial" charset="0"/>
              </a:rPr>
              <a:t>vydala</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agentura</a:t>
            </a:r>
            <a:r>
              <a:rPr lang="en-GB" sz="1200" b="0" i="0" kern="1200" dirty="0" smtClean="0">
                <a:solidFill>
                  <a:schemeClr val="tx1"/>
                </a:solidFill>
                <a:effectLst/>
                <a:latin typeface="Arial" charset="0"/>
                <a:ea typeface="+mn-ea"/>
                <a:cs typeface="Arial" charset="0"/>
              </a:rPr>
              <a:t> FCC </a:t>
            </a:r>
            <a:r>
              <a:rPr lang="en-GB" sz="1200" b="0" i="0" kern="1200" dirty="0" err="1" smtClean="0">
                <a:solidFill>
                  <a:schemeClr val="tx1"/>
                </a:solidFill>
                <a:effectLst/>
                <a:latin typeface="Arial" charset="0"/>
                <a:ea typeface="+mn-ea"/>
                <a:cs typeface="Arial" charset="0"/>
              </a:rPr>
              <a:t>upřesnění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že</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umožní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cizím</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majitelům</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nabývat</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i</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více</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než</a:t>
            </a:r>
            <a:r>
              <a:rPr lang="en-GB" sz="1200" b="0" i="0" kern="1200" dirty="0" smtClean="0">
                <a:solidFill>
                  <a:schemeClr val="tx1"/>
                </a:solidFill>
                <a:effectLst/>
                <a:latin typeface="Arial" charset="0"/>
                <a:ea typeface="+mn-ea"/>
                <a:cs typeface="Arial" charset="0"/>
              </a:rPr>
              <a:t> 20% US TV a radio </a:t>
            </a:r>
            <a:r>
              <a:rPr lang="en-GB" sz="1200" b="0" i="0" kern="1200" dirty="0" err="1" smtClean="0">
                <a:solidFill>
                  <a:schemeClr val="tx1"/>
                </a:solidFill>
                <a:effectLst/>
                <a:latin typeface="Arial" charset="0"/>
                <a:ea typeface="+mn-ea"/>
                <a:cs typeface="Arial" charset="0"/>
              </a:rPr>
              <a:t>stanic</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vždy</a:t>
            </a:r>
            <a:r>
              <a:rPr lang="en-GB" sz="1200" b="0" i="0" kern="1200" dirty="0" smtClean="0">
                <a:solidFill>
                  <a:schemeClr val="tx1"/>
                </a:solidFill>
                <a:effectLst/>
                <a:latin typeface="Arial" charset="0"/>
                <a:ea typeface="+mn-ea"/>
                <a:cs typeface="Arial" charset="0"/>
              </a:rPr>
              <a:t> ale </a:t>
            </a:r>
            <a:r>
              <a:rPr lang="en-GB" sz="1200" b="0" i="0" kern="1200" dirty="0" err="1" smtClean="0">
                <a:solidFill>
                  <a:schemeClr val="tx1"/>
                </a:solidFill>
                <a:effectLst/>
                <a:latin typeface="Arial" charset="0"/>
                <a:ea typeface="+mn-ea"/>
                <a:cs typeface="Arial" charset="0"/>
              </a:rPr>
              <a:t>po</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prozkoumání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konkrétního</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případu</a:t>
            </a:r>
            <a:r>
              <a:rPr lang="cs-CZ" sz="1200" b="0" i="0" kern="1200" dirty="0" smtClean="0">
                <a:solidFill>
                  <a:schemeClr val="tx1"/>
                </a:solidFill>
                <a:effectLst/>
                <a:latin typeface="Arial" charset="0"/>
                <a:ea typeface="+mn-ea"/>
                <a:cs typeface="Arial" charset="0"/>
              </a:rPr>
              <a:t>)</a:t>
            </a:r>
          </a:p>
          <a:p>
            <a:pPr marL="171450" indent="-171450">
              <a:buFontTx/>
              <a:buChar char="-"/>
            </a:pPr>
            <a:r>
              <a:rPr lang="en-GB" sz="1200" b="1" i="0" kern="1200" dirty="0" err="1" smtClean="0">
                <a:solidFill>
                  <a:schemeClr val="tx1"/>
                </a:solidFill>
                <a:effectLst/>
                <a:latin typeface="Arial" charset="0"/>
                <a:ea typeface="+mn-ea"/>
                <a:cs typeface="Arial" charset="0"/>
              </a:rPr>
              <a:t>Bankovnictví</a:t>
            </a:r>
            <a:r>
              <a:rPr lang="en-GB" sz="1200" b="1" i="0" kern="1200" dirty="0" smtClean="0">
                <a:solidFill>
                  <a:schemeClr val="tx1"/>
                </a:solidFill>
                <a:effectLst/>
                <a:latin typeface="Arial" charset="0"/>
                <a:ea typeface="+mn-ea"/>
                <a:cs typeface="Arial" charset="0"/>
              </a:rPr>
              <a:t> a </a:t>
            </a:r>
            <a:r>
              <a:rPr lang="en-GB" sz="1200" b="1" i="0" kern="1200" dirty="0" err="1" smtClean="0">
                <a:solidFill>
                  <a:schemeClr val="tx1"/>
                </a:solidFill>
                <a:effectLst/>
                <a:latin typeface="Arial" charset="0"/>
                <a:ea typeface="+mn-ea"/>
                <a:cs typeface="Arial" charset="0"/>
              </a:rPr>
              <a:t>pojišťovnictví</a:t>
            </a:r>
            <a:r>
              <a:rPr lang="cs-CZ" sz="1200" b="1" i="0" kern="1200" dirty="0" smtClean="0">
                <a:solidFill>
                  <a:schemeClr val="tx1"/>
                </a:solidFill>
                <a:effectLst/>
                <a:latin typeface="Arial" charset="0"/>
                <a:ea typeface="+mn-ea"/>
                <a:cs typeface="Arial" charset="0"/>
              </a:rPr>
              <a:t> </a:t>
            </a:r>
            <a:endParaRPr lang="cs-CZ" sz="1200" b="0" i="0" kern="1200" dirty="0" smtClean="0">
              <a:solidFill>
                <a:schemeClr val="tx1"/>
              </a:solidFill>
              <a:effectLst/>
              <a:latin typeface="Arial" charset="0"/>
              <a:ea typeface="+mn-ea"/>
              <a:cs typeface="Arial" charset="0"/>
            </a:endParaRPr>
          </a:p>
          <a:p>
            <a:pPr marL="171450" indent="-171450">
              <a:buFontTx/>
              <a:buChar char="-"/>
            </a:pPr>
            <a:r>
              <a:rPr lang="en-GB" sz="1200" b="1" i="0" kern="1200" dirty="0" err="1" smtClean="0">
                <a:solidFill>
                  <a:schemeClr val="tx1"/>
                </a:solidFill>
                <a:effectLst/>
                <a:latin typeface="Arial" charset="0"/>
                <a:ea typeface="+mn-ea"/>
                <a:cs typeface="Arial" charset="0"/>
              </a:rPr>
              <a:t>Energetické</a:t>
            </a:r>
            <a:r>
              <a:rPr lang="en-GB" sz="1200" b="1" i="0" kern="1200" dirty="0" smtClean="0">
                <a:solidFill>
                  <a:schemeClr val="tx1"/>
                </a:solidFill>
                <a:effectLst/>
                <a:latin typeface="Arial" charset="0"/>
                <a:ea typeface="+mn-ea"/>
                <a:cs typeface="Arial" charset="0"/>
              </a:rPr>
              <a:t> </a:t>
            </a:r>
            <a:r>
              <a:rPr lang="en-GB" sz="1200" b="1" i="0" kern="1200" dirty="0" err="1" smtClean="0">
                <a:solidFill>
                  <a:schemeClr val="tx1"/>
                </a:solidFill>
                <a:effectLst/>
                <a:latin typeface="Arial" charset="0"/>
                <a:ea typeface="+mn-ea"/>
                <a:cs typeface="Arial" charset="0"/>
              </a:rPr>
              <a:t>zdroje</a:t>
            </a:r>
            <a:r>
              <a:rPr lang="cs-CZ" sz="1200" b="1" i="0" kern="1200" dirty="0" smtClean="0">
                <a:solidFill>
                  <a:schemeClr val="tx1"/>
                </a:solidFill>
                <a:effectLst/>
                <a:latin typeface="Arial" charset="0"/>
                <a:ea typeface="+mn-ea"/>
                <a:cs typeface="Arial" charset="0"/>
              </a:rPr>
              <a:t> </a:t>
            </a:r>
            <a:r>
              <a:rPr lang="cs-CZ" sz="1200" b="0" i="0" kern="1200" dirty="0" smtClean="0">
                <a:solidFill>
                  <a:schemeClr val="tx1"/>
                </a:solidFill>
                <a:effectLst/>
                <a:latin typeface="Arial" charset="0"/>
                <a:ea typeface="+mn-ea"/>
                <a:cs typeface="Arial" charset="0"/>
              </a:rPr>
              <a:t>(</a:t>
            </a:r>
            <a:r>
              <a:rPr lang="en-GB" sz="1200" b="0" i="0" kern="1200" dirty="0" err="1" smtClean="0">
                <a:solidFill>
                  <a:schemeClr val="tx1"/>
                </a:solidFill>
                <a:effectLst/>
                <a:latin typeface="Arial" charset="0"/>
                <a:ea typeface="+mn-ea"/>
                <a:cs typeface="Arial" charset="0"/>
              </a:rPr>
              <a:t>Americké</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firmy</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provozující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vodní</a:t>
            </a:r>
            <a:r>
              <a:rPr lang="en-GB" sz="1200" b="0" i="0" kern="1200" dirty="0" smtClean="0">
                <a:solidFill>
                  <a:schemeClr val="tx1"/>
                </a:solidFill>
                <a:effectLst/>
                <a:latin typeface="Arial" charset="0"/>
                <a:ea typeface="+mn-ea"/>
                <a:cs typeface="Arial" charset="0"/>
              </a:rPr>
              <a:t> a </a:t>
            </a:r>
            <a:r>
              <a:rPr lang="en-GB" sz="1200" b="0" i="0" kern="1200" dirty="0" err="1" smtClean="0">
                <a:solidFill>
                  <a:schemeClr val="tx1"/>
                </a:solidFill>
                <a:effectLst/>
                <a:latin typeface="Arial" charset="0"/>
                <a:ea typeface="+mn-ea"/>
                <a:cs typeface="Arial" charset="0"/>
              </a:rPr>
              <a:t>jaderné</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elektrárny</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potřebují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ke</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své</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činnosti</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licenci</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omezující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ve</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značné</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míře</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zahraniční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vlastnický</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podíl</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Zahraniční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osoby</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či</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společnosti</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rovněž</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nemohou</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vlastnit</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těžební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společnosti</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nebo</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provozovat</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jako</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nájemci</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těžbu</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surovin</a:t>
            </a:r>
            <a:r>
              <a:rPr lang="en-GB" sz="1200" b="0" i="0" kern="1200" dirty="0" smtClean="0">
                <a:solidFill>
                  <a:schemeClr val="tx1"/>
                </a:solidFill>
                <a:effectLst/>
                <a:latin typeface="Arial" charset="0"/>
                <a:ea typeface="+mn-ea"/>
                <a:cs typeface="Arial" charset="0"/>
              </a:rPr>
              <a:t> v USA, </a:t>
            </a:r>
            <a:r>
              <a:rPr lang="en-GB" sz="1200" b="0" i="0" kern="1200" dirty="0" err="1" smtClean="0">
                <a:solidFill>
                  <a:schemeClr val="tx1"/>
                </a:solidFill>
                <a:effectLst/>
                <a:latin typeface="Arial" charset="0"/>
                <a:ea typeface="+mn-ea"/>
                <a:cs typeface="Arial" charset="0"/>
              </a:rPr>
              <a:t>aniž</a:t>
            </a:r>
            <a:r>
              <a:rPr lang="en-GB" sz="1200" b="0" i="0" kern="1200" dirty="0" smtClean="0">
                <a:solidFill>
                  <a:schemeClr val="tx1"/>
                </a:solidFill>
                <a:effectLst/>
                <a:latin typeface="Arial" charset="0"/>
                <a:ea typeface="+mn-ea"/>
                <a:cs typeface="Arial" charset="0"/>
              </a:rPr>
              <a:t> by </a:t>
            </a:r>
            <a:r>
              <a:rPr lang="en-GB" sz="1200" b="0" i="0" kern="1200" dirty="0" err="1" smtClean="0">
                <a:solidFill>
                  <a:schemeClr val="tx1"/>
                </a:solidFill>
                <a:effectLst/>
                <a:latin typeface="Arial" charset="0"/>
                <a:ea typeface="+mn-ea"/>
                <a:cs typeface="Arial" charset="0"/>
              </a:rPr>
              <a:t>byl</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naplněn</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princip</a:t>
            </a:r>
            <a:r>
              <a:rPr lang="en-GB" sz="1200" b="0" i="0" kern="1200" dirty="0" smtClean="0">
                <a:solidFill>
                  <a:schemeClr val="tx1"/>
                </a:solidFill>
                <a:effectLst/>
                <a:latin typeface="Arial" charset="0"/>
                <a:ea typeface="+mn-ea"/>
                <a:cs typeface="Arial" charset="0"/>
              </a:rPr>
              <a:t> reciprocity v </a:t>
            </a:r>
            <a:r>
              <a:rPr lang="en-GB" sz="1200" b="0" i="0" kern="1200" dirty="0" err="1" smtClean="0">
                <a:solidFill>
                  <a:schemeClr val="tx1"/>
                </a:solidFill>
                <a:effectLst/>
                <a:latin typeface="Arial" charset="0"/>
                <a:ea typeface="+mn-ea"/>
                <a:cs typeface="Arial" charset="0"/>
              </a:rPr>
              <a:t>domovské</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zemi</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vůči</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americkým</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občanům</a:t>
            </a:r>
            <a:r>
              <a:rPr lang="cs-CZ" sz="1200" b="0" i="0" kern="1200" dirty="0" smtClean="0">
                <a:solidFill>
                  <a:schemeClr val="tx1"/>
                </a:solidFill>
                <a:effectLst/>
                <a:latin typeface="Arial" charset="0"/>
                <a:ea typeface="+mn-ea"/>
                <a:cs typeface="Arial" charset="0"/>
              </a:rPr>
              <a:t>)</a:t>
            </a:r>
          </a:p>
          <a:p>
            <a:endParaRPr lang="cs-CZ" sz="1200" b="0" i="0" u="none" strike="noStrike" kern="1200" baseline="0" dirty="0" smtClean="0">
              <a:solidFill>
                <a:schemeClr val="tx1"/>
              </a:solidFill>
              <a:effectLst/>
              <a:latin typeface="Arial" charset="0"/>
              <a:ea typeface="+mn-ea"/>
              <a:cs typeface="Arial" charset="0"/>
            </a:endParaRPr>
          </a:p>
          <a:p>
            <a:r>
              <a:rPr lang="cs-CZ" sz="1200" b="0" i="0" kern="1200" dirty="0" smtClean="0">
                <a:solidFill>
                  <a:schemeClr val="tx1"/>
                </a:solidFill>
                <a:effectLst/>
                <a:latin typeface="Arial" charset="0"/>
                <a:ea typeface="+mn-ea"/>
                <a:cs typeface="Arial" charset="0"/>
              </a:rPr>
              <a:t>REAL ESTATE:</a:t>
            </a:r>
          </a:p>
          <a:p>
            <a:r>
              <a:rPr lang="en-GB" sz="1200" kern="1200" dirty="0" smtClean="0">
                <a:solidFill>
                  <a:schemeClr val="tx1"/>
                </a:solidFill>
                <a:latin typeface="Arial" charset="0"/>
                <a:ea typeface="+mn-ea"/>
                <a:cs typeface="Arial" charset="0"/>
                <a:hlinkClick r:id="rId3"/>
              </a:rPr>
              <a:t>http://shopoahuproperties.com/wp-content/uploads/2014/11/united-states-property-buying-guide-2013-english.pdf</a:t>
            </a:r>
            <a:r>
              <a:rPr lang="cs-CZ" sz="1200" kern="1200" dirty="0" smtClean="0">
                <a:solidFill>
                  <a:schemeClr val="tx1"/>
                </a:solidFill>
                <a:latin typeface="Arial" charset="0"/>
                <a:ea typeface="+mn-ea"/>
                <a:cs typeface="Arial" charset="0"/>
              </a:rPr>
              <a:t> – přehledný materiál o koupi nemovitostí, hlavně</a:t>
            </a:r>
            <a:r>
              <a:rPr lang="cs-CZ" sz="1200" kern="1200" baseline="0" dirty="0" smtClean="0">
                <a:solidFill>
                  <a:schemeClr val="tx1"/>
                </a:solidFill>
                <a:latin typeface="Arial" charset="0"/>
                <a:ea typeface="+mn-ea"/>
                <a:cs typeface="Arial" charset="0"/>
              </a:rPr>
              <a:t> jde pak o podmínky daňové, které se liší stát od státu (lokální úprava)</a:t>
            </a:r>
          </a:p>
          <a:p>
            <a:endParaRPr lang="cs-CZ" sz="1200" b="0" i="0" kern="1200" dirty="0" smtClean="0">
              <a:solidFill>
                <a:schemeClr val="tx1"/>
              </a:solidFill>
              <a:effectLst/>
              <a:latin typeface="Arial" charset="0"/>
              <a:ea typeface="+mn-ea"/>
              <a:cs typeface="Arial" charset="0"/>
            </a:endParaRPr>
          </a:p>
          <a:p>
            <a:r>
              <a:rPr lang="en-GB" sz="1200" b="0" i="0" kern="1200" dirty="0" smtClean="0">
                <a:solidFill>
                  <a:schemeClr val="tx1"/>
                </a:solidFill>
                <a:effectLst/>
                <a:latin typeface="Arial" charset="0"/>
                <a:ea typeface="+mn-ea"/>
                <a:cs typeface="Arial" charset="0"/>
              </a:rPr>
              <a:t>If you choose to buy a home or property in the States, you must submit a tax return at the end of every tax year. To take advantage of the generous tax treatment that the IRS allows for property investments, investors must elect to offset expenses from income. You do this simply by filing a tax return and making that choice (called an ‘election’).</a:t>
            </a:r>
            <a:endParaRPr lang="cs-CZ" sz="1200" b="0" i="0" kern="1200" dirty="0" smtClean="0">
              <a:solidFill>
                <a:schemeClr val="tx1"/>
              </a:solidFill>
              <a:effectLst/>
              <a:latin typeface="Arial" charset="0"/>
              <a:ea typeface="+mn-ea"/>
              <a:cs typeface="Arial" charset="0"/>
            </a:endParaRPr>
          </a:p>
          <a:p>
            <a:endParaRPr lang="cs-CZ" sz="1200" b="0" i="0" u="none" strike="noStrike" kern="1200" baseline="0" dirty="0" smtClean="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0" i="0" kern="1200" dirty="0" smtClean="0">
                <a:solidFill>
                  <a:schemeClr val="tx1"/>
                </a:solidFill>
                <a:effectLst/>
                <a:latin typeface="Arial" charset="0"/>
                <a:ea typeface="+mn-ea"/>
                <a:cs typeface="Arial" charset="0"/>
              </a:rPr>
              <a:t>There are no extra stamp duties imposed on foreigners buying US property, unlike Hong Kong, Singapore, London, Vancouver, Toronto, Sydney and Melbourne, which all add between 7% - 30% additional tax on foreign buyers. The United States does not penalize foreigners when buying US property.</a:t>
            </a:r>
            <a:endParaRPr lang="cs-CZ" sz="1200" b="0" i="0" kern="1200" dirty="0" smtClean="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sz="1200" b="0" i="0" kern="1200" dirty="0" smtClean="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b="0" i="0" kern="1200" dirty="0" err="1" smtClean="0">
                <a:solidFill>
                  <a:schemeClr val="tx1"/>
                </a:solidFill>
                <a:effectLst/>
                <a:latin typeface="Arial" charset="0"/>
                <a:ea typeface="+mn-ea"/>
                <a:cs typeface="Arial" charset="0"/>
              </a:rPr>
              <a:t>Coops</a:t>
            </a:r>
            <a:r>
              <a:rPr lang="cs-CZ" sz="1200" b="0" i="0" kern="1200" baseline="0" dirty="0" smtClean="0">
                <a:solidFill>
                  <a:schemeClr val="tx1"/>
                </a:solidFill>
                <a:effectLst/>
                <a:latin typeface="Arial" charset="0"/>
                <a:ea typeface="+mn-ea"/>
                <a:cs typeface="Arial" charset="0"/>
              </a:rPr>
              <a:t> are more </a:t>
            </a:r>
            <a:r>
              <a:rPr lang="cs-CZ" sz="1200" b="0" i="0" kern="1200" baseline="0" dirty="0" err="1" smtClean="0">
                <a:solidFill>
                  <a:schemeClr val="tx1"/>
                </a:solidFill>
                <a:effectLst/>
                <a:latin typeface="Arial" charset="0"/>
                <a:ea typeface="+mn-ea"/>
                <a:cs typeface="Arial" charset="0"/>
              </a:rPr>
              <a:t>restricted</a:t>
            </a:r>
            <a:r>
              <a:rPr lang="cs-CZ" sz="1200" b="0" i="0" kern="1200" baseline="0" dirty="0" smtClean="0">
                <a:solidFill>
                  <a:schemeClr val="tx1"/>
                </a:solidFill>
                <a:effectLst/>
                <a:latin typeface="Arial" charset="0"/>
                <a:ea typeface="+mn-ea"/>
                <a:cs typeface="Arial" charset="0"/>
              </a:rPr>
              <a:t> </a:t>
            </a:r>
            <a:r>
              <a:rPr lang="cs-CZ" sz="1200" b="0" i="0" kern="1200" baseline="0" dirty="0" err="1" smtClean="0">
                <a:solidFill>
                  <a:schemeClr val="tx1"/>
                </a:solidFill>
                <a:effectLst/>
                <a:latin typeface="Arial" charset="0"/>
                <a:ea typeface="+mn-ea"/>
                <a:cs typeface="Arial" charset="0"/>
              </a:rPr>
              <a:t>than</a:t>
            </a:r>
            <a:r>
              <a:rPr lang="cs-CZ" sz="1200" b="0" i="0" kern="1200" baseline="0" dirty="0" smtClean="0">
                <a:solidFill>
                  <a:schemeClr val="tx1"/>
                </a:solidFill>
                <a:effectLst/>
                <a:latin typeface="Arial" charset="0"/>
                <a:ea typeface="+mn-ea"/>
                <a:cs typeface="Arial" charset="0"/>
              </a:rPr>
              <a:t> </a:t>
            </a:r>
            <a:r>
              <a:rPr lang="cs-CZ" sz="1200" b="0" i="0" kern="1200" baseline="0" dirty="0" err="1" smtClean="0">
                <a:solidFill>
                  <a:schemeClr val="tx1"/>
                </a:solidFill>
                <a:effectLst/>
                <a:latin typeface="Arial" charset="0"/>
                <a:ea typeface="+mn-ea"/>
                <a:cs typeface="Arial" charset="0"/>
              </a:rPr>
              <a:t>condos</a:t>
            </a:r>
            <a:r>
              <a:rPr lang="cs-CZ" sz="1200" b="0" i="0" kern="1200" baseline="0" dirty="0" smtClean="0">
                <a:solidFill>
                  <a:schemeClr val="tx1"/>
                </a:solidFill>
                <a:effectLst/>
                <a:latin typeface="Arial" charset="0"/>
                <a:ea typeface="+mn-ea"/>
                <a:cs typeface="Arial" charset="0"/>
              </a:rPr>
              <a:t> </a:t>
            </a:r>
            <a:r>
              <a:rPr lang="cs-CZ" sz="1200" b="0" i="0" kern="1200" baseline="0" dirty="0" err="1" smtClean="0">
                <a:solidFill>
                  <a:schemeClr val="tx1"/>
                </a:solidFill>
                <a:effectLst/>
                <a:latin typeface="Arial" charset="0"/>
                <a:ea typeface="+mn-ea"/>
                <a:cs typeface="Arial" charset="0"/>
              </a:rPr>
              <a:t>or</a:t>
            </a:r>
            <a:r>
              <a:rPr lang="cs-CZ" sz="1200" b="0" i="0" kern="1200" baseline="0" dirty="0" smtClean="0">
                <a:solidFill>
                  <a:schemeClr val="tx1"/>
                </a:solidFill>
                <a:effectLst/>
                <a:latin typeface="Arial" charset="0"/>
                <a:ea typeface="+mn-ea"/>
                <a:cs typeface="Arial" charset="0"/>
              </a:rPr>
              <a:t> </a:t>
            </a:r>
            <a:r>
              <a:rPr lang="cs-CZ" sz="1200" b="0" i="0" kern="1200" baseline="0" dirty="0" err="1" smtClean="0">
                <a:solidFill>
                  <a:schemeClr val="tx1"/>
                </a:solidFill>
                <a:effectLst/>
                <a:latin typeface="Arial" charset="0"/>
                <a:ea typeface="+mn-ea"/>
                <a:cs typeface="Arial" charset="0"/>
              </a:rPr>
              <a:t>condops</a:t>
            </a:r>
            <a:r>
              <a:rPr lang="cs-CZ" sz="1200" b="0" i="0" kern="1200" baseline="0" dirty="0" smtClean="0">
                <a:solidFill>
                  <a:schemeClr val="tx1"/>
                </a:solidFill>
                <a:effectLst/>
                <a:latin typeface="Arial" charset="0"/>
                <a:ea typeface="+mn-ea"/>
                <a:cs typeface="Arial" charset="0"/>
              </a:rPr>
              <a:t> (</a:t>
            </a:r>
            <a:r>
              <a:rPr lang="cs-CZ" sz="1200" b="0" i="0" kern="1200" baseline="0" dirty="0" err="1" smtClean="0">
                <a:solidFill>
                  <a:schemeClr val="tx1"/>
                </a:solidFill>
                <a:effectLst/>
                <a:latin typeface="Arial" charset="0"/>
                <a:ea typeface="+mn-ea"/>
                <a:cs typeface="Arial" charset="0"/>
              </a:rPr>
              <a:t>types</a:t>
            </a:r>
            <a:r>
              <a:rPr lang="cs-CZ" sz="1200" b="0" i="0" kern="1200" baseline="0" dirty="0" smtClean="0">
                <a:solidFill>
                  <a:schemeClr val="tx1"/>
                </a:solidFill>
                <a:effectLst/>
                <a:latin typeface="Arial" charset="0"/>
                <a:ea typeface="+mn-ea"/>
                <a:cs typeface="Arial" charset="0"/>
              </a:rPr>
              <a:t> </a:t>
            </a:r>
            <a:r>
              <a:rPr lang="cs-CZ" sz="1200" b="0" i="0" kern="1200" baseline="0" dirty="0" err="1" smtClean="0">
                <a:solidFill>
                  <a:schemeClr val="tx1"/>
                </a:solidFill>
                <a:effectLst/>
                <a:latin typeface="Arial" charset="0"/>
                <a:ea typeface="+mn-ea"/>
                <a:cs typeface="Arial" charset="0"/>
              </a:rPr>
              <a:t>of</a:t>
            </a:r>
            <a:r>
              <a:rPr lang="cs-CZ" sz="1200" b="0" i="0" kern="1200" baseline="0" dirty="0" smtClean="0">
                <a:solidFill>
                  <a:schemeClr val="tx1"/>
                </a:solidFill>
                <a:effectLst/>
                <a:latin typeface="Arial" charset="0"/>
                <a:ea typeface="+mn-ea"/>
                <a:cs typeface="Arial" charset="0"/>
              </a:rPr>
              <a:t> </a:t>
            </a:r>
            <a:r>
              <a:rPr lang="cs-CZ" sz="1200" b="0" i="0" kern="1200" baseline="0" dirty="0" err="1" smtClean="0">
                <a:solidFill>
                  <a:schemeClr val="tx1"/>
                </a:solidFill>
                <a:effectLst/>
                <a:latin typeface="Arial" charset="0"/>
                <a:ea typeface="+mn-ea"/>
                <a:cs typeface="Arial" charset="0"/>
              </a:rPr>
              <a:t>real</a:t>
            </a:r>
            <a:r>
              <a:rPr lang="cs-CZ" sz="1200" b="0" i="0" kern="1200" baseline="0" dirty="0" smtClean="0">
                <a:solidFill>
                  <a:schemeClr val="tx1"/>
                </a:solidFill>
                <a:effectLst/>
                <a:latin typeface="Arial" charset="0"/>
                <a:ea typeface="+mn-ea"/>
                <a:cs typeface="Arial" charset="0"/>
              </a:rPr>
              <a:t> </a:t>
            </a:r>
            <a:r>
              <a:rPr lang="cs-CZ" sz="1200" b="0" i="0" kern="1200" baseline="0" dirty="0" err="1" smtClean="0">
                <a:solidFill>
                  <a:schemeClr val="tx1"/>
                </a:solidFill>
                <a:effectLst/>
                <a:latin typeface="Arial" charset="0"/>
                <a:ea typeface="+mn-ea"/>
                <a:cs typeface="Arial" charset="0"/>
              </a:rPr>
              <a:t>estates</a:t>
            </a:r>
            <a:r>
              <a:rPr lang="cs-CZ" sz="1200" b="0" i="0" kern="1200" baseline="0" dirty="0" smtClean="0">
                <a:solidFill>
                  <a:schemeClr val="tx1"/>
                </a:solidFill>
                <a:effectLst/>
                <a:latin typeface="Arial" charset="0"/>
                <a:ea typeface="+mn-ea"/>
                <a:cs typeface="Arial"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sz="1200" b="0" i="0" kern="1200" baseline="0" dirty="0" smtClean="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b="0" i="0" kern="1200" baseline="0" dirty="0" smtClean="0">
                <a:solidFill>
                  <a:schemeClr val="tx1"/>
                </a:solidFill>
                <a:effectLst/>
                <a:latin typeface="Arial" charset="0"/>
                <a:ea typeface="+mn-ea"/>
                <a:cs typeface="Arial" charset="0"/>
              </a:rPr>
              <a:t>ITIN = https://www.irs.gov/individuals/international-taxpayers/general-itin-information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b="0" i="0" kern="1200" dirty="0" smtClean="0">
              <a:solidFill>
                <a:schemeClr val="tx1"/>
              </a:solidFill>
              <a:effectLst/>
              <a:latin typeface="Arial" charset="0"/>
              <a:ea typeface="+mn-ea"/>
              <a:cs typeface="Arial" charset="0"/>
            </a:endParaRPr>
          </a:p>
          <a:p>
            <a:r>
              <a:rPr lang="cs-CZ" sz="1200" b="1" i="0" u="none" strike="noStrike" kern="1200" baseline="0" dirty="0" smtClean="0">
                <a:solidFill>
                  <a:schemeClr val="tx1"/>
                </a:solidFill>
                <a:latin typeface="Arial" charset="0"/>
                <a:ea typeface="+mn-ea"/>
                <a:cs typeface="Arial" charset="0"/>
              </a:rPr>
              <a:t>INFORMAČNÍ POVINNOST:</a:t>
            </a:r>
          </a:p>
          <a:p>
            <a:r>
              <a:rPr lang="en-GB" sz="1200" b="0" i="0" kern="1200" dirty="0" err="1" smtClean="0">
                <a:solidFill>
                  <a:schemeClr val="tx1"/>
                </a:solidFill>
                <a:effectLst/>
                <a:latin typeface="Arial" charset="0"/>
                <a:ea typeface="+mn-ea"/>
                <a:cs typeface="Arial" charset="0"/>
              </a:rPr>
              <a:t>Podle</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zákona</a:t>
            </a:r>
            <a:r>
              <a:rPr lang="en-GB" sz="1200" b="0" i="0" kern="1200" dirty="0" smtClean="0">
                <a:solidFill>
                  <a:schemeClr val="tx1"/>
                </a:solidFill>
                <a:effectLst/>
                <a:latin typeface="Arial" charset="0"/>
                <a:ea typeface="+mn-ea"/>
                <a:cs typeface="Arial" charset="0"/>
              </a:rPr>
              <a:t> „The International Investment Survey Act of 1976" (IISA) </a:t>
            </a:r>
            <a:r>
              <a:rPr lang="en-GB" sz="1200" b="0" i="0" kern="1200" dirty="0" err="1" smtClean="0">
                <a:solidFill>
                  <a:schemeClr val="tx1"/>
                </a:solidFill>
                <a:effectLst/>
                <a:latin typeface="Arial" charset="0"/>
                <a:ea typeface="+mn-ea"/>
                <a:cs typeface="Arial" charset="0"/>
              </a:rPr>
              <a:t>musí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zahraniční</a:t>
            </a:r>
            <a:r>
              <a:rPr lang="en-GB" sz="1200" b="0" i="0" kern="1200" dirty="0" smtClean="0">
                <a:solidFill>
                  <a:schemeClr val="tx1"/>
                </a:solidFill>
                <a:effectLst/>
                <a:latin typeface="Arial" charset="0"/>
                <a:ea typeface="+mn-ea"/>
                <a:cs typeface="Arial" charset="0"/>
              </a:rPr>
              <a:t> investor, </a:t>
            </a:r>
            <a:r>
              <a:rPr lang="en-GB" sz="1200" b="0" i="0" kern="1200" dirty="0" err="1" smtClean="0">
                <a:solidFill>
                  <a:schemeClr val="tx1"/>
                </a:solidFill>
                <a:effectLst/>
                <a:latin typeface="Arial" charset="0"/>
                <a:ea typeface="+mn-ea"/>
                <a:cs typeface="Arial" charset="0"/>
              </a:rPr>
              <a:t>který</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vlastní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nebo</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kontroluje</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přímo</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či</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nepřímo</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minimálně</a:t>
            </a:r>
            <a:r>
              <a:rPr lang="en-GB" sz="1200" b="0" i="0" kern="1200" dirty="0" smtClean="0">
                <a:solidFill>
                  <a:schemeClr val="tx1"/>
                </a:solidFill>
                <a:effectLst/>
                <a:latin typeface="Arial" charset="0"/>
                <a:ea typeface="+mn-ea"/>
                <a:cs typeface="Arial" charset="0"/>
              </a:rPr>
              <a:t> 10% </a:t>
            </a:r>
            <a:r>
              <a:rPr lang="en-GB" sz="1200" b="0" i="0" kern="1200" dirty="0" err="1" smtClean="0">
                <a:solidFill>
                  <a:schemeClr val="tx1"/>
                </a:solidFill>
                <a:effectLst/>
                <a:latin typeface="Arial" charset="0"/>
                <a:ea typeface="+mn-ea"/>
                <a:cs typeface="Arial" charset="0"/>
              </a:rPr>
              <a:t>akcií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nebo</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ekvivalentní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podíl</a:t>
            </a:r>
            <a:r>
              <a:rPr lang="en-GB" sz="1200" b="0" i="0" kern="1200" dirty="0" smtClean="0">
                <a:solidFill>
                  <a:schemeClr val="tx1"/>
                </a:solidFill>
                <a:effectLst/>
                <a:latin typeface="Arial" charset="0"/>
                <a:ea typeface="+mn-ea"/>
                <a:cs typeface="Arial" charset="0"/>
              </a:rPr>
              <a:t>) v </a:t>
            </a:r>
            <a:r>
              <a:rPr lang="en-GB" sz="1200" b="0" i="0" kern="1200" dirty="0" err="1" smtClean="0">
                <a:solidFill>
                  <a:schemeClr val="tx1"/>
                </a:solidFill>
                <a:effectLst/>
                <a:latin typeface="Arial" charset="0"/>
                <a:ea typeface="+mn-ea"/>
                <a:cs typeface="Arial" charset="0"/>
              </a:rPr>
              <a:t>americké</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firmě</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informovat</a:t>
            </a:r>
            <a:r>
              <a:rPr lang="en-GB" sz="1200" b="0" i="0" kern="1200" dirty="0" smtClean="0">
                <a:solidFill>
                  <a:schemeClr val="tx1"/>
                </a:solidFill>
                <a:effectLst/>
                <a:latin typeface="Arial" charset="0"/>
                <a:ea typeface="+mn-ea"/>
                <a:cs typeface="Arial" charset="0"/>
              </a:rPr>
              <a:t> o </a:t>
            </a:r>
            <a:r>
              <a:rPr lang="en-GB" sz="1200" b="0" i="0" kern="1200" dirty="0" err="1" smtClean="0">
                <a:solidFill>
                  <a:schemeClr val="tx1"/>
                </a:solidFill>
                <a:effectLst/>
                <a:latin typeface="Arial" charset="0"/>
                <a:ea typeface="+mn-ea"/>
                <a:cs typeface="Arial" charset="0"/>
              </a:rPr>
              <a:t>této</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investici</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Příslušná</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instituce</a:t>
            </a:r>
            <a:r>
              <a:rPr lang="en-GB" sz="1200" b="0" i="0" kern="1200" dirty="0" smtClean="0">
                <a:solidFill>
                  <a:schemeClr val="tx1"/>
                </a:solidFill>
                <a:effectLst/>
                <a:latin typeface="Arial" charset="0"/>
                <a:ea typeface="+mn-ea"/>
                <a:cs typeface="Arial" charset="0"/>
              </a:rPr>
              <a:t> pro </a:t>
            </a:r>
            <a:r>
              <a:rPr lang="en-GB" sz="1200" b="0" i="0" kern="1200" dirty="0" err="1" smtClean="0">
                <a:solidFill>
                  <a:schemeClr val="tx1"/>
                </a:solidFill>
                <a:effectLst/>
                <a:latin typeface="Arial" charset="0"/>
                <a:ea typeface="+mn-ea"/>
                <a:cs typeface="Arial" charset="0"/>
              </a:rPr>
              <a:t>tuto</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informaci</a:t>
            </a:r>
            <a:r>
              <a:rPr lang="en-GB" sz="1200" b="0" i="0" kern="1200" dirty="0" smtClean="0">
                <a:solidFill>
                  <a:schemeClr val="tx1"/>
                </a:solidFill>
                <a:effectLst/>
                <a:latin typeface="Arial" charset="0"/>
                <a:ea typeface="+mn-ea"/>
                <a:cs typeface="Arial" charset="0"/>
              </a:rPr>
              <a:t> je </a:t>
            </a:r>
            <a:r>
              <a:rPr lang="en-GB" sz="1200" b="0" i="0" u="sng" kern="1200" dirty="0" smtClean="0">
                <a:solidFill>
                  <a:schemeClr val="tx1"/>
                </a:solidFill>
                <a:effectLst/>
                <a:latin typeface="Arial" charset="0"/>
                <a:ea typeface="+mn-ea"/>
                <a:cs typeface="Arial" charset="0"/>
                <a:hlinkClick r:id="rId4"/>
              </a:rPr>
              <a:t>The Bureau of Economic Analysis</a:t>
            </a:r>
            <a:r>
              <a:rPr lang="en-GB" sz="1200" b="0" i="0" kern="1200" dirty="0" smtClean="0">
                <a:solidFill>
                  <a:schemeClr val="tx1"/>
                </a:solidFill>
                <a:effectLst/>
                <a:latin typeface="Arial" charset="0"/>
                <a:ea typeface="+mn-ea"/>
                <a:cs typeface="Arial" charset="0"/>
              </a:rPr>
              <a:t> (BEA), </a:t>
            </a:r>
            <a:r>
              <a:rPr lang="en-GB" sz="1200" b="0" i="0" kern="1200" dirty="0" err="1" smtClean="0">
                <a:solidFill>
                  <a:schemeClr val="tx1"/>
                </a:solidFill>
                <a:effectLst/>
                <a:latin typeface="Arial" charset="0"/>
                <a:ea typeface="+mn-ea"/>
                <a:cs typeface="Arial" charset="0"/>
              </a:rPr>
              <a:t>což</a:t>
            </a:r>
            <a:r>
              <a:rPr lang="en-GB" sz="1200" b="0" i="0" kern="1200" dirty="0" smtClean="0">
                <a:solidFill>
                  <a:schemeClr val="tx1"/>
                </a:solidFill>
                <a:effectLst/>
                <a:latin typeface="Arial" charset="0"/>
                <a:ea typeface="+mn-ea"/>
                <a:cs typeface="Arial" charset="0"/>
              </a:rPr>
              <a:t> je </a:t>
            </a:r>
            <a:r>
              <a:rPr lang="en-GB" sz="1200" b="0" i="0" kern="1200" dirty="0" err="1" smtClean="0">
                <a:solidFill>
                  <a:schemeClr val="tx1"/>
                </a:solidFill>
                <a:effectLst/>
                <a:latin typeface="Arial" charset="0"/>
                <a:ea typeface="+mn-ea"/>
                <a:cs typeface="Arial" charset="0"/>
              </a:rPr>
              <a:t>vládní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agentura</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při</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ministerstvu</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obchodu</a:t>
            </a:r>
            <a:r>
              <a:rPr lang="en-GB" sz="1200" b="0" i="0" kern="1200" dirty="0" smtClean="0">
                <a:solidFill>
                  <a:schemeClr val="tx1"/>
                </a:solidFill>
                <a:effectLst/>
                <a:latin typeface="Arial" charset="0"/>
                <a:ea typeface="+mn-ea"/>
                <a:cs typeface="Arial" charset="0"/>
              </a:rPr>
              <a:t> USA. </a:t>
            </a:r>
            <a:r>
              <a:rPr lang="en-GB" sz="1200" b="0" i="0" kern="1200" dirty="0" err="1" smtClean="0">
                <a:solidFill>
                  <a:schemeClr val="tx1"/>
                </a:solidFill>
                <a:effectLst/>
                <a:latin typeface="Arial" charset="0"/>
                <a:ea typeface="+mn-ea"/>
                <a:cs typeface="Arial" charset="0"/>
              </a:rPr>
              <a:t>Informační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povinnost</a:t>
            </a:r>
            <a:r>
              <a:rPr lang="en-GB" sz="1200" b="0" i="0" kern="1200" dirty="0" smtClean="0">
                <a:solidFill>
                  <a:schemeClr val="tx1"/>
                </a:solidFill>
                <a:effectLst/>
                <a:latin typeface="Arial" charset="0"/>
                <a:ea typeface="+mn-ea"/>
                <a:cs typeface="Arial" charset="0"/>
              </a:rPr>
              <a:t> se </a:t>
            </a:r>
            <a:r>
              <a:rPr lang="en-GB" sz="1200" b="0" i="0" kern="1200" dirty="0" err="1" smtClean="0">
                <a:solidFill>
                  <a:schemeClr val="tx1"/>
                </a:solidFill>
                <a:effectLst/>
                <a:latin typeface="Arial" charset="0"/>
                <a:ea typeface="+mn-ea"/>
                <a:cs typeface="Arial" charset="0"/>
              </a:rPr>
              <a:t>vztahuje</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na</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získání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jakékoliv</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nemovitosti</a:t>
            </a:r>
            <a:r>
              <a:rPr lang="en-GB" sz="1200" b="0" i="0" kern="1200" dirty="0" smtClean="0">
                <a:solidFill>
                  <a:schemeClr val="tx1"/>
                </a:solidFill>
                <a:effectLst/>
                <a:latin typeface="Arial" charset="0"/>
                <a:ea typeface="+mn-ea"/>
                <a:cs typeface="Arial" charset="0"/>
              </a:rPr>
              <a:t> v USA. </a:t>
            </a:r>
            <a:r>
              <a:rPr lang="en-GB" sz="1200" b="0" i="0" kern="1200" dirty="0" err="1" smtClean="0">
                <a:solidFill>
                  <a:schemeClr val="tx1"/>
                </a:solidFill>
                <a:effectLst/>
                <a:latin typeface="Arial" charset="0"/>
                <a:ea typeface="+mn-ea"/>
                <a:cs typeface="Arial" charset="0"/>
              </a:rPr>
              <a:t>Zahraniční</a:t>
            </a:r>
            <a:r>
              <a:rPr lang="en-GB" sz="1200" b="0" i="0" kern="1200" dirty="0" smtClean="0">
                <a:solidFill>
                  <a:schemeClr val="tx1"/>
                </a:solidFill>
                <a:effectLst/>
                <a:latin typeface="Arial" charset="0"/>
                <a:ea typeface="+mn-ea"/>
                <a:cs typeface="Arial" charset="0"/>
              </a:rPr>
              <a:t> investor </a:t>
            </a:r>
            <a:r>
              <a:rPr lang="en-GB" sz="1200" b="0" i="0" kern="1200" dirty="0" err="1" smtClean="0">
                <a:solidFill>
                  <a:schemeClr val="tx1"/>
                </a:solidFill>
                <a:effectLst/>
                <a:latin typeface="Arial" charset="0"/>
                <a:ea typeface="+mn-ea"/>
                <a:cs typeface="Arial" charset="0"/>
              </a:rPr>
              <a:t>musí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průběžně</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informovat</a:t>
            </a:r>
            <a:r>
              <a:rPr lang="en-GB" sz="1200" b="0" i="0" kern="1200" dirty="0" smtClean="0">
                <a:solidFill>
                  <a:schemeClr val="tx1"/>
                </a:solidFill>
                <a:effectLst/>
                <a:latin typeface="Arial" charset="0"/>
                <a:ea typeface="+mn-ea"/>
                <a:cs typeface="Arial" charset="0"/>
              </a:rPr>
              <a:t> BEA o </a:t>
            </a:r>
            <a:r>
              <a:rPr lang="en-GB" sz="1200" b="0" i="0" kern="1200" dirty="0" err="1" smtClean="0">
                <a:solidFill>
                  <a:schemeClr val="tx1"/>
                </a:solidFill>
                <a:effectLst/>
                <a:latin typeface="Arial" charset="0"/>
                <a:ea typeface="+mn-ea"/>
                <a:cs typeface="Arial" charset="0"/>
              </a:rPr>
              <a:t>své</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činnosti</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při</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nesplnění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informační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povinnosti</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hrozí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pokuta</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až</a:t>
            </a:r>
            <a:r>
              <a:rPr lang="en-GB" sz="1200" b="0" i="0" kern="1200" dirty="0" smtClean="0">
                <a:solidFill>
                  <a:schemeClr val="tx1"/>
                </a:solidFill>
                <a:effectLst/>
                <a:latin typeface="Arial" charset="0"/>
                <a:ea typeface="+mn-ea"/>
                <a:cs typeface="Arial" charset="0"/>
              </a:rPr>
              <a:t> do </a:t>
            </a:r>
            <a:r>
              <a:rPr lang="en-GB" sz="1200" b="0" i="0" kern="1200" dirty="0" err="1" smtClean="0">
                <a:solidFill>
                  <a:schemeClr val="tx1"/>
                </a:solidFill>
                <a:effectLst/>
                <a:latin typeface="Arial" charset="0"/>
                <a:ea typeface="+mn-ea"/>
                <a:cs typeface="Arial" charset="0"/>
              </a:rPr>
              <a:t>výše</a:t>
            </a:r>
            <a:r>
              <a:rPr lang="en-GB" sz="1200" b="0" i="0" kern="1200" dirty="0" smtClean="0">
                <a:solidFill>
                  <a:schemeClr val="tx1"/>
                </a:solidFill>
                <a:effectLst/>
                <a:latin typeface="Arial" charset="0"/>
                <a:ea typeface="+mn-ea"/>
                <a:cs typeface="Arial" charset="0"/>
              </a:rPr>
              <a:t> 25 000 USD, </a:t>
            </a:r>
            <a:r>
              <a:rPr lang="en-GB" sz="1200" b="0" i="0" kern="1200" dirty="0" err="1" smtClean="0">
                <a:solidFill>
                  <a:schemeClr val="tx1"/>
                </a:solidFill>
                <a:effectLst/>
                <a:latin typeface="Arial" charset="0"/>
                <a:ea typeface="+mn-ea"/>
                <a:cs typeface="Arial" charset="0"/>
              </a:rPr>
              <a:t>případně</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vazba</a:t>
            </a:r>
            <a:r>
              <a:rPr lang="en-GB" sz="1200" b="0" i="0" kern="1200" dirty="0" smtClean="0">
                <a:solidFill>
                  <a:schemeClr val="tx1"/>
                </a:solidFill>
                <a:effectLst/>
                <a:latin typeface="Arial" charset="0"/>
                <a:ea typeface="+mn-ea"/>
                <a:cs typeface="Arial" charset="0"/>
              </a:rPr>
              <a:t> do </a:t>
            </a:r>
            <a:r>
              <a:rPr lang="en-GB" sz="1200" b="0" i="0" kern="1200" dirty="0" err="1" smtClean="0">
                <a:solidFill>
                  <a:schemeClr val="tx1"/>
                </a:solidFill>
                <a:effectLst/>
                <a:latin typeface="Arial" charset="0"/>
                <a:ea typeface="+mn-ea"/>
                <a:cs typeface="Arial" charset="0"/>
              </a:rPr>
              <a:t>jednoho</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roku</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Získané</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informace</a:t>
            </a:r>
            <a:r>
              <a:rPr lang="en-GB" sz="1200" b="0" i="0" kern="1200" dirty="0" smtClean="0">
                <a:solidFill>
                  <a:schemeClr val="tx1"/>
                </a:solidFill>
                <a:effectLst/>
                <a:latin typeface="Arial" charset="0"/>
                <a:ea typeface="+mn-ea"/>
                <a:cs typeface="Arial" charset="0"/>
              </a:rPr>
              <a:t> o </a:t>
            </a:r>
            <a:r>
              <a:rPr lang="en-GB" sz="1200" b="0" i="0" kern="1200" dirty="0" err="1" smtClean="0">
                <a:solidFill>
                  <a:schemeClr val="tx1"/>
                </a:solidFill>
                <a:effectLst/>
                <a:latin typeface="Arial" charset="0"/>
                <a:ea typeface="+mn-ea"/>
                <a:cs typeface="Arial" charset="0"/>
              </a:rPr>
              <a:t>investicích</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mají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důvěrný</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charakter</a:t>
            </a:r>
            <a:r>
              <a:rPr lang="en-GB" sz="1200" b="0" i="0" kern="1200" dirty="0" smtClean="0">
                <a:solidFill>
                  <a:schemeClr val="tx1"/>
                </a:solidFill>
                <a:effectLst/>
                <a:latin typeface="Arial" charset="0"/>
                <a:ea typeface="+mn-ea"/>
                <a:cs typeface="Arial" charset="0"/>
              </a:rPr>
              <a:t> a </a:t>
            </a:r>
            <a:r>
              <a:rPr lang="en-GB" sz="1200" b="0" i="0" kern="1200" dirty="0" err="1" smtClean="0">
                <a:solidFill>
                  <a:schemeClr val="tx1"/>
                </a:solidFill>
                <a:effectLst/>
                <a:latin typeface="Arial" charset="0"/>
                <a:ea typeface="+mn-ea"/>
                <a:cs typeface="Arial" charset="0"/>
              </a:rPr>
              <a:t>používají</a:t>
            </a:r>
            <a:r>
              <a:rPr lang="en-GB" sz="1200" b="0" i="0" kern="1200" dirty="0" smtClean="0">
                <a:solidFill>
                  <a:schemeClr val="tx1"/>
                </a:solidFill>
                <a:effectLst/>
                <a:latin typeface="Arial" charset="0"/>
                <a:ea typeface="+mn-ea"/>
                <a:cs typeface="Arial" charset="0"/>
              </a:rPr>
              <a:t> se </a:t>
            </a:r>
            <a:r>
              <a:rPr lang="en-GB" sz="1200" b="0" i="0" kern="1200" dirty="0" err="1" smtClean="0">
                <a:solidFill>
                  <a:schemeClr val="tx1"/>
                </a:solidFill>
                <a:effectLst/>
                <a:latin typeface="Arial" charset="0"/>
                <a:ea typeface="+mn-ea"/>
                <a:cs typeface="Arial" charset="0"/>
              </a:rPr>
              <a:t>pouze</a:t>
            </a:r>
            <a:r>
              <a:rPr lang="en-GB" sz="1200" b="0" i="0" kern="1200" dirty="0" smtClean="0">
                <a:solidFill>
                  <a:schemeClr val="tx1"/>
                </a:solidFill>
                <a:effectLst/>
                <a:latin typeface="Arial" charset="0"/>
                <a:ea typeface="+mn-ea"/>
                <a:cs typeface="Arial" charset="0"/>
              </a:rPr>
              <a:t> pro </a:t>
            </a:r>
            <a:r>
              <a:rPr lang="en-GB" sz="1200" b="0" i="0" kern="1200" dirty="0" err="1" smtClean="0">
                <a:solidFill>
                  <a:schemeClr val="tx1"/>
                </a:solidFill>
                <a:effectLst/>
                <a:latin typeface="Arial" charset="0"/>
                <a:ea typeface="+mn-ea"/>
                <a:cs typeface="Arial" charset="0"/>
              </a:rPr>
              <a:t>analytické</a:t>
            </a:r>
            <a:r>
              <a:rPr lang="en-GB" sz="1200" b="0" i="0" kern="1200" dirty="0" smtClean="0">
                <a:solidFill>
                  <a:schemeClr val="tx1"/>
                </a:solidFill>
                <a:effectLst/>
                <a:latin typeface="Arial" charset="0"/>
                <a:ea typeface="+mn-ea"/>
                <a:cs typeface="Arial" charset="0"/>
              </a:rPr>
              <a:t> a </a:t>
            </a:r>
            <a:r>
              <a:rPr lang="en-GB" sz="1200" b="0" i="0" kern="1200" dirty="0" err="1" smtClean="0">
                <a:solidFill>
                  <a:schemeClr val="tx1"/>
                </a:solidFill>
                <a:effectLst/>
                <a:latin typeface="Arial" charset="0"/>
                <a:ea typeface="+mn-ea"/>
                <a:cs typeface="Arial" charset="0"/>
              </a:rPr>
              <a:t>statistické</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účely</a:t>
            </a:r>
            <a:r>
              <a:rPr lang="en-GB" sz="1200" b="0" i="0" kern="1200" dirty="0" smtClean="0">
                <a:solidFill>
                  <a:schemeClr val="tx1"/>
                </a:solidFill>
                <a:effectLst/>
                <a:latin typeface="Arial" charset="0"/>
                <a:ea typeface="+mn-ea"/>
                <a:cs typeface="Arial" charset="0"/>
              </a:rPr>
              <a:t>. BEA </a:t>
            </a:r>
            <a:r>
              <a:rPr lang="en-GB" sz="1200" b="0" i="0" kern="1200" dirty="0" err="1" smtClean="0">
                <a:solidFill>
                  <a:schemeClr val="tx1"/>
                </a:solidFill>
                <a:effectLst/>
                <a:latin typeface="Arial" charset="0"/>
                <a:ea typeface="+mn-ea"/>
                <a:cs typeface="Arial" charset="0"/>
              </a:rPr>
              <a:t>nemá</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právo</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zveřejnit</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údaje</a:t>
            </a:r>
            <a:r>
              <a:rPr lang="en-GB" sz="1200" b="0" i="0" kern="1200" dirty="0" smtClean="0">
                <a:solidFill>
                  <a:schemeClr val="tx1"/>
                </a:solidFill>
                <a:effectLst/>
                <a:latin typeface="Arial" charset="0"/>
                <a:ea typeface="+mn-ea"/>
                <a:cs typeface="Arial" charset="0"/>
              </a:rPr>
              <a:t> v </a:t>
            </a:r>
            <a:r>
              <a:rPr lang="en-GB" sz="1200" b="0" i="0" kern="1200" dirty="0" err="1" smtClean="0">
                <a:solidFill>
                  <a:schemeClr val="tx1"/>
                </a:solidFill>
                <a:effectLst/>
                <a:latin typeface="Arial" charset="0"/>
                <a:ea typeface="+mn-ea"/>
                <a:cs typeface="Arial" charset="0"/>
              </a:rPr>
              <a:t>podobě</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která</a:t>
            </a:r>
            <a:r>
              <a:rPr lang="en-GB" sz="1200" b="0" i="0" kern="1200" dirty="0" smtClean="0">
                <a:solidFill>
                  <a:schemeClr val="tx1"/>
                </a:solidFill>
                <a:effectLst/>
                <a:latin typeface="Arial" charset="0"/>
                <a:ea typeface="+mn-ea"/>
                <a:cs typeface="Arial" charset="0"/>
              </a:rPr>
              <a:t> by </a:t>
            </a:r>
            <a:r>
              <a:rPr lang="en-GB" sz="1200" b="0" i="0" kern="1200" dirty="0" err="1" smtClean="0">
                <a:solidFill>
                  <a:schemeClr val="tx1"/>
                </a:solidFill>
                <a:effectLst/>
                <a:latin typeface="Arial" charset="0"/>
                <a:ea typeface="+mn-ea"/>
                <a:cs typeface="Arial" charset="0"/>
              </a:rPr>
              <a:t>umožňovala</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společnost</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identifikovat</a:t>
            </a:r>
            <a:r>
              <a:rPr lang="en-GB" sz="1200" b="0" i="0" kern="1200" dirty="0" smtClean="0">
                <a:solidFill>
                  <a:schemeClr val="tx1"/>
                </a:solidFill>
                <a:effectLst/>
                <a:latin typeface="Arial" charset="0"/>
                <a:ea typeface="+mn-ea"/>
                <a:cs typeface="Arial" charset="0"/>
              </a:rPr>
              <a:t>.</a:t>
            </a:r>
          </a:p>
          <a:p>
            <a:r>
              <a:rPr lang="en-GB" sz="1200" b="0" i="0" kern="1200" dirty="0" err="1" smtClean="0">
                <a:solidFill>
                  <a:schemeClr val="tx1"/>
                </a:solidFill>
                <a:effectLst/>
                <a:latin typeface="Arial" charset="0"/>
                <a:ea typeface="+mn-ea"/>
                <a:cs typeface="Arial" charset="0"/>
              </a:rPr>
              <a:t>Informační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povinnost</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vůči</a:t>
            </a:r>
            <a:r>
              <a:rPr lang="en-GB" sz="1200" b="0" i="0" kern="1200" dirty="0" smtClean="0">
                <a:solidFill>
                  <a:schemeClr val="tx1"/>
                </a:solidFill>
                <a:effectLst/>
                <a:latin typeface="Arial" charset="0"/>
                <a:ea typeface="+mn-ea"/>
                <a:cs typeface="Arial" charset="0"/>
              </a:rPr>
              <a:t> BEA </a:t>
            </a:r>
            <a:r>
              <a:rPr lang="en-GB" sz="1200" b="0" i="0" kern="1200" dirty="0" err="1" smtClean="0">
                <a:solidFill>
                  <a:schemeClr val="tx1"/>
                </a:solidFill>
                <a:effectLst/>
                <a:latin typeface="Arial" charset="0"/>
                <a:ea typeface="+mn-ea"/>
                <a:cs typeface="Arial" charset="0"/>
              </a:rPr>
              <a:t>nastává</a:t>
            </a:r>
            <a:r>
              <a:rPr lang="en-GB" sz="1200" b="0" i="0" kern="1200" dirty="0" smtClean="0">
                <a:solidFill>
                  <a:schemeClr val="tx1"/>
                </a:solidFill>
                <a:effectLst/>
                <a:latin typeface="Arial" charset="0"/>
                <a:ea typeface="+mn-ea"/>
                <a:cs typeface="Arial" charset="0"/>
              </a:rPr>
              <a:t> k </a:t>
            </a:r>
            <a:r>
              <a:rPr lang="en-GB" sz="1200" b="0" i="0" kern="1200" dirty="0" err="1" smtClean="0">
                <a:solidFill>
                  <a:schemeClr val="tx1"/>
                </a:solidFill>
                <a:effectLst/>
                <a:latin typeface="Arial" charset="0"/>
                <a:ea typeface="+mn-ea"/>
                <a:cs typeface="Arial" charset="0"/>
              </a:rPr>
              <a:t>momentu</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nabytí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více</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než</a:t>
            </a:r>
            <a:r>
              <a:rPr lang="en-GB" sz="1200" b="0" i="0" kern="1200" dirty="0" smtClean="0">
                <a:solidFill>
                  <a:schemeClr val="tx1"/>
                </a:solidFill>
                <a:effectLst/>
                <a:latin typeface="Arial" charset="0"/>
                <a:ea typeface="+mn-ea"/>
                <a:cs typeface="Arial" charset="0"/>
              </a:rPr>
              <a:t> 10%-</a:t>
            </a:r>
            <a:r>
              <a:rPr lang="en-GB" sz="1200" b="0" i="0" kern="1200" dirty="0" err="1" smtClean="0">
                <a:solidFill>
                  <a:schemeClr val="tx1"/>
                </a:solidFill>
                <a:effectLst/>
                <a:latin typeface="Arial" charset="0"/>
                <a:ea typeface="+mn-ea"/>
                <a:cs typeface="Arial" charset="0"/>
              </a:rPr>
              <a:t>ního</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podílu</a:t>
            </a:r>
            <a:r>
              <a:rPr lang="en-GB" sz="1200" b="0" i="0" kern="1200" dirty="0" smtClean="0">
                <a:solidFill>
                  <a:schemeClr val="tx1"/>
                </a:solidFill>
                <a:effectLst/>
                <a:latin typeface="Arial" charset="0"/>
                <a:ea typeface="+mn-ea"/>
                <a:cs typeface="Arial" charset="0"/>
              </a:rPr>
              <a:t> v US </a:t>
            </a:r>
            <a:r>
              <a:rPr lang="en-GB" sz="1200" b="0" i="0" kern="1200" dirty="0" err="1" smtClean="0">
                <a:solidFill>
                  <a:schemeClr val="tx1"/>
                </a:solidFill>
                <a:effectLst/>
                <a:latin typeface="Arial" charset="0"/>
                <a:ea typeface="+mn-ea"/>
                <a:cs typeface="Arial" charset="0"/>
              </a:rPr>
              <a:t>společnosti</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Týká</a:t>
            </a:r>
            <a:r>
              <a:rPr lang="en-GB" sz="1200" b="0" i="0" kern="1200" dirty="0" smtClean="0">
                <a:solidFill>
                  <a:schemeClr val="tx1"/>
                </a:solidFill>
                <a:effectLst/>
                <a:latin typeface="Arial" charset="0"/>
                <a:ea typeface="+mn-ea"/>
                <a:cs typeface="Arial" charset="0"/>
              </a:rPr>
              <a:t> se </a:t>
            </a:r>
            <a:r>
              <a:rPr lang="en-GB" sz="1200" b="0" i="0" kern="1200" dirty="0" err="1" smtClean="0">
                <a:solidFill>
                  <a:schemeClr val="tx1"/>
                </a:solidFill>
                <a:effectLst/>
                <a:latin typeface="Arial" charset="0"/>
                <a:ea typeface="+mn-ea"/>
                <a:cs typeface="Arial" charset="0"/>
              </a:rPr>
              <a:t>také</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investic</a:t>
            </a:r>
            <a:r>
              <a:rPr lang="en-GB" sz="1200" b="0" i="0" kern="1200" dirty="0" smtClean="0">
                <a:solidFill>
                  <a:schemeClr val="tx1"/>
                </a:solidFill>
                <a:effectLst/>
                <a:latin typeface="Arial" charset="0"/>
                <a:ea typeface="+mn-ea"/>
                <a:cs typeface="Arial" charset="0"/>
              </a:rPr>
              <a:t> do </a:t>
            </a:r>
            <a:r>
              <a:rPr lang="en-GB" sz="1200" b="0" i="0" kern="1200" dirty="0" err="1" smtClean="0">
                <a:solidFill>
                  <a:schemeClr val="tx1"/>
                </a:solidFill>
                <a:effectLst/>
                <a:latin typeface="Arial" charset="0"/>
                <a:ea typeface="+mn-ea"/>
                <a:cs typeface="Arial" charset="0"/>
              </a:rPr>
              <a:t>nemovitostí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pokud</a:t>
            </a:r>
            <a:r>
              <a:rPr lang="en-GB" sz="1200" b="0" i="0" kern="1200" dirty="0" smtClean="0">
                <a:solidFill>
                  <a:schemeClr val="tx1"/>
                </a:solidFill>
                <a:effectLst/>
                <a:latin typeface="Arial" charset="0"/>
                <a:ea typeface="+mn-ea"/>
                <a:cs typeface="Arial" charset="0"/>
              </a:rPr>
              <a:t> se </a:t>
            </a:r>
            <a:r>
              <a:rPr lang="en-GB" sz="1200" b="0" i="0" kern="1200" dirty="0" err="1" smtClean="0">
                <a:solidFill>
                  <a:schemeClr val="tx1"/>
                </a:solidFill>
                <a:effectLst/>
                <a:latin typeface="Arial" charset="0"/>
                <a:ea typeface="+mn-ea"/>
                <a:cs typeface="Arial" charset="0"/>
              </a:rPr>
              <a:t>nejedná</a:t>
            </a:r>
            <a:r>
              <a:rPr lang="en-GB" sz="1200" b="0" i="0" kern="1200" dirty="0" smtClean="0">
                <a:solidFill>
                  <a:schemeClr val="tx1"/>
                </a:solidFill>
                <a:effectLst/>
                <a:latin typeface="Arial" charset="0"/>
                <a:ea typeface="+mn-ea"/>
                <a:cs typeface="Arial" charset="0"/>
              </a:rPr>
              <a:t> o </a:t>
            </a:r>
            <a:r>
              <a:rPr lang="en-GB" sz="1200" b="0" i="0" kern="1200" dirty="0" err="1" smtClean="0">
                <a:solidFill>
                  <a:schemeClr val="tx1"/>
                </a:solidFill>
                <a:effectLst/>
                <a:latin typeface="Arial" charset="0"/>
                <a:ea typeface="+mn-ea"/>
                <a:cs typeface="Arial" charset="0"/>
              </a:rPr>
              <a:t>rezidenční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bydlení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nabyvatele</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Oznamovací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povinnost</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vyplývá</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ze</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zákona</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Oznamovací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povinnosti</a:t>
            </a:r>
            <a:r>
              <a:rPr lang="en-GB" sz="1200" b="0" i="0" kern="1200" dirty="0" smtClean="0">
                <a:solidFill>
                  <a:schemeClr val="tx1"/>
                </a:solidFill>
                <a:effectLst/>
                <a:latin typeface="Arial" charset="0"/>
                <a:ea typeface="+mn-ea"/>
                <a:cs typeface="Arial" charset="0"/>
              </a:rPr>
              <a:t> se </a:t>
            </a:r>
            <a:r>
              <a:rPr lang="en-GB" sz="1200" b="0" i="0" kern="1200" dirty="0" err="1" smtClean="0">
                <a:solidFill>
                  <a:schemeClr val="tx1"/>
                </a:solidFill>
                <a:effectLst/>
                <a:latin typeface="Arial" charset="0"/>
                <a:ea typeface="+mn-ea"/>
                <a:cs typeface="Arial" charset="0"/>
              </a:rPr>
              <a:t>realizují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vyplněním</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formuláře</a:t>
            </a:r>
            <a:r>
              <a:rPr lang="en-GB" sz="1200" b="0" i="0" kern="1200" dirty="0" smtClean="0">
                <a:solidFill>
                  <a:schemeClr val="tx1"/>
                </a:solidFill>
                <a:effectLst/>
                <a:latin typeface="Arial" charset="0"/>
                <a:ea typeface="+mn-ea"/>
                <a:cs typeface="Arial" charset="0"/>
              </a:rPr>
              <a:t> BE-13, firma </a:t>
            </a:r>
            <a:r>
              <a:rPr lang="en-GB" sz="1200" b="0" i="0" kern="1200" dirty="0" err="1" smtClean="0">
                <a:solidFill>
                  <a:schemeClr val="tx1"/>
                </a:solidFill>
                <a:effectLst/>
                <a:latin typeface="Arial" charset="0"/>
                <a:ea typeface="+mn-ea"/>
                <a:cs typeface="Arial" charset="0"/>
              </a:rPr>
              <a:t>má</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lhůtu</a:t>
            </a:r>
            <a:r>
              <a:rPr lang="en-GB" sz="1200" b="0" i="0" kern="1200" dirty="0" smtClean="0">
                <a:solidFill>
                  <a:schemeClr val="tx1"/>
                </a:solidFill>
                <a:effectLst/>
                <a:latin typeface="Arial" charset="0"/>
                <a:ea typeface="+mn-ea"/>
                <a:cs typeface="Arial" charset="0"/>
              </a:rPr>
              <a:t> 45 </a:t>
            </a:r>
            <a:r>
              <a:rPr lang="en-GB" sz="1200" b="0" i="0" kern="1200" dirty="0" err="1" smtClean="0">
                <a:solidFill>
                  <a:schemeClr val="tx1"/>
                </a:solidFill>
                <a:effectLst/>
                <a:latin typeface="Arial" charset="0"/>
                <a:ea typeface="+mn-ea"/>
                <a:cs typeface="Arial" charset="0"/>
              </a:rPr>
              <a:t>dní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po</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provedení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kapitálové</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transakce</a:t>
            </a:r>
            <a:r>
              <a:rPr lang="en-GB" sz="1200" b="0" i="0" kern="1200" dirty="0" smtClean="0">
                <a:solidFill>
                  <a:schemeClr val="tx1"/>
                </a:solidFill>
                <a:effectLst/>
                <a:latin typeface="Arial" charset="0"/>
                <a:ea typeface="+mn-ea"/>
                <a:cs typeface="Arial" charset="0"/>
              </a:rPr>
              <a:t>.</a:t>
            </a:r>
          </a:p>
          <a:p>
            <a:endParaRPr lang="cs-CZ" sz="1200" b="1" i="0" u="none" strike="noStrike" kern="1200" baseline="0" dirty="0" smtClean="0">
              <a:solidFill>
                <a:schemeClr val="tx1"/>
              </a:solidFill>
              <a:latin typeface="Arial" charset="0"/>
              <a:ea typeface="+mn-ea"/>
              <a:cs typeface="Arial" charset="0"/>
            </a:endParaRPr>
          </a:p>
          <a:p>
            <a:endParaRPr lang="en-GB" dirty="0"/>
          </a:p>
        </p:txBody>
      </p:sp>
      <p:sp>
        <p:nvSpPr>
          <p:cNvPr id="4" name="Slide Number Placeholder 3"/>
          <p:cNvSpPr>
            <a:spLocks noGrp="1"/>
          </p:cNvSpPr>
          <p:nvPr>
            <p:ph type="sldNum" sz="quarter" idx="10"/>
          </p:nvPr>
        </p:nvSpPr>
        <p:spPr/>
        <p:txBody>
          <a:bodyPr/>
          <a:lstStyle/>
          <a:p>
            <a:fld id="{1C40A6DB-A4EA-4A49-AE92-BDCDD8F98083}" type="slidenum">
              <a:rPr lang="en-GB" smtClean="0"/>
              <a:pPr/>
              <a:t>15</a:t>
            </a:fld>
            <a:endParaRPr lang="en-GB"/>
          </a:p>
        </p:txBody>
      </p:sp>
    </p:spTree>
    <p:extLst>
      <p:ext uri="{BB962C8B-B14F-4D97-AF65-F5344CB8AC3E}">
        <p14:creationId xmlns:p14="http://schemas.microsoft.com/office/powerpoint/2010/main" val="100877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40A6DB-A4EA-4A49-AE92-BDCDD8F98083}" type="slidenum">
              <a:rPr lang="en-GB" smtClean="0"/>
              <a:pPr/>
              <a:t>16</a:t>
            </a:fld>
            <a:endParaRPr lang="en-GB"/>
          </a:p>
        </p:txBody>
      </p:sp>
    </p:spTree>
    <p:extLst>
      <p:ext uri="{BB962C8B-B14F-4D97-AF65-F5344CB8AC3E}">
        <p14:creationId xmlns:p14="http://schemas.microsoft.com/office/powerpoint/2010/main" val="991075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40A6DB-A4EA-4A49-AE92-BDCDD8F98083}"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16626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40A6DB-A4EA-4A49-AE92-BDCDD8F98083}" type="slidenum">
              <a:rPr lang="en-GB" smtClean="0"/>
              <a:pPr/>
              <a:t>2</a:t>
            </a:fld>
            <a:endParaRPr lang="en-GB"/>
          </a:p>
        </p:txBody>
      </p:sp>
    </p:spTree>
    <p:extLst>
      <p:ext uri="{BB962C8B-B14F-4D97-AF65-F5344CB8AC3E}">
        <p14:creationId xmlns:p14="http://schemas.microsoft.com/office/powerpoint/2010/main" val="3547401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40A6DB-A4EA-4A49-AE92-BDCDD8F98083}" type="slidenum">
              <a:rPr lang="en-GB" smtClean="0"/>
              <a:pPr/>
              <a:t>3</a:t>
            </a:fld>
            <a:endParaRPr lang="en-GB"/>
          </a:p>
        </p:txBody>
      </p:sp>
    </p:spTree>
    <p:extLst>
      <p:ext uri="{BB962C8B-B14F-4D97-AF65-F5344CB8AC3E}">
        <p14:creationId xmlns:p14="http://schemas.microsoft.com/office/powerpoint/2010/main" val="164055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40A6DB-A4EA-4A49-AE92-BDCDD8F98083}" type="slidenum">
              <a:rPr lang="en-GB" smtClean="0"/>
              <a:pPr/>
              <a:t>4</a:t>
            </a:fld>
            <a:endParaRPr lang="en-GB"/>
          </a:p>
        </p:txBody>
      </p:sp>
    </p:spTree>
    <p:extLst>
      <p:ext uri="{BB962C8B-B14F-4D97-AF65-F5344CB8AC3E}">
        <p14:creationId xmlns:p14="http://schemas.microsoft.com/office/powerpoint/2010/main" val="331714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a:t>
            </a:r>
            <a:r>
              <a:rPr lang="en-GB" baseline="0" dirty="0"/>
              <a:t> the course of this brief presentation we will try to answer or point out at least a couple of important legal questions which may be relevant when considering investing in </a:t>
            </a:r>
            <a:r>
              <a:rPr lang="cs-CZ" baseline="0" dirty="0" smtClean="0"/>
              <a:t>USA</a:t>
            </a:r>
            <a:r>
              <a:rPr lang="en-GB" baseline="0" dirty="0" smtClean="0"/>
              <a:t>. </a:t>
            </a:r>
            <a:r>
              <a:rPr lang="en-GB" baseline="0" dirty="0"/>
              <a:t>We have co-operated with our</a:t>
            </a:r>
            <a:r>
              <a:rPr lang="en-GB" dirty="0"/>
              <a:t> partner</a:t>
            </a:r>
            <a:r>
              <a:rPr lang="en-GB" baseline="0" dirty="0"/>
              <a:t> law firm </a:t>
            </a:r>
            <a:r>
              <a:rPr lang="cs-CZ" baseline="0" dirty="0" smtClean="0"/>
              <a:t>________</a:t>
            </a:r>
            <a:r>
              <a:rPr lang="en-GB" baseline="0" dirty="0" smtClean="0"/>
              <a:t>in </a:t>
            </a:r>
            <a:r>
              <a:rPr lang="en-GB" baseline="0" dirty="0"/>
              <a:t>order to bring </a:t>
            </a:r>
            <a:r>
              <a:rPr lang="en-GB" baseline="0" dirty="0" err="1"/>
              <a:t>uptodate</a:t>
            </a:r>
            <a:r>
              <a:rPr lang="en-GB" baseline="0" dirty="0"/>
              <a:t> information. </a:t>
            </a:r>
            <a:endParaRPr lang="en-GB" dirty="0"/>
          </a:p>
        </p:txBody>
      </p:sp>
      <p:sp>
        <p:nvSpPr>
          <p:cNvPr id="4" name="Slide Number Placeholder 3"/>
          <p:cNvSpPr>
            <a:spLocks noGrp="1"/>
          </p:cNvSpPr>
          <p:nvPr>
            <p:ph type="sldNum" sz="quarter" idx="10"/>
          </p:nvPr>
        </p:nvSpPr>
        <p:spPr/>
        <p:txBody>
          <a:bodyPr/>
          <a:lstStyle/>
          <a:p>
            <a:fld id="{1C40A6DB-A4EA-4A49-AE92-BDCDD8F98083}" type="slidenum">
              <a:rPr lang="en-GB" smtClean="0"/>
              <a:pPr/>
              <a:t>5</a:t>
            </a:fld>
            <a:endParaRPr lang="en-GB"/>
          </a:p>
        </p:txBody>
      </p:sp>
    </p:spTree>
    <p:extLst>
      <p:ext uri="{BB962C8B-B14F-4D97-AF65-F5344CB8AC3E}">
        <p14:creationId xmlns:p14="http://schemas.microsoft.com/office/powerpoint/2010/main" val="177293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200" b="0" kern="1200" dirty="0" smtClean="0">
                <a:solidFill>
                  <a:schemeClr val="tx1"/>
                </a:solidFill>
                <a:effectLst/>
                <a:latin typeface="Arial" charset="0"/>
                <a:ea typeface="+mn-ea"/>
                <a:cs typeface="Arial" charset="0"/>
              </a:rPr>
              <a:t>Český překlad:</a:t>
            </a:r>
          </a:p>
          <a:p>
            <a:r>
              <a:rPr lang="cs-CZ" sz="1200" b="1" kern="1200" dirty="0" smtClean="0">
                <a:solidFill>
                  <a:schemeClr val="tx1"/>
                </a:solidFill>
                <a:effectLst/>
                <a:latin typeface="Arial" charset="0"/>
                <a:ea typeface="+mn-ea"/>
                <a:cs typeface="Arial" charset="0"/>
              </a:rPr>
              <a:t>Podnikání a obchod</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cs-CZ" sz="1200" b="0" kern="1200" dirty="0" smtClean="0">
                <a:solidFill>
                  <a:schemeClr val="tx1"/>
                </a:solidFill>
                <a:effectLst/>
                <a:latin typeface="Arial" charset="0"/>
                <a:ea typeface="+mn-ea"/>
                <a:cs typeface="Arial" charset="0"/>
              </a:rPr>
              <a:t>Dohoda o Organizaci pro Hospodářskou</a:t>
            </a:r>
            <a:r>
              <a:rPr lang="cs-CZ" sz="1200" b="0" kern="1200" baseline="0" dirty="0" smtClean="0">
                <a:solidFill>
                  <a:schemeClr val="tx1"/>
                </a:solidFill>
                <a:effectLst/>
                <a:latin typeface="Arial" charset="0"/>
                <a:ea typeface="+mn-ea"/>
                <a:cs typeface="Arial" charset="0"/>
              </a:rPr>
              <a:t> spolupráci a rozvoj (OECD)</a:t>
            </a:r>
          </a:p>
          <a:p>
            <a:r>
              <a:rPr lang="en-GB" sz="1200" b="0" i="0" kern="1200" dirty="0" err="1" smtClean="0">
                <a:solidFill>
                  <a:schemeClr val="tx1"/>
                </a:solidFill>
                <a:effectLst/>
                <a:latin typeface="Arial" charset="0"/>
                <a:ea typeface="+mn-ea"/>
                <a:cs typeface="Arial" charset="0"/>
              </a:rPr>
              <a:t>Mezi</a:t>
            </a:r>
            <a:r>
              <a:rPr lang="en-GB" sz="1200" b="0" i="0" kern="1200" dirty="0" smtClean="0">
                <a:solidFill>
                  <a:schemeClr val="tx1"/>
                </a:solidFill>
                <a:effectLst/>
                <a:latin typeface="Arial" charset="0"/>
                <a:ea typeface="+mn-ea"/>
                <a:cs typeface="Arial" charset="0"/>
              </a:rPr>
              <a:t> </a:t>
            </a:r>
            <a:r>
              <a:rPr lang="en-GB" sz="1200" b="1" i="0" kern="1200" dirty="0" err="1" smtClean="0">
                <a:solidFill>
                  <a:schemeClr val="tx1"/>
                </a:solidFill>
                <a:effectLst/>
                <a:latin typeface="Arial" charset="0"/>
                <a:ea typeface="+mn-ea"/>
                <a:cs typeface="Arial" charset="0"/>
              </a:rPr>
              <a:t>hlavní</a:t>
            </a:r>
            <a:r>
              <a:rPr lang="en-GB" sz="1200" b="1" i="0" kern="1200" dirty="0" smtClean="0">
                <a:solidFill>
                  <a:schemeClr val="tx1"/>
                </a:solidFill>
                <a:effectLst/>
                <a:latin typeface="Arial" charset="0"/>
                <a:ea typeface="+mn-ea"/>
                <a:cs typeface="Arial" charset="0"/>
              </a:rPr>
              <a:t> </a:t>
            </a:r>
            <a:r>
              <a:rPr lang="en-GB" sz="1200" b="1" i="0" kern="1200" dirty="0" err="1" smtClean="0">
                <a:solidFill>
                  <a:schemeClr val="tx1"/>
                </a:solidFill>
                <a:effectLst/>
                <a:latin typeface="Arial" charset="0"/>
                <a:ea typeface="+mn-ea"/>
                <a:cs typeface="Arial" charset="0"/>
              </a:rPr>
              <a:t>cíle</a:t>
            </a:r>
            <a:r>
              <a:rPr lang="en-GB" sz="1200" b="0" i="0" kern="1200" dirty="0" smtClean="0">
                <a:solidFill>
                  <a:schemeClr val="tx1"/>
                </a:solidFill>
                <a:effectLst/>
                <a:latin typeface="Arial" charset="0"/>
                <a:ea typeface="+mn-ea"/>
                <a:cs typeface="Arial" charset="0"/>
              </a:rPr>
              <a:t> OECD </a:t>
            </a:r>
            <a:r>
              <a:rPr lang="en-GB" sz="1200" b="0" i="0" kern="1200" dirty="0" err="1" smtClean="0">
                <a:solidFill>
                  <a:schemeClr val="tx1"/>
                </a:solidFill>
                <a:effectLst/>
                <a:latin typeface="Arial" charset="0"/>
                <a:ea typeface="+mn-ea"/>
                <a:cs typeface="Arial" charset="0"/>
              </a:rPr>
              <a:t>patří</a:t>
            </a:r>
            <a:r>
              <a:rPr lang="en-GB" sz="1200" b="0" i="0" kern="1200" dirty="0" smtClean="0">
                <a:solidFill>
                  <a:schemeClr val="tx1"/>
                </a:solidFill>
                <a:effectLst/>
                <a:latin typeface="Arial" charset="0"/>
                <a:ea typeface="+mn-ea"/>
                <a:cs typeface="Arial" charset="0"/>
              </a:rPr>
              <a:t>:</a:t>
            </a:r>
          </a:p>
          <a:p>
            <a:r>
              <a:rPr lang="en-GB" sz="1200" b="0" i="0" kern="1200" dirty="0" err="1" smtClean="0">
                <a:solidFill>
                  <a:schemeClr val="tx1"/>
                </a:solidFill>
                <a:effectLst/>
                <a:latin typeface="Arial" charset="0"/>
                <a:ea typeface="+mn-ea"/>
                <a:cs typeface="Arial" charset="0"/>
              </a:rPr>
              <a:t>podpora</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udržitelného</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ekonomického</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růstu</a:t>
            </a:r>
            <a:r>
              <a:rPr lang="en-GB" sz="1200" b="0" i="0" kern="1200" dirty="0" smtClean="0">
                <a:solidFill>
                  <a:schemeClr val="tx1"/>
                </a:solidFill>
                <a:effectLst/>
                <a:latin typeface="Arial" charset="0"/>
                <a:ea typeface="+mn-ea"/>
                <a:cs typeface="Arial" charset="0"/>
              </a:rPr>
              <a:t>,</a:t>
            </a:r>
          </a:p>
          <a:p>
            <a:r>
              <a:rPr lang="en-GB" sz="1200" b="0" i="0" kern="1200" dirty="0" err="1" smtClean="0">
                <a:solidFill>
                  <a:schemeClr val="tx1"/>
                </a:solidFill>
                <a:effectLst/>
                <a:latin typeface="Arial" charset="0"/>
                <a:ea typeface="+mn-ea"/>
                <a:cs typeface="Arial" charset="0"/>
              </a:rPr>
              <a:t>zvyšování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zaměstnanosti</a:t>
            </a:r>
            <a:r>
              <a:rPr lang="en-GB" sz="1200" b="0" i="0" kern="1200" dirty="0" smtClean="0">
                <a:solidFill>
                  <a:schemeClr val="tx1"/>
                </a:solidFill>
                <a:effectLst/>
                <a:latin typeface="Arial" charset="0"/>
                <a:ea typeface="+mn-ea"/>
                <a:cs typeface="Arial" charset="0"/>
              </a:rPr>
              <a:t>,</a:t>
            </a:r>
          </a:p>
          <a:p>
            <a:r>
              <a:rPr lang="en-GB" sz="1200" b="0" i="0" kern="1200" dirty="0" err="1" smtClean="0">
                <a:solidFill>
                  <a:schemeClr val="tx1"/>
                </a:solidFill>
                <a:effectLst/>
                <a:latin typeface="Arial" charset="0"/>
                <a:ea typeface="+mn-ea"/>
                <a:cs typeface="Arial" charset="0"/>
              </a:rPr>
              <a:t>zvyšování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životní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úrovně</a:t>
            </a:r>
            <a:r>
              <a:rPr lang="en-GB" sz="1200" b="0" i="0" kern="1200" dirty="0" smtClean="0">
                <a:solidFill>
                  <a:schemeClr val="tx1"/>
                </a:solidFill>
                <a:effectLst/>
                <a:latin typeface="Arial" charset="0"/>
                <a:ea typeface="+mn-ea"/>
                <a:cs typeface="Arial" charset="0"/>
              </a:rPr>
              <a:t>,</a:t>
            </a:r>
          </a:p>
          <a:p>
            <a:r>
              <a:rPr lang="en-GB" sz="1200" b="0" i="0" kern="1200" dirty="0" err="1" smtClean="0">
                <a:solidFill>
                  <a:schemeClr val="tx1"/>
                </a:solidFill>
                <a:effectLst/>
                <a:latin typeface="Arial" charset="0"/>
                <a:ea typeface="+mn-ea"/>
                <a:cs typeface="Arial" charset="0"/>
              </a:rPr>
              <a:t>udržení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finanční</a:t>
            </a:r>
            <a:r>
              <a:rPr lang="en-GB" sz="1200" b="0" i="0" kern="1200" dirty="0" smtClean="0">
                <a:solidFill>
                  <a:schemeClr val="tx1"/>
                </a:solidFill>
                <a:effectLst/>
                <a:latin typeface="Arial" charset="0"/>
                <a:ea typeface="+mn-ea"/>
                <a:cs typeface="Arial" charset="0"/>
              </a:rPr>
              <a:t> stability,</a:t>
            </a:r>
          </a:p>
          <a:p>
            <a:r>
              <a:rPr lang="en-GB" sz="1200" b="0" i="0" kern="1200" dirty="0" err="1" smtClean="0">
                <a:solidFill>
                  <a:schemeClr val="tx1"/>
                </a:solidFill>
                <a:effectLst/>
                <a:latin typeface="Arial" charset="0"/>
                <a:ea typeface="+mn-ea"/>
                <a:cs typeface="Arial" charset="0"/>
              </a:rPr>
              <a:t>zdravý</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hospodářský</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růst</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členských</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i</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nečlenských</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zemí</a:t>
            </a:r>
            <a:r>
              <a:rPr lang="en-GB" sz="1200" b="0" i="0" kern="1200" dirty="0" smtClean="0">
                <a:solidFill>
                  <a:schemeClr val="tx1"/>
                </a:solidFill>
                <a:effectLst/>
                <a:latin typeface="Arial" charset="0"/>
                <a:ea typeface="+mn-ea"/>
                <a:cs typeface="Arial" charset="0"/>
              </a:rPr>
              <a:t> a</a:t>
            </a:r>
          </a:p>
          <a:p>
            <a:r>
              <a:rPr lang="en-GB" sz="1200" b="0" i="0" kern="1200" dirty="0" err="1" smtClean="0">
                <a:solidFill>
                  <a:schemeClr val="tx1"/>
                </a:solidFill>
                <a:effectLst/>
                <a:latin typeface="Arial" charset="0"/>
                <a:ea typeface="+mn-ea"/>
                <a:cs typeface="Arial" charset="0"/>
              </a:rPr>
              <a:t>rozvoj</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světového</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obchodu</a:t>
            </a:r>
            <a:endParaRPr lang="cs-CZ" sz="1200" b="0" kern="1200" baseline="0" dirty="0" smtClean="0">
              <a:solidFill>
                <a:schemeClr val="tx1"/>
              </a:solidFill>
              <a:effectLst/>
              <a:latin typeface="Arial" charset="0"/>
              <a:ea typeface="+mn-ea"/>
              <a:cs typeface="Arial" charset="0"/>
            </a:endParaRPr>
          </a:p>
          <a:p>
            <a:pPr marL="171450" indent="-171450">
              <a:buFont typeface="Arial" panose="020B0604020202020204" pitchFamily="34" charset="0"/>
              <a:buChar char="•"/>
            </a:pPr>
            <a:r>
              <a:rPr lang="cs-CZ" sz="1200" b="0" kern="1200" baseline="0" dirty="0" smtClean="0">
                <a:solidFill>
                  <a:schemeClr val="tx1"/>
                </a:solidFill>
                <a:effectLst/>
                <a:latin typeface="Arial" charset="0"/>
                <a:ea typeface="+mn-ea"/>
                <a:cs typeface="Arial" charset="0"/>
              </a:rPr>
              <a:t>Vídeňská úmluva o mezinárodním prodeji zboží - </a:t>
            </a:r>
            <a:r>
              <a:rPr lang="en-GB" sz="1200" kern="1200" dirty="0" smtClean="0">
                <a:solidFill>
                  <a:schemeClr val="tx1"/>
                </a:solidFill>
                <a:effectLst/>
                <a:latin typeface="Arial" charset="0"/>
                <a:ea typeface="+mn-ea"/>
                <a:cs typeface="Arial" charset="0"/>
              </a:rPr>
              <a:t>The CISG is considered one of the </a:t>
            </a:r>
            <a:r>
              <a:rPr lang="en-GB" sz="1200" b="1" kern="1200" dirty="0" smtClean="0">
                <a:solidFill>
                  <a:schemeClr val="tx1"/>
                </a:solidFill>
                <a:effectLst/>
                <a:latin typeface="Arial" charset="0"/>
                <a:ea typeface="+mn-ea"/>
                <a:cs typeface="Arial" charset="0"/>
              </a:rPr>
              <a:t>core international trade law conventions </a:t>
            </a:r>
            <a:r>
              <a:rPr lang="en-GB" sz="1200" kern="1200" dirty="0" smtClean="0">
                <a:solidFill>
                  <a:schemeClr val="tx1"/>
                </a:solidFill>
                <a:effectLst/>
                <a:latin typeface="Arial" charset="0"/>
                <a:ea typeface="+mn-ea"/>
                <a:cs typeface="Arial" charset="0"/>
              </a:rPr>
              <a:t>whose universal adoption is desirable.</a:t>
            </a:r>
            <a:endParaRPr lang="cs-CZ" sz="1200" kern="1200" dirty="0" smtClean="0">
              <a:solidFill>
                <a:schemeClr val="tx1"/>
              </a:solidFill>
              <a:effectLst/>
              <a:latin typeface="Arial" charset="0"/>
              <a:ea typeface="+mn-ea"/>
              <a:cs typeface="Arial"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cs-CZ" dirty="0" smtClean="0"/>
              <a:t>Dohoda o zřízení Světové obchodní organizace</a:t>
            </a:r>
            <a:r>
              <a:rPr lang="cs-CZ" baseline="0" dirty="0" smtClean="0"/>
              <a:t> podepsaná v marockém </a:t>
            </a:r>
            <a:r>
              <a:rPr lang="cs-CZ" baseline="0" dirty="0" err="1" smtClean="0"/>
              <a:t>Marákéši</a:t>
            </a:r>
            <a:endParaRPr lang="cs-CZ" sz="1200" b="0" kern="1200" dirty="0" smtClean="0">
              <a:solidFill>
                <a:schemeClr val="tx1"/>
              </a:solidFill>
              <a:effectLst/>
              <a:latin typeface="Arial" charset="0"/>
              <a:ea typeface="+mn-ea"/>
              <a:cs typeface="Arial"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it-IT" dirty="0" err="1" smtClean="0"/>
              <a:t>Agentura</a:t>
            </a:r>
            <a:r>
              <a:rPr lang="it-IT" dirty="0" smtClean="0"/>
              <a:t> pro </a:t>
            </a:r>
            <a:r>
              <a:rPr lang="it-IT" dirty="0" err="1" smtClean="0"/>
              <a:t>mnohostranné</a:t>
            </a:r>
            <a:r>
              <a:rPr lang="it-IT" dirty="0" smtClean="0"/>
              <a:t> </a:t>
            </a:r>
            <a:r>
              <a:rPr lang="it-IT" dirty="0" err="1" smtClean="0"/>
              <a:t>investiční</a:t>
            </a:r>
            <a:r>
              <a:rPr lang="it-IT" dirty="0" smtClean="0"/>
              <a:t> </a:t>
            </a:r>
            <a:r>
              <a:rPr lang="it-IT" dirty="0" err="1" smtClean="0"/>
              <a:t>záruky</a:t>
            </a:r>
            <a:r>
              <a:rPr lang="it-IT" dirty="0" smtClean="0"/>
              <a:t> </a:t>
            </a:r>
            <a:endParaRPr lang="cs-CZ" dirty="0" smtClean="0"/>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smtClean="0"/>
              <a:t>The objective of the Agency shall be to </a:t>
            </a:r>
            <a:r>
              <a:rPr lang="en-GB" b="1" dirty="0" smtClean="0"/>
              <a:t>encourage the flow of investments for productive purposes among member countries, and in particular to developing member countries</a:t>
            </a:r>
            <a:r>
              <a:rPr lang="en-GB" dirty="0" smtClean="0"/>
              <a:t>, thus supplementing the activities of the International Bank for Reconstruction and Development, the International Finance Corporation and other international development finance institutions.</a:t>
            </a:r>
            <a:r>
              <a:rPr lang="cs-CZ" dirty="0" smtClean="0"/>
              <a:t> </a:t>
            </a:r>
            <a:r>
              <a:rPr lang="en-GB" dirty="0" smtClean="0"/>
              <a:t>To serve its objective, the Agency shall:</a:t>
            </a:r>
            <a:r>
              <a:rPr lang="cs-CZ" dirty="0" smtClean="0"/>
              <a:t> </a:t>
            </a:r>
            <a:r>
              <a:rPr lang="en-GB" dirty="0" smtClean="0"/>
              <a:t>(a) issue guarantees, including coinsurance and reinsurance, against non-commercial risks in respect of investments in a member country which flow from other member countries;</a:t>
            </a:r>
            <a:r>
              <a:rPr lang="cs-CZ" dirty="0" smtClean="0"/>
              <a:t> </a:t>
            </a:r>
            <a:r>
              <a:rPr lang="en-GB" dirty="0" smtClean="0"/>
              <a:t>(b) carry out appropriate complementary activities to promote the flow of investments to and among developing member countries; and</a:t>
            </a:r>
            <a:r>
              <a:rPr lang="cs-CZ" dirty="0" smtClean="0"/>
              <a:t> </a:t>
            </a:r>
            <a:r>
              <a:rPr lang="en-GB" dirty="0" smtClean="0"/>
              <a:t>(c) exercise such other incidental powers as shall be necessary or desirable in the furtherance of its objective.</a:t>
            </a:r>
            <a:r>
              <a:rPr lang="cs-CZ" dirty="0" smtClean="0"/>
              <a:t> (</a:t>
            </a:r>
            <a:r>
              <a:rPr lang="cs-CZ" i="1" dirty="0" smtClean="0"/>
              <a:t>text </a:t>
            </a:r>
            <a:r>
              <a:rPr lang="cs-CZ" i="1" dirty="0" err="1" smtClean="0"/>
              <a:t>from</a:t>
            </a:r>
            <a:r>
              <a:rPr lang="cs-CZ" i="1" baseline="0" dirty="0" smtClean="0"/>
              <a:t> </a:t>
            </a:r>
            <a:r>
              <a:rPr lang="cs-CZ" i="1" baseline="0" dirty="0" err="1" smtClean="0"/>
              <a:t>the</a:t>
            </a:r>
            <a:r>
              <a:rPr lang="cs-CZ" i="1" baseline="0" dirty="0" smtClean="0"/>
              <a:t> </a:t>
            </a:r>
            <a:r>
              <a:rPr lang="cs-CZ" i="1" baseline="0" dirty="0" err="1" smtClean="0"/>
              <a:t>Convention</a:t>
            </a:r>
            <a:r>
              <a:rPr lang="cs-CZ" i="1" baseline="0" dirty="0" smtClean="0"/>
              <a:t>)</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1" dirty="0" smtClean="0"/>
              <a:t>MIGA offers insurance to cover five types of non-commercial risks</a:t>
            </a:r>
            <a:r>
              <a:rPr lang="en-GB" dirty="0" smtClean="0"/>
              <a:t>: currency inconvertibility and transfer restriction; government expropriation; war, terrorism, and civil disturbance; breaches of contract; and the non-</a:t>
            </a:r>
            <a:r>
              <a:rPr lang="en-GB" dirty="0" err="1" smtClean="0"/>
              <a:t>honoring</a:t>
            </a:r>
            <a:r>
              <a:rPr lang="en-GB" dirty="0" smtClean="0"/>
              <a:t> of financial obligations.</a:t>
            </a:r>
            <a:r>
              <a:rPr lang="cs-CZ" dirty="0" smtClean="0"/>
              <a:t> </a:t>
            </a:r>
            <a:r>
              <a:rPr lang="en-GB" dirty="0" smtClean="0"/>
              <a:t>MIGA will cover investments such as equity, loans, shareholder loans, and shareholder loan guarantees. The agency may also insure investments such as management contracts, asset securitization, bonds, leasing activities, franchise agreements, and license agreements.</a:t>
            </a:r>
            <a:endParaRPr lang="cs-CZ" dirty="0" smtClean="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cs-CZ" dirty="0" smtClean="0"/>
              <a:t>Mezinárodní středisko pro řešení sporů z investic</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cs-CZ" sz="1200" kern="1200" dirty="0" smtClean="0">
                <a:solidFill>
                  <a:schemeClr val="tx1"/>
                </a:solidFill>
                <a:effectLst/>
                <a:latin typeface="Arial" charset="0"/>
                <a:ea typeface="+mn-ea"/>
                <a:cs typeface="Arial" charset="0"/>
              </a:rPr>
              <a:t>Dohoda mezi ČSFR a</a:t>
            </a:r>
            <a:r>
              <a:rPr lang="cs-CZ" sz="1200" kern="1200" baseline="0" dirty="0" smtClean="0">
                <a:solidFill>
                  <a:schemeClr val="tx1"/>
                </a:solidFill>
                <a:effectLst/>
                <a:latin typeface="Arial" charset="0"/>
                <a:ea typeface="+mn-ea"/>
                <a:cs typeface="Arial" charset="0"/>
              </a:rPr>
              <a:t> USA o vzájemné podpoře a ochraně investic</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cs-CZ" sz="1200" kern="1200" baseline="0" dirty="0" smtClean="0">
                <a:solidFill>
                  <a:schemeClr val="tx1"/>
                </a:solidFill>
                <a:effectLst/>
                <a:latin typeface="Arial" charset="0"/>
                <a:ea typeface="+mn-ea"/>
                <a:cs typeface="Arial" charset="0"/>
              </a:rPr>
              <a:t>Dohoda mezi ČSFR a USA o podněcování investic</a:t>
            </a:r>
            <a:r>
              <a:rPr lang="en-GB" sz="1200" kern="1200" dirty="0" smtClean="0">
                <a:solidFill>
                  <a:schemeClr val="tx1"/>
                </a:solidFill>
                <a:effectLst/>
                <a:latin typeface="Arial" charset="0"/>
                <a:ea typeface="+mn-ea"/>
                <a:cs typeface="Arial" charset="0"/>
              </a:rPr>
              <a:t> </a:t>
            </a:r>
            <a:endParaRPr lang="cs-CZ" sz="1200" kern="1200" dirty="0" smtClean="0">
              <a:solidFill>
                <a:schemeClr val="tx1"/>
              </a:solidFill>
              <a:effectLst/>
              <a:latin typeface="Arial" charset="0"/>
              <a:ea typeface="+mn-ea"/>
              <a:cs typeface="Arial"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200" b="0" i="0" kern="1200" dirty="0" err="1" smtClean="0">
                <a:solidFill>
                  <a:schemeClr val="tx1"/>
                </a:solidFill>
                <a:effectLst/>
                <a:latin typeface="Arial" charset="0"/>
                <a:ea typeface="+mn-ea"/>
                <a:cs typeface="Arial" charset="0"/>
              </a:rPr>
              <a:t>Dohoda</a:t>
            </a:r>
            <a:r>
              <a:rPr lang="cs-CZ" sz="1200" b="0" i="0" kern="1200" baseline="0" dirty="0" smtClean="0">
                <a:solidFill>
                  <a:schemeClr val="tx1"/>
                </a:solidFill>
                <a:effectLst/>
                <a:latin typeface="Arial" charset="0"/>
                <a:ea typeface="+mn-ea"/>
                <a:cs typeface="Arial" charset="0"/>
              </a:rPr>
              <a:t> </a:t>
            </a:r>
            <a:r>
              <a:rPr lang="en-GB" sz="1200" b="0" i="0" kern="1200" dirty="0" smtClean="0">
                <a:solidFill>
                  <a:schemeClr val="tx1"/>
                </a:solidFill>
                <a:effectLst/>
                <a:latin typeface="Arial" charset="0"/>
                <a:ea typeface="+mn-ea"/>
                <a:cs typeface="Arial" charset="0"/>
              </a:rPr>
              <a:t>o </a:t>
            </a:r>
            <a:r>
              <a:rPr lang="en-GB" sz="1200" b="0" i="0" kern="1200" dirty="0" err="1" smtClean="0">
                <a:solidFill>
                  <a:schemeClr val="tx1"/>
                </a:solidFill>
                <a:effectLst/>
                <a:latin typeface="Arial" charset="0"/>
                <a:ea typeface="+mn-ea"/>
                <a:cs typeface="Arial" charset="0"/>
              </a:rPr>
              <a:t>vzájemném</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uznávání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mezi</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Evropským</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společenstvím</a:t>
            </a:r>
            <a:r>
              <a:rPr lang="en-GB" sz="1200" b="0" i="0" kern="1200" dirty="0" smtClean="0">
                <a:solidFill>
                  <a:schemeClr val="tx1"/>
                </a:solidFill>
                <a:effectLst/>
                <a:latin typeface="Arial" charset="0"/>
                <a:ea typeface="+mn-ea"/>
                <a:cs typeface="Arial" charset="0"/>
              </a:rPr>
              <a:t> a </a:t>
            </a:r>
            <a:r>
              <a:rPr lang="en-GB" sz="1200" b="0" i="0" kern="1200" dirty="0" err="1" smtClean="0">
                <a:solidFill>
                  <a:schemeClr val="tx1"/>
                </a:solidFill>
                <a:effectLst/>
                <a:latin typeface="Arial" charset="0"/>
                <a:ea typeface="+mn-ea"/>
                <a:cs typeface="Arial" charset="0"/>
              </a:rPr>
              <a:t>Spojenými</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státy</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americkými</a:t>
            </a:r>
            <a:r>
              <a:rPr lang="cs-CZ" sz="1200" b="0" i="0" kern="1200" dirty="0" smtClean="0">
                <a:solidFill>
                  <a:schemeClr val="tx1"/>
                </a:solidFill>
                <a:effectLst/>
                <a:latin typeface="Arial" charset="0"/>
                <a:ea typeface="+mn-ea"/>
                <a:cs typeface="Arial" charset="0"/>
              </a:rPr>
              <a:t> </a:t>
            </a:r>
            <a:r>
              <a:rPr lang="cs-CZ" sz="1200" b="0" i="1" kern="1200" dirty="0" smtClean="0">
                <a:solidFill>
                  <a:schemeClr val="tx1"/>
                </a:solidFill>
                <a:effectLst/>
                <a:latin typeface="Arial" charset="0"/>
                <a:ea typeface="+mn-ea"/>
                <a:cs typeface="Arial" charset="0"/>
              </a:rPr>
              <a:t>(</a:t>
            </a:r>
            <a:r>
              <a:rPr lang="en-GB" sz="1200" b="0" i="1" kern="1200" dirty="0" smtClean="0">
                <a:solidFill>
                  <a:schemeClr val="tx1"/>
                </a:solidFill>
                <a:effectLst/>
                <a:latin typeface="Arial" charset="0"/>
                <a:ea typeface="+mn-ea"/>
                <a:cs typeface="Arial" charset="0"/>
              </a:rPr>
              <a:t>Tato </a:t>
            </a:r>
            <a:r>
              <a:rPr lang="en-GB" sz="1200" b="0" i="1" kern="1200" dirty="0" err="1" smtClean="0">
                <a:solidFill>
                  <a:schemeClr val="tx1"/>
                </a:solidFill>
                <a:effectLst/>
                <a:latin typeface="Arial" charset="0"/>
                <a:ea typeface="+mn-ea"/>
                <a:cs typeface="Arial" charset="0"/>
              </a:rPr>
              <a:t>dohoda</a:t>
            </a:r>
            <a:r>
              <a:rPr lang="en-GB" sz="1200" b="0" i="1" kern="1200" dirty="0" smtClean="0">
                <a:solidFill>
                  <a:schemeClr val="tx1"/>
                </a:solidFill>
                <a:effectLst/>
                <a:latin typeface="Arial" charset="0"/>
                <a:ea typeface="+mn-ea"/>
                <a:cs typeface="Arial" charset="0"/>
              </a:rPr>
              <a:t> se </a:t>
            </a:r>
            <a:r>
              <a:rPr lang="en-GB" sz="1200" b="0" i="1" kern="1200" dirty="0" err="1" smtClean="0">
                <a:solidFill>
                  <a:schemeClr val="tx1"/>
                </a:solidFill>
                <a:effectLst/>
                <a:latin typeface="Arial" charset="0"/>
                <a:ea typeface="+mn-ea"/>
                <a:cs typeface="Arial" charset="0"/>
              </a:rPr>
              <a:t>vztahuje</a:t>
            </a:r>
            <a:r>
              <a:rPr lang="en-GB" sz="1200" b="0" i="1" kern="1200" dirty="0" smtClean="0">
                <a:solidFill>
                  <a:schemeClr val="tx1"/>
                </a:solidFill>
                <a:effectLst/>
                <a:latin typeface="Arial" charset="0"/>
                <a:ea typeface="+mn-ea"/>
                <a:cs typeface="Arial" charset="0"/>
              </a:rPr>
              <a:t> </a:t>
            </a:r>
            <a:r>
              <a:rPr lang="en-GB" sz="1200" b="0" i="1" kern="1200" dirty="0" err="1" smtClean="0">
                <a:solidFill>
                  <a:schemeClr val="tx1"/>
                </a:solidFill>
                <a:effectLst/>
                <a:latin typeface="Arial" charset="0"/>
                <a:ea typeface="+mn-ea"/>
                <a:cs typeface="Arial" charset="0"/>
              </a:rPr>
              <a:t>na</a:t>
            </a:r>
            <a:r>
              <a:rPr lang="en-GB" sz="1200" b="0" i="1" kern="1200" dirty="0" smtClean="0">
                <a:solidFill>
                  <a:schemeClr val="tx1"/>
                </a:solidFill>
                <a:effectLst/>
                <a:latin typeface="Arial" charset="0"/>
                <a:ea typeface="+mn-ea"/>
                <a:cs typeface="Arial" charset="0"/>
              </a:rPr>
              <a:t> </a:t>
            </a:r>
            <a:r>
              <a:rPr lang="en-GB" sz="1200" b="0" i="1" kern="1200" dirty="0" err="1" smtClean="0">
                <a:solidFill>
                  <a:schemeClr val="tx1"/>
                </a:solidFill>
                <a:effectLst/>
                <a:latin typeface="Arial" charset="0"/>
                <a:ea typeface="+mn-ea"/>
                <a:cs typeface="Arial" charset="0"/>
              </a:rPr>
              <a:t>postupy</a:t>
            </a:r>
            <a:r>
              <a:rPr lang="en-GB" sz="1200" b="0" i="1" kern="1200" dirty="0" smtClean="0">
                <a:solidFill>
                  <a:schemeClr val="tx1"/>
                </a:solidFill>
                <a:effectLst/>
                <a:latin typeface="Arial" charset="0"/>
                <a:ea typeface="+mn-ea"/>
                <a:cs typeface="Arial" charset="0"/>
              </a:rPr>
              <a:t> </a:t>
            </a:r>
            <a:r>
              <a:rPr lang="en-GB" sz="1200" b="0" i="1" kern="1200" dirty="0" err="1" smtClean="0">
                <a:solidFill>
                  <a:schemeClr val="tx1"/>
                </a:solidFill>
                <a:effectLst/>
                <a:latin typeface="Arial" charset="0"/>
                <a:ea typeface="+mn-ea"/>
                <a:cs typeface="Arial" charset="0"/>
              </a:rPr>
              <a:t>posuzování</a:t>
            </a:r>
            <a:r>
              <a:rPr lang="en-GB" sz="1200" b="0" i="1" kern="1200" dirty="0" smtClean="0">
                <a:solidFill>
                  <a:schemeClr val="tx1"/>
                </a:solidFill>
                <a:effectLst/>
                <a:latin typeface="Arial" charset="0"/>
                <a:ea typeface="+mn-ea"/>
                <a:cs typeface="Arial" charset="0"/>
              </a:rPr>
              <a:t> </a:t>
            </a:r>
            <a:r>
              <a:rPr lang="en-GB" sz="1200" b="0" i="1" kern="1200" dirty="0" err="1" smtClean="0">
                <a:solidFill>
                  <a:schemeClr val="tx1"/>
                </a:solidFill>
                <a:effectLst/>
                <a:latin typeface="Arial" charset="0"/>
                <a:ea typeface="+mn-ea"/>
                <a:cs typeface="Arial" charset="0"/>
              </a:rPr>
              <a:t>shody</a:t>
            </a:r>
            <a:r>
              <a:rPr lang="en-GB" sz="1200" b="0" i="1" kern="1200" dirty="0" smtClean="0">
                <a:solidFill>
                  <a:schemeClr val="tx1"/>
                </a:solidFill>
                <a:effectLst/>
                <a:latin typeface="Arial" charset="0"/>
                <a:ea typeface="+mn-ea"/>
                <a:cs typeface="Arial" charset="0"/>
              </a:rPr>
              <a:t> </a:t>
            </a:r>
            <a:r>
              <a:rPr lang="en-GB" sz="1200" b="0" i="1" kern="1200" dirty="0" err="1" smtClean="0">
                <a:solidFill>
                  <a:schemeClr val="tx1"/>
                </a:solidFill>
                <a:effectLst/>
                <a:latin typeface="Arial" charset="0"/>
                <a:ea typeface="+mn-ea"/>
                <a:cs typeface="Arial" charset="0"/>
              </a:rPr>
              <a:t>výrobků</a:t>
            </a:r>
            <a:r>
              <a:rPr lang="en-GB" sz="1200" b="0" i="1" kern="1200" dirty="0" smtClean="0">
                <a:solidFill>
                  <a:schemeClr val="tx1"/>
                </a:solidFill>
                <a:effectLst/>
                <a:latin typeface="Arial" charset="0"/>
                <a:ea typeface="+mn-ea"/>
                <a:cs typeface="Arial" charset="0"/>
              </a:rPr>
              <a:t> a </a:t>
            </a:r>
            <a:r>
              <a:rPr lang="en-GB" sz="1200" b="0" i="1" kern="1200" dirty="0" err="1" smtClean="0">
                <a:solidFill>
                  <a:schemeClr val="tx1"/>
                </a:solidFill>
                <a:effectLst/>
                <a:latin typeface="Arial" charset="0"/>
                <a:ea typeface="+mn-ea"/>
                <a:cs typeface="Arial" charset="0"/>
              </a:rPr>
              <a:t>výrobních</a:t>
            </a:r>
            <a:r>
              <a:rPr lang="en-GB" sz="1200" b="0" i="1" kern="1200" dirty="0" smtClean="0">
                <a:solidFill>
                  <a:schemeClr val="tx1"/>
                </a:solidFill>
                <a:effectLst/>
                <a:latin typeface="Arial" charset="0"/>
                <a:ea typeface="+mn-ea"/>
                <a:cs typeface="Arial" charset="0"/>
              </a:rPr>
              <a:t> </a:t>
            </a:r>
            <a:r>
              <a:rPr lang="en-GB" sz="1200" b="0" i="1" kern="1200" dirty="0" err="1" smtClean="0">
                <a:solidFill>
                  <a:schemeClr val="tx1"/>
                </a:solidFill>
                <a:effectLst/>
                <a:latin typeface="Arial" charset="0"/>
                <a:ea typeface="+mn-ea"/>
                <a:cs typeface="Arial" charset="0"/>
              </a:rPr>
              <a:t>postupů</a:t>
            </a:r>
            <a:r>
              <a:rPr lang="en-GB" sz="1200" b="0" i="1" kern="1200" dirty="0" smtClean="0">
                <a:solidFill>
                  <a:schemeClr val="tx1"/>
                </a:solidFill>
                <a:effectLst/>
                <a:latin typeface="Arial" charset="0"/>
                <a:ea typeface="+mn-ea"/>
                <a:cs typeface="Arial" charset="0"/>
              </a:rPr>
              <a:t> a </a:t>
            </a:r>
            <a:r>
              <a:rPr lang="en-GB" sz="1200" b="0" i="1" kern="1200" dirty="0" err="1" smtClean="0">
                <a:solidFill>
                  <a:schemeClr val="tx1"/>
                </a:solidFill>
                <a:effectLst/>
                <a:latin typeface="Arial" charset="0"/>
                <a:ea typeface="+mn-ea"/>
                <a:cs typeface="Arial" charset="0"/>
              </a:rPr>
              <a:t>na</a:t>
            </a:r>
            <a:r>
              <a:rPr lang="en-GB" sz="1200" b="0" i="1" kern="1200" dirty="0" smtClean="0">
                <a:solidFill>
                  <a:schemeClr val="tx1"/>
                </a:solidFill>
                <a:effectLst/>
                <a:latin typeface="Arial" charset="0"/>
                <a:ea typeface="+mn-ea"/>
                <a:cs typeface="Arial" charset="0"/>
              </a:rPr>
              <a:t> </a:t>
            </a:r>
            <a:r>
              <a:rPr lang="en-GB" sz="1200" b="0" i="1" kern="1200" dirty="0" err="1" smtClean="0">
                <a:solidFill>
                  <a:schemeClr val="tx1"/>
                </a:solidFill>
                <a:effectLst/>
                <a:latin typeface="Arial" charset="0"/>
                <a:ea typeface="+mn-ea"/>
                <a:cs typeface="Arial" charset="0"/>
              </a:rPr>
              <a:t>další</a:t>
            </a:r>
            <a:r>
              <a:rPr lang="en-GB" sz="1200" b="0" i="1" kern="1200" dirty="0" smtClean="0">
                <a:solidFill>
                  <a:schemeClr val="tx1"/>
                </a:solidFill>
                <a:effectLst/>
                <a:latin typeface="Arial" charset="0"/>
                <a:ea typeface="+mn-ea"/>
                <a:cs typeface="Arial" charset="0"/>
              </a:rPr>
              <a:t> </a:t>
            </a:r>
            <a:r>
              <a:rPr lang="en-GB" sz="1200" b="0" i="1" kern="1200" dirty="0" err="1" smtClean="0">
                <a:solidFill>
                  <a:schemeClr val="tx1"/>
                </a:solidFill>
                <a:effectLst/>
                <a:latin typeface="Arial" charset="0"/>
                <a:ea typeface="+mn-ea"/>
                <a:cs typeface="Arial" charset="0"/>
              </a:rPr>
              <a:t>související</a:t>
            </a:r>
            <a:r>
              <a:rPr lang="en-GB" sz="1200" b="0" i="1" kern="1200" dirty="0" smtClean="0">
                <a:solidFill>
                  <a:schemeClr val="tx1"/>
                </a:solidFill>
                <a:effectLst/>
                <a:latin typeface="Arial" charset="0"/>
                <a:ea typeface="+mn-ea"/>
                <a:cs typeface="Arial" charset="0"/>
              </a:rPr>
              <a:t> </a:t>
            </a:r>
            <a:r>
              <a:rPr lang="en-GB" sz="1200" b="0" i="1" kern="1200" dirty="0" err="1" smtClean="0">
                <a:solidFill>
                  <a:schemeClr val="tx1"/>
                </a:solidFill>
                <a:effectLst/>
                <a:latin typeface="Arial" charset="0"/>
                <a:ea typeface="+mn-ea"/>
                <a:cs typeface="Arial" charset="0"/>
              </a:rPr>
              <a:t>činnosti</a:t>
            </a:r>
            <a:r>
              <a:rPr lang="en-GB" sz="1200" b="0" i="1" kern="1200" dirty="0" smtClean="0">
                <a:solidFill>
                  <a:schemeClr val="tx1"/>
                </a:solidFill>
                <a:effectLst/>
                <a:latin typeface="Arial" charset="0"/>
                <a:ea typeface="+mn-ea"/>
                <a:cs typeface="Arial" charset="0"/>
              </a:rPr>
              <a:t> </a:t>
            </a:r>
            <a:r>
              <a:rPr lang="en-GB" sz="1200" b="0" i="1" kern="1200" dirty="0" err="1" smtClean="0">
                <a:solidFill>
                  <a:schemeClr val="tx1"/>
                </a:solidFill>
                <a:effectLst/>
                <a:latin typeface="Arial" charset="0"/>
                <a:ea typeface="+mn-ea"/>
                <a:cs typeface="Arial" charset="0"/>
              </a:rPr>
              <a:t>spolupráce</a:t>
            </a:r>
            <a:r>
              <a:rPr lang="cs-CZ" sz="1200" b="0" i="1" kern="1200" dirty="0" smtClean="0">
                <a:solidFill>
                  <a:schemeClr val="tx1"/>
                </a:solidFill>
                <a:effectLst/>
                <a:latin typeface="Arial" charset="0"/>
                <a:ea typeface="+mn-ea"/>
                <a:cs typeface="Arial" charset="0"/>
              </a:rPr>
              <a:t>)</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200" b="0" i="0" kern="1200" dirty="0" smtClean="0">
                <a:solidFill>
                  <a:schemeClr val="tx1"/>
                </a:solidFill>
                <a:effectLst/>
                <a:latin typeface="Arial" charset="0"/>
                <a:ea typeface="+mn-ea"/>
                <a:cs typeface="Arial" charset="0"/>
              </a:rPr>
              <a:t>Mutual Recognition Agreements (MRAs) promote trade in goods between the European Union and third countries and facilitate market access. They are bilateral agreements, and aim to benefit industry by providing easier access to </a:t>
            </a:r>
            <a:r>
              <a:rPr lang="en-GB" sz="1200" b="0" i="0" u="sng" kern="1200" dirty="0" smtClean="0">
                <a:solidFill>
                  <a:schemeClr val="tx1"/>
                </a:solidFill>
                <a:effectLst/>
                <a:latin typeface="Arial" charset="0"/>
                <a:ea typeface="+mn-ea"/>
                <a:cs typeface="Arial" charset="0"/>
                <a:hlinkClick r:id="rId3" tooltip="conformity assessment"/>
              </a:rPr>
              <a:t>conformity assessment</a:t>
            </a:r>
            <a:r>
              <a:rPr lang="en-GB" sz="1200" b="0" i="0" kern="1200" dirty="0" smtClean="0">
                <a:solidFill>
                  <a:schemeClr val="tx1"/>
                </a:solidFill>
                <a:effectLst/>
                <a:latin typeface="Arial" charset="0"/>
                <a:ea typeface="+mn-ea"/>
                <a:cs typeface="Arial" charset="0"/>
              </a:rPr>
              <a:t>.</a:t>
            </a:r>
            <a:r>
              <a:rPr lang="cs-CZ" sz="1200" b="0" i="0" kern="1200" dirty="0" smtClean="0">
                <a:solidFill>
                  <a:schemeClr val="tx1"/>
                </a:solidFill>
                <a:effectLst/>
                <a:latin typeface="Arial" charset="0"/>
                <a:ea typeface="+mn-ea"/>
                <a:cs typeface="Arial" charset="0"/>
              </a:rPr>
              <a:t> https://eur-lex.europa.eu/legal-content/EN/TXT/?uri=CELEX:21999A0204%2801%29</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cs-CZ" sz="1200" kern="1200" dirty="0" smtClean="0">
              <a:solidFill>
                <a:schemeClr val="tx1"/>
              </a:solidFill>
              <a:effectLst/>
              <a:latin typeface="Arial" charset="0"/>
              <a:ea typeface="+mn-ea"/>
              <a:cs typeface="Arial" charset="0"/>
            </a:endParaRPr>
          </a:p>
          <a:p>
            <a:pPr marL="0" indent="0">
              <a:buFont typeface="Arial" panose="020B0604020202020204" pitchFamily="34" charset="0"/>
              <a:buNone/>
            </a:pPr>
            <a:endParaRPr lang="cs-CZ" sz="1200" b="0" i="0" u="none" kern="1200" baseline="0" dirty="0" smtClean="0">
              <a:solidFill>
                <a:schemeClr val="tx1"/>
              </a:solidFill>
              <a:effectLst/>
              <a:latin typeface="Arial" charset="0"/>
              <a:ea typeface="+mn-ea"/>
              <a:cs typeface="Arial" charset="0"/>
            </a:endParaRPr>
          </a:p>
          <a:p>
            <a:pPr marL="171450" indent="-171450">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fld id="{1C40A6DB-A4EA-4A49-AE92-BDCDD8F98083}" type="slidenum">
              <a:rPr lang="en-GB" smtClean="0"/>
              <a:pPr/>
              <a:t>6</a:t>
            </a:fld>
            <a:endParaRPr lang="en-GB"/>
          </a:p>
        </p:txBody>
      </p:sp>
    </p:spTree>
    <p:extLst>
      <p:ext uri="{BB962C8B-B14F-4D97-AF65-F5344CB8AC3E}">
        <p14:creationId xmlns:p14="http://schemas.microsoft.com/office/powerpoint/2010/main" val="603881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cs-CZ" b="0" u="none" dirty="0" smtClean="0"/>
              <a:t>Český</a:t>
            </a:r>
            <a:r>
              <a:rPr lang="cs-CZ" b="0" u="none" baseline="0" dirty="0" smtClean="0"/>
              <a:t> překlad</a:t>
            </a:r>
            <a:endParaRPr lang="cs-CZ" b="0" u="none" dirty="0" smtClean="0"/>
          </a:p>
          <a:p>
            <a:pPr marL="0" indent="0">
              <a:buFont typeface="Arial" panose="020B0604020202020204" pitchFamily="34" charset="0"/>
              <a:buNone/>
            </a:pPr>
            <a:r>
              <a:rPr lang="cs-CZ" b="1" u="none" dirty="0" smtClean="0"/>
              <a:t>Transport a</a:t>
            </a:r>
            <a:r>
              <a:rPr lang="cs-CZ" b="1" u="none" baseline="0" dirty="0" smtClean="0"/>
              <a:t> logistika</a:t>
            </a:r>
            <a:r>
              <a:rPr lang="en-GB" sz="1200" kern="1200" dirty="0" smtClean="0">
                <a:solidFill>
                  <a:schemeClr val="tx1"/>
                </a:solidFill>
                <a:effectLst/>
                <a:latin typeface="Arial" charset="0"/>
                <a:ea typeface="+mn-ea"/>
                <a:cs typeface="Arial" charset="0"/>
              </a:rPr>
              <a:t> </a:t>
            </a:r>
            <a:endParaRPr lang="cs-CZ" sz="1200" kern="1200" dirty="0" smtClean="0">
              <a:solidFill>
                <a:schemeClr val="tx1"/>
              </a:solidFill>
              <a:effectLst/>
              <a:latin typeface="Arial" charset="0"/>
              <a:ea typeface="+mn-ea"/>
              <a:cs typeface="Arial" charset="0"/>
            </a:endParaRPr>
          </a:p>
          <a:p>
            <a:pPr marL="171450" indent="-171450">
              <a:buFont typeface="Arial" panose="020B0604020202020204" pitchFamily="34" charset="0"/>
              <a:buChar char="•"/>
            </a:pPr>
            <a:r>
              <a:rPr lang="cs-CZ" sz="1200" kern="1200" dirty="0" smtClean="0">
                <a:solidFill>
                  <a:schemeClr val="tx1"/>
                </a:solidFill>
                <a:effectLst/>
                <a:latin typeface="Arial" charset="0"/>
                <a:ea typeface="+mn-ea"/>
                <a:cs typeface="Arial" charset="0"/>
              </a:rPr>
              <a:t>Úmluva o sjednocení některých pravidel o mezinárodní</a:t>
            </a:r>
            <a:r>
              <a:rPr lang="cs-CZ" sz="1200" kern="1200" baseline="0" dirty="0" smtClean="0">
                <a:solidFill>
                  <a:schemeClr val="tx1"/>
                </a:solidFill>
                <a:effectLst/>
                <a:latin typeface="Arial" charset="0"/>
                <a:ea typeface="+mn-ea"/>
                <a:cs typeface="Arial" charset="0"/>
              </a:rPr>
              <a:t> letecké dopravě</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cs-CZ" sz="1200" kern="1200" dirty="0" smtClean="0">
                <a:solidFill>
                  <a:schemeClr val="tx1"/>
                </a:solidFill>
                <a:effectLst/>
                <a:latin typeface="Arial" charset="0"/>
                <a:ea typeface="+mn-ea"/>
                <a:cs typeface="Arial" charset="0"/>
              </a:rPr>
              <a:t>Dohoda o tranzitu mezinárodních leteckých dopravních služeb</a:t>
            </a:r>
            <a:endParaRPr lang="cs-CZ" sz="1200" kern="1200" baseline="0" dirty="0" smtClean="0">
              <a:solidFill>
                <a:schemeClr val="tx1"/>
              </a:solidFill>
              <a:effectLst/>
              <a:latin typeface="Arial" charset="0"/>
              <a:ea typeface="+mn-ea"/>
              <a:cs typeface="Arial"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200" b="0" i="0" kern="1200" dirty="0" err="1" smtClean="0">
                <a:solidFill>
                  <a:schemeClr val="tx1"/>
                </a:solidFill>
                <a:effectLst/>
                <a:latin typeface="Arial" charset="0"/>
                <a:ea typeface="+mn-ea"/>
                <a:cs typeface="Arial" charset="0"/>
              </a:rPr>
              <a:t>Celní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úmluva</a:t>
            </a:r>
            <a:r>
              <a:rPr lang="en-GB" sz="1200" b="0" i="0" kern="1200" dirty="0" smtClean="0">
                <a:solidFill>
                  <a:schemeClr val="tx1"/>
                </a:solidFill>
                <a:effectLst/>
                <a:latin typeface="Arial" charset="0"/>
                <a:ea typeface="+mn-ea"/>
                <a:cs typeface="Arial" charset="0"/>
              </a:rPr>
              <a:t> o </a:t>
            </a:r>
            <a:r>
              <a:rPr lang="en-GB" sz="1200" b="0" i="0" kern="1200" dirty="0" err="1" smtClean="0">
                <a:solidFill>
                  <a:schemeClr val="tx1"/>
                </a:solidFill>
                <a:effectLst/>
                <a:latin typeface="Arial" charset="0"/>
                <a:ea typeface="+mn-ea"/>
                <a:cs typeface="Arial" charset="0"/>
              </a:rPr>
              <a:t>mezinárodní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přepravě</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zboží</a:t>
            </a:r>
            <a:r>
              <a:rPr lang="en-GB" sz="1200" b="0" i="0" kern="1200" dirty="0" smtClean="0">
                <a:solidFill>
                  <a:schemeClr val="tx1"/>
                </a:solidFill>
                <a:effectLst/>
                <a:latin typeface="Arial" charset="0"/>
                <a:ea typeface="+mn-ea"/>
                <a:cs typeface="Arial" charset="0"/>
              </a:rPr>
              <a:t> v </a:t>
            </a:r>
            <a:r>
              <a:rPr lang="en-GB" sz="1200" b="0" i="0" kern="1200" dirty="0" err="1" smtClean="0">
                <a:solidFill>
                  <a:schemeClr val="tx1"/>
                </a:solidFill>
                <a:effectLst/>
                <a:latin typeface="Arial" charset="0"/>
                <a:ea typeface="+mn-ea"/>
                <a:cs typeface="Arial" charset="0"/>
              </a:rPr>
              <a:t>rámci</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karnetů</a:t>
            </a:r>
            <a:r>
              <a:rPr lang="en-GB" sz="1200" b="0" i="0" kern="1200" dirty="0" smtClean="0">
                <a:solidFill>
                  <a:schemeClr val="tx1"/>
                </a:solidFill>
                <a:effectLst/>
                <a:latin typeface="Arial" charset="0"/>
                <a:ea typeface="+mn-ea"/>
                <a:cs typeface="Arial" charset="0"/>
              </a:rPr>
              <a:t> TIR</a:t>
            </a:r>
            <a:r>
              <a:rPr lang="cs-CZ" sz="1200" b="0" i="0" kern="1200" dirty="0" smtClean="0">
                <a:solidFill>
                  <a:schemeClr val="tx1"/>
                </a:solidFill>
                <a:effectLst/>
                <a:latin typeface="Arial" charset="0"/>
                <a:ea typeface="+mn-ea"/>
                <a:cs typeface="Arial" charset="0"/>
              </a:rPr>
              <a:t> (</a:t>
            </a:r>
            <a:r>
              <a:rPr lang="en-GB" sz="1200" dirty="0" smtClean="0"/>
              <a:t>Customs Convention on the International Transport of Goods under Cover of TIR Carnets </a:t>
            </a:r>
            <a:r>
              <a:rPr lang="cs-CZ" sz="1200" dirty="0" smtClean="0"/>
              <a:t>)</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dirty="0" err="1" smtClean="0"/>
              <a:t>Úmluva</a:t>
            </a:r>
            <a:r>
              <a:rPr lang="en-GB" dirty="0" smtClean="0"/>
              <a:t> o </a:t>
            </a:r>
            <a:r>
              <a:rPr lang="en-GB" dirty="0" err="1" smtClean="0"/>
              <a:t>přepravní</a:t>
            </a:r>
            <a:r>
              <a:rPr lang="en-GB" dirty="0" smtClean="0"/>
              <a:t> </a:t>
            </a:r>
            <a:r>
              <a:rPr lang="en-GB" dirty="0" err="1" smtClean="0"/>
              <a:t>smlouvě</a:t>
            </a:r>
            <a:r>
              <a:rPr lang="en-GB" dirty="0" smtClean="0"/>
              <a:t> v </a:t>
            </a:r>
            <a:r>
              <a:rPr lang="en-GB" dirty="0" err="1" smtClean="0"/>
              <a:t>mezinárodní</a:t>
            </a:r>
            <a:r>
              <a:rPr lang="en-GB" dirty="0" smtClean="0"/>
              <a:t> </a:t>
            </a:r>
            <a:r>
              <a:rPr lang="en-GB" dirty="0" err="1" smtClean="0"/>
              <a:t>silniční</a:t>
            </a:r>
            <a:r>
              <a:rPr lang="en-GB" dirty="0" smtClean="0"/>
              <a:t> </a:t>
            </a:r>
            <a:r>
              <a:rPr lang="en-GB" dirty="0" err="1" smtClean="0"/>
              <a:t>nákladní</a:t>
            </a:r>
            <a:r>
              <a:rPr lang="en-GB" dirty="0" smtClean="0"/>
              <a:t> </a:t>
            </a:r>
            <a:r>
              <a:rPr lang="en-GB" dirty="0" err="1" smtClean="0"/>
              <a:t>dopravě</a:t>
            </a:r>
            <a:r>
              <a:rPr lang="cs-CZ" dirty="0" smtClean="0"/>
              <a:t> </a:t>
            </a:r>
            <a:r>
              <a:rPr lang="cs-CZ" sz="1200" b="0" i="0" kern="1200" dirty="0" smtClean="0">
                <a:solidFill>
                  <a:schemeClr val="tx1"/>
                </a:solidFill>
                <a:effectLst/>
                <a:latin typeface="Arial" charset="0"/>
                <a:ea typeface="+mn-ea"/>
                <a:cs typeface="Arial" charset="0"/>
              </a:rPr>
              <a:t>(</a:t>
            </a:r>
            <a:r>
              <a:rPr lang="en-GB" sz="1200" b="0" i="0" kern="1200" dirty="0" smtClean="0">
                <a:solidFill>
                  <a:schemeClr val="tx1"/>
                </a:solidFill>
                <a:effectLst/>
                <a:latin typeface="Arial" charset="0"/>
                <a:ea typeface="+mn-ea"/>
                <a:cs typeface="Arial" charset="0"/>
              </a:rPr>
              <a:t>Convention on the Contract for the International Carriage of Goods by Road (CMR)</a:t>
            </a:r>
            <a:r>
              <a:rPr lang="cs-CZ" sz="1200" b="0" i="0" kern="1200" dirty="0" smtClean="0">
                <a:solidFill>
                  <a:schemeClr val="tx1"/>
                </a:solidFill>
                <a:effectLst/>
                <a:latin typeface="Arial" charset="0"/>
                <a:ea typeface="+mn-ea"/>
                <a:cs typeface="Arial" charset="0"/>
              </a:rPr>
              <a:t>) – </a:t>
            </a:r>
            <a:r>
              <a:rPr lang="cs-CZ" sz="1200" b="1" i="0" u="sng" kern="1200" dirty="0" smtClean="0">
                <a:solidFill>
                  <a:schemeClr val="tx1"/>
                </a:solidFill>
                <a:effectLst/>
                <a:latin typeface="Arial" charset="0"/>
                <a:ea typeface="+mn-ea"/>
                <a:cs typeface="Arial" charset="0"/>
              </a:rPr>
              <a:t>USA</a:t>
            </a:r>
            <a:r>
              <a:rPr lang="cs-CZ" sz="1200" b="1" i="0" u="sng" kern="1200" baseline="0" dirty="0" smtClean="0">
                <a:solidFill>
                  <a:schemeClr val="tx1"/>
                </a:solidFill>
                <a:effectLst/>
                <a:latin typeface="Arial" charset="0"/>
                <a:ea typeface="+mn-ea"/>
                <a:cs typeface="Arial" charset="0"/>
              </a:rPr>
              <a:t> není smluvní stranou</a:t>
            </a:r>
            <a:endParaRPr lang="cs-CZ" sz="1200" b="0" i="0" u="none" kern="1200" baseline="0" dirty="0" smtClean="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cs-CZ" sz="1200" b="0" i="0" kern="1200" dirty="0" smtClean="0">
                <a:solidFill>
                  <a:schemeClr val="tx1"/>
                </a:solidFill>
                <a:effectLst/>
                <a:latin typeface="Arial" charset="0"/>
                <a:ea typeface="+mn-ea"/>
                <a:cs typeface="Arial" charset="0"/>
              </a:rPr>
              <a:t>Úmluva</a:t>
            </a:r>
            <a:r>
              <a:rPr lang="cs-CZ" sz="1200" b="0" i="0" kern="1200" baseline="0" dirty="0" smtClean="0">
                <a:solidFill>
                  <a:schemeClr val="tx1"/>
                </a:solidFill>
                <a:effectLst/>
                <a:latin typeface="Arial" charset="0"/>
                <a:ea typeface="+mn-ea"/>
                <a:cs typeface="Arial" charset="0"/>
              </a:rPr>
              <a:t> o mezinárodní železniční přepravě (</a:t>
            </a:r>
            <a:r>
              <a:rPr lang="en-GB" b="0" i="0" dirty="0" smtClean="0">
                <a:solidFill>
                  <a:srgbClr val="000000"/>
                </a:solidFill>
                <a:effectLst/>
                <a:latin typeface="Helvetica" panose="020B0604020202020204" pitchFamily="34" charset="0"/>
              </a:rPr>
              <a:t>Convention concerning International Carriage by Rail</a:t>
            </a:r>
            <a:r>
              <a:rPr lang="cs-CZ" sz="1200" b="0" i="0" kern="1200" baseline="0" dirty="0" smtClean="0">
                <a:solidFill>
                  <a:schemeClr val="tx1"/>
                </a:solidFill>
                <a:effectLst/>
                <a:latin typeface="Arial" charset="0"/>
                <a:ea typeface="+mn-ea"/>
                <a:cs typeface="Arial" charset="0"/>
              </a:rPr>
              <a:t> (COTIF)) </a:t>
            </a:r>
            <a:r>
              <a:rPr lang="cs-CZ" sz="1200" b="0" i="0" kern="1200" dirty="0" smtClean="0">
                <a:solidFill>
                  <a:schemeClr val="tx1"/>
                </a:solidFill>
                <a:effectLst/>
                <a:latin typeface="Arial" charset="0"/>
                <a:ea typeface="+mn-ea"/>
                <a:cs typeface="Arial" charset="0"/>
              </a:rPr>
              <a:t>– </a:t>
            </a:r>
            <a:r>
              <a:rPr lang="cs-CZ" sz="1200" b="1" i="0" u="sng" kern="1200" dirty="0" smtClean="0">
                <a:solidFill>
                  <a:schemeClr val="tx1"/>
                </a:solidFill>
                <a:effectLst/>
                <a:latin typeface="Arial" charset="0"/>
                <a:ea typeface="+mn-ea"/>
                <a:cs typeface="Arial" charset="0"/>
              </a:rPr>
              <a:t>USA</a:t>
            </a:r>
            <a:r>
              <a:rPr lang="cs-CZ" sz="1200" b="1" i="0" u="sng" kern="1200" baseline="0" dirty="0" smtClean="0">
                <a:solidFill>
                  <a:schemeClr val="tx1"/>
                </a:solidFill>
                <a:effectLst/>
                <a:latin typeface="Arial" charset="0"/>
                <a:ea typeface="+mn-ea"/>
                <a:cs typeface="Arial" charset="0"/>
              </a:rPr>
              <a:t> není smluvní stranou</a:t>
            </a:r>
            <a:endParaRPr lang="cs-CZ" sz="1200" b="0" i="0" u="none" kern="1200" baseline="0" dirty="0" smtClean="0">
              <a:solidFill>
                <a:schemeClr val="tx1"/>
              </a:solidFill>
              <a:effectLst/>
              <a:latin typeface="Arial" charset="0"/>
              <a:ea typeface="+mn-ea"/>
              <a:cs typeface="Arial" charset="0"/>
            </a:endParaRPr>
          </a:p>
          <a:p>
            <a:pPr marL="0" indent="0">
              <a:buFont typeface="Arial" panose="020B0604020202020204" pitchFamily="34" charset="0"/>
              <a:buNone/>
            </a:pPr>
            <a:endParaRPr lang="cs-CZ" b="0" u="none" dirty="0" smtClean="0"/>
          </a:p>
          <a:p>
            <a:pPr marL="0" indent="0">
              <a:buFont typeface="Arial" panose="020B0604020202020204" pitchFamily="34" charset="0"/>
              <a:buNone/>
            </a:pPr>
            <a:r>
              <a:rPr lang="cs-CZ" b="0" u="none" dirty="0" smtClean="0"/>
              <a:t>S USA máme ještě</a:t>
            </a:r>
            <a:r>
              <a:rPr lang="cs-CZ" b="0" u="none" baseline="0" dirty="0" smtClean="0"/>
              <a:t> bilaterální smlouvu – dohoda mezi vládou ČSFR a vládou USA o daňovém osvobození příjmů z letecké a lodní dopravy sjednaná výměnou nót (+ změněna a doplněna další dohodou z roku 2002)</a:t>
            </a:r>
            <a:endParaRPr lang="cs-CZ" b="0" u="none" dirty="0" smtClean="0"/>
          </a:p>
          <a:p>
            <a:pPr marL="171450" indent="-171450">
              <a:buFont typeface="Arial" panose="020B0604020202020204" pitchFamily="34" charset="0"/>
              <a:buChar char="•"/>
            </a:pPr>
            <a:endParaRPr lang="cs-CZ" dirty="0" smtClean="0"/>
          </a:p>
          <a:p>
            <a:endParaRPr lang="en-GB" dirty="0"/>
          </a:p>
        </p:txBody>
      </p:sp>
      <p:sp>
        <p:nvSpPr>
          <p:cNvPr id="4" name="Slide Number Placeholder 3"/>
          <p:cNvSpPr>
            <a:spLocks noGrp="1"/>
          </p:cNvSpPr>
          <p:nvPr>
            <p:ph type="sldNum" sz="quarter" idx="10"/>
          </p:nvPr>
        </p:nvSpPr>
        <p:spPr/>
        <p:txBody>
          <a:bodyPr/>
          <a:lstStyle/>
          <a:p>
            <a:fld id="{1C40A6DB-A4EA-4A49-AE92-BDCDD8F98083}" type="slidenum">
              <a:rPr lang="en-GB" smtClean="0"/>
              <a:pPr/>
              <a:t>7</a:t>
            </a:fld>
            <a:endParaRPr lang="en-GB"/>
          </a:p>
        </p:txBody>
      </p:sp>
    </p:spTree>
    <p:extLst>
      <p:ext uri="{BB962C8B-B14F-4D97-AF65-F5344CB8AC3E}">
        <p14:creationId xmlns:p14="http://schemas.microsoft.com/office/powerpoint/2010/main" val="854862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i="1" dirty="0" smtClean="0"/>
              <a:t>Donedávna byly oba státy též členy</a:t>
            </a:r>
            <a:r>
              <a:rPr lang="cs-CZ" i="1" baseline="0" dirty="0" smtClean="0"/>
              <a:t> International </a:t>
            </a:r>
            <a:r>
              <a:rPr lang="cs-CZ" i="1" baseline="0" dirty="0" err="1" smtClean="0"/>
              <a:t>Energy</a:t>
            </a:r>
            <a:r>
              <a:rPr lang="cs-CZ" i="1" baseline="0" dirty="0" smtClean="0"/>
              <a:t> </a:t>
            </a:r>
            <a:r>
              <a:rPr lang="cs-CZ" i="1" baseline="0" dirty="0" err="1" smtClean="0"/>
              <a:t>Forum</a:t>
            </a:r>
            <a:r>
              <a:rPr lang="cs-CZ" i="1" baseline="0" dirty="0" smtClean="0"/>
              <a:t> (IEF, dokumentem je IEF Charter), ale ČR z </a:t>
            </a:r>
            <a:r>
              <a:rPr lang="cs-CZ" i="1" baseline="0" dirty="0" err="1" smtClean="0"/>
              <a:t>Fora</a:t>
            </a:r>
            <a:r>
              <a:rPr lang="cs-CZ" i="1" baseline="0" dirty="0" smtClean="0"/>
              <a:t> vystupuje</a:t>
            </a:r>
          </a:p>
          <a:p>
            <a:endParaRPr lang="cs-CZ" i="1" dirty="0" smtClean="0"/>
          </a:p>
          <a:p>
            <a:r>
              <a:rPr lang="cs-CZ" dirty="0" smtClean="0"/>
              <a:t>Český překlad:</a:t>
            </a:r>
          </a:p>
          <a:p>
            <a:r>
              <a:rPr lang="cs-CZ" b="1" dirty="0" err="1" smtClean="0"/>
              <a:t>Energy</a:t>
            </a:r>
            <a:endParaRPr lang="cs-CZ" b="1" dirty="0"/>
          </a:p>
          <a:p>
            <a:pPr marL="171450" indent="-171450">
              <a:buFont typeface="Arial" panose="020B0604020202020204" pitchFamily="34" charset="0"/>
              <a:buChar char="•"/>
            </a:pPr>
            <a:r>
              <a:rPr lang="cs-CZ" dirty="0" smtClean="0"/>
              <a:t>Smlouva o energetické chartě</a:t>
            </a:r>
          </a:p>
          <a:p>
            <a:pPr marL="171450" indent="-171450">
              <a:buFont typeface="Arial" panose="020B0604020202020204" pitchFamily="34" charset="0"/>
              <a:buChar char="•"/>
            </a:pPr>
            <a:r>
              <a:rPr lang="cs-CZ" dirty="0" smtClean="0"/>
              <a:t>Nařízení Mezinárodní</a:t>
            </a:r>
            <a:r>
              <a:rPr lang="cs-CZ" baseline="0" dirty="0" smtClean="0"/>
              <a:t> agentury pro obnovitelnou </a:t>
            </a:r>
            <a:r>
              <a:rPr lang="cs-CZ" dirty="0" smtClean="0"/>
              <a:t>energii </a:t>
            </a:r>
          </a:p>
          <a:p>
            <a:pPr marL="171450" indent="-171450">
              <a:buFont typeface="Arial" panose="020B0604020202020204" pitchFamily="34" charset="0"/>
              <a:buChar char="•"/>
            </a:pPr>
            <a:r>
              <a:rPr lang="cs-CZ" dirty="0" smtClean="0"/>
              <a:t>Nařízení</a:t>
            </a:r>
            <a:r>
              <a:rPr lang="cs-CZ" baseline="0" dirty="0" smtClean="0"/>
              <a:t> Mezinárodní agentury pro atomovou energii</a:t>
            </a:r>
          </a:p>
          <a:p>
            <a:pPr marL="171450" indent="-171450">
              <a:buFont typeface="Arial" panose="020B0604020202020204" pitchFamily="34" charset="0"/>
              <a:buChar char="•"/>
            </a:pPr>
            <a:r>
              <a:rPr lang="cs-CZ" baseline="0" dirty="0" smtClean="0"/>
              <a:t>Dohoda mezi MPO ČR a Ministerstvem energetiky USA o spolupráci na civilním výzkumu a vývoji v oblasti jaderné energetiky</a:t>
            </a:r>
            <a:endParaRPr lang="cs-CZ" dirty="0"/>
          </a:p>
          <a:p>
            <a:pPr marL="0" indent="0">
              <a:buFont typeface="Arial" panose="020B0604020202020204" pitchFamily="34" charset="0"/>
              <a:buNone/>
            </a:pPr>
            <a:endParaRPr lang="cs-CZ" baseline="0" dirty="0" smtClean="0"/>
          </a:p>
          <a:p>
            <a:pPr marL="0" indent="0">
              <a:buFont typeface="Arial" panose="020B0604020202020204" pitchFamily="34" charset="0"/>
              <a:buNone/>
            </a:pPr>
            <a:r>
              <a:rPr lang="cs-CZ" b="1" baseline="0" dirty="0" smtClean="0"/>
              <a:t>IP</a:t>
            </a:r>
            <a:endParaRPr lang="cs-CZ" b="1" baseline="0" dirty="0"/>
          </a:p>
          <a:p>
            <a:pPr marL="171450" indent="-171450">
              <a:buFont typeface="Arial" panose="020B0604020202020204" pitchFamily="34" charset="0"/>
              <a:buChar char="•"/>
            </a:pPr>
            <a:r>
              <a:rPr lang="cs-CZ" baseline="0" dirty="0"/>
              <a:t>Pařížská úmluva o ochraně průmyslového </a:t>
            </a:r>
            <a:r>
              <a:rPr lang="cs-CZ" baseline="0" dirty="0" smtClean="0"/>
              <a:t>vlastnictví</a:t>
            </a:r>
          </a:p>
          <a:p>
            <a:pPr marL="171450" indent="-171450">
              <a:buFont typeface="Arial" panose="020B0604020202020204" pitchFamily="34" charset="0"/>
              <a:buChar char="•"/>
            </a:pPr>
            <a:r>
              <a:rPr lang="cs-CZ" baseline="0" dirty="0" smtClean="0"/>
              <a:t>Členský stát Světové organizace duševního vlastnictví</a:t>
            </a:r>
          </a:p>
          <a:p>
            <a:pPr marL="171450" indent="-171450">
              <a:buFont typeface="Arial" panose="020B0604020202020204" pitchFamily="34" charset="0"/>
              <a:buChar char="•"/>
            </a:pPr>
            <a:endParaRPr lang="cs-CZ" baseline="0" dirty="0"/>
          </a:p>
          <a:p>
            <a:pPr marL="171450" indent="-171450">
              <a:buFont typeface="Arial" panose="020B0604020202020204" pitchFamily="34" charset="0"/>
              <a:buChar char="•"/>
            </a:pPr>
            <a:endParaRPr lang="cs-CZ"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1C40A6DB-A4EA-4A49-AE92-BDCDD8F98083}" type="slidenum">
              <a:rPr lang="en-GB" smtClean="0"/>
              <a:pPr/>
              <a:t>8</a:t>
            </a:fld>
            <a:endParaRPr lang="en-GB"/>
          </a:p>
        </p:txBody>
      </p:sp>
    </p:spTree>
    <p:extLst>
      <p:ext uri="{BB962C8B-B14F-4D97-AF65-F5344CB8AC3E}">
        <p14:creationId xmlns:p14="http://schemas.microsoft.com/office/powerpoint/2010/main" val="3102137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Český překlad:</a:t>
            </a:r>
          </a:p>
          <a:p>
            <a:r>
              <a:rPr lang="cs-CZ" b="1" dirty="0" smtClean="0"/>
              <a:t>Finance</a:t>
            </a:r>
          </a:p>
          <a:p>
            <a:pPr marL="171450" indent="-171450">
              <a:buFont typeface="Arial" panose="020B0604020202020204" pitchFamily="34" charset="0"/>
              <a:buChar char="•"/>
            </a:pPr>
            <a:r>
              <a:rPr lang="cs-CZ" dirty="0" smtClean="0"/>
              <a:t>Dohoda o mezinárodním</a:t>
            </a:r>
            <a:r>
              <a:rPr lang="cs-CZ" baseline="0" dirty="0" smtClean="0"/>
              <a:t> měnovém fondu (International </a:t>
            </a:r>
            <a:r>
              <a:rPr lang="cs-CZ" baseline="0" dirty="0" err="1" smtClean="0"/>
              <a:t>Monetary</a:t>
            </a:r>
            <a:r>
              <a:rPr lang="cs-CZ" baseline="0" dirty="0" smtClean="0"/>
              <a:t> </a:t>
            </a:r>
            <a:r>
              <a:rPr lang="cs-CZ" baseline="0" dirty="0" err="1" smtClean="0"/>
              <a:t>Fund</a:t>
            </a:r>
            <a:r>
              <a:rPr lang="cs-CZ" baseline="0" dirty="0" smtClean="0"/>
              <a:t>)</a:t>
            </a:r>
          </a:p>
          <a:p>
            <a:pPr marL="171450" indent="-171450">
              <a:buFont typeface="Arial" panose="020B0604020202020204" pitchFamily="34" charset="0"/>
              <a:buChar char="•"/>
            </a:pPr>
            <a:r>
              <a:rPr lang="cs-CZ" baseline="0" dirty="0" smtClean="0"/>
              <a:t>Dohoda mezi Českou republikou a spojenými státy americkými o zlepšení dodržování daňových předpisů v mezinárodním měřítku a s ohledem na právní předpisy Spojených států amerických o informacích a jejich oznamování obecně známé jako </a:t>
            </a:r>
            <a:r>
              <a:rPr lang="cs-CZ" baseline="0" dirty="0" err="1" smtClean="0"/>
              <a:t>Foreign</a:t>
            </a:r>
            <a:r>
              <a:rPr lang="cs-CZ" baseline="0" dirty="0" smtClean="0"/>
              <a:t> </a:t>
            </a:r>
            <a:r>
              <a:rPr lang="cs-CZ" baseline="0" dirty="0" err="1" smtClean="0"/>
              <a:t>Account</a:t>
            </a:r>
            <a:r>
              <a:rPr lang="cs-CZ" baseline="0" dirty="0" smtClean="0"/>
              <a:t> Tax </a:t>
            </a:r>
            <a:r>
              <a:rPr lang="cs-CZ" baseline="0" dirty="0" err="1" smtClean="0"/>
              <a:t>Compliance</a:t>
            </a:r>
            <a:r>
              <a:rPr lang="cs-CZ" baseline="0" dirty="0" smtClean="0"/>
              <a:t> </a:t>
            </a:r>
            <a:r>
              <a:rPr lang="cs-CZ" baseline="0" dirty="0" err="1" smtClean="0"/>
              <a:t>Act</a:t>
            </a:r>
            <a:r>
              <a:rPr lang="cs-CZ" baseline="0" dirty="0" smtClean="0"/>
              <a:t> (</a:t>
            </a:r>
            <a:r>
              <a:rPr lang="cs-CZ" i="1" baseline="0" dirty="0" smtClean="0"/>
              <a:t>týká se hodně výměny informací, a to hlavně o účtech a platbách</a:t>
            </a:r>
            <a:r>
              <a:rPr lang="cs-CZ" i="0" baseline="0" dirty="0" smtClean="0"/>
              <a:t>) </a:t>
            </a:r>
            <a:endParaRPr lang="cs-CZ" baseline="0" dirty="0" smtClean="0"/>
          </a:p>
          <a:p>
            <a:pPr marL="171450" indent="-171450">
              <a:buFont typeface="Arial" panose="020B0604020202020204" pitchFamily="34" charset="0"/>
              <a:buChar char="•"/>
            </a:pPr>
            <a:r>
              <a:rPr lang="cs-CZ" baseline="0" dirty="0" smtClean="0"/>
              <a:t>Smlouva mezi Českou republikou a Spojenými státy americkými </a:t>
            </a:r>
            <a:r>
              <a:rPr lang="cs-CZ" b="1" baseline="0" dirty="0" smtClean="0"/>
              <a:t>o zamezení dvojího zdanění a zabránění daňovému úniku v oboru daní z příjmu a majetku</a:t>
            </a:r>
          </a:p>
          <a:p>
            <a:pPr marL="171450" indent="-171450">
              <a:buFont typeface="Arial" panose="020B0604020202020204" pitchFamily="34" charset="0"/>
              <a:buChar char="•"/>
            </a:pPr>
            <a:r>
              <a:rPr lang="cs-CZ" baseline="0" dirty="0" smtClean="0"/>
              <a:t>Dodatkový protokol mezi Českou republikou a Spojenými státy americkými k Dohodě mezi Českou a Slovenskou Federativní Republikou a Spojenými státy americkými o vzájemné podpoře a ochraně investic ze dne 22. října 1991</a:t>
            </a:r>
          </a:p>
          <a:p>
            <a:pPr marL="171450" indent="-171450">
              <a:buFont typeface="Arial" panose="020B0604020202020204" pitchFamily="34" charset="0"/>
              <a:buChar char="•"/>
            </a:pPr>
            <a:r>
              <a:rPr lang="cs-CZ" baseline="0" dirty="0" smtClean="0"/>
              <a:t>Členský stát Mezinárodní a Evropské banky pro obnovu a rozvoj</a:t>
            </a:r>
            <a:endParaRPr lang="cs-CZ" dirty="0" smtClean="0"/>
          </a:p>
          <a:p>
            <a:endParaRPr lang="cs-CZ" baseline="0" dirty="0" smtClean="0"/>
          </a:p>
          <a:p>
            <a:r>
              <a:rPr lang="cs-CZ" b="1" baseline="0" dirty="0" smtClean="0"/>
              <a:t>Terorismus a korupce</a:t>
            </a:r>
          </a:p>
          <a:p>
            <a:pPr marL="171450" indent="-171450">
              <a:buFont typeface="Arial" panose="020B0604020202020204" pitchFamily="34" charset="0"/>
              <a:buChar char="•"/>
            </a:pPr>
            <a:r>
              <a:rPr lang="cs-CZ" baseline="0" dirty="0" smtClean="0"/>
              <a:t>Mezinárodní úmluva o potlačování financování terorismu</a:t>
            </a:r>
          </a:p>
          <a:p>
            <a:pPr marL="171450" indent="-171450">
              <a:buFont typeface="Arial" panose="020B0604020202020204" pitchFamily="34" charset="0"/>
              <a:buChar char="•"/>
            </a:pPr>
            <a:r>
              <a:rPr lang="cs-CZ" baseline="0" dirty="0" smtClean="0"/>
              <a:t>Mezinárodní úmluva proti korupci</a:t>
            </a:r>
          </a:p>
          <a:p>
            <a:pPr marL="171450" indent="-171450">
              <a:buFont typeface="Arial" panose="020B0604020202020204" pitchFamily="34" charset="0"/>
              <a:buChar char="•"/>
            </a:pPr>
            <a:endParaRPr lang="cs-CZ" baseline="0" dirty="0" smtClean="0"/>
          </a:p>
          <a:p>
            <a:endParaRPr lang="cs-CZ" baseline="0" dirty="0" smtClean="0"/>
          </a:p>
          <a:p>
            <a:endParaRPr lang="en-GB" dirty="0"/>
          </a:p>
        </p:txBody>
      </p:sp>
      <p:sp>
        <p:nvSpPr>
          <p:cNvPr id="4" name="Slide Number Placeholder 3"/>
          <p:cNvSpPr>
            <a:spLocks noGrp="1"/>
          </p:cNvSpPr>
          <p:nvPr>
            <p:ph type="sldNum" sz="quarter" idx="10"/>
          </p:nvPr>
        </p:nvSpPr>
        <p:spPr/>
        <p:txBody>
          <a:bodyPr/>
          <a:lstStyle/>
          <a:p>
            <a:fld id="{1C40A6DB-A4EA-4A49-AE92-BDCDD8F98083}" type="slidenum">
              <a:rPr lang="en-GB" smtClean="0"/>
              <a:pPr/>
              <a:t>9</a:t>
            </a:fld>
            <a:endParaRPr lang="en-GB"/>
          </a:p>
        </p:txBody>
      </p:sp>
    </p:spTree>
    <p:extLst>
      <p:ext uri="{BB962C8B-B14F-4D97-AF65-F5344CB8AC3E}">
        <p14:creationId xmlns:p14="http://schemas.microsoft.com/office/powerpoint/2010/main" val="625357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6.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7.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43" descr="Kinstellar_Powerpoint divider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pic>
        <p:nvPicPr>
          <p:cNvPr id="5" name="Picture 4" descr="Kinstellar.png"/>
          <p:cNvPicPr>
            <a:picLocks noChangeAspect="1"/>
          </p:cNvPicPr>
          <p:nvPr userDrawn="1"/>
        </p:nvPicPr>
        <p:blipFill>
          <a:blip r:embed="rId3" cstate="print"/>
          <a:stretch>
            <a:fillRect/>
          </a:stretch>
        </p:blipFill>
        <p:spPr>
          <a:xfrm>
            <a:off x="462442" y="3339871"/>
            <a:ext cx="2233336" cy="180000"/>
          </a:xfrm>
          <a:prstGeom prst="rect">
            <a:avLst/>
          </a:prstGeom>
        </p:spPr>
      </p:pic>
      <p:sp>
        <p:nvSpPr>
          <p:cNvPr id="6" name="Rectangle 3"/>
          <p:cNvSpPr>
            <a:spLocks noGrp="1" noChangeArrowheads="1"/>
          </p:cNvSpPr>
          <p:nvPr>
            <p:ph type="ctrTitle" hasCustomPrompt="1"/>
          </p:nvPr>
        </p:nvSpPr>
        <p:spPr>
          <a:xfrm>
            <a:off x="462442" y="869878"/>
            <a:ext cx="6195532" cy="500478"/>
          </a:xfrm>
        </p:spPr>
        <p:txBody>
          <a:bodyPr anchor="ctr" anchorCtr="0"/>
          <a:lstStyle>
            <a:lvl1pPr>
              <a:lnSpc>
                <a:spcPct val="121000"/>
              </a:lnSpc>
              <a:defRPr lang="en-GB" sz="2400" dirty="0">
                <a:solidFill>
                  <a:schemeClr val="bg1"/>
                </a:solidFill>
                <a:latin typeface="Arial" pitchFamily="34" charset="0"/>
                <a:ea typeface="+mj-ea"/>
                <a:cs typeface="+mj-cs"/>
              </a:defRPr>
            </a:lvl1pPr>
          </a:lstStyle>
          <a:p>
            <a:r>
              <a:rPr lang="en-US" dirty="0"/>
              <a:t>Click to edit Master title style (optional)</a:t>
            </a:r>
            <a:endParaRPr lang="en-GB" dirty="0"/>
          </a:p>
        </p:txBody>
      </p:sp>
      <p:sp>
        <p:nvSpPr>
          <p:cNvPr id="7" name="Rectangle 4"/>
          <p:cNvSpPr>
            <a:spLocks noGrp="1" noChangeArrowheads="1"/>
          </p:cNvSpPr>
          <p:nvPr>
            <p:ph type="subTitle" idx="1" hasCustomPrompt="1"/>
          </p:nvPr>
        </p:nvSpPr>
        <p:spPr>
          <a:xfrm>
            <a:off x="462442" y="1436669"/>
            <a:ext cx="5040000" cy="462136"/>
          </a:xfrm>
        </p:spPr>
        <p:txBody>
          <a:bodyPr anchor="ctr" anchorCtr="0"/>
          <a:lstStyle>
            <a:lvl1pPr>
              <a:lnSpc>
                <a:spcPct val="121000"/>
              </a:lnSpc>
              <a:spcBef>
                <a:spcPts val="0"/>
              </a:spcBef>
              <a:spcAft>
                <a:spcPts val="0"/>
              </a:spcAft>
              <a:defRPr sz="2000">
                <a:solidFill>
                  <a:srgbClr val="4D4F53"/>
                </a:solidFill>
              </a:defRPr>
            </a:lvl1pPr>
          </a:lstStyle>
          <a:p>
            <a:r>
              <a:rPr lang="en-US" dirty="0"/>
              <a:t>Click to edit Master subtitle style (optional)</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ext and half screen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3393" y="550567"/>
            <a:ext cx="3956050" cy="720000"/>
          </a:xfrm>
        </p:spPr>
        <p:txBody>
          <a:bodyPr/>
          <a:lstStyle>
            <a:lvl1pPr>
              <a:lnSpc>
                <a:spcPct val="121000"/>
              </a:lnSpc>
              <a:defRPr>
                <a:solidFill>
                  <a:schemeClr val="bg1"/>
                </a:solidFill>
              </a:defRPr>
            </a:lvl1pPr>
          </a:lstStyle>
          <a:p>
            <a:r>
              <a:rPr lang="en-GB" dirty="0">
                <a:solidFill>
                  <a:schemeClr val="bg1"/>
                </a:solidFill>
                <a:latin typeface="Arial" charset="0"/>
              </a:rPr>
              <a:t>How are we different?</a:t>
            </a:r>
            <a:endParaRPr lang="en-GB" dirty="0"/>
          </a:p>
        </p:txBody>
      </p:sp>
      <p:sp>
        <p:nvSpPr>
          <p:cNvPr id="3" name="Text Placeholder 2"/>
          <p:cNvSpPr>
            <a:spLocks noGrp="1"/>
          </p:cNvSpPr>
          <p:nvPr>
            <p:ph type="body" sz="half" idx="1" hasCustomPrompt="1"/>
          </p:nvPr>
        </p:nvSpPr>
        <p:spPr>
          <a:xfrm>
            <a:off x="443393" y="1905664"/>
            <a:ext cx="3959225" cy="4215810"/>
          </a:xfrm>
        </p:spPr>
        <p:txBody>
          <a:bodyPr/>
          <a:lstStyle>
            <a:lvl1pPr marL="196007" indent="-196007" algn="just" defTabSz="1008035">
              <a:lnSpc>
                <a:spcPct val="121000"/>
              </a:lnSpc>
              <a:spcBef>
                <a:spcPts val="300"/>
              </a:spcBef>
              <a:spcAft>
                <a:spcPts val="300"/>
              </a:spcAft>
              <a:buClr>
                <a:srgbClr val="C75B12"/>
              </a:buClr>
              <a:buFont typeface="Wingdings" pitchFamily="2" charset="2"/>
              <a:buChar char="§"/>
              <a:defRPr/>
            </a:lvl1pPr>
            <a:lvl2pPr marL="180957" indent="-180957">
              <a:buClr>
                <a:srgbClr val="C75B12"/>
              </a:buClr>
              <a:buFont typeface="Wingdings" pitchFamily="2" charset="2"/>
              <a:buChar char="§"/>
              <a:defRPr/>
            </a:lvl2pPr>
            <a:lvl3pPr>
              <a:buClr>
                <a:schemeClr val="bg1"/>
              </a:buClr>
              <a:defRPr/>
            </a:lvl3pPr>
            <a:lvl4pPr>
              <a:buClr>
                <a:schemeClr val="bg1"/>
              </a:buClr>
              <a:defRPr/>
            </a:lvl4pPr>
            <a:lvl5pPr>
              <a:buClr>
                <a:schemeClr val="bg1"/>
              </a:buClr>
              <a:defRPr/>
            </a:lvl5pPr>
          </a:lstStyle>
          <a:p>
            <a:pPr marL="196007" indent="-196007" algn="just" defTabSz="1008035">
              <a:lnSpc>
                <a:spcPct val="121000"/>
              </a:lnSpc>
              <a:spcBef>
                <a:spcPts val="300"/>
              </a:spcBef>
              <a:spcAft>
                <a:spcPts val="300"/>
              </a:spcAft>
              <a:buClr>
                <a:srgbClr val="C75B12"/>
              </a:buClr>
              <a:buFont typeface="Wingdings" pitchFamily="2" charset="2"/>
              <a:buChar char="§"/>
              <a:defRPr/>
            </a:pPr>
            <a:r>
              <a:rPr lang="en-GB" sz="1000" kern="0" dirty="0">
                <a:latin typeface="Arial" pitchFamily="34" charset="0"/>
                <a:cs typeface="+mn-cs"/>
              </a:rPr>
              <a:t>We were founded as a spin-off of the Central European practices of a London-based Magic Circle law firm and have maintained international best practices to the highest standards.</a:t>
            </a:r>
          </a:p>
          <a:p>
            <a:pPr marL="196007" indent="-196007" algn="just" defTabSz="1008035">
              <a:lnSpc>
                <a:spcPct val="121000"/>
              </a:lnSpc>
              <a:spcBef>
                <a:spcPts val="300"/>
              </a:spcBef>
              <a:spcAft>
                <a:spcPts val="300"/>
              </a:spcAft>
              <a:buClr>
                <a:srgbClr val="C75B12"/>
              </a:buClr>
              <a:buFont typeface="Wingdings" pitchFamily="2" charset="2"/>
              <a:buChar char="§"/>
              <a:defRPr/>
            </a:pPr>
            <a:r>
              <a:rPr lang="en-GB" sz="1000" kern="0" dirty="0">
                <a:latin typeface="Arial" pitchFamily="34" charset="0"/>
                <a:cs typeface="+mn-cs"/>
              </a:rPr>
              <a:t>We serve multi-national companies and financial institutions. We work every day with people like you. We know what you need and what you expect.</a:t>
            </a:r>
          </a:p>
          <a:p>
            <a:pPr marL="196007" indent="-196007" algn="just" defTabSz="1008035">
              <a:lnSpc>
                <a:spcPct val="121000"/>
              </a:lnSpc>
              <a:spcBef>
                <a:spcPts val="300"/>
              </a:spcBef>
              <a:spcAft>
                <a:spcPts val="300"/>
              </a:spcAft>
              <a:buClr>
                <a:srgbClr val="C75B12"/>
              </a:buClr>
              <a:buFont typeface="Wingdings" pitchFamily="2" charset="2"/>
              <a:buChar char="§"/>
              <a:defRPr/>
            </a:pPr>
            <a:r>
              <a:rPr lang="en-GB" sz="1000" kern="0" dirty="0">
                <a:latin typeface="Arial" pitchFamily="34" charset="0"/>
                <a:cs typeface="+mn-cs"/>
              </a:rPr>
              <a:t>Our quality, consistency, independence and regional coverage are unique in our markets.</a:t>
            </a:r>
          </a:p>
          <a:p>
            <a:pPr marL="196007" indent="-196007" algn="just" defTabSz="1008035">
              <a:lnSpc>
                <a:spcPct val="121000"/>
              </a:lnSpc>
              <a:spcBef>
                <a:spcPts val="300"/>
              </a:spcBef>
              <a:spcAft>
                <a:spcPts val="300"/>
              </a:spcAft>
              <a:buClr>
                <a:srgbClr val="C75B12"/>
              </a:buClr>
              <a:buFont typeface="Wingdings" pitchFamily="2" charset="2"/>
              <a:buChar char="§"/>
              <a:defRPr/>
            </a:pPr>
            <a:r>
              <a:rPr lang="en-GB" sz="1000" kern="0" dirty="0">
                <a:latin typeface="Arial" pitchFamily="34" charset="0"/>
                <a:cs typeface="+mn-cs"/>
              </a:rPr>
              <a:t>We invest significantly more in training, knowledge and professional infrastructure than other firms in these markets.</a:t>
            </a:r>
          </a:p>
          <a:p>
            <a:pPr marL="196007" indent="-196007" algn="just" defTabSz="1008035">
              <a:lnSpc>
                <a:spcPct val="121000"/>
              </a:lnSpc>
              <a:spcBef>
                <a:spcPts val="300"/>
              </a:spcBef>
              <a:spcAft>
                <a:spcPts val="300"/>
              </a:spcAft>
              <a:buClr>
                <a:srgbClr val="C75B12"/>
              </a:buClr>
              <a:buFont typeface="Wingdings" pitchFamily="2" charset="2"/>
              <a:buChar char="§"/>
              <a:defRPr/>
            </a:pPr>
            <a:r>
              <a:rPr lang="en-GB" sz="1000" kern="0" dirty="0">
                <a:latin typeface="Arial" pitchFamily="34" charset="0"/>
                <a:cs typeface="+mn-cs"/>
              </a:rPr>
              <a:t>We dedicate significant resources to compliance, risk management and risk awareness.</a:t>
            </a:r>
          </a:p>
          <a:p>
            <a:pPr marL="196007" indent="-196007" algn="just" defTabSz="1008035">
              <a:lnSpc>
                <a:spcPct val="121000"/>
              </a:lnSpc>
              <a:spcBef>
                <a:spcPts val="300"/>
              </a:spcBef>
              <a:spcAft>
                <a:spcPts val="300"/>
              </a:spcAft>
              <a:buClr>
                <a:srgbClr val="C75B12"/>
              </a:buClr>
              <a:buFont typeface="Wingdings" pitchFamily="2" charset="2"/>
              <a:buChar char="§"/>
              <a:defRPr/>
            </a:pPr>
            <a:r>
              <a:rPr lang="en-GB" sz="1000" kern="0" dirty="0">
                <a:latin typeface="Arial" pitchFamily="34" charset="0"/>
                <a:cs typeface="+mn-cs"/>
              </a:rPr>
              <a:t>The highest ethical standards have always been a cornerstone of our firm. No shortcuts. No compromises.</a:t>
            </a:r>
          </a:p>
          <a:p>
            <a:pPr marL="196007" indent="-196007" algn="just" defTabSz="1008035">
              <a:lnSpc>
                <a:spcPct val="121000"/>
              </a:lnSpc>
              <a:spcBef>
                <a:spcPts val="300"/>
              </a:spcBef>
              <a:spcAft>
                <a:spcPts val="300"/>
              </a:spcAft>
              <a:buClr>
                <a:srgbClr val="C75B12"/>
              </a:buClr>
              <a:buFont typeface="Wingdings" pitchFamily="2" charset="2"/>
              <a:buChar char="§"/>
              <a:defRPr/>
            </a:pPr>
            <a:r>
              <a:rPr lang="en-GB" sz="1000" kern="0" dirty="0">
                <a:latin typeface="Arial" pitchFamily="34" charset="0"/>
                <a:cs typeface="+mn-cs"/>
              </a:rPr>
              <a:t>We provide sensible, joined-up,</a:t>
            </a:r>
            <a:r>
              <a:rPr lang="cs-CZ" sz="1000" kern="0" dirty="0">
                <a:latin typeface="Arial" pitchFamily="34" charset="0"/>
                <a:cs typeface="+mn-cs"/>
              </a:rPr>
              <a:t> </a:t>
            </a:r>
            <a:r>
              <a:rPr lang="en-GB" sz="1000" kern="0" dirty="0">
                <a:latin typeface="Arial" pitchFamily="34" charset="0"/>
                <a:cs typeface="+mn-cs"/>
              </a:rPr>
              <a:t>commercially-minded and consistent service - a truly seamless approach across Emerging Europe, Turkey and Central Asia.</a:t>
            </a:r>
          </a:p>
        </p:txBody>
      </p:sp>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pic>
        <p:nvPicPr>
          <p:cNvPr id="13" name="Picture 12" descr="KIN_IM_PLACE_LT_02_LO.jpg"/>
          <p:cNvPicPr>
            <a:picLocks/>
          </p:cNvPicPr>
          <p:nvPr userDrawn="1"/>
        </p:nvPicPr>
        <p:blipFill>
          <a:blip r:embed="rId2" cstate="print"/>
          <a:srcRect r="48372"/>
          <a:stretch>
            <a:fillRect/>
          </a:stretch>
        </p:blipFill>
        <p:spPr>
          <a:xfrm>
            <a:off x="4665600" y="0"/>
            <a:ext cx="4478400" cy="6858000"/>
          </a:xfrm>
          <a:prstGeom prst="rect">
            <a:avLst/>
          </a:prstGeom>
        </p:spPr>
      </p:pic>
      <p:sp>
        <p:nvSpPr>
          <p:cNvPr id="6" name="Slide Number Placeholder 5"/>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6302" y="538167"/>
            <a:ext cx="8388000" cy="720000"/>
          </a:xfrm>
        </p:spPr>
        <p:txBody>
          <a:bodyPr/>
          <a:lstStyle>
            <a:lvl1pPr>
              <a:lnSpc>
                <a:spcPct val="121000"/>
              </a:lnSpc>
              <a:defRPr/>
            </a:lvl1pPr>
          </a:lstStyle>
          <a:p>
            <a:r>
              <a:rPr lang="en-US"/>
              <a:t>Click to edit Master title style</a:t>
            </a:r>
            <a:endParaRPr lang="en-US" dirty="0"/>
          </a:p>
        </p:txBody>
      </p:sp>
      <p:sp>
        <p:nvSpPr>
          <p:cNvPr id="7" name="Picture Placeholder 6"/>
          <p:cNvSpPr>
            <a:spLocks noGrp="1"/>
          </p:cNvSpPr>
          <p:nvPr>
            <p:ph type="pic" sz="quarter" idx="16"/>
          </p:nvPr>
        </p:nvSpPr>
        <p:spPr>
          <a:xfrm>
            <a:off x="446302" y="1981303"/>
            <a:ext cx="1080000" cy="1080000"/>
          </a:xfrm>
        </p:spPr>
        <p:txBody>
          <a:bodyPr/>
          <a:lstStyle/>
          <a:p>
            <a:pPr lvl="0"/>
            <a:r>
              <a:rPr lang="en-US" noProof="0" dirty="0"/>
              <a:t>Click icon to add picture</a:t>
            </a:r>
            <a:endParaRPr lang="en-GB" noProof="0" dirty="0"/>
          </a:p>
        </p:txBody>
      </p:sp>
      <p:sp>
        <p:nvSpPr>
          <p:cNvPr id="9" name="Text Placeholder 10"/>
          <p:cNvSpPr>
            <a:spLocks noGrp="1"/>
          </p:cNvSpPr>
          <p:nvPr>
            <p:ph type="body" sz="quarter" idx="12"/>
          </p:nvPr>
        </p:nvSpPr>
        <p:spPr>
          <a:xfrm>
            <a:off x="1685259" y="1981305"/>
            <a:ext cx="7200000" cy="692344"/>
          </a:xfrm>
          <a:ln>
            <a:noFill/>
          </a:ln>
        </p:spPr>
        <p:txBody>
          <a:bodyPr/>
          <a:lstStyle>
            <a:lvl1pPr marL="0" indent="0" algn="just">
              <a:spcBef>
                <a:spcPts val="280"/>
              </a:spcBef>
              <a:spcAft>
                <a:spcPts val="280"/>
              </a:spcAft>
              <a:buNone/>
              <a:defRPr lang="en-US" sz="935" b="0" baseline="0" dirty="0" smtClean="0">
                <a:solidFill>
                  <a:schemeClr val="bg1"/>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lgn="just">
              <a:spcBef>
                <a:spcPts val="0"/>
              </a:spcBef>
              <a:spcAft>
                <a:spcPts val="0"/>
              </a:spcAft>
              <a:buNone/>
              <a:defRPr>
                <a:solidFill>
                  <a:schemeClr val="tx2"/>
                </a:solidFill>
              </a:defRPr>
            </a:lvl4pPr>
            <a:lvl5pPr marL="80097" indent="-80097" algn="just">
              <a:spcBef>
                <a:spcPts val="280"/>
              </a:spcBef>
              <a:spcAft>
                <a:spcPts val="280"/>
              </a:spcAft>
              <a:buFont typeface="Arial" pitchFamily="34" charset="0"/>
              <a:buNone/>
              <a:defRPr>
                <a:solidFill>
                  <a:schemeClr val="tx1"/>
                </a:solidFill>
              </a:defRPr>
            </a:lvl5pPr>
          </a:lstStyle>
          <a:p>
            <a:pPr lvl="0"/>
            <a:r>
              <a:rPr lang="en-US"/>
              <a:t>Click to edit Master text styles</a:t>
            </a:r>
          </a:p>
          <a:p>
            <a:pPr lvl="1"/>
            <a:r>
              <a:rPr lang="en-US"/>
              <a:t>Second level</a:t>
            </a:r>
          </a:p>
        </p:txBody>
      </p:sp>
      <p:sp>
        <p:nvSpPr>
          <p:cNvPr id="12" name="Picture Placeholder 6"/>
          <p:cNvSpPr>
            <a:spLocks noGrp="1"/>
          </p:cNvSpPr>
          <p:nvPr>
            <p:ph type="pic" sz="quarter" idx="17"/>
          </p:nvPr>
        </p:nvSpPr>
        <p:spPr>
          <a:xfrm>
            <a:off x="446302" y="3420904"/>
            <a:ext cx="1080000" cy="1080000"/>
          </a:xfrm>
        </p:spPr>
        <p:txBody>
          <a:bodyPr/>
          <a:lstStyle/>
          <a:p>
            <a:pPr lvl="0"/>
            <a:r>
              <a:rPr lang="en-US" noProof="0" dirty="0"/>
              <a:t>Click icon to add picture</a:t>
            </a:r>
            <a:endParaRPr lang="en-GB" noProof="0" dirty="0"/>
          </a:p>
        </p:txBody>
      </p:sp>
      <p:sp>
        <p:nvSpPr>
          <p:cNvPr id="13" name="Text Placeholder 10"/>
          <p:cNvSpPr>
            <a:spLocks noGrp="1"/>
          </p:cNvSpPr>
          <p:nvPr>
            <p:ph type="body" sz="quarter" idx="18"/>
          </p:nvPr>
        </p:nvSpPr>
        <p:spPr>
          <a:xfrm>
            <a:off x="1685259" y="3420905"/>
            <a:ext cx="7200000" cy="692344"/>
          </a:xfrm>
          <a:ln>
            <a:noFill/>
          </a:ln>
        </p:spPr>
        <p:txBody>
          <a:bodyPr/>
          <a:lstStyle>
            <a:lvl1pPr marL="0" indent="0" algn="just">
              <a:spcBef>
                <a:spcPts val="280"/>
              </a:spcBef>
              <a:spcAft>
                <a:spcPts val="280"/>
              </a:spcAft>
              <a:buNone/>
              <a:defRPr lang="en-US" sz="935" b="0" baseline="0" dirty="0" smtClean="0">
                <a:solidFill>
                  <a:schemeClr val="bg1"/>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lgn="just">
              <a:spcBef>
                <a:spcPts val="0"/>
              </a:spcBef>
              <a:spcAft>
                <a:spcPts val="0"/>
              </a:spcAft>
              <a:buNone/>
              <a:defRPr>
                <a:solidFill>
                  <a:schemeClr val="tx2"/>
                </a:solidFill>
              </a:defRPr>
            </a:lvl4pPr>
            <a:lvl5pPr marL="80097" indent="-80097" algn="just">
              <a:spcBef>
                <a:spcPts val="280"/>
              </a:spcBef>
              <a:spcAft>
                <a:spcPts val="280"/>
              </a:spcAft>
              <a:buFont typeface="Arial" pitchFamily="34" charset="0"/>
              <a:buNone/>
              <a:defRPr>
                <a:solidFill>
                  <a:schemeClr val="tx1"/>
                </a:solidFill>
              </a:defRPr>
            </a:lvl5pPr>
          </a:lstStyle>
          <a:p>
            <a:pPr lvl="0"/>
            <a:r>
              <a:rPr lang="en-US"/>
              <a:t>Click to edit Master text styles</a:t>
            </a:r>
          </a:p>
          <a:p>
            <a:pPr lvl="1"/>
            <a:r>
              <a:rPr lang="en-US"/>
              <a:t>Second level</a:t>
            </a:r>
          </a:p>
        </p:txBody>
      </p:sp>
      <p:sp>
        <p:nvSpPr>
          <p:cNvPr id="15" name="Picture Placeholder 6"/>
          <p:cNvSpPr>
            <a:spLocks noGrp="1"/>
          </p:cNvSpPr>
          <p:nvPr>
            <p:ph type="pic" sz="quarter" idx="19"/>
          </p:nvPr>
        </p:nvSpPr>
        <p:spPr>
          <a:xfrm>
            <a:off x="446302" y="4862713"/>
            <a:ext cx="1080000" cy="1080000"/>
          </a:xfrm>
        </p:spPr>
        <p:txBody>
          <a:bodyPr/>
          <a:lstStyle/>
          <a:p>
            <a:pPr lvl="0"/>
            <a:r>
              <a:rPr lang="en-US" noProof="0" dirty="0"/>
              <a:t>Click icon to add picture</a:t>
            </a:r>
            <a:endParaRPr lang="en-GB" noProof="0" dirty="0"/>
          </a:p>
        </p:txBody>
      </p:sp>
      <p:sp>
        <p:nvSpPr>
          <p:cNvPr id="16" name="Text Placeholder 10"/>
          <p:cNvSpPr>
            <a:spLocks noGrp="1"/>
          </p:cNvSpPr>
          <p:nvPr>
            <p:ph type="body" sz="quarter" idx="20"/>
          </p:nvPr>
        </p:nvSpPr>
        <p:spPr>
          <a:xfrm>
            <a:off x="1685259" y="4862715"/>
            <a:ext cx="7200000" cy="692344"/>
          </a:xfrm>
          <a:ln>
            <a:noFill/>
          </a:ln>
        </p:spPr>
        <p:txBody>
          <a:bodyPr/>
          <a:lstStyle>
            <a:lvl1pPr marL="0" indent="0" algn="just">
              <a:spcBef>
                <a:spcPts val="280"/>
              </a:spcBef>
              <a:spcAft>
                <a:spcPts val="280"/>
              </a:spcAft>
              <a:buNone/>
              <a:defRPr lang="en-US" sz="935" b="0" baseline="0" dirty="0" smtClean="0">
                <a:solidFill>
                  <a:schemeClr val="bg1"/>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lgn="just">
              <a:spcBef>
                <a:spcPts val="0"/>
              </a:spcBef>
              <a:spcAft>
                <a:spcPts val="0"/>
              </a:spcAft>
              <a:buNone/>
              <a:defRPr>
                <a:solidFill>
                  <a:schemeClr val="tx2"/>
                </a:solidFill>
              </a:defRPr>
            </a:lvl4pPr>
            <a:lvl5pPr marL="80097" indent="-80097" algn="just">
              <a:spcBef>
                <a:spcPts val="280"/>
              </a:spcBef>
              <a:spcAft>
                <a:spcPts val="280"/>
              </a:spcAft>
              <a:buFont typeface="Arial" pitchFamily="34" charset="0"/>
              <a:buNone/>
              <a:defRPr>
                <a:solidFill>
                  <a:schemeClr val="tx1"/>
                </a:solidFill>
              </a:defRPr>
            </a:lvl5pPr>
          </a:lstStyle>
          <a:p>
            <a:pPr lvl="0"/>
            <a:r>
              <a:rPr lang="en-US"/>
              <a:t>Click to edit Master text styles</a:t>
            </a:r>
          </a:p>
          <a:p>
            <a:pPr lvl="1"/>
            <a:r>
              <a:rPr lang="en-US"/>
              <a:t>Second level</a:t>
            </a:r>
          </a:p>
        </p:txBody>
      </p:sp>
      <p:sp>
        <p:nvSpPr>
          <p:cNvPr id="21" name="Text Placeholder 10"/>
          <p:cNvSpPr>
            <a:spLocks noGrp="1"/>
          </p:cNvSpPr>
          <p:nvPr>
            <p:ph type="body" sz="quarter" idx="21"/>
          </p:nvPr>
        </p:nvSpPr>
        <p:spPr>
          <a:xfrm>
            <a:off x="1685260" y="2799144"/>
            <a:ext cx="2340000" cy="180000"/>
          </a:xfrm>
          <a:ln>
            <a:noFill/>
          </a:ln>
        </p:spPr>
        <p:txBody>
          <a:bodyPr/>
          <a:lstStyle>
            <a:lvl1pPr marL="0" indent="0" algn="just">
              <a:spcBef>
                <a:spcPts val="0"/>
              </a:spcBef>
              <a:spcAft>
                <a:spcPts val="0"/>
              </a:spcAft>
              <a:buNone/>
              <a:defRPr lang="en-US" sz="935" b="0" baseline="0" dirty="0" smtClean="0">
                <a:solidFill>
                  <a:schemeClr val="bg1"/>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lgn="just">
              <a:spcBef>
                <a:spcPts val="0"/>
              </a:spcBef>
              <a:spcAft>
                <a:spcPts val="0"/>
              </a:spcAft>
              <a:buNone/>
              <a:defRPr>
                <a:solidFill>
                  <a:schemeClr val="tx2"/>
                </a:solidFill>
              </a:defRPr>
            </a:lvl4pPr>
            <a:lvl5pPr marL="80097" marR="0" indent="-80097" algn="just" defTabSz="854369" rtl="0" eaLnBrk="1" fontAlgn="base" latinLnBrk="0" hangingPunct="1">
              <a:lnSpc>
                <a:spcPct val="121000"/>
              </a:lnSpc>
              <a:spcBef>
                <a:spcPts val="0"/>
              </a:spcBef>
              <a:spcAft>
                <a:spcPts val="0"/>
              </a:spcAft>
              <a:buClr>
                <a:schemeClr val="tx1"/>
              </a:buClr>
              <a:buSzTx/>
              <a:buFont typeface="Arial" pitchFamily="34" charset="0"/>
              <a:buNone/>
              <a:tabLst/>
              <a:defRPr kumimoji="0" lang="en-US" sz="935" b="0" i="0" u="none" strike="noStrike" kern="0" cap="none" spc="0" normalizeH="0" baseline="0" noProof="0" smtClean="0">
                <a:ln>
                  <a:noFill/>
                </a:ln>
                <a:solidFill>
                  <a:srgbClr val="4D4F53"/>
                </a:solidFill>
                <a:effectLst/>
                <a:uLnTx/>
                <a:uFillTx/>
                <a:latin typeface="Arial" pitchFamily="34" charset="0"/>
              </a:defRPr>
            </a:lvl5pPr>
          </a:lstStyle>
          <a:p>
            <a:pPr lvl="0"/>
            <a:r>
              <a:rPr lang="en-US"/>
              <a:t>Click to edit Master text styles</a:t>
            </a:r>
          </a:p>
          <a:p>
            <a:pPr lvl="1"/>
            <a:r>
              <a:rPr lang="en-US"/>
              <a:t>Second level</a:t>
            </a:r>
          </a:p>
        </p:txBody>
      </p:sp>
      <p:sp>
        <p:nvSpPr>
          <p:cNvPr id="14" name="Text Placeholder 10"/>
          <p:cNvSpPr>
            <a:spLocks noGrp="1"/>
          </p:cNvSpPr>
          <p:nvPr>
            <p:ph type="body" sz="quarter" idx="24"/>
          </p:nvPr>
        </p:nvSpPr>
        <p:spPr>
          <a:xfrm>
            <a:off x="1685260" y="2989645"/>
            <a:ext cx="2340000" cy="180000"/>
          </a:xfrm>
          <a:ln>
            <a:noFill/>
          </a:ln>
        </p:spPr>
        <p:txBody>
          <a:bodyPr/>
          <a:lstStyle>
            <a:lvl1pPr marL="0" indent="0" algn="just">
              <a:spcBef>
                <a:spcPts val="0"/>
              </a:spcBef>
              <a:spcAft>
                <a:spcPts val="0"/>
              </a:spcAft>
              <a:buNone/>
              <a:defRPr lang="en-US" sz="935" b="0" baseline="0" dirty="0" smtClean="0">
                <a:solidFill>
                  <a:schemeClr val="bg1"/>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lgn="just">
              <a:spcBef>
                <a:spcPts val="0"/>
              </a:spcBef>
              <a:spcAft>
                <a:spcPts val="0"/>
              </a:spcAft>
              <a:buNone/>
              <a:defRPr>
                <a:solidFill>
                  <a:schemeClr val="tx2"/>
                </a:solidFill>
              </a:defRPr>
            </a:lvl4pPr>
            <a:lvl5pPr marL="80097" marR="0" indent="-80097" algn="just" defTabSz="854369" rtl="0" eaLnBrk="1" fontAlgn="base" latinLnBrk="0" hangingPunct="1">
              <a:lnSpc>
                <a:spcPct val="121000"/>
              </a:lnSpc>
              <a:spcBef>
                <a:spcPts val="0"/>
              </a:spcBef>
              <a:spcAft>
                <a:spcPts val="0"/>
              </a:spcAft>
              <a:buClr>
                <a:schemeClr val="tx1"/>
              </a:buClr>
              <a:buSzTx/>
              <a:buFont typeface="Arial" pitchFamily="34" charset="0"/>
              <a:buNone/>
              <a:tabLst/>
              <a:defRPr kumimoji="0" lang="en-US" sz="935" b="0" i="0" u="none" strike="noStrike" kern="0" cap="none" spc="0" normalizeH="0" baseline="0" noProof="0" smtClean="0">
                <a:ln>
                  <a:noFill/>
                </a:ln>
                <a:solidFill>
                  <a:srgbClr val="4D4F53"/>
                </a:solidFill>
                <a:effectLst/>
                <a:uLnTx/>
                <a:uFillTx/>
                <a:latin typeface="Arial" pitchFamily="34" charset="0"/>
              </a:defRPr>
            </a:lvl5pPr>
          </a:lstStyle>
          <a:p>
            <a:pPr lvl="0"/>
            <a:r>
              <a:rPr lang="en-US"/>
              <a:t>Click to edit Master text styles</a:t>
            </a:r>
          </a:p>
          <a:p>
            <a:pPr lvl="1"/>
            <a:r>
              <a:rPr lang="en-US"/>
              <a:t>Second level</a:t>
            </a:r>
          </a:p>
        </p:txBody>
      </p:sp>
      <p:sp>
        <p:nvSpPr>
          <p:cNvPr id="18" name="Text Placeholder 10"/>
          <p:cNvSpPr>
            <a:spLocks noGrp="1"/>
          </p:cNvSpPr>
          <p:nvPr>
            <p:ph type="body" sz="quarter" idx="25"/>
          </p:nvPr>
        </p:nvSpPr>
        <p:spPr>
          <a:xfrm>
            <a:off x="1685260" y="4237416"/>
            <a:ext cx="2340000" cy="180000"/>
          </a:xfrm>
          <a:ln>
            <a:noFill/>
          </a:ln>
        </p:spPr>
        <p:txBody>
          <a:bodyPr/>
          <a:lstStyle>
            <a:lvl1pPr marL="0" indent="0" algn="just">
              <a:spcBef>
                <a:spcPts val="0"/>
              </a:spcBef>
              <a:spcAft>
                <a:spcPts val="0"/>
              </a:spcAft>
              <a:buNone/>
              <a:defRPr lang="en-US" sz="935" b="0" baseline="0" dirty="0" smtClean="0">
                <a:solidFill>
                  <a:schemeClr val="bg1"/>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lgn="just">
              <a:spcBef>
                <a:spcPts val="0"/>
              </a:spcBef>
              <a:spcAft>
                <a:spcPts val="0"/>
              </a:spcAft>
              <a:buNone/>
              <a:defRPr>
                <a:solidFill>
                  <a:schemeClr val="tx2"/>
                </a:solidFill>
              </a:defRPr>
            </a:lvl4pPr>
            <a:lvl5pPr marL="80097" marR="0" indent="-80097" algn="just" defTabSz="854369" rtl="0" eaLnBrk="1" fontAlgn="base" latinLnBrk="0" hangingPunct="1">
              <a:lnSpc>
                <a:spcPct val="121000"/>
              </a:lnSpc>
              <a:spcBef>
                <a:spcPts val="0"/>
              </a:spcBef>
              <a:spcAft>
                <a:spcPts val="0"/>
              </a:spcAft>
              <a:buClr>
                <a:schemeClr val="tx1"/>
              </a:buClr>
              <a:buSzTx/>
              <a:buFont typeface="Arial" pitchFamily="34" charset="0"/>
              <a:buNone/>
              <a:tabLst/>
              <a:defRPr kumimoji="0" lang="en-US" sz="935" b="0" i="0" u="none" strike="noStrike" kern="0" cap="none" spc="0" normalizeH="0" baseline="0" noProof="0" smtClean="0">
                <a:ln>
                  <a:noFill/>
                </a:ln>
                <a:solidFill>
                  <a:srgbClr val="4D4F53"/>
                </a:solidFill>
                <a:effectLst/>
                <a:uLnTx/>
                <a:uFillTx/>
                <a:latin typeface="Arial" pitchFamily="34" charset="0"/>
              </a:defRPr>
            </a:lvl5pPr>
          </a:lstStyle>
          <a:p>
            <a:pPr lvl="0"/>
            <a:r>
              <a:rPr lang="en-US"/>
              <a:t>Click to edit Master text styles</a:t>
            </a:r>
          </a:p>
          <a:p>
            <a:pPr lvl="1"/>
            <a:r>
              <a:rPr lang="en-US"/>
              <a:t>Second level</a:t>
            </a:r>
          </a:p>
        </p:txBody>
      </p:sp>
      <p:sp>
        <p:nvSpPr>
          <p:cNvPr id="19" name="Text Placeholder 10"/>
          <p:cNvSpPr>
            <a:spLocks noGrp="1"/>
          </p:cNvSpPr>
          <p:nvPr>
            <p:ph type="body" sz="quarter" idx="26"/>
          </p:nvPr>
        </p:nvSpPr>
        <p:spPr>
          <a:xfrm>
            <a:off x="1685260" y="4427915"/>
            <a:ext cx="2340000" cy="180000"/>
          </a:xfrm>
          <a:ln>
            <a:noFill/>
          </a:ln>
        </p:spPr>
        <p:txBody>
          <a:bodyPr/>
          <a:lstStyle>
            <a:lvl1pPr marL="0" indent="0" algn="just">
              <a:spcBef>
                <a:spcPts val="0"/>
              </a:spcBef>
              <a:spcAft>
                <a:spcPts val="0"/>
              </a:spcAft>
              <a:buNone/>
              <a:defRPr lang="en-US" sz="935" b="0" baseline="0" dirty="0" smtClean="0">
                <a:solidFill>
                  <a:schemeClr val="bg1"/>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lgn="just">
              <a:spcBef>
                <a:spcPts val="0"/>
              </a:spcBef>
              <a:spcAft>
                <a:spcPts val="0"/>
              </a:spcAft>
              <a:buNone/>
              <a:defRPr>
                <a:solidFill>
                  <a:schemeClr val="tx2"/>
                </a:solidFill>
              </a:defRPr>
            </a:lvl4pPr>
            <a:lvl5pPr marL="80097" marR="0" indent="-80097" algn="just" defTabSz="854369" rtl="0" eaLnBrk="1" fontAlgn="base" latinLnBrk="0" hangingPunct="1">
              <a:lnSpc>
                <a:spcPct val="121000"/>
              </a:lnSpc>
              <a:spcBef>
                <a:spcPts val="0"/>
              </a:spcBef>
              <a:spcAft>
                <a:spcPts val="0"/>
              </a:spcAft>
              <a:buClr>
                <a:schemeClr val="tx1"/>
              </a:buClr>
              <a:buSzTx/>
              <a:buFont typeface="Arial" pitchFamily="34" charset="0"/>
              <a:buNone/>
              <a:tabLst/>
              <a:defRPr kumimoji="0" lang="en-US" sz="935" b="0" i="0" u="none" strike="noStrike" kern="0" cap="none" spc="0" normalizeH="0" baseline="0" noProof="0" smtClean="0">
                <a:ln>
                  <a:noFill/>
                </a:ln>
                <a:solidFill>
                  <a:srgbClr val="4D4F53"/>
                </a:solidFill>
                <a:effectLst/>
                <a:uLnTx/>
                <a:uFillTx/>
                <a:latin typeface="Arial" pitchFamily="34" charset="0"/>
              </a:defRPr>
            </a:lvl5pPr>
          </a:lstStyle>
          <a:p>
            <a:pPr lvl="0"/>
            <a:r>
              <a:rPr lang="en-US"/>
              <a:t>Click to edit Master text styles</a:t>
            </a:r>
          </a:p>
          <a:p>
            <a:pPr lvl="1"/>
            <a:r>
              <a:rPr lang="en-US"/>
              <a:t>Second level</a:t>
            </a:r>
          </a:p>
        </p:txBody>
      </p:sp>
      <p:sp>
        <p:nvSpPr>
          <p:cNvPr id="20" name="Text Placeholder 10"/>
          <p:cNvSpPr>
            <a:spLocks noGrp="1"/>
          </p:cNvSpPr>
          <p:nvPr>
            <p:ph type="body" sz="quarter" idx="27"/>
          </p:nvPr>
        </p:nvSpPr>
        <p:spPr>
          <a:xfrm>
            <a:off x="1685260" y="5675694"/>
            <a:ext cx="2340000" cy="180000"/>
          </a:xfrm>
          <a:ln>
            <a:noFill/>
          </a:ln>
        </p:spPr>
        <p:txBody>
          <a:bodyPr/>
          <a:lstStyle>
            <a:lvl1pPr marL="0" indent="0" algn="just">
              <a:spcBef>
                <a:spcPts val="0"/>
              </a:spcBef>
              <a:spcAft>
                <a:spcPts val="0"/>
              </a:spcAft>
              <a:buNone/>
              <a:defRPr lang="en-US" sz="935" b="0" baseline="0" dirty="0" smtClean="0">
                <a:solidFill>
                  <a:schemeClr val="bg1"/>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lgn="just">
              <a:spcBef>
                <a:spcPts val="0"/>
              </a:spcBef>
              <a:spcAft>
                <a:spcPts val="0"/>
              </a:spcAft>
              <a:buNone/>
              <a:defRPr>
                <a:solidFill>
                  <a:schemeClr val="tx2"/>
                </a:solidFill>
              </a:defRPr>
            </a:lvl4pPr>
            <a:lvl5pPr marL="80097" marR="0" indent="-80097" algn="just" defTabSz="854369" rtl="0" eaLnBrk="1" fontAlgn="base" latinLnBrk="0" hangingPunct="1">
              <a:lnSpc>
                <a:spcPct val="121000"/>
              </a:lnSpc>
              <a:spcBef>
                <a:spcPts val="0"/>
              </a:spcBef>
              <a:spcAft>
                <a:spcPts val="0"/>
              </a:spcAft>
              <a:buClr>
                <a:schemeClr val="tx1"/>
              </a:buClr>
              <a:buSzTx/>
              <a:buFont typeface="Arial" pitchFamily="34" charset="0"/>
              <a:buNone/>
              <a:tabLst/>
              <a:defRPr kumimoji="0" lang="en-US" sz="935" b="0" i="0" u="none" strike="noStrike" kern="0" cap="none" spc="0" normalizeH="0" baseline="0" noProof="0" smtClean="0">
                <a:ln>
                  <a:noFill/>
                </a:ln>
                <a:solidFill>
                  <a:srgbClr val="4D4F53"/>
                </a:solidFill>
                <a:effectLst/>
                <a:uLnTx/>
                <a:uFillTx/>
                <a:latin typeface="Arial" pitchFamily="34" charset="0"/>
              </a:defRPr>
            </a:lvl5pPr>
          </a:lstStyle>
          <a:p>
            <a:pPr lvl="0"/>
            <a:r>
              <a:rPr lang="en-US"/>
              <a:t>Click to edit Master text styles</a:t>
            </a:r>
          </a:p>
          <a:p>
            <a:pPr lvl="1"/>
            <a:r>
              <a:rPr lang="en-US"/>
              <a:t>Second level</a:t>
            </a:r>
          </a:p>
        </p:txBody>
      </p:sp>
      <p:sp>
        <p:nvSpPr>
          <p:cNvPr id="24" name="Text Placeholder 10"/>
          <p:cNvSpPr>
            <a:spLocks noGrp="1"/>
          </p:cNvSpPr>
          <p:nvPr>
            <p:ph type="body" sz="quarter" idx="28"/>
          </p:nvPr>
        </p:nvSpPr>
        <p:spPr>
          <a:xfrm>
            <a:off x="1685260" y="5866191"/>
            <a:ext cx="2340000" cy="180000"/>
          </a:xfrm>
          <a:ln>
            <a:noFill/>
          </a:ln>
        </p:spPr>
        <p:txBody>
          <a:bodyPr/>
          <a:lstStyle>
            <a:lvl1pPr marL="0" indent="0" algn="just">
              <a:spcBef>
                <a:spcPts val="0"/>
              </a:spcBef>
              <a:spcAft>
                <a:spcPts val="0"/>
              </a:spcAft>
              <a:buNone/>
              <a:defRPr lang="en-US" sz="935" b="0" baseline="0" dirty="0" smtClean="0">
                <a:solidFill>
                  <a:schemeClr val="bg1"/>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lgn="just">
              <a:spcBef>
                <a:spcPts val="0"/>
              </a:spcBef>
              <a:spcAft>
                <a:spcPts val="0"/>
              </a:spcAft>
              <a:buNone/>
              <a:defRPr>
                <a:solidFill>
                  <a:schemeClr val="tx2"/>
                </a:solidFill>
              </a:defRPr>
            </a:lvl4pPr>
            <a:lvl5pPr marL="80097" marR="0" indent="-80097" algn="just" defTabSz="854369" rtl="0" eaLnBrk="1" fontAlgn="base" latinLnBrk="0" hangingPunct="1">
              <a:lnSpc>
                <a:spcPct val="121000"/>
              </a:lnSpc>
              <a:spcBef>
                <a:spcPts val="0"/>
              </a:spcBef>
              <a:spcAft>
                <a:spcPts val="0"/>
              </a:spcAft>
              <a:buClr>
                <a:schemeClr val="tx1"/>
              </a:buClr>
              <a:buSzTx/>
              <a:buFont typeface="Arial" pitchFamily="34" charset="0"/>
              <a:buNone/>
              <a:tabLst/>
              <a:defRPr kumimoji="0" lang="en-US" sz="935" b="0" i="0" u="none" strike="noStrike" kern="0" cap="none" spc="0" normalizeH="0" baseline="0" noProof="0" smtClean="0">
                <a:ln>
                  <a:noFill/>
                </a:ln>
                <a:solidFill>
                  <a:srgbClr val="4D4F53"/>
                </a:solidFill>
                <a:effectLst/>
                <a:uLnTx/>
                <a:uFillTx/>
                <a:latin typeface="Arial" pitchFamily="34" charset="0"/>
              </a:defRPr>
            </a:lvl5pPr>
          </a:lstStyle>
          <a:p>
            <a:pPr lvl="0"/>
            <a:r>
              <a:rPr lang="en-US"/>
              <a:t>Click to edit Master text styles</a:t>
            </a:r>
          </a:p>
          <a:p>
            <a:pPr lvl="1"/>
            <a:r>
              <a:rPr lang="en-US"/>
              <a:t>Second level</a:t>
            </a:r>
          </a:p>
        </p:txBody>
      </p:sp>
      <p:sp>
        <p:nvSpPr>
          <p:cNvPr id="17" name="Slide Number Placeholder 6"/>
          <p:cNvSpPr>
            <a:spLocks noGrp="1" noChangeArrowheads="1"/>
          </p:cNvSpPr>
          <p:nvPr>
            <p:ph type="sldNum" sz="quarter" idx="29"/>
          </p:nvPr>
        </p:nvSpPr>
        <p:spPr>
          <a:xfrm>
            <a:off x="5286375" y="6310313"/>
            <a:ext cx="3600450" cy="315912"/>
          </a:xfrm>
        </p:spPr>
        <p:txBody>
          <a:bodyPr/>
          <a:lstStyle>
            <a:lvl1pPr>
              <a:defRPr/>
            </a:lvl1pPr>
          </a:lstStyle>
          <a:p>
            <a:pPr>
              <a:defRPr/>
            </a:pPr>
            <a:r>
              <a:rPr lang="en-GB">
                <a:solidFill>
                  <a:srgbClr val="000000"/>
                </a:solidFill>
              </a:rPr>
              <a:t>        </a:t>
            </a:r>
            <a:r>
              <a:rPr lang="en-GB">
                <a:solidFill>
                  <a:srgbClr val="4D4F53"/>
                </a:solidFill>
              </a:rPr>
              <a:t>page no optional </a:t>
            </a:r>
            <a:fld id="{28A5229A-F548-4FEF-AFD0-8E4C13533583}" type="slidenum">
              <a:rPr lang="en-GB">
                <a:solidFill>
                  <a:srgbClr val="4D4F53"/>
                </a:solidFill>
              </a:rPr>
              <a:pPr>
                <a:defRPr/>
              </a:pPr>
              <a:t>‹#›</a:t>
            </a:fld>
            <a:endParaRPr lang="en-GB">
              <a:solidFill>
                <a:srgbClr val="4D4F53"/>
              </a:solidFill>
            </a:endParaRPr>
          </a:p>
        </p:txBody>
      </p:sp>
    </p:spTree>
    <p:extLst>
      <p:ext uri="{BB962C8B-B14F-4D97-AF65-F5344CB8AC3E}">
        <p14:creationId xmlns:p14="http://schemas.microsoft.com/office/powerpoint/2010/main" val="36026474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Two Content White">
    <p:spTree>
      <p:nvGrpSpPr>
        <p:cNvPr id="1" name=""/>
        <p:cNvGrpSpPr/>
        <p:nvPr/>
      </p:nvGrpSpPr>
      <p:grpSpPr>
        <a:xfrm>
          <a:off x="0" y="0"/>
          <a:ext cx="0" cy="0"/>
          <a:chOff x="0" y="0"/>
          <a:chExt cx="0" cy="0"/>
        </a:xfrm>
      </p:grpSpPr>
      <p:sp>
        <p:nvSpPr>
          <p:cNvPr id="8" name="Content Placeholder 3"/>
          <p:cNvSpPr>
            <a:spLocks noGrp="1"/>
          </p:cNvSpPr>
          <p:nvPr>
            <p:ph sz="half" idx="11" hasCustomPrompt="1"/>
          </p:nvPr>
        </p:nvSpPr>
        <p:spPr>
          <a:xfrm>
            <a:off x="3744000" y="0"/>
            <a:ext cx="5400000" cy="1260000"/>
          </a:xfrm>
        </p:spPr>
        <p:txBody>
          <a:bodyPr/>
          <a:lstStyle>
            <a:lvl1pPr marL="0" marR="0" indent="0" algn="l" defTabSz="854392" rtl="0" eaLnBrk="1" fontAlgn="base" latinLnBrk="0" hangingPunct="1">
              <a:lnSpc>
                <a:spcPct val="100000"/>
              </a:lnSpc>
              <a:spcBef>
                <a:spcPct val="20000"/>
              </a:spcBef>
              <a:spcAft>
                <a:spcPct val="20000"/>
              </a:spcAft>
              <a:buClr>
                <a:schemeClr val="tx2"/>
              </a:buClr>
              <a:buSzTx/>
              <a:buFontTx/>
              <a:buNone/>
              <a:tabLst/>
              <a:defRPr lang="en-US" sz="935" baseline="0" dirty="0" smtClean="0">
                <a:solidFill>
                  <a:schemeClr val="accent1"/>
                </a:solidFill>
                <a:latin typeface="Arial" pitchFamily="34" charset="0"/>
                <a:ea typeface="+mn-ea"/>
                <a:cs typeface="+mn-cs"/>
              </a:defRPr>
            </a:lvl1pPr>
            <a:lvl2pPr>
              <a:defRPr sz="935"/>
            </a:lvl2pPr>
            <a:lvl3pPr>
              <a:defRPr sz="935"/>
            </a:lvl3pPr>
            <a:lvl4pPr>
              <a:defRPr sz="935"/>
            </a:lvl4pPr>
            <a:lvl5pPr>
              <a:defRPr sz="935"/>
            </a:lvl5pPr>
            <a:lvl6pPr>
              <a:defRPr sz="1683"/>
            </a:lvl6pPr>
            <a:lvl7pPr>
              <a:defRPr sz="1683"/>
            </a:lvl7pPr>
            <a:lvl8pPr>
              <a:defRPr sz="1683"/>
            </a:lvl8pPr>
            <a:lvl9pPr>
              <a:defRPr sz="1683"/>
            </a:lvl9pPr>
          </a:lstStyle>
          <a:p>
            <a:pPr marL="0" marR="0" lvl="0" indent="0" algn="l" defTabSz="854392" rtl="0" eaLnBrk="1" fontAlgn="base" latinLnBrk="0" hangingPunct="1">
              <a:lnSpc>
                <a:spcPct val="100000"/>
              </a:lnSpc>
              <a:spcBef>
                <a:spcPct val="20000"/>
              </a:spcBef>
              <a:spcAft>
                <a:spcPct val="20000"/>
              </a:spcAft>
              <a:buClr>
                <a:schemeClr val="tx2"/>
              </a:buClr>
              <a:buSzTx/>
              <a:buFontTx/>
              <a:buNone/>
              <a:tabLst/>
              <a:defRPr/>
            </a:pPr>
            <a:r>
              <a:rPr lang="en-US" dirty="0"/>
              <a:t>Insert Flag photos</a:t>
            </a:r>
          </a:p>
        </p:txBody>
      </p:sp>
      <p:sp>
        <p:nvSpPr>
          <p:cNvPr id="3" name="Content Placeholder 2"/>
          <p:cNvSpPr>
            <a:spLocks noGrp="1"/>
          </p:cNvSpPr>
          <p:nvPr>
            <p:ph sz="half" idx="1"/>
          </p:nvPr>
        </p:nvSpPr>
        <p:spPr>
          <a:xfrm>
            <a:off x="444862" y="1988389"/>
            <a:ext cx="3959225" cy="4248000"/>
          </a:xfrm>
        </p:spPr>
        <p:txBody>
          <a:bodyPr/>
          <a:lstStyle>
            <a:lvl1pPr>
              <a:lnSpc>
                <a:spcPct val="121000"/>
              </a:lnSpc>
              <a:spcBef>
                <a:spcPts val="280"/>
              </a:spcBef>
              <a:spcAft>
                <a:spcPts val="280"/>
              </a:spcAft>
              <a:defRPr sz="935"/>
            </a:lvl1pPr>
            <a:lvl2pPr>
              <a:lnSpc>
                <a:spcPct val="121000"/>
              </a:lnSpc>
              <a:spcBef>
                <a:spcPts val="280"/>
              </a:spcBef>
              <a:spcAft>
                <a:spcPts val="280"/>
              </a:spcAft>
              <a:defRPr sz="935"/>
            </a:lvl2pPr>
            <a:lvl3pPr>
              <a:lnSpc>
                <a:spcPct val="121000"/>
              </a:lnSpc>
              <a:spcBef>
                <a:spcPts val="280"/>
              </a:spcBef>
              <a:spcAft>
                <a:spcPts val="280"/>
              </a:spcAft>
              <a:defRPr sz="935"/>
            </a:lvl3pPr>
            <a:lvl4pPr>
              <a:lnSpc>
                <a:spcPct val="121000"/>
              </a:lnSpc>
              <a:spcBef>
                <a:spcPts val="280"/>
              </a:spcBef>
              <a:spcAft>
                <a:spcPts val="280"/>
              </a:spcAft>
              <a:defRPr sz="935"/>
            </a:lvl4pPr>
            <a:lvl5pPr>
              <a:lnSpc>
                <a:spcPct val="121000"/>
              </a:lnSpc>
              <a:spcBef>
                <a:spcPts val="280"/>
              </a:spcBef>
              <a:spcAft>
                <a:spcPts val="280"/>
              </a:spcAft>
              <a:defRPr sz="935"/>
            </a:lvl5pPr>
            <a:lvl6pPr>
              <a:defRPr sz="1683"/>
            </a:lvl6pPr>
            <a:lvl7pPr>
              <a:defRPr sz="1683"/>
            </a:lvl7pPr>
            <a:lvl8pPr>
              <a:defRPr sz="1683"/>
            </a:lvl8pPr>
            <a:lvl9pPr>
              <a:defRPr sz="168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711758" y="1988389"/>
            <a:ext cx="3960813" cy="4248000"/>
          </a:xfrm>
        </p:spPr>
        <p:txBody>
          <a:bodyPr/>
          <a:lstStyle>
            <a:lvl1pPr marL="0" marR="0" indent="0" algn="l" defTabSz="854392" rtl="0" eaLnBrk="1" fontAlgn="base" latinLnBrk="0" hangingPunct="1">
              <a:lnSpc>
                <a:spcPct val="121000"/>
              </a:lnSpc>
              <a:spcBef>
                <a:spcPts val="280"/>
              </a:spcBef>
              <a:spcAft>
                <a:spcPts val="280"/>
              </a:spcAft>
              <a:buClr>
                <a:schemeClr val="tx2"/>
              </a:buClr>
              <a:buSzTx/>
              <a:buFontTx/>
              <a:buNone/>
              <a:tabLst/>
              <a:defRPr lang="en-US" sz="935" dirty="0" smtClean="0">
                <a:solidFill>
                  <a:schemeClr val="accent1"/>
                </a:solidFill>
                <a:latin typeface="Arial" pitchFamily="34" charset="0"/>
                <a:ea typeface="+mn-ea"/>
                <a:cs typeface="+mn-cs"/>
              </a:defRPr>
            </a:lvl1pPr>
            <a:lvl2pPr>
              <a:lnSpc>
                <a:spcPct val="121000"/>
              </a:lnSpc>
              <a:spcBef>
                <a:spcPts val="280"/>
              </a:spcBef>
              <a:spcAft>
                <a:spcPts val="280"/>
              </a:spcAft>
              <a:defRPr sz="935"/>
            </a:lvl2pPr>
            <a:lvl3pPr>
              <a:lnSpc>
                <a:spcPct val="121000"/>
              </a:lnSpc>
              <a:spcBef>
                <a:spcPts val="280"/>
              </a:spcBef>
              <a:spcAft>
                <a:spcPts val="280"/>
              </a:spcAft>
              <a:defRPr sz="935"/>
            </a:lvl3pPr>
            <a:lvl4pPr>
              <a:lnSpc>
                <a:spcPct val="121000"/>
              </a:lnSpc>
              <a:spcBef>
                <a:spcPts val="280"/>
              </a:spcBef>
              <a:spcAft>
                <a:spcPts val="280"/>
              </a:spcAft>
              <a:defRPr sz="935"/>
            </a:lvl4pPr>
            <a:lvl5pPr>
              <a:lnSpc>
                <a:spcPct val="121000"/>
              </a:lnSpc>
              <a:spcBef>
                <a:spcPts val="280"/>
              </a:spcBef>
              <a:spcAft>
                <a:spcPts val="280"/>
              </a:spcAft>
              <a:defRPr sz="935"/>
            </a:lvl5pPr>
            <a:lvl6pPr>
              <a:defRPr sz="1683"/>
            </a:lvl6pPr>
            <a:lvl7pPr>
              <a:defRPr sz="1683"/>
            </a:lvl7pPr>
            <a:lvl8pPr>
              <a:defRPr sz="1683"/>
            </a:lvl8pPr>
            <a:lvl9pPr>
              <a:defRPr sz="168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marL="0" marR="0" lvl="0" indent="0" algn="l" defTabSz="854392" rtl="0" eaLnBrk="1" fontAlgn="base" latinLnBrk="0" hangingPunct="1">
              <a:lnSpc>
                <a:spcPct val="100000"/>
              </a:lnSpc>
              <a:spcBef>
                <a:spcPct val="20000"/>
              </a:spcBef>
              <a:spcAft>
                <a:spcPct val="20000"/>
              </a:spcAft>
              <a:buClr>
                <a:schemeClr val="tx2"/>
              </a:buClr>
              <a:buSzTx/>
              <a:buFontTx/>
              <a:buNone/>
              <a:tabLst/>
              <a:defRPr/>
            </a:pPr>
            <a:endParaRPr lang="en-US" dirty="0"/>
          </a:p>
        </p:txBody>
      </p:sp>
      <p:sp>
        <p:nvSpPr>
          <p:cNvPr id="2" name="Title 1"/>
          <p:cNvSpPr>
            <a:spLocks noGrp="1"/>
          </p:cNvSpPr>
          <p:nvPr>
            <p:ph type="title"/>
          </p:nvPr>
        </p:nvSpPr>
        <p:spPr>
          <a:xfrm>
            <a:off x="444863" y="545360"/>
            <a:ext cx="3915292" cy="720000"/>
          </a:xfrm>
        </p:spPr>
        <p:txBody>
          <a:bodyPr/>
          <a:lstStyle>
            <a:lvl1pPr>
              <a:lnSpc>
                <a:spcPct val="121000"/>
              </a:lnSpc>
              <a:defRPr>
                <a:solidFill>
                  <a:srgbClr val="C75B12"/>
                </a:solidFill>
              </a:defRPr>
            </a:lvl1pPr>
          </a:lstStyle>
          <a:p>
            <a:r>
              <a:rPr lang="en-US" dirty="0"/>
              <a:t>Click to edit Master title style</a:t>
            </a:r>
            <a:endParaRPr lang="en-GB" dirty="0"/>
          </a:p>
        </p:txBody>
      </p:sp>
      <p:sp>
        <p:nvSpPr>
          <p:cNvPr id="7" name="Slide Number Placeholder 6"/>
          <p:cNvSpPr>
            <a:spLocks noGrp="1" noChangeArrowheads="1"/>
          </p:cNvSpPr>
          <p:nvPr>
            <p:ph type="sldNum" sz="quarter" idx="4"/>
          </p:nvPr>
        </p:nvSpPr>
        <p:spPr bwMode="auto">
          <a:xfrm>
            <a:off x="5072566"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35">
                <a:solidFill>
                  <a:schemeClr val="accent1"/>
                </a:solidFill>
              </a:defRPr>
            </a:lvl1pPr>
          </a:lstStyle>
          <a:p>
            <a:r>
              <a:rPr lang="en-GB" dirty="0">
                <a:solidFill>
                  <a:srgbClr val="000000"/>
                </a:solidFill>
              </a:rPr>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41866648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2_Two Content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4861" y="1988388"/>
            <a:ext cx="3959225" cy="4248000"/>
          </a:xfrm>
        </p:spPr>
        <p:txBody>
          <a:bodyPr/>
          <a:lstStyle>
            <a:lvl1pPr>
              <a:lnSpc>
                <a:spcPct val="121000"/>
              </a:lnSpc>
              <a:spcBef>
                <a:spcPts val="280"/>
              </a:spcBef>
              <a:spcAft>
                <a:spcPts val="280"/>
              </a:spcAft>
              <a:defRPr sz="935"/>
            </a:lvl1pPr>
            <a:lvl2pPr>
              <a:lnSpc>
                <a:spcPct val="121000"/>
              </a:lnSpc>
              <a:spcBef>
                <a:spcPts val="280"/>
              </a:spcBef>
              <a:spcAft>
                <a:spcPts val="280"/>
              </a:spcAft>
              <a:defRPr sz="935"/>
            </a:lvl2pPr>
            <a:lvl3pPr>
              <a:lnSpc>
                <a:spcPct val="121000"/>
              </a:lnSpc>
              <a:spcBef>
                <a:spcPts val="280"/>
              </a:spcBef>
              <a:spcAft>
                <a:spcPts val="280"/>
              </a:spcAft>
              <a:defRPr sz="935"/>
            </a:lvl3pPr>
            <a:lvl4pPr>
              <a:lnSpc>
                <a:spcPct val="121000"/>
              </a:lnSpc>
              <a:spcBef>
                <a:spcPts val="280"/>
              </a:spcBef>
              <a:spcAft>
                <a:spcPts val="280"/>
              </a:spcAft>
              <a:defRPr sz="935"/>
            </a:lvl4pPr>
            <a:lvl5pPr>
              <a:lnSpc>
                <a:spcPct val="121000"/>
              </a:lnSpc>
              <a:spcBef>
                <a:spcPts val="280"/>
              </a:spcBef>
              <a:spcAft>
                <a:spcPts val="280"/>
              </a:spcAft>
              <a:defRPr sz="935"/>
            </a:lvl5pPr>
            <a:lvl6pPr>
              <a:defRPr sz="1683"/>
            </a:lvl6pPr>
            <a:lvl7pPr>
              <a:defRPr sz="1683"/>
            </a:lvl7pPr>
            <a:lvl8pPr>
              <a:defRPr sz="1683"/>
            </a:lvl8pPr>
            <a:lvl9pPr>
              <a:defRPr sz="168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737102" y="1988388"/>
            <a:ext cx="3960813" cy="4248000"/>
          </a:xfrm>
        </p:spPr>
        <p:txBody>
          <a:bodyPr/>
          <a:lstStyle>
            <a:lvl1pPr marL="0" marR="0" indent="0" algn="l" defTabSz="854915" rtl="0" eaLnBrk="1" fontAlgn="base" latinLnBrk="0" hangingPunct="1">
              <a:lnSpc>
                <a:spcPct val="121000"/>
              </a:lnSpc>
              <a:spcBef>
                <a:spcPts val="280"/>
              </a:spcBef>
              <a:spcAft>
                <a:spcPts val="280"/>
              </a:spcAft>
              <a:buClr>
                <a:schemeClr val="tx2"/>
              </a:buClr>
              <a:buSzTx/>
              <a:buFontTx/>
              <a:buNone/>
              <a:tabLst/>
              <a:defRPr lang="en-US" sz="935" dirty="0" smtClean="0">
                <a:solidFill>
                  <a:schemeClr val="accent1"/>
                </a:solidFill>
                <a:latin typeface="Arial" pitchFamily="34" charset="0"/>
                <a:ea typeface="+mn-ea"/>
                <a:cs typeface="+mn-cs"/>
              </a:defRPr>
            </a:lvl1pPr>
            <a:lvl2pPr>
              <a:lnSpc>
                <a:spcPct val="121000"/>
              </a:lnSpc>
              <a:spcBef>
                <a:spcPts val="280"/>
              </a:spcBef>
              <a:spcAft>
                <a:spcPts val="280"/>
              </a:spcAft>
              <a:defRPr sz="935"/>
            </a:lvl2pPr>
            <a:lvl3pPr>
              <a:lnSpc>
                <a:spcPct val="121000"/>
              </a:lnSpc>
              <a:spcBef>
                <a:spcPts val="280"/>
              </a:spcBef>
              <a:spcAft>
                <a:spcPts val="280"/>
              </a:spcAft>
              <a:defRPr sz="935"/>
            </a:lvl3pPr>
            <a:lvl4pPr>
              <a:lnSpc>
                <a:spcPct val="121000"/>
              </a:lnSpc>
              <a:spcBef>
                <a:spcPts val="280"/>
              </a:spcBef>
              <a:spcAft>
                <a:spcPts val="280"/>
              </a:spcAft>
              <a:defRPr sz="935"/>
            </a:lvl4pPr>
            <a:lvl5pPr>
              <a:lnSpc>
                <a:spcPct val="121000"/>
              </a:lnSpc>
              <a:spcBef>
                <a:spcPts val="280"/>
              </a:spcBef>
              <a:spcAft>
                <a:spcPts val="280"/>
              </a:spcAft>
              <a:defRPr sz="935"/>
            </a:lvl5pPr>
            <a:lvl6pPr>
              <a:defRPr sz="1683"/>
            </a:lvl6pPr>
            <a:lvl7pPr>
              <a:defRPr sz="1683"/>
            </a:lvl7pPr>
            <a:lvl8pPr>
              <a:defRPr sz="1683"/>
            </a:lvl8pPr>
            <a:lvl9pPr>
              <a:defRPr sz="168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marL="0" marR="0" lvl="0" indent="0" algn="l" defTabSz="854915" rtl="0" eaLnBrk="1" fontAlgn="base" latinLnBrk="0" hangingPunct="1">
              <a:lnSpc>
                <a:spcPct val="100000"/>
              </a:lnSpc>
              <a:spcBef>
                <a:spcPct val="20000"/>
              </a:spcBef>
              <a:spcAft>
                <a:spcPct val="20000"/>
              </a:spcAft>
              <a:buClr>
                <a:schemeClr val="tx2"/>
              </a:buClr>
              <a:buSzTx/>
              <a:buFontTx/>
              <a:buNone/>
              <a:tabLst/>
              <a:defRPr/>
            </a:pPr>
            <a:endParaRPr lang="en-US" dirty="0"/>
          </a:p>
        </p:txBody>
      </p:sp>
      <p:sp>
        <p:nvSpPr>
          <p:cNvPr id="2" name="Title 1"/>
          <p:cNvSpPr>
            <a:spLocks noGrp="1"/>
          </p:cNvSpPr>
          <p:nvPr>
            <p:ph type="title"/>
          </p:nvPr>
        </p:nvSpPr>
        <p:spPr>
          <a:xfrm>
            <a:off x="444861" y="545355"/>
            <a:ext cx="8251465" cy="720000"/>
          </a:xfrm>
        </p:spPr>
        <p:txBody>
          <a:bodyPr/>
          <a:lstStyle>
            <a:lvl1pPr>
              <a:lnSpc>
                <a:spcPct val="121000"/>
              </a:lnSpc>
              <a:defRPr>
                <a:solidFill>
                  <a:srgbClr val="C75B12"/>
                </a:solidFill>
              </a:defRPr>
            </a:lvl1pPr>
          </a:lstStyle>
          <a:p>
            <a:r>
              <a:rPr lang="en-US" dirty="0"/>
              <a:t>Click to edit Master title style</a:t>
            </a:r>
            <a:endParaRPr lang="en-GB" dirty="0"/>
          </a:p>
        </p:txBody>
      </p:sp>
      <p:sp>
        <p:nvSpPr>
          <p:cNvPr id="6" name="Slide Number Placeholder 5"/>
          <p:cNvSpPr>
            <a:spLocks noGrp="1" noChangeArrowheads="1"/>
          </p:cNvSpPr>
          <p:nvPr>
            <p:ph type="sldNum" sz="quarter" idx="4"/>
          </p:nvPr>
        </p:nvSpPr>
        <p:spPr bwMode="auto">
          <a:xfrm>
            <a:off x="509791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35">
                <a:solidFill>
                  <a:schemeClr val="accent1"/>
                </a:solidFill>
              </a:defRPr>
            </a:lvl1pPr>
          </a:lstStyle>
          <a:p>
            <a:r>
              <a:rPr lang="en-GB" dirty="0">
                <a:solidFill>
                  <a:srgbClr val="000000"/>
                </a:solidFill>
              </a:rPr>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10217911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1_Two Content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4866" y="1988390"/>
            <a:ext cx="3959225" cy="4248000"/>
          </a:xfrm>
        </p:spPr>
        <p:txBody>
          <a:bodyPr/>
          <a:lstStyle>
            <a:lvl1pPr>
              <a:lnSpc>
                <a:spcPct val="121000"/>
              </a:lnSpc>
              <a:spcBef>
                <a:spcPts val="280"/>
              </a:spcBef>
              <a:spcAft>
                <a:spcPts val="280"/>
              </a:spcAft>
              <a:defRPr sz="935"/>
            </a:lvl1pPr>
            <a:lvl2pPr>
              <a:defRPr sz="935"/>
            </a:lvl2pPr>
            <a:lvl3pPr>
              <a:defRPr sz="935"/>
            </a:lvl3pPr>
            <a:lvl4pPr>
              <a:defRPr sz="935"/>
            </a:lvl4pPr>
            <a:lvl5pPr>
              <a:defRPr sz="935"/>
            </a:lvl5pPr>
            <a:lvl6pPr>
              <a:defRPr sz="1683"/>
            </a:lvl6pPr>
            <a:lvl7pPr>
              <a:defRPr sz="1683"/>
            </a:lvl7pPr>
            <a:lvl8pPr>
              <a:defRPr sz="1683"/>
            </a:lvl8pPr>
            <a:lvl9pPr>
              <a:defRPr sz="16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4" y="1988390"/>
            <a:ext cx="3960813" cy="4248000"/>
          </a:xfrm>
        </p:spPr>
        <p:txBody>
          <a:bodyPr/>
          <a:lstStyle>
            <a:lvl1pPr marL="0" marR="0" indent="0" algn="l" defTabSz="854915" rtl="0" eaLnBrk="1" fontAlgn="base" latinLnBrk="0" hangingPunct="1">
              <a:lnSpc>
                <a:spcPct val="121000"/>
              </a:lnSpc>
              <a:spcBef>
                <a:spcPts val="280"/>
              </a:spcBef>
              <a:spcAft>
                <a:spcPts val="280"/>
              </a:spcAft>
              <a:buClr>
                <a:schemeClr val="tx2"/>
              </a:buClr>
              <a:buSzTx/>
              <a:buFontTx/>
              <a:buNone/>
              <a:tabLst/>
              <a:defRPr lang="en-US" sz="935" dirty="0" smtClean="0">
                <a:solidFill>
                  <a:schemeClr val="accent1"/>
                </a:solidFill>
                <a:latin typeface="Arial" pitchFamily="34" charset="0"/>
                <a:ea typeface="+mn-ea"/>
                <a:cs typeface="+mn-cs"/>
              </a:defRPr>
            </a:lvl1pPr>
            <a:lvl2pPr>
              <a:defRPr sz="935"/>
            </a:lvl2pPr>
            <a:lvl3pPr>
              <a:defRPr sz="935"/>
            </a:lvl3pPr>
            <a:lvl4pPr>
              <a:defRPr sz="935"/>
            </a:lvl4pPr>
            <a:lvl5pPr>
              <a:defRPr sz="935"/>
            </a:lvl5pPr>
            <a:lvl6pPr>
              <a:defRPr sz="1683"/>
            </a:lvl6pPr>
            <a:lvl7pPr>
              <a:defRPr sz="1683"/>
            </a:lvl7pPr>
            <a:lvl8pPr>
              <a:defRPr sz="1683"/>
            </a:lvl8pPr>
            <a:lvl9pPr>
              <a:defRPr sz="16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44864" y="545358"/>
            <a:ext cx="3915293" cy="719999"/>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8" name="Slide Number Placeholder 7"/>
          <p:cNvSpPr>
            <a:spLocks noGrp="1" noChangeArrowheads="1"/>
          </p:cNvSpPr>
          <p:nvPr>
            <p:ph type="sldNum" sz="quarter" idx="4"/>
          </p:nvPr>
        </p:nvSpPr>
        <p:spPr bwMode="auto">
          <a:xfrm>
            <a:off x="5097913" y="6243639"/>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35">
                <a:solidFill>
                  <a:schemeClr val="accent1"/>
                </a:solidFill>
              </a:defRPr>
            </a:lvl1pPr>
          </a:lstStyle>
          <a:p>
            <a:r>
              <a:rPr lang="en-GB" dirty="0">
                <a:solidFill>
                  <a:srgbClr val="000000"/>
                </a:solidFill>
              </a:rPr>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40483335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43" descr="Kinstellar_Powerpoint divider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pic>
        <p:nvPicPr>
          <p:cNvPr id="5" name="Picture 4" descr="Kinstellar.png"/>
          <p:cNvPicPr>
            <a:picLocks noChangeAspect="1"/>
          </p:cNvPicPr>
          <p:nvPr userDrawn="1"/>
        </p:nvPicPr>
        <p:blipFill>
          <a:blip r:embed="rId3" cstate="print"/>
          <a:stretch>
            <a:fillRect/>
          </a:stretch>
        </p:blipFill>
        <p:spPr>
          <a:xfrm>
            <a:off x="462442" y="3339871"/>
            <a:ext cx="2233336" cy="180000"/>
          </a:xfrm>
          <a:prstGeom prst="rect">
            <a:avLst/>
          </a:prstGeom>
        </p:spPr>
      </p:pic>
      <p:sp>
        <p:nvSpPr>
          <p:cNvPr id="6" name="Rectangle 3"/>
          <p:cNvSpPr>
            <a:spLocks noGrp="1" noChangeArrowheads="1"/>
          </p:cNvSpPr>
          <p:nvPr>
            <p:ph type="ctrTitle" hasCustomPrompt="1"/>
          </p:nvPr>
        </p:nvSpPr>
        <p:spPr>
          <a:xfrm>
            <a:off x="462442" y="869878"/>
            <a:ext cx="6195532" cy="500478"/>
          </a:xfrm>
        </p:spPr>
        <p:txBody>
          <a:bodyPr anchor="ctr" anchorCtr="0"/>
          <a:lstStyle>
            <a:lvl1pPr>
              <a:lnSpc>
                <a:spcPct val="121000"/>
              </a:lnSpc>
              <a:defRPr lang="en-GB" sz="2400" dirty="0">
                <a:solidFill>
                  <a:schemeClr val="bg1"/>
                </a:solidFill>
                <a:latin typeface="Arial" pitchFamily="34" charset="0"/>
                <a:ea typeface="+mj-ea"/>
                <a:cs typeface="+mj-cs"/>
              </a:defRPr>
            </a:lvl1pPr>
          </a:lstStyle>
          <a:p>
            <a:r>
              <a:rPr lang="en-US" dirty="0"/>
              <a:t>Click to edit Master title style (optional)</a:t>
            </a:r>
            <a:endParaRPr lang="en-GB" dirty="0"/>
          </a:p>
        </p:txBody>
      </p:sp>
      <p:sp>
        <p:nvSpPr>
          <p:cNvPr id="7" name="Rectangle 4"/>
          <p:cNvSpPr>
            <a:spLocks noGrp="1" noChangeArrowheads="1"/>
          </p:cNvSpPr>
          <p:nvPr>
            <p:ph type="subTitle" idx="1" hasCustomPrompt="1"/>
          </p:nvPr>
        </p:nvSpPr>
        <p:spPr>
          <a:xfrm>
            <a:off x="462442" y="1436669"/>
            <a:ext cx="5040000" cy="462136"/>
          </a:xfrm>
        </p:spPr>
        <p:txBody>
          <a:bodyPr anchor="ctr" anchorCtr="0"/>
          <a:lstStyle>
            <a:lvl1pPr>
              <a:lnSpc>
                <a:spcPct val="121000"/>
              </a:lnSpc>
              <a:spcBef>
                <a:spcPts val="0"/>
              </a:spcBef>
              <a:spcAft>
                <a:spcPts val="0"/>
              </a:spcAft>
              <a:defRPr sz="2000">
                <a:solidFill>
                  <a:srgbClr val="4D4F53"/>
                </a:solidFill>
              </a:defRPr>
            </a:lvl1pPr>
          </a:lstStyle>
          <a:p>
            <a:r>
              <a:rPr lang="en-US" dirty="0"/>
              <a:t>Click to edit Master subtitle style (optional)</a:t>
            </a:r>
            <a:endParaRPr lang="en-GB" dirty="0"/>
          </a:p>
        </p:txBody>
      </p:sp>
    </p:spTree>
    <p:extLst>
      <p:ext uri="{BB962C8B-B14F-4D97-AF65-F5344CB8AC3E}">
        <p14:creationId xmlns:p14="http://schemas.microsoft.com/office/powerpoint/2010/main" val="37107753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grpSp>
        <p:nvGrpSpPr>
          <p:cNvPr id="2" name="Group 6"/>
          <p:cNvGrpSpPr>
            <a:grpSpLocks/>
          </p:cNvGrpSpPr>
          <p:nvPr userDrawn="1"/>
        </p:nvGrpSpPr>
        <p:grpSpPr bwMode="auto">
          <a:xfrm>
            <a:off x="539750" y="6315075"/>
            <a:ext cx="1041400" cy="76200"/>
            <a:chOff x="1636" y="1098"/>
            <a:chExt cx="2410" cy="177"/>
          </a:xfrm>
          <a:solidFill>
            <a:schemeClr val="bg1"/>
          </a:solidFill>
        </p:grpSpPr>
        <p:sp>
          <p:nvSpPr>
            <p:cNvPr id="41" name="Freeform 7"/>
            <p:cNvSpPr>
              <a:spLocks/>
            </p:cNvSpPr>
            <p:nvPr/>
          </p:nvSpPr>
          <p:spPr bwMode="auto">
            <a:xfrm>
              <a:off x="1636" y="1099"/>
              <a:ext cx="153" cy="175"/>
            </a:xfrm>
            <a:custGeom>
              <a:avLst/>
              <a:gdLst/>
              <a:ahLst/>
              <a:cxnLst>
                <a:cxn ang="0">
                  <a:pos x="12" y="0"/>
                </a:cxn>
                <a:cxn ang="0">
                  <a:pos x="21" y="3"/>
                </a:cxn>
                <a:cxn ang="0">
                  <a:pos x="24" y="12"/>
                </a:cxn>
                <a:cxn ang="0">
                  <a:pos x="24" y="71"/>
                </a:cxn>
                <a:cxn ang="0">
                  <a:pos x="67" y="71"/>
                </a:cxn>
                <a:cxn ang="0">
                  <a:pos x="124" y="5"/>
                </a:cxn>
                <a:cxn ang="0">
                  <a:pos x="130" y="2"/>
                </a:cxn>
                <a:cxn ang="0">
                  <a:pos x="134" y="0"/>
                </a:cxn>
                <a:cxn ang="0">
                  <a:pos x="141" y="0"/>
                </a:cxn>
                <a:cxn ang="0">
                  <a:pos x="144" y="3"/>
                </a:cxn>
                <a:cxn ang="0">
                  <a:pos x="147" y="5"/>
                </a:cxn>
                <a:cxn ang="0">
                  <a:pos x="147" y="8"/>
                </a:cxn>
                <a:cxn ang="0">
                  <a:pos x="148" y="11"/>
                </a:cxn>
                <a:cxn ang="0">
                  <a:pos x="144" y="20"/>
                </a:cxn>
                <a:cxn ang="0">
                  <a:pos x="84" y="87"/>
                </a:cxn>
                <a:cxn ang="0">
                  <a:pos x="148" y="155"/>
                </a:cxn>
                <a:cxn ang="0">
                  <a:pos x="151" y="158"/>
                </a:cxn>
                <a:cxn ang="0">
                  <a:pos x="153" y="161"/>
                </a:cxn>
                <a:cxn ang="0">
                  <a:pos x="153" y="165"/>
                </a:cxn>
                <a:cxn ang="0">
                  <a:pos x="150" y="172"/>
                </a:cxn>
                <a:cxn ang="0">
                  <a:pos x="145" y="173"/>
                </a:cxn>
                <a:cxn ang="0">
                  <a:pos x="142" y="175"/>
                </a:cxn>
                <a:cxn ang="0">
                  <a:pos x="138" y="175"/>
                </a:cxn>
                <a:cxn ang="0">
                  <a:pos x="133" y="173"/>
                </a:cxn>
                <a:cxn ang="0">
                  <a:pos x="130" y="170"/>
                </a:cxn>
                <a:cxn ang="0">
                  <a:pos x="58" y="95"/>
                </a:cxn>
                <a:cxn ang="0">
                  <a:pos x="24" y="95"/>
                </a:cxn>
                <a:cxn ang="0">
                  <a:pos x="24" y="165"/>
                </a:cxn>
                <a:cxn ang="0">
                  <a:pos x="23" y="170"/>
                </a:cxn>
                <a:cxn ang="0">
                  <a:pos x="20" y="172"/>
                </a:cxn>
                <a:cxn ang="0">
                  <a:pos x="17" y="175"/>
                </a:cxn>
                <a:cxn ang="0">
                  <a:pos x="7" y="175"/>
                </a:cxn>
                <a:cxn ang="0">
                  <a:pos x="4" y="172"/>
                </a:cxn>
                <a:cxn ang="0">
                  <a:pos x="1" y="170"/>
                </a:cxn>
                <a:cxn ang="0">
                  <a:pos x="0" y="165"/>
                </a:cxn>
                <a:cxn ang="0">
                  <a:pos x="0" y="12"/>
                </a:cxn>
                <a:cxn ang="0">
                  <a:pos x="3" y="3"/>
                </a:cxn>
                <a:cxn ang="0">
                  <a:pos x="12" y="0"/>
                </a:cxn>
              </a:cxnLst>
              <a:rect l="0" t="0" r="r" b="b"/>
              <a:pathLst>
                <a:path w="153" h="175">
                  <a:moveTo>
                    <a:pt x="12" y="0"/>
                  </a:moveTo>
                  <a:lnTo>
                    <a:pt x="21" y="3"/>
                  </a:lnTo>
                  <a:lnTo>
                    <a:pt x="24" y="12"/>
                  </a:lnTo>
                  <a:lnTo>
                    <a:pt x="24" y="71"/>
                  </a:lnTo>
                  <a:lnTo>
                    <a:pt x="67" y="71"/>
                  </a:lnTo>
                  <a:lnTo>
                    <a:pt x="124" y="5"/>
                  </a:lnTo>
                  <a:lnTo>
                    <a:pt x="130" y="2"/>
                  </a:lnTo>
                  <a:lnTo>
                    <a:pt x="134" y="0"/>
                  </a:lnTo>
                  <a:lnTo>
                    <a:pt x="141" y="0"/>
                  </a:lnTo>
                  <a:lnTo>
                    <a:pt x="144" y="3"/>
                  </a:lnTo>
                  <a:lnTo>
                    <a:pt x="147" y="5"/>
                  </a:lnTo>
                  <a:lnTo>
                    <a:pt x="147" y="8"/>
                  </a:lnTo>
                  <a:lnTo>
                    <a:pt x="148" y="11"/>
                  </a:lnTo>
                  <a:lnTo>
                    <a:pt x="144" y="20"/>
                  </a:lnTo>
                  <a:lnTo>
                    <a:pt x="84" y="87"/>
                  </a:lnTo>
                  <a:lnTo>
                    <a:pt x="148" y="155"/>
                  </a:lnTo>
                  <a:lnTo>
                    <a:pt x="151" y="158"/>
                  </a:lnTo>
                  <a:lnTo>
                    <a:pt x="153" y="161"/>
                  </a:lnTo>
                  <a:lnTo>
                    <a:pt x="153" y="165"/>
                  </a:lnTo>
                  <a:lnTo>
                    <a:pt x="150" y="172"/>
                  </a:lnTo>
                  <a:lnTo>
                    <a:pt x="145" y="173"/>
                  </a:lnTo>
                  <a:lnTo>
                    <a:pt x="142" y="175"/>
                  </a:lnTo>
                  <a:lnTo>
                    <a:pt x="138" y="175"/>
                  </a:lnTo>
                  <a:lnTo>
                    <a:pt x="133" y="173"/>
                  </a:lnTo>
                  <a:lnTo>
                    <a:pt x="130" y="170"/>
                  </a:lnTo>
                  <a:lnTo>
                    <a:pt x="58" y="95"/>
                  </a:lnTo>
                  <a:lnTo>
                    <a:pt x="24" y="95"/>
                  </a:lnTo>
                  <a:lnTo>
                    <a:pt x="24" y="165"/>
                  </a:lnTo>
                  <a:lnTo>
                    <a:pt x="23" y="170"/>
                  </a:lnTo>
                  <a:lnTo>
                    <a:pt x="20" y="172"/>
                  </a:lnTo>
                  <a:lnTo>
                    <a:pt x="17" y="175"/>
                  </a:lnTo>
                  <a:lnTo>
                    <a:pt x="7" y="175"/>
                  </a:lnTo>
                  <a:lnTo>
                    <a:pt x="4" y="172"/>
                  </a:lnTo>
                  <a:lnTo>
                    <a:pt x="1" y="170"/>
                  </a:lnTo>
                  <a:lnTo>
                    <a:pt x="0" y="165"/>
                  </a:lnTo>
                  <a:lnTo>
                    <a:pt x="0" y="12"/>
                  </a:lnTo>
                  <a:lnTo>
                    <a:pt x="3" y="3"/>
                  </a:lnTo>
                  <a:lnTo>
                    <a:pt x="12" y="0"/>
                  </a:lnTo>
                  <a:close/>
                </a:path>
              </a:pathLst>
            </a:custGeom>
            <a:grpFill/>
            <a:ln w="0">
              <a:noFill/>
              <a:prstDash val="solid"/>
              <a:round/>
              <a:headEnd/>
              <a:tailEnd/>
            </a:ln>
          </p:spPr>
          <p:txBody>
            <a:bodyPr/>
            <a:lstStyle/>
            <a:p>
              <a:endParaRPr lang="en-GB"/>
            </a:p>
          </p:txBody>
        </p:sp>
        <p:sp>
          <p:nvSpPr>
            <p:cNvPr id="42" name="Freeform 8"/>
            <p:cNvSpPr>
              <a:spLocks/>
            </p:cNvSpPr>
            <p:nvPr/>
          </p:nvSpPr>
          <p:spPr bwMode="auto">
            <a:xfrm>
              <a:off x="1914" y="1099"/>
              <a:ext cx="25" cy="175"/>
            </a:xfrm>
            <a:custGeom>
              <a:avLst/>
              <a:gdLst/>
              <a:ahLst/>
              <a:cxnLst>
                <a:cxn ang="0">
                  <a:pos x="13" y="0"/>
                </a:cxn>
                <a:cxn ang="0">
                  <a:pos x="16" y="0"/>
                </a:cxn>
                <a:cxn ang="0">
                  <a:pos x="20" y="2"/>
                </a:cxn>
                <a:cxn ang="0">
                  <a:pos x="22" y="5"/>
                </a:cxn>
                <a:cxn ang="0">
                  <a:pos x="25" y="8"/>
                </a:cxn>
                <a:cxn ang="0">
                  <a:pos x="25" y="162"/>
                </a:cxn>
                <a:cxn ang="0">
                  <a:pos x="23" y="167"/>
                </a:cxn>
                <a:cxn ang="0">
                  <a:pos x="17" y="173"/>
                </a:cxn>
                <a:cxn ang="0">
                  <a:pos x="13" y="175"/>
                </a:cxn>
                <a:cxn ang="0">
                  <a:pos x="8" y="175"/>
                </a:cxn>
                <a:cxn ang="0">
                  <a:pos x="5" y="172"/>
                </a:cxn>
                <a:cxn ang="0">
                  <a:pos x="2" y="170"/>
                </a:cxn>
                <a:cxn ang="0">
                  <a:pos x="0" y="165"/>
                </a:cxn>
                <a:cxn ang="0">
                  <a:pos x="0" y="12"/>
                </a:cxn>
                <a:cxn ang="0">
                  <a:pos x="3" y="3"/>
                </a:cxn>
                <a:cxn ang="0">
                  <a:pos x="13" y="0"/>
                </a:cxn>
              </a:cxnLst>
              <a:rect l="0" t="0" r="r" b="b"/>
              <a:pathLst>
                <a:path w="25" h="175">
                  <a:moveTo>
                    <a:pt x="13" y="0"/>
                  </a:moveTo>
                  <a:lnTo>
                    <a:pt x="16" y="0"/>
                  </a:lnTo>
                  <a:lnTo>
                    <a:pt x="20" y="2"/>
                  </a:lnTo>
                  <a:lnTo>
                    <a:pt x="22" y="5"/>
                  </a:lnTo>
                  <a:lnTo>
                    <a:pt x="25" y="8"/>
                  </a:lnTo>
                  <a:lnTo>
                    <a:pt x="25" y="162"/>
                  </a:lnTo>
                  <a:lnTo>
                    <a:pt x="23" y="167"/>
                  </a:lnTo>
                  <a:lnTo>
                    <a:pt x="17" y="173"/>
                  </a:lnTo>
                  <a:lnTo>
                    <a:pt x="13" y="175"/>
                  </a:lnTo>
                  <a:lnTo>
                    <a:pt x="8" y="175"/>
                  </a:lnTo>
                  <a:lnTo>
                    <a:pt x="5" y="172"/>
                  </a:lnTo>
                  <a:lnTo>
                    <a:pt x="2" y="170"/>
                  </a:lnTo>
                  <a:lnTo>
                    <a:pt x="0" y="165"/>
                  </a:lnTo>
                  <a:lnTo>
                    <a:pt x="0" y="12"/>
                  </a:lnTo>
                  <a:lnTo>
                    <a:pt x="3" y="3"/>
                  </a:lnTo>
                  <a:lnTo>
                    <a:pt x="13" y="0"/>
                  </a:lnTo>
                  <a:close/>
                </a:path>
              </a:pathLst>
            </a:custGeom>
            <a:grpFill/>
            <a:ln w="0">
              <a:noFill/>
              <a:prstDash val="solid"/>
              <a:round/>
              <a:headEnd/>
              <a:tailEnd/>
            </a:ln>
          </p:spPr>
          <p:txBody>
            <a:bodyPr/>
            <a:lstStyle/>
            <a:p>
              <a:endParaRPr lang="en-GB"/>
            </a:p>
          </p:txBody>
        </p:sp>
        <p:sp>
          <p:nvSpPr>
            <p:cNvPr id="43" name="Freeform 9"/>
            <p:cNvSpPr>
              <a:spLocks/>
            </p:cNvSpPr>
            <p:nvPr/>
          </p:nvSpPr>
          <p:spPr bwMode="auto">
            <a:xfrm>
              <a:off x="2087" y="1099"/>
              <a:ext cx="175" cy="175"/>
            </a:xfrm>
            <a:custGeom>
              <a:avLst/>
              <a:gdLst/>
              <a:ahLst/>
              <a:cxnLst>
                <a:cxn ang="0">
                  <a:pos x="13" y="0"/>
                </a:cxn>
                <a:cxn ang="0">
                  <a:pos x="16" y="0"/>
                </a:cxn>
                <a:cxn ang="0">
                  <a:pos x="22" y="3"/>
                </a:cxn>
                <a:cxn ang="0">
                  <a:pos x="25" y="6"/>
                </a:cxn>
                <a:cxn ang="0">
                  <a:pos x="149" y="132"/>
                </a:cxn>
                <a:cxn ang="0">
                  <a:pos x="149" y="8"/>
                </a:cxn>
                <a:cxn ang="0">
                  <a:pos x="155" y="2"/>
                </a:cxn>
                <a:cxn ang="0">
                  <a:pos x="158" y="0"/>
                </a:cxn>
                <a:cxn ang="0">
                  <a:pos x="166" y="0"/>
                </a:cxn>
                <a:cxn ang="0">
                  <a:pos x="170" y="2"/>
                </a:cxn>
                <a:cxn ang="0">
                  <a:pos x="172" y="5"/>
                </a:cxn>
                <a:cxn ang="0">
                  <a:pos x="175" y="8"/>
                </a:cxn>
                <a:cxn ang="0">
                  <a:pos x="175" y="162"/>
                </a:cxn>
                <a:cxn ang="0">
                  <a:pos x="174" y="167"/>
                </a:cxn>
                <a:cxn ang="0">
                  <a:pos x="167" y="173"/>
                </a:cxn>
                <a:cxn ang="0">
                  <a:pos x="163" y="175"/>
                </a:cxn>
                <a:cxn ang="0">
                  <a:pos x="158" y="175"/>
                </a:cxn>
                <a:cxn ang="0">
                  <a:pos x="155" y="173"/>
                </a:cxn>
                <a:cxn ang="0">
                  <a:pos x="154" y="172"/>
                </a:cxn>
                <a:cxn ang="0">
                  <a:pos x="149" y="168"/>
                </a:cxn>
                <a:cxn ang="0">
                  <a:pos x="25" y="43"/>
                </a:cxn>
                <a:cxn ang="0">
                  <a:pos x="25" y="165"/>
                </a:cxn>
                <a:cxn ang="0">
                  <a:pos x="23" y="170"/>
                </a:cxn>
                <a:cxn ang="0">
                  <a:pos x="20" y="172"/>
                </a:cxn>
                <a:cxn ang="0">
                  <a:pos x="17" y="175"/>
                </a:cxn>
                <a:cxn ang="0">
                  <a:pos x="8" y="175"/>
                </a:cxn>
                <a:cxn ang="0">
                  <a:pos x="5" y="172"/>
                </a:cxn>
                <a:cxn ang="0">
                  <a:pos x="2" y="170"/>
                </a:cxn>
                <a:cxn ang="0">
                  <a:pos x="0" y="165"/>
                </a:cxn>
                <a:cxn ang="0">
                  <a:pos x="0" y="12"/>
                </a:cxn>
                <a:cxn ang="0">
                  <a:pos x="4" y="3"/>
                </a:cxn>
                <a:cxn ang="0">
                  <a:pos x="13" y="0"/>
                </a:cxn>
              </a:cxnLst>
              <a:rect l="0" t="0" r="r" b="b"/>
              <a:pathLst>
                <a:path w="175" h="175">
                  <a:moveTo>
                    <a:pt x="13" y="0"/>
                  </a:moveTo>
                  <a:lnTo>
                    <a:pt x="16" y="0"/>
                  </a:lnTo>
                  <a:lnTo>
                    <a:pt x="22" y="3"/>
                  </a:lnTo>
                  <a:lnTo>
                    <a:pt x="25" y="6"/>
                  </a:lnTo>
                  <a:lnTo>
                    <a:pt x="149" y="132"/>
                  </a:lnTo>
                  <a:lnTo>
                    <a:pt x="149" y="8"/>
                  </a:lnTo>
                  <a:lnTo>
                    <a:pt x="155" y="2"/>
                  </a:lnTo>
                  <a:lnTo>
                    <a:pt x="158" y="0"/>
                  </a:lnTo>
                  <a:lnTo>
                    <a:pt x="166" y="0"/>
                  </a:lnTo>
                  <a:lnTo>
                    <a:pt x="170" y="2"/>
                  </a:lnTo>
                  <a:lnTo>
                    <a:pt x="172" y="5"/>
                  </a:lnTo>
                  <a:lnTo>
                    <a:pt x="175" y="8"/>
                  </a:lnTo>
                  <a:lnTo>
                    <a:pt x="175" y="162"/>
                  </a:lnTo>
                  <a:lnTo>
                    <a:pt x="174" y="167"/>
                  </a:lnTo>
                  <a:lnTo>
                    <a:pt x="167" y="173"/>
                  </a:lnTo>
                  <a:lnTo>
                    <a:pt x="163" y="175"/>
                  </a:lnTo>
                  <a:lnTo>
                    <a:pt x="158" y="175"/>
                  </a:lnTo>
                  <a:lnTo>
                    <a:pt x="155" y="173"/>
                  </a:lnTo>
                  <a:lnTo>
                    <a:pt x="154" y="172"/>
                  </a:lnTo>
                  <a:lnTo>
                    <a:pt x="149" y="168"/>
                  </a:lnTo>
                  <a:lnTo>
                    <a:pt x="25" y="43"/>
                  </a:lnTo>
                  <a:lnTo>
                    <a:pt x="25" y="165"/>
                  </a:lnTo>
                  <a:lnTo>
                    <a:pt x="23" y="170"/>
                  </a:lnTo>
                  <a:lnTo>
                    <a:pt x="20" y="172"/>
                  </a:lnTo>
                  <a:lnTo>
                    <a:pt x="17" y="175"/>
                  </a:lnTo>
                  <a:lnTo>
                    <a:pt x="8" y="175"/>
                  </a:lnTo>
                  <a:lnTo>
                    <a:pt x="5" y="172"/>
                  </a:lnTo>
                  <a:lnTo>
                    <a:pt x="2" y="170"/>
                  </a:lnTo>
                  <a:lnTo>
                    <a:pt x="0" y="165"/>
                  </a:lnTo>
                  <a:lnTo>
                    <a:pt x="0" y="12"/>
                  </a:lnTo>
                  <a:lnTo>
                    <a:pt x="4" y="3"/>
                  </a:lnTo>
                  <a:lnTo>
                    <a:pt x="13" y="0"/>
                  </a:lnTo>
                  <a:close/>
                </a:path>
              </a:pathLst>
            </a:custGeom>
            <a:grpFill/>
            <a:ln w="0">
              <a:noFill/>
              <a:prstDash val="solid"/>
              <a:round/>
              <a:headEnd/>
              <a:tailEnd/>
            </a:ln>
          </p:spPr>
          <p:txBody>
            <a:bodyPr/>
            <a:lstStyle/>
            <a:p>
              <a:endParaRPr lang="en-GB"/>
            </a:p>
          </p:txBody>
        </p:sp>
        <p:sp>
          <p:nvSpPr>
            <p:cNvPr id="44" name="Freeform 10"/>
            <p:cNvSpPr>
              <a:spLocks/>
            </p:cNvSpPr>
            <p:nvPr/>
          </p:nvSpPr>
          <p:spPr bwMode="auto">
            <a:xfrm>
              <a:off x="2372" y="1098"/>
              <a:ext cx="137" cy="177"/>
            </a:xfrm>
            <a:custGeom>
              <a:avLst/>
              <a:gdLst/>
              <a:ahLst/>
              <a:cxnLst>
                <a:cxn ang="0">
                  <a:pos x="112" y="0"/>
                </a:cxn>
                <a:cxn ang="0">
                  <a:pos x="129" y="0"/>
                </a:cxn>
                <a:cxn ang="0">
                  <a:pos x="132" y="3"/>
                </a:cxn>
                <a:cxn ang="0">
                  <a:pos x="135" y="4"/>
                </a:cxn>
                <a:cxn ang="0">
                  <a:pos x="137" y="9"/>
                </a:cxn>
                <a:cxn ang="0">
                  <a:pos x="137" y="12"/>
                </a:cxn>
                <a:cxn ang="0">
                  <a:pos x="134" y="21"/>
                </a:cxn>
                <a:cxn ang="0">
                  <a:pos x="124" y="24"/>
                </a:cxn>
                <a:cxn ang="0">
                  <a:pos x="112" y="24"/>
                </a:cxn>
                <a:cxn ang="0">
                  <a:pos x="103" y="27"/>
                </a:cxn>
                <a:cxn ang="0">
                  <a:pos x="94" y="32"/>
                </a:cxn>
                <a:cxn ang="0">
                  <a:pos x="88" y="41"/>
                </a:cxn>
                <a:cxn ang="0">
                  <a:pos x="83" y="53"/>
                </a:cxn>
                <a:cxn ang="0">
                  <a:pos x="81" y="70"/>
                </a:cxn>
                <a:cxn ang="0">
                  <a:pos x="81" y="107"/>
                </a:cxn>
                <a:cxn ang="0">
                  <a:pos x="80" y="130"/>
                </a:cxn>
                <a:cxn ang="0">
                  <a:pos x="72" y="148"/>
                </a:cxn>
                <a:cxn ang="0">
                  <a:pos x="63" y="160"/>
                </a:cxn>
                <a:cxn ang="0">
                  <a:pos x="52" y="169"/>
                </a:cxn>
                <a:cxn ang="0">
                  <a:pos x="39" y="174"/>
                </a:cxn>
                <a:cxn ang="0">
                  <a:pos x="25" y="177"/>
                </a:cxn>
                <a:cxn ang="0">
                  <a:pos x="13" y="177"/>
                </a:cxn>
                <a:cxn ang="0">
                  <a:pos x="3" y="174"/>
                </a:cxn>
                <a:cxn ang="0">
                  <a:pos x="0" y="165"/>
                </a:cxn>
                <a:cxn ang="0">
                  <a:pos x="3" y="156"/>
                </a:cxn>
                <a:cxn ang="0">
                  <a:pos x="13" y="153"/>
                </a:cxn>
                <a:cxn ang="0">
                  <a:pos x="25" y="153"/>
                </a:cxn>
                <a:cxn ang="0">
                  <a:pos x="34" y="150"/>
                </a:cxn>
                <a:cxn ang="0">
                  <a:pos x="43" y="145"/>
                </a:cxn>
                <a:cxn ang="0">
                  <a:pos x="49" y="136"/>
                </a:cxn>
                <a:cxn ang="0">
                  <a:pos x="54" y="124"/>
                </a:cxn>
                <a:cxn ang="0">
                  <a:pos x="55" y="107"/>
                </a:cxn>
                <a:cxn ang="0">
                  <a:pos x="55" y="70"/>
                </a:cxn>
                <a:cxn ang="0">
                  <a:pos x="57" y="47"/>
                </a:cxn>
                <a:cxn ang="0">
                  <a:pos x="65" y="29"/>
                </a:cxn>
                <a:cxn ang="0">
                  <a:pos x="74" y="16"/>
                </a:cxn>
                <a:cxn ang="0">
                  <a:pos x="85" y="7"/>
                </a:cxn>
                <a:cxn ang="0">
                  <a:pos x="98" y="3"/>
                </a:cxn>
                <a:cxn ang="0">
                  <a:pos x="112" y="0"/>
                </a:cxn>
              </a:cxnLst>
              <a:rect l="0" t="0" r="r" b="b"/>
              <a:pathLst>
                <a:path w="137" h="177">
                  <a:moveTo>
                    <a:pt x="112" y="0"/>
                  </a:moveTo>
                  <a:lnTo>
                    <a:pt x="129" y="0"/>
                  </a:lnTo>
                  <a:lnTo>
                    <a:pt x="132" y="3"/>
                  </a:lnTo>
                  <a:lnTo>
                    <a:pt x="135" y="4"/>
                  </a:lnTo>
                  <a:lnTo>
                    <a:pt x="137" y="9"/>
                  </a:lnTo>
                  <a:lnTo>
                    <a:pt x="137" y="12"/>
                  </a:lnTo>
                  <a:lnTo>
                    <a:pt x="134" y="21"/>
                  </a:lnTo>
                  <a:lnTo>
                    <a:pt x="124" y="24"/>
                  </a:lnTo>
                  <a:lnTo>
                    <a:pt x="112" y="24"/>
                  </a:lnTo>
                  <a:lnTo>
                    <a:pt x="103" y="27"/>
                  </a:lnTo>
                  <a:lnTo>
                    <a:pt x="94" y="32"/>
                  </a:lnTo>
                  <a:lnTo>
                    <a:pt x="88" y="41"/>
                  </a:lnTo>
                  <a:lnTo>
                    <a:pt x="83" y="53"/>
                  </a:lnTo>
                  <a:lnTo>
                    <a:pt x="81" y="70"/>
                  </a:lnTo>
                  <a:lnTo>
                    <a:pt x="81" y="107"/>
                  </a:lnTo>
                  <a:lnTo>
                    <a:pt x="80" y="130"/>
                  </a:lnTo>
                  <a:lnTo>
                    <a:pt x="72" y="148"/>
                  </a:lnTo>
                  <a:lnTo>
                    <a:pt x="63" y="160"/>
                  </a:lnTo>
                  <a:lnTo>
                    <a:pt x="52" y="169"/>
                  </a:lnTo>
                  <a:lnTo>
                    <a:pt x="39" y="174"/>
                  </a:lnTo>
                  <a:lnTo>
                    <a:pt x="25" y="177"/>
                  </a:lnTo>
                  <a:lnTo>
                    <a:pt x="13" y="177"/>
                  </a:lnTo>
                  <a:lnTo>
                    <a:pt x="3" y="174"/>
                  </a:lnTo>
                  <a:lnTo>
                    <a:pt x="0" y="165"/>
                  </a:lnTo>
                  <a:lnTo>
                    <a:pt x="3" y="156"/>
                  </a:lnTo>
                  <a:lnTo>
                    <a:pt x="13" y="153"/>
                  </a:lnTo>
                  <a:lnTo>
                    <a:pt x="25" y="153"/>
                  </a:lnTo>
                  <a:lnTo>
                    <a:pt x="34" y="150"/>
                  </a:lnTo>
                  <a:lnTo>
                    <a:pt x="43" y="145"/>
                  </a:lnTo>
                  <a:lnTo>
                    <a:pt x="49" y="136"/>
                  </a:lnTo>
                  <a:lnTo>
                    <a:pt x="54" y="124"/>
                  </a:lnTo>
                  <a:lnTo>
                    <a:pt x="55" y="107"/>
                  </a:lnTo>
                  <a:lnTo>
                    <a:pt x="55" y="70"/>
                  </a:lnTo>
                  <a:lnTo>
                    <a:pt x="57" y="47"/>
                  </a:lnTo>
                  <a:lnTo>
                    <a:pt x="65" y="29"/>
                  </a:lnTo>
                  <a:lnTo>
                    <a:pt x="74" y="16"/>
                  </a:lnTo>
                  <a:lnTo>
                    <a:pt x="85" y="7"/>
                  </a:lnTo>
                  <a:lnTo>
                    <a:pt x="98" y="3"/>
                  </a:lnTo>
                  <a:lnTo>
                    <a:pt x="112" y="0"/>
                  </a:lnTo>
                  <a:close/>
                </a:path>
              </a:pathLst>
            </a:custGeom>
            <a:grpFill/>
            <a:ln w="0">
              <a:noFill/>
              <a:prstDash val="solid"/>
              <a:round/>
              <a:headEnd/>
              <a:tailEnd/>
            </a:ln>
          </p:spPr>
          <p:txBody>
            <a:bodyPr/>
            <a:lstStyle/>
            <a:p>
              <a:endParaRPr lang="en-GB"/>
            </a:p>
          </p:txBody>
        </p:sp>
        <p:sp>
          <p:nvSpPr>
            <p:cNvPr id="45" name="Freeform 11"/>
            <p:cNvSpPr>
              <a:spLocks/>
            </p:cNvSpPr>
            <p:nvPr/>
          </p:nvSpPr>
          <p:spPr bwMode="auto">
            <a:xfrm>
              <a:off x="2585" y="1101"/>
              <a:ext cx="179" cy="173"/>
            </a:xfrm>
            <a:custGeom>
              <a:avLst/>
              <a:gdLst/>
              <a:ahLst/>
              <a:cxnLst>
                <a:cxn ang="0">
                  <a:pos x="14" y="0"/>
                </a:cxn>
                <a:cxn ang="0">
                  <a:pos x="166" y="0"/>
                </a:cxn>
                <a:cxn ang="0">
                  <a:pos x="172" y="1"/>
                </a:cxn>
                <a:cxn ang="0">
                  <a:pos x="175" y="3"/>
                </a:cxn>
                <a:cxn ang="0">
                  <a:pos x="178" y="6"/>
                </a:cxn>
                <a:cxn ang="0">
                  <a:pos x="179" y="10"/>
                </a:cxn>
                <a:cxn ang="0">
                  <a:pos x="179" y="15"/>
                </a:cxn>
                <a:cxn ang="0">
                  <a:pos x="173" y="21"/>
                </a:cxn>
                <a:cxn ang="0">
                  <a:pos x="170" y="23"/>
                </a:cxn>
                <a:cxn ang="0">
                  <a:pos x="103" y="23"/>
                </a:cxn>
                <a:cxn ang="0">
                  <a:pos x="103" y="160"/>
                </a:cxn>
                <a:cxn ang="0">
                  <a:pos x="101" y="165"/>
                </a:cxn>
                <a:cxn ang="0">
                  <a:pos x="95" y="171"/>
                </a:cxn>
                <a:cxn ang="0">
                  <a:pos x="89" y="173"/>
                </a:cxn>
                <a:cxn ang="0">
                  <a:pos x="84" y="171"/>
                </a:cxn>
                <a:cxn ang="0">
                  <a:pos x="80" y="168"/>
                </a:cxn>
                <a:cxn ang="0">
                  <a:pos x="78" y="165"/>
                </a:cxn>
                <a:cxn ang="0">
                  <a:pos x="77" y="160"/>
                </a:cxn>
                <a:cxn ang="0">
                  <a:pos x="77" y="23"/>
                </a:cxn>
                <a:cxn ang="0">
                  <a:pos x="9" y="23"/>
                </a:cxn>
                <a:cxn ang="0">
                  <a:pos x="6" y="21"/>
                </a:cxn>
                <a:cxn ang="0">
                  <a:pos x="0" y="15"/>
                </a:cxn>
                <a:cxn ang="0">
                  <a:pos x="0" y="10"/>
                </a:cxn>
                <a:cxn ang="0">
                  <a:pos x="2" y="6"/>
                </a:cxn>
                <a:cxn ang="0">
                  <a:pos x="5" y="3"/>
                </a:cxn>
                <a:cxn ang="0">
                  <a:pos x="8" y="1"/>
                </a:cxn>
                <a:cxn ang="0">
                  <a:pos x="14" y="0"/>
                </a:cxn>
              </a:cxnLst>
              <a:rect l="0" t="0" r="r" b="b"/>
              <a:pathLst>
                <a:path w="179" h="173">
                  <a:moveTo>
                    <a:pt x="14" y="0"/>
                  </a:moveTo>
                  <a:lnTo>
                    <a:pt x="166" y="0"/>
                  </a:lnTo>
                  <a:lnTo>
                    <a:pt x="172" y="1"/>
                  </a:lnTo>
                  <a:lnTo>
                    <a:pt x="175" y="3"/>
                  </a:lnTo>
                  <a:lnTo>
                    <a:pt x="178" y="6"/>
                  </a:lnTo>
                  <a:lnTo>
                    <a:pt x="179" y="10"/>
                  </a:lnTo>
                  <a:lnTo>
                    <a:pt x="179" y="15"/>
                  </a:lnTo>
                  <a:lnTo>
                    <a:pt x="173" y="21"/>
                  </a:lnTo>
                  <a:lnTo>
                    <a:pt x="170" y="23"/>
                  </a:lnTo>
                  <a:lnTo>
                    <a:pt x="103" y="23"/>
                  </a:lnTo>
                  <a:lnTo>
                    <a:pt x="103" y="160"/>
                  </a:lnTo>
                  <a:lnTo>
                    <a:pt x="101" y="165"/>
                  </a:lnTo>
                  <a:lnTo>
                    <a:pt x="95" y="171"/>
                  </a:lnTo>
                  <a:lnTo>
                    <a:pt x="89" y="173"/>
                  </a:lnTo>
                  <a:lnTo>
                    <a:pt x="84" y="171"/>
                  </a:lnTo>
                  <a:lnTo>
                    <a:pt x="80" y="168"/>
                  </a:lnTo>
                  <a:lnTo>
                    <a:pt x="78" y="165"/>
                  </a:lnTo>
                  <a:lnTo>
                    <a:pt x="77" y="160"/>
                  </a:lnTo>
                  <a:lnTo>
                    <a:pt x="77" y="23"/>
                  </a:lnTo>
                  <a:lnTo>
                    <a:pt x="9" y="23"/>
                  </a:lnTo>
                  <a:lnTo>
                    <a:pt x="6" y="21"/>
                  </a:lnTo>
                  <a:lnTo>
                    <a:pt x="0" y="15"/>
                  </a:lnTo>
                  <a:lnTo>
                    <a:pt x="0" y="10"/>
                  </a:lnTo>
                  <a:lnTo>
                    <a:pt x="2" y="6"/>
                  </a:lnTo>
                  <a:lnTo>
                    <a:pt x="5" y="3"/>
                  </a:lnTo>
                  <a:lnTo>
                    <a:pt x="8" y="1"/>
                  </a:lnTo>
                  <a:lnTo>
                    <a:pt x="14" y="0"/>
                  </a:lnTo>
                  <a:close/>
                </a:path>
              </a:pathLst>
            </a:custGeom>
            <a:grpFill/>
            <a:ln w="0">
              <a:noFill/>
              <a:prstDash val="solid"/>
              <a:round/>
              <a:headEnd/>
              <a:tailEnd/>
            </a:ln>
          </p:spPr>
          <p:txBody>
            <a:bodyPr/>
            <a:lstStyle/>
            <a:p>
              <a:endParaRPr lang="en-GB"/>
            </a:p>
          </p:txBody>
        </p:sp>
        <p:sp>
          <p:nvSpPr>
            <p:cNvPr id="46" name="Freeform 12"/>
            <p:cNvSpPr>
              <a:spLocks/>
            </p:cNvSpPr>
            <p:nvPr/>
          </p:nvSpPr>
          <p:spPr bwMode="auto">
            <a:xfrm>
              <a:off x="2875" y="1101"/>
              <a:ext cx="147" cy="171"/>
            </a:xfrm>
            <a:custGeom>
              <a:avLst/>
              <a:gdLst/>
              <a:ahLst/>
              <a:cxnLst>
                <a:cxn ang="0">
                  <a:pos x="9" y="0"/>
                </a:cxn>
                <a:cxn ang="0">
                  <a:pos x="134" y="0"/>
                </a:cxn>
                <a:cxn ang="0">
                  <a:pos x="144" y="3"/>
                </a:cxn>
                <a:cxn ang="0">
                  <a:pos x="145" y="6"/>
                </a:cxn>
                <a:cxn ang="0">
                  <a:pos x="147" y="10"/>
                </a:cxn>
                <a:cxn ang="0">
                  <a:pos x="144" y="20"/>
                </a:cxn>
                <a:cxn ang="0">
                  <a:pos x="134" y="23"/>
                </a:cxn>
                <a:cxn ang="0">
                  <a:pos x="26" y="23"/>
                </a:cxn>
                <a:cxn ang="0">
                  <a:pos x="26" y="72"/>
                </a:cxn>
                <a:cxn ang="0">
                  <a:pos x="113" y="72"/>
                </a:cxn>
                <a:cxn ang="0">
                  <a:pos x="116" y="73"/>
                </a:cxn>
                <a:cxn ang="0">
                  <a:pos x="122" y="79"/>
                </a:cxn>
                <a:cxn ang="0">
                  <a:pos x="122" y="84"/>
                </a:cxn>
                <a:cxn ang="0">
                  <a:pos x="121" y="88"/>
                </a:cxn>
                <a:cxn ang="0">
                  <a:pos x="115" y="95"/>
                </a:cxn>
                <a:cxn ang="0">
                  <a:pos x="108" y="96"/>
                </a:cxn>
                <a:cxn ang="0">
                  <a:pos x="26" y="96"/>
                </a:cxn>
                <a:cxn ang="0">
                  <a:pos x="26" y="148"/>
                </a:cxn>
                <a:cxn ang="0">
                  <a:pos x="134" y="148"/>
                </a:cxn>
                <a:cxn ang="0">
                  <a:pos x="144" y="151"/>
                </a:cxn>
                <a:cxn ang="0">
                  <a:pos x="147" y="160"/>
                </a:cxn>
                <a:cxn ang="0">
                  <a:pos x="145" y="165"/>
                </a:cxn>
                <a:cxn ang="0">
                  <a:pos x="144" y="168"/>
                </a:cxn>
                <a:cxn ang="0">
                  <a:pos x="134" y="171"/>
                </a:cxn>
                <a:cxn ang="0">
                  <a:pos x="9" y="171"/>
                </a:cxn>
                <a:cxn ang="0">
                  <a:pos x="3" y="170"/>
                </a:cxn>
                <a:cxn ang="0">
                  <a:pos x="3" y="166"/>
                </a:cxn>
                <a:cxn ang="0">
                  <a:pos x="0" y="163"/>
                </a:cxn>
                <a:cxn ang="0">
                  <a:pos x="0" y="7"/>
                </a:cxn>
                <a:cxn ang="0">
                  <a:pos x="3" y="4"/>
                </a:cxn>
                <a:cxn ang="0">
                  <a:pos x="3" y="1"/>
                </a:cxn>
                <a:cxn ang="0">
                  <a:pos x="9" y="0"/>
                </a:cxn>
              </a:cxnLst>
              <a:rect l="0" t="0" r="r" b="b"/>
              <a:pathLst>
                <a:path w="147" h="171">
                  <a:moveTo>
                    <a:pt x="9" y="0"/>
                  </a:moveTo>
                  <a:lnTo>
                    <a:pt x="134" y="0"/>
                  </a:lnTo>
                  <a:lnTo>
                    <a:pt x="144" y="3"/>
                  </a:lnTo>
                  <a:lnTo>
                    <a:pt x="145" y="6"/>
                  </a:lnTo>
                  <a:lnTo>
                    <a:pt x="147" y="10"/>
                  </a:lnTo>
                  <a:lnTo>
                    <a:pt x="144" y="20"/>
                  </a:lnTo>
                  <a:lnTo>
                    <a:pt x="134" y="23"/>
                  </a:lnTo>
                  <a:lnTo>
                    <a:pt x="26" y="23"/>
                  </a:lnTo>
                  <a:lnTo>
                    <a:pt x="26" y="72"/>
                  </a:lnTo>
                  <a:lnTo>
                    <a:pt x="113" y="72"/>
                  </a:lnTo>
                  <a:lnTo>
                    <a:pt x="116" y="73"/>
                  </a:lnTo>
                  <a:lnTo>
                    <a:pt x="122" y="79"/>
                  </a:lnTo>
                  <a:lnTo>
                    <a:pt x="122" y="84"/>
                  </a:lnTo>
                  <a:lnTo>
                    <a:pt x="121" y="88"/>
                  </a:lnTo>
                  <a:lnTo>
                    <a:pt x="115" y="95"/>
                  </a:lnTo>
                  <a:lnTo>
                    <a:pt x="108" y="96"/>
                  </a:lnTo>
                  <a:lnTo>
                    <a:pt x="26" y="96"/>
                  </a:lnTo>
                  <a:lnTo>
                    <a:pt x="26" y="148"/>
                  </a:lnTo>
                  <a:lnTo>
                    <a:pt x="134" y="148"/>
                  </a:lnTo>
                  <a:lnTo>
                    <a:pt x="144" y="151"/>
                  </a:lnTo>
                  <a:lnTo>
                    <a:pt x="147" y="160"/>
                  </a:lnTo>
                  <a:lnTo>
                    <a:pt x="145" y="165"/>
                  </a:lnTo>
                  <a:lnTo>
                    <a:pt x="144" y="168"/>
                  </a:lnTo>
                  <a:lnTo>
                    <a:pt x="134" y="171"/>
                  </a:lnTo>
                  <a:lnTo>
                    <a:pt x="9" y="171"/>
                  </a:lnTo>
                  <a:lnTo>
                    <a:pt x="3" y="170"/>
                  </a:lnTo>
                  <a:lnTo>
                    <a:pt x="3" y="166"/>
                  </a:lnTo>
                  <a:lnTo>
                    <a:pt x="0" y="163"/>
                  </a:lnTo>
                  <a:lnTo>
                    <a:pt x="0" y="7"/>
                  </a:lnTo>
                  <a:lnTo>
                    <a:pt x="3" y="4"/>
                  </a:lnTo>
                  <a:lnTo>
                    <a:pt x="3" y="1"/>
                  </a:lnTo>
                  <a:lnTo>
                    <a:pt x="9" y="0"/>
                  </a:lnTo>
                  <a:close/>
                </a:path>
              </a:pathLst>
            </a:custGeom>
            <a:grpFill/>
            <a:ln w="0">
              <a:noFill/>
              <a:prstDash val="solid"/>
              <a:round/>
              <a:headEnd/>
              <a:tailEnd/>
            </a:ln>
          </p:spPr>
          <p:txBody>
            <a:bodyPr/>
            <a:lstStyle/>
            <a:p>
              <a:endParaRPr lang="en-GB"/>
            </a:p>
          </p:txBody>
        </p:sp>
        <p:sp>
          <p:nvSpPr>
            <p:cNvPr id="47" name="Freeform 13"/>
            <p:cNvSpPr>
              <a:spLocks/>
            </p:cNvSpPr>
            <p:nvPr/>
          </p:nvSpPr>
          <p:spPr bwMode="auto">
            <a:xfrm>
              <a:off x="3147" y="1101"/>
              <a:ext cx="149" cy="171"/>
            </a:xfrm>
            <a:custGeom>
              <a:avLst/>
              <a:gdLst/>
              <a:ahLst/>
              <a:cxnLst>
                <a:cxn ang="0">
                  <a:pos x="9" y="0"/>
                </a:cxn>
                <a:cxn ang="0">
                  <a:pos x="14" y="0"/>
                </a:cxn>
                <a:cxn ang="0">
                  <a:pos x="23" y="3"/>
                </a:cxn>
                <a:cxn ang="0">
                  <a:pos x="25" y="6"/>
                </a:cxn>
                <a:cxn ang="0">
                  <a:pos x="26" y="10"/>
                </a:cxn>
                <a:cxn ang="0">
                  <a:pos x="26" y="148"/>
                </a:cxn>
                <a:cxn ang="0">
                  <a:pos x="140" y="148"/>
                </a:cxn>
                <a:cxn ang="0">
                  <a:pos x="143" y="150"/>
                </a:cxn>
                <a:cxn ang="0">
                  <a:pos x="149" y="156"/>
                </a:cxn>
                <a:cxn ang="0">
                  <a:pos x="149" y="160"/>
                </a:cxn>
                <a:cxn ang="0">
                  <a:pos x="147" y="165"/>
                </a:cxn>
                <a:cxn ang="0">
                  <a:pos x="144" y="168"/>
                </a:cxn>
                <a:cxn ang="0">
                  <a:pos x="141" y="170"/>
                </a:cxn>
                <a:cxn ang="0">
                  <a:pos x="135" y="171"/>
                </a:cxn>
                <a:cxn ang="0">
                  <a:pos x="9" y="171"/>
                </a:cxn>
                <a:cxn ang="0">
                  <a:pos x="6" y="170"/>
                </a:cxn>
                <a:cxn ang="0">
                  <a:pos x="0" y="163"/>
                </a:cxn>
                <a:cxn ang="0">
                  <a:pos x="0" y="7"/>
                </a:cxn>
                <a:cxn ang="0">
                  <a:pos x="6" y="1"/>
                </a:cxn>
                <a:cxn ang="0">
                  <a:pos x="9" y="0"/>
                </a:cxn>
              </a:cxnLst>
              <a:rect l="0" t="0" r="r" b="b"/>
              <a:pathLst>
                <a:path w="149" h="171">
                  <a:moveTo>
                    <a:pt x="9" y="0"/>
                  </a:moveTo>
                  <a:lnTo>
                    <a:pt x="14" y="0"/>
                  </a:lnTo>
                  <a:lnTo>
                    <a:pt x="23" y="3"/>
                  </a:lnTo>
                  <a:lnTo>
                    <a:pt x="25" y="6"/>
                  </a:lnTo>
                  <a:lnTo>
                    <a:pt x="26" y="10"/>
                  </a:lnTo>
                  <a:lnTo>
                    <a:pt x="26" y="148"/>
                  </a:lnTo>
                  <a:lnTo>
                    <a:pt x="140" y="148"/>
                  </a:lnTo>
                  <a:lnTo>
                    <a:pt x="143" y="150"/>
                  </a:lnTo>
                  <a:lnTo>
                    <a:pt x="149" y="156"/>
                  </a:lnTo>
                  <a:lnTo>
                    <a:pt x="149" y="160"/>
                  </a:lnTo>
                  <a:lnTo>
                    <a:pt x="147" y="165"/>
                  </a:lnTo>
                  <a:lnTo>
                    <a:pt x="144" y="168"/>
                  </a:lnTo>
                  <a:lnTo>
                    <a:pt x="141" y="170"/>
                  </a:lnTo>
                  <a:lnTo>
                    <a:pt x="135" y="171"/>
                  </a:lnTo>
                  <a:lnTo>
                    <a:pt x="9" y="171"/>
                  </a:lnTo>
                  <a:lnTo>
                    <a:pt x="6" y="170"/>
                  </a:lnTo>
                  <a:lnTo>
                    <a:pt x="0" y="163"/>
                  </a:lnTo>
                  <a:lnTo>
                    <a:pt x="0" y="7"/>
                  </a:lnTo>
                  <a:lnTo>
                    <a:pt x="6" y="1"/>
                  </a:lnTo>
                  <a:lnTo>
                    <a:pt x="9" y="0"/>
                  </a:lnTo>
                  <a:close/>
                </a:path>
              </a:pathLst>
            </a:custGeom>
            <a:grpFill/>
            <a:ln w="0">
              <a:noFill/>
              <a:prstDash val="solid"/>
              <a:round/>
              <a:headEnd/>
              <a:tailEnd/>
            </a:ln>
          </p:spPr>
          <p:txBody>
            <a:bodyPr/>
            <a:lstStyle/>
            <a:p>
              <a:endParaRPr lang="en-GB"/>
            </a:p>
          </p:txBody>
        </p:sp>
        <p:sp>
          <p:nvSpPr>
            <p:cNvPr id="48" name="Freeform 14"/>
            <p:cNvSpPr>
              <a:spLocks/>
            </p:cNvSpPr>
            <p:nvPr/>
          </p:nvSpPr>
          <p:spPr bwMode="auto">
            <a:xfrm>
              <a:off x="3395" y="1101"/>
              <a:ext cx="147" cy="171"/>
            </a:xfrm>
            <a:custGeom>
              <a:avLst/>
              <a:gdLst/>
              <a:ahLst/>
              <a:cxnLst>
                <a:cxn ang="0">
                  <a:pos x="13" y="0"/>
                </a:cxn>
                <a:cxn ang="0">
                  <a:pos x="22" y="3"/>
                </a:cxn>
                <a:cxn ang="0">
                  <a:pos x="23" y="6"/>
                </a:cxn>
                <a:cxn ang="0">
                  <a:pos x="25" y="10"/>
                </a:cxn>
                <a:cxn ang="0">
                  <a:pos x="25" y="148"/>
                </a:cxn>
                <a:cxn ang="0">
                  <a:pos x="135" y="148"/>
                </a:cxn>
                <a:cxn ang="0">
                  <a:pos x="144" y="151"/>
                </a:cxn>
                <a:cxn ang="0">
                  <a:pos x="147" y="160"/>
                </a:cxn>
                <a:cxn ang="0">
                  <a:pos x="146" y="165"/>
                </a:cxn>
                <a:cxn ang="0">
                  <a:pos x="144" y="168"/>
                </a:cxn>
                <a:cxn ang="0">
                  <a:pos x="135" y="171"/>
                </a:cxn>
                <a:cxn ang="0">
                  <a:pos x="13" y="171"/>
                </a:cxn>
                <a:cxn ang="0">
                  <a:pos x="3" y="168"/>
                </a:cxn>
                <a:cxn ang="0">
                  <a:pos x="0" y="159"/>
                </a:cxn>
                <a:cxn ang="0">
                  <a:pos x="0" y="12"/>
                </a:cxn>
                <a:cxn ang="0">
                  <a:pos x="3" y="3"/>
                </a:cxn>
                <a:cxn ang="0">
                  <a:pos x="13" y="0"/>
                </a:cxn>
              </a:cxnLst>
              <a:rect l="0" t="0" r="r" b="b"/>
              <a:pathLst>
                <a:path w="147" h="171">
                  <a:moveTo>
                    <a:pt x="13" y="0"/>
                  </a:moveTo>
                  <a:lnTo>
                    <a:pt x="22" y="3"/>
                  </a:lnTo>
                  <a:lnTo>
                    <a:pt x="23" y="6"/>
                  </a:lnTo>
                  <a:lnTo>
                    <a:pt x="25" y="10"/>
                  </a:lnTo>
                  <a:lnTo>
                    <a:pt x="25" y="148"/>
                  </a:lnTo>
                  <a:lnTo>
                    <a:pt x="135" y="148"/>
                  </a:lnTo>
                  <a:lnTo>
                    <a:pt x="144" y="151"/>
                  </a:lnTo>
                  <a:lnTo>
                    <a:pt x="147" y="160"/>
                  </a:lnTo>
                  <a:lnTo>
                    <a:pt x="146" y="165"/>
                  </a:lnTo>
                  <a:lnTo>
                    <a:pt x="144" y="168"/>
                  </a:lnTo>
                  <a:lnTo>
                    <a:pt x="135" y="171"/>
                  </a:lnTo>
                  <a:lnTo>
                    <a:pt x="13" y="171"/>
                  </a:lnTo>
                  <a:lnTo>
                    <a:pt x="3" y="168"/>
                  </a:lnTo>
                  <a:lnTo>
                    <a:pt x="0" y="159"/>
                  </a:lnTo>
                  <a:lnTo>
                    <a:pt x="0" y="12"/>
                  </a:lnTo>
                  <a:lnTo>
                    <a:pt x="3" y="3"/>
                  </a:lnTo>
                  <a:lnTo>
                    <a:pt x="13" y="0"/>
                  </a:lnTo>
                  <a:close/>
                </a:path>
              </a:pathLst>
            </a:custGeom>
            <a:grpFill/>
            <a:ln w="0">
              <a:noFill/>
              <a:prstDash val="solid"/>
              <a:round/>
              <a:headEnd/>
              <a:tailEnd/>
            </a:ln>
          </p:spPr>
          <p:txBody>
            <a:bodyPr/>
            <a:lstStyle/>
            <a:p>
              <a:endParaRPr lang="en-GB"/>
            </a:p>
          </p:txBody>
        </p:sp>
        <p:sp>
          <p:nvSpPr>
            <p:cNvPr id="49" name="Freeform 15"/>
            <p:cNvSpPr>
              <a:spLocks noEditPoints="1"/>
            </p:cNvSpPr>
            <p:nvPr/>
          </p:nvSpPr>
          <p:spPr bwMode="auto">
            <a:xfrm>
              <a:off x="3593" y="1099"/>
              <a:ext cx="179" cy="175"/>
            </a:xfrm>
            <a:custGeom>
              <a:avLst/>
              <a:gdLst/>
              <a:ahLst/>
              <a:cxnLst>
                <a:cxn ang="0">
                  <a:pos x="155" y="43"/>
                </a:cxn>
                <a:cxn ang="0">
                  <a:pos x="98" y="98"/>
                </a:cxn>
                <a:cxn ang="0">
                  <a:pos x="155" y="98"/>
                </a:cxn>
                <a:cxn ang="0">
                  <a:pos x="155" y="43"/>
                </a:cxn>
                <a:cxn ang="0">
                  <a:pos x="164" y="0"/>
                </a:cxn>
                <a:cxn ang="0">
                  <a:pos x="170" y="0"/>
                </a:cxn>
                <a:cxn ang="0">
                  <a:pos x="174" y="2"/>
                </a:cxn>
                <a:cxn ang="0">
                  <a:pos x="176" y="5"/>
                </a:cxn>
                <a:cxn ang="0">
                  <a:pos x="179" y="8"/>
                </a:cxn>
                <a:cxn ang="0">
                  <a:pos x="179" y="162"/>
                </a:cxn>
                <a:cxn ang="0">
                  <a:pos x="178" y="167"/>
                </a:cxn>
                <a:cxn ang="0">
                  <a:pos x="176" y="170"/>
                </a:cxn>
                <a:cxn ang="0">
                  <a:pos x="171" y="173"/>
                </a:cxn>
                <a:cxn ang="0">
                  <a:pos x="167" y="175"/>
                </a:cxn>
                <a:cxn ang="0">
                  <a:pos x="162" y="175"/>
                </a:cxn>
                <a:cxn ang="0">
                  <a:pos x="159" y="172"/>
                </a:cxn>
                <a:cxn ang="0">
                  <a:pos x="156" y="170"/>
                </a:cxn>
                <a:cxn ang="0">
                  <a:pos x="155" y="165"/>
                </a:cxn>
                <a:cxn ang="0">
                  <a:pos x="155" y="123"/>
                </a:cxn>
                <a:cxn ang="0">
                  <a:pos x="72" y="123"/>
                </a:cxn>
                <a:cxn ang="0">
                  <a:pos x="24" y="168"/>
                </a:cxn>
                <a:cxn ang="0">
                  <a:pos x="21" y="172"/>
                </a:cxn>
                <a:cxn ang="0">
                  <a:pos x="15" y="175"/>
                </a:cxn>
                <a:cxn ang="0">
                  <a:pos x="8" y="175"/>
                </a:cxn>
                <a:cxn ang="0">
                  <a:pos x="4" y="172"/>
                </a:cxn>
                <a:cxn ang="0">
                  <a:pos x="1" y="170"/>
                </a:cxn>
                <a:cxn ang="0">
                  <a:pos x="0" y="165"/>
                </a:cxn>
                <a:cxn ang="0">
                  <a:pos x="0" y="162"/>
                </a:cxn>
                <a:cxn ang="0">
                  <a:pos x="3" y="153"/>
                </a:cxn>
                <a:cxn ang="0">
                  <a:pos x="155" y="6"/>
                </a:cxn>
                <a:cxn ang="0">
                  <a:pos x="158" y="3"/>
                </a:cxn>
                <a:cxn ang="0">
                  <a:pos x="164" y="0"/>
                </a:cxn>
              </a:cxnLst>
              <a:rect l="0" t="0" r="r" b="b"/>
              <a:pathLst>
                <a:path w="179" h="175">
                  <a:moveTo>
                    <a:pt x="155" y="43"/>
                  </a:moveTo>
                  <a:lnTo>
                    <a:pt x="98" y="98"/>
                  </a:lnTo>
                  <a:lnTo>
                    <a:pt x="155" y="98"/>
                  </a:lnTo>
                  <a:lnTo>
                    <a:pt x="155" y="43"/>
                  </a:lnTo>
                  <a:close/>
                  <a:moveTo>
                    <a:pt x="164" y="0"/>
                  </a:moveTo>
                  <a:lnTo>
                    <a:pt x="170" y="0"/>
                  </a:lnTo>
                  <a:lnTo>
                    <a:pt x="174" y="2"/>
                  </a:lnTo>
                  <a:lnTo>
                    <a:pt x="176" y="5"/>
                  </a:lnTo>
                  <a:lnTo>
                    <a:pt x="179" y="8"/>
                  </a:lnTo>
                  <a:lnTo>
                    <a:pt x="179" y="162"/>
                  </a:lnTo>
                  <a:lnTo>
                    <a:pt x="178" y="167"/>
                  </a:lnTo>
                  <a:lnTo>
                    <a:pt x="176" y="170"/>
                  </a:lnTo>
                  <a:lnTo>
                    <a:pt x="171" y="173"/>
                  </a:lnTo>
                  <a:lnTo>
                    <a:pt x="167" y="175"/>
                  </a:lnTo>
                  <a:lnTo>
                    <a:pt x="162" y="175"/>
                  </a:lnTo>
                  <a:lnTo>
                    <a:pt x="159" y="172"/>
                  </a:lnTo>
                  <a:lnTo>
                    <a:pt x="156" y="170"/>
                  </a:lnTo>
                  <a:lnTo>
                    <a:pt x="155" y="165"/>
                  </a:lnTo>
                  <a:lnTo>
                    <a:pt x="155" y="123"/>
                  </a:lnTo>
                  <a:lnTo>
                    <a:pt x="72" y="123"/>
                  </a:lnTo>
                  <a:lnTo>
                    <a:pt x="24" y="168"/>
                  </a:lnTo>
                  <a:lnTo>
                    <a:pt x="21" y="172"/>
                  </a:lnTo>
                  <a:lnTo>
                    <a:pt x="15" y="175"/>
                  </a:lnTo>
                  <a:lnTo>
                    <a:pt x="8" y="175"/>
                  </a:lnTo>
                  <a:lnTo>
                    <a:pt x="4" y="172"/>
                  </a:lnTo>
                  <a:lnTo>
                    <a:pt x="1" y="170"/>
                  </a:lnTo>
                  <a:lnTo>
                    <a:pt x="0" y="165"/>
                  </a:lnTo>
                  <a:lnTo>
                    <a:pt x="0" y="162"/>
                  </a:lnTo>
                  <a:lnTo>
                    <a:pt x="3" y="153"/>
                  </a:lnTo>
                  <a:lnTo>
                    <a:pt x="155" y="6"/>
                  </a:lnTo>
                  <a:lnTo>
                    <a:pt x="158" y="3"/>
                  </a:lnTo>
                  <a:lnTo>
                    <a:pt x="164" y="0"/>
                  </a:lnTo>
                  <a:close/>
                </a:path>
              </a:pathLst>
            </a:custGeom>
            <a:grpFill/>
            <a:ln w="0">
              <a:noFill/>
              <a:prstDash val="solid"/>
              <a:round/>
              <a:headEnd/>
              <a:tailEnd/>
            </a:ln>
          </p:spPr>
          <p:txBody>
            <a:bodyPr/>
            <a:lstStyle/>
            <a:p>
              <a:endParaRPr lang="en-GB"/>
            </a:p>
          </p:txBody>
        </p:sp>
        <p:sp>
          <p:nvSpPr>
            <p:cNvPr id="50" name="Freeform 16"/>
            <p:cNvSpPr>
              <a:spLocks noEditPoints="1"/>
            </p:cNvSpPr>
            <p:nvPr/>
          </p:nvSpPr>
          <p:spPr bwMode="auto">
            <a:xfrm>
              <a:off x="3893" y="1101"/>
              <a:ext cx="153" cy="173"/>
            </a:xfrm>
            <a:custGeom>
              <a:avLst/>
              <a:gdLst/>
              <a:ahLst/>
              <a:cxnLst>
                <a:cxn ang="0">
                  <a:pos x="25" y="23"/>
                </a:cxn>
                <a:cxn ang="0">
                  <a:pos x="25" y="81"/>
                </a:cxn>
                <a:cxn ang="0">
                  <a:pos x="92" y="81"/>
                </a:cxn>
                <a:cxn ang="0">
                  <a:pos x="104" y="79"/>
                </a:cxn>
                <a:cxn ang="0">
                  <a:pos x="115" y="73"/>
                </a:cxn>
                <a:cxn ang="0">
                  <a:pos x="121" y="64"/>
                </a:cxn>
                <a:cxn ang="0">
                  <a:pos x="123" y="52"/>
                </a:cxn>
                <a:cxn ang="0">
                  <a:pos x="121" y="39"/>
                </a:cxn>
                <a:cxn ang="0">
                  <a:pos x="115" y="30"/>
                </a:cxn>
                <a:cxn ang="0">
                  <a:pos x="104" y="24"/>
                </a:cxn>
                <a:cxn ang="0">
                  <a:pos x="92" y="23"/>
                </a:cxn>
                <a:cxn ang="0">
                  <a:pos x="25" y="23"/>
                </a:cxn>
                <a:cxn ang="0">
                  <a:pos x="9" y="0"/>
                </a:cxn>
                <a:cxn ang="0">
                  <a:pos x="92" y="0"/>
                </a:cxn>
                <a:cxn ang="0">
                  <a:pos x="109" y="3"/>
                </a:cxn>
                <a:cxn ang="0">
                  <a:pos x="124" y="9"/>
                </a:cxn>
                <a:cxn ang="0">
                  <a:pos x="136" y="20"/>
                </a:cxn>
                <a:cxn ang="0">
                  <a:pos x="144" y="35"/>
                </a:cxn>
                <a:cxn ang="0">
                  <a:pos x="147" y="52"/>
                </a:cxn>
                <a:cxn ang="0">
                  <a:pos x="144" y="70"/>
                </a:cxn>
                <a:cxn ang="0">
                  <a:pos x="135" y="87"/>
                </a:cxn>
                <a:cxn ang="0">
                  <a:pos x="121" y="98"/>
                </a:cxn>
                <a:cxn ang="0">
                  <a:pos x="103" y="104"/>
                </a:cxn>
                <a:cxn ang="0">
                  <a:pos x="149" y="153"/>
                </a:cxn>
                <a:cxn ang="0">
                  <a:pos x="152" y="156"/>
                </a:cxn>
                <a:cxn ang="0">
                  <a:pos x="153" y="159"/>
                </a:cxn>
                <a:cxn ang="0">
                  <a:pos x="153" y="163"/>
                </a:cxn>
                <a:cxn ang="0">
                  <a:pos x="150" y="170"/>
                </a:cxn>
                <a:cxn ang="0">
                  <a:pos x="147" y="171"/>
                </a:cxn>
                <a:cxn ang="0">
                  <a:pos x="142" y="173"/>
                </a:cxn>
                <a:cxn ang="0">
                  <a:pos x="138" y="173"/>
                </a:cxn>
                <a:cxn ang="0">
                  <a:pos x="133" y="171"/>
                </a:cxn>
                <a:cxn ang="0">
                  <a:pos x="130" y="168"/>
                </a:cxn>
                <a:cxn ang="0">
                  <a:pos x="71" y="105"/>
                </a:cxn>
                <a:cxn ang="0">
                  <a:pos x="25" y="105"/>
                </a:cxn>
                <a:cxn ang="0">
                  <a:pos x="25" y="160"/>
                </a:cxn>
                <a:cxn ang="0">
                  <a:pos x="22" y="170"/>
                </a:cxn>
                <a:cxn ang="0">
                  <a:pos x="12" y="173"/>
                </a:cxn>
                <a:cxn ang="0">
                  <a:pos x="8" y="171"/>
                </a:cxn>
                <a:cxn ang="0">
                  <a:pos x="2" y="165"/>
                </a:cxn>
                <a:cxn ang="0">
                  <a:pos x="0" y="160"/>
                </a:cxn>
                <a:cxn ang="0">
                  <a:pos x="0" y="7"/>
                </a:cxn>
                <a:cxn ang="0">
                  <a:pos x="3" y="4"/>
                </a:cxn>
                <a:cxn ang="0">
                  <a:pos x="5" y="1"/>
                </a:cxn>
                <a:cxn ang="0">
                  <a:pos x="9" y="0"/>
                </a:cxn>
              </a:cxnLst>
              <a:rect l="0" t="0" r="r" b="b"/>
              <a:pathLst>
                <a:path w="153" h="173">
                  <a:moveTo>
                    <a:pt x="25" y="23"/>
                  </a:moveTo>
                  <a:lnTo>
                    <a:pt x="25" y="81"/>
                  </a:lnTo>
                  <a:lnTo>
                    <a:pt x="92" y="81"/>
                  </a:lnTo>
                  <a:lnTo>
                    <a:pt x="104" y="79"/>
                  </a:lnTo>
                  <a:lnTo>
                    <a:pt x="115" y="73"/>
                  </a:lnTo>
                  <a:lnTo>
                    <a:pt x="121" y="64"/>
                  </a:lnTo>
                  <a:lnTo>
                    <a:pt x="123" y="52"/>
                  </a:lnTo>
                  <a:lnTo>
                    <a:pt x="121" y="39"/>
                  </a:lnTo>
                  <a:lnTo>
                    <a:pt x="115" y="30"/>
                  </a:lnTo>
                  <a:lnTo>
                    <a:pt x="104" y="24"/>
                  </a:lnTo>
                  <a:lnTo>
                    <a:pt x="92" y="23"/>
                  </a:lnTo>
                  <a:lnTo>
                    <a:pt x="25" y="23"/>
                  </a:lnTo>
                  <a:close/>
                  <a:moveTo>
                    <a:pt x="9" y="0"/>
                  </a:moveTo>
                  <a:lnTo>
                    <a:pt x="92" y="0"/>
                  </a:lnTo>
                  <a:lnTo>
                    <a:pt x="109" y="3"/>
                  </a:lnTo>
                  <a:lnTo>
                    <a:pt x="124" y="9"/>
                  </a:lnTo>
                  <a:lnTo>
                    <a:pt x="136" y="20"/>
                  </a:lnTo>
                  <a:lnTo>
                    <a:pt x="144" y="35"/>
                  </a:lnTo>
                  <a:lnTo>
                    <a:pt x="147" y="52"/>
                  </a:lnTo>
                  <a:lnTo>
                    <a:pt x="144" y="70"/>
                  </a:lnTo>
                  <a:lnTo>
                    <a:pt x="135" y="87"/>
                  </a:lnTo>
                  <a:lnTo>
                    <a:pt x="121" y="98"/>
                  </a:lnTo>
                  <a:lnTo>
                    <a:pt x="103" y="104"/>
                  </a:lnTo>
                  <a:lnTo>
                    <a:pt x="149" y="153"/>
                  </a:lnTo>
                  <a:lnTo>
                    <a:pt x="152" y="156"/>
                  </a:lnTo>
                  <a:lnTo>
                    <a:pt x="153" y="159"/>
                  </a:lnTo>
                  <a:lnTo>
                    <a:pt x="153" y="163"/>
                  </a:lnTo>
                  <a:lnTo>
                    <a:pt x="150" y="170"/>
                  </a:lnTo>
                  <a:lnTo>
                    <a:pt x="147" y="171"/>
                  </a:lnTo>
                  <a:lnTo>
                    <a:pt x="142" y="173"/>
                  </a:lnTo>
                  <a:lnTo>
                    <a:pt x="138" y="173"/>
                  </a:lnTo>
                  <a:lnTo>
                    <a:pt x="133" y="171"/>
                  </a:lnTo>
                  <a:lnTo>
                    <a:pt x="130" y="168"/>
                  </a:lnTo>
                  <a:lnTo>
                    <a:pt x="71" y="105"/>
                  </a:lnTo>
                  <a:lnTo>
                    <a:pt x="25" y="105"/>
                  </a:lnTo>
                  <a:lnTo>
                    <a:pt x="25" y="160"/>
                  </a:lnTo>
                  <a:lnTo>
                    <a:pt x="22" y="170"/>
                  </a:lnTo>
                  <a:lnTo>
                    <a:pt x="12" y="173"/>
                  </a:lnTo>
                  <a:lnTo>
                    <a:pt x="8" y="171"/>
                  </a:lnTo>
                  <a:lnTo>
                    <a:pt x="2" y="165"/>
                  </a:lnTo>
                  <a:lnTo>
                    <a:pt x="0" y="160"/>
                  </a:lnTo>
                  <a:lnTo>
                    <a:pt x="0" y="7"/>
                  </a:lnTo>
                  <a:lnTo>
                    <a:pt x="3" y="4"/>
                  </a:lnTo>
                  <a:lnTo>
                    <a:pt x="5" y="1"/>
                  </a:lnTo>
                  <a:lnTo>
                    <a:pt x="9" y="0"/>
                  </a:lnTo>
                  <a:close/>
                </a:path>
              </a:pathLst>
            </a:custGeom>
            <a:grpFill/>
            <a:ln w="0">
              <a:noFill/>
              <a:prstDash val="solid"/>
              <a:round/>
              <a:headEnd/>
              <a:tailEnd/>
            </a:ln>
          </p:spPr>
          <p:txBody>
            <a:bodyPr/>
            <a:lstStyle/>
            <a:p>
              <a:endParaRPr lang="en-GB"/>
            </a:p>
          </p:txBody>
        </p:sp>
      </p:grpSp>
      <p:pic>
        <p:nvPicPr>
          <p:cNvPr id="18" name="Picture 17" descr="KIN_IM_OBJECT_LT_02_LO.jpg"/>
          <p:cNvPicPr>
            <a:picLocks/>
          </p:cNvPicPr>
          <p:nvPr userDrawn="1"/>
        </p:nvPicPr>
        <p:blipFill>
          <a:blip r:embed="rId2" cstate="print"/>
          <a:srcRect l="6823" t="43990" r="47596" b="33333"/>
          <a:stretch>
            <a:fillRect/>
          </a:stretch>
        </p:blipFill>
        <p:spPr>
          <a:xfrm>
            <a:off x="0" y="-18000"/>
            <a:ext cx="9144000" cy="6876000"/>
          </a:xfrm>
          <a:prstGeom prst="rect">
            <a:avLst/>
          </a:prstGeom>
        </p:spPr>
      </p:pic>
      <p:pic>
        <p:nvPicPr>
          <p:cNvPr id="19" name="Picture 2"/>
          <p:cNvPicPr>
            <a:picLocks noChangeArrowheads="1"/>
          </p:cNvPicPr>
          <p:nvPr userDrawn="1"/>
        </p:nvPicPr>
        <p:blipFill>
          <a:blip r:embed="rId3" cstate="print"/>
          <a:srcRect/>
          <a:stretch>
            <a:fillRect/>
          </a:stretch>
        </p:blipFill>
        <p:spPr bwMode="auto">
          <a:xfrm>
            <a:off x="5904000" y="0"/>
            <a:ext cx="3240000" cy="6840000"/>
          </a:xfrm>
          <a:prstGeom prst="rect">
            <a:avLst/>
          </a:prstGeom>
          <a:noFill/>
          <a:ln w="9525">
            <a:noFill/>
            <a:miter lim="800000"/>
            <a:headEnd/>
            <a:tailEnd/>
          </a:ln>
          <a:effectLst/>
        </p:spPr>
      </p:pic>
      <p:pic>
        <p:nvPicPr>
          <p:cNvPr id="22" name="Picture 21" descr="Kinstellar.png"/>
          <p:cNvPicPr>
            <a:picLocks noChangeAspect="1"/>
          </p:cNvPicPr>
          <p:nvPr userDrawn="1"/>
        </p:nvPicPr>
        <p:blipFill>
          <a:blip r:embed="rId4" cstate="print"/>
          <a:stretch>
            <a:fillRect/>
          </a:stretch>
        </p:blipFill>
        <p:spPr>
          <a:xfrm>
            <a:off x="462442" y="3349396"/>
            <a:ext cx="2233336" cy="180000"/>
          </a:xfrm>
          <a:prstGeom prst="rect">
            <a:avLst/>
          </a:prstGeom>
        </p:spPr>
      </p:pic>
    </p:spTree>
    <p:extLst>
      <p:ext uri="{BB962C8B-B14F-4D97-AF65-F5344CB8AC3E}">
        <p14:creationId xmlns:p14="http://schemas.microsoft.com/office/powerpoint/2010/main" val="26417885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9" name="Rectangle 21"/>
          <p:cNvSpPr>
            <a:spLocks noGrp="1" noChangeArrowheads="1"/>
          </p:cNvSpPr>
          <p:nvPr userDrawn="1">
            <p:ph type="ctrTitle"/>
          </p:nvPr>
        </p:nvSpPr>
        <p:spPr>
          <a:xfrm>
            <a:off x="539750" y="3423684"/>
            <a:ext cx="5072063" cy="532370"/>
          </a:xfrm>
        </p:spPr>
        <p:txBody>
          <a:bodyPr anchor="ctr" anchorCtr="0"/>
          <a:lstStyle>
            <a:lvl1pPr>
              <a:lnSpc>
                <a:spcPct val="121000"/>
              </a:lnSpc>
              <a:defRPr/>
            </a:lvl1pPr>
          </a:lstStyle>
          <a:p>
            <a:r>
              <a:rPr lang="en-US">
                <a:solidFill>
                  <a:srgbClr val="C75B12"/>
                </a:solidFill>
              </a:rPr>
              <a:t>Click to edit Master title style</a:t>
            </a:r>
            <a:endParaRPr lang="en-GB" dirty="0">
              <a:solidFill>
                <a:srgbClr val="C75B12"/>
              </a:solidFill>
            </a:endParaRPr>
          </a:p>
        </p:txBody>
      </p:sp>
      <p:grpSp>
        <p:nvGrpSpPr>
          <p:cNvPr id="2" name="Group 6"/>
          <p:cNvGrpSpPr>
            <a:grpSpLocks/>
          </p:cNvGrpSpPr>
          <p:nvPr userDrawn="1"/>
        </p:nvGrpSpPr>
        <p:grpSpPr bwMode="auto">
          <a:xfrm>
            <a:off x="539750" y="6315075"/>
            <a:ext cx="1041400" cy="76200"/>
            <a:chOff x="1636" y="1098"/>
            <a:chExt cx="2410" cy="177"/>
          </a:xfrm>
          <a:solidFill>
            <a:schemeClr val="bg1"/>
          </a:solidFill>
        </p:grpSpPr>
        <p:sp>
          <p:nvSpPr>
            <p:cNvPr id="41" name="Freeform 7"/>
            <p:cNvSpPr>
              <a:spLocks/>
            </p:cNvSpPr>
            <p:nvPr/>
          </p:nvSpPr>
          <p:spPr bwMode="auto">
            <a:xfrm>
              <a:off x="1636" y="1099"/>
              <a:ext cx="153" cy="175"/>
            </a:xfrm>
            <a:custGeom>
              <a:avLst/>
              <a:gdLst/>
              <a:ahLst/>
              <a:cxnLst>
                <a:cxn ang="0">
                  <a:pos x="12" y="0"/>
                </a:cxn>
                <a:cxn ang="0">
                  <a:pos x="21" y="3"/>
                </a:cxn>
                <a:cxn ang="0">
                  <a:pos x="24" y="12"/>
                </a:cxn>
                <a:cxn ang="0">
                  <a:pos x="24" y="71"/>
                </a:cxn>
                <a:cxn ang="0">
                  <a:pos x="67" y="71"/>
                </a:cxn>
                <a:cxn ang="0">
                  <a:pos x="124" y="5"/>
                </a:cxn>
                <a:cxn ang="0">
                  <a:pos x="130" y="2"/>
                </a:cxn>
                <a:cxn ang="0">
                  <a:pos x="134" y="0"/>
                </a:cxn>
                <a:cxn ang="0">
                  <a:pos x="141" y="0"/>
                </a:cxn>
                <a:cxn ang="0">
                  <a:pos x="144" y="3"/>
                </a:cxn>
                <a:cxn ang="0">
                  <a:pos x="147" y="5"/>
                </a:cxn>
                <a:cxn ang="0">
                  <a:pos x="147" y="8"/>
                </a:cxn>
                <a:cxn ang="0">
                  <a:pos x="148" y="11"/>
                </a:cxn>
                <a:cxn ang="0">
                  <a:pos x="144" y="20"/>
                </a:cxn>
                <a:cxn ang="0">
                  <a:pos x="84" y="87"/>
                </a:cxn>
                <a:cxn ang="0">
                  <a:pos x="148" y="155"/>
                </a:cxn>
                <a:cxn ang="0">
                  <a:pos x="151" y="158"/>
                </a:cxn>
                <a:cxn ang="0">
                  <a:pos x="153" y="161"/>
                </a:cxn>
                <a:cxn ang="0">
                  <a:pos x="153" y="165"/>
                </a:cxn>
                <a:cxn ang="0">
                  <a:pos x="150" y="172"/>
                </a:cxn>
                <a:cxn ang="0">
                  <a:pos x="145" y="173"/>
                </a:cxn>
                <a:cxn ang="0">
                  <a:pos x="142" y="175"/>
                </a:cxn>
                <a:cxn ang="0">
                  <a:pos x="138" y="175"/>
                </a:cxn>
                <a:cxn ang="0">
                  <a:pos x="133" y="173"/>
                </a:cxn>
                <a:cxn ang="0">
                  <a:pos x="130" y="170"/>
                </a:cxn>
                <a:cxn ang="0">
                  <a:pos x="58" y="95"/>
                </a:cxn>
                <a:cxn ang="0">
                  <a:pos x="24" y="95"/>
                </a:cxn>
                <a:cxn ang="0">
                  <a:pos x="24" y="165"/>
                </a:cxn>
                <a:cxn ang="0">
                  <a:pos x="23" y="170"/>
                </a:cxn>
                <a:cxn ang="0">
                  <a:pos x="20" y="172"/>
                </a:cxn>
                <a:cxn ang="0">
                  <a:pos x="17" y="175"/>
                </a:cxn>
                <a:cxn ang="0">
                  <a:pos x="7" y="175"/>
                </a:cxn>
                <a:cxn ang="0">
                  <a:pos x="4" y="172"/>
                </a:cxn>
                <a:cxn ang="0">
                  <a:pos x="1" y="170"/>
                </a:cxn>
                <a:cxn ang="0">
                  <a:pos x="0" y="165"/>
                </a:cxn>
                <a:cxn ang="0">
                  <a:pos x="0" y="12"/>
                </a:cxn>
                <a:cxn ang="0">
                  <a:pos x="3" y="3"/>
                </a:cxn>
                <a:cxn ang="0">
                  <a:pos x="12" y="0"/>
                </a:cxn>
              </a:cxnLst>
              <a:rect l="0" t="0" r="r" b="b"/>
              <a:pathLst>
                <a:path w="153" h="175">
                  <a:moveTo>
                    <a:pt x="12" y="0"/>
                  </a:moveTo>
                  <a:lnTo>
                    <a:pt x="21" y="3"/>
                  </a:lnTo>
                  <a:lnTo>
                    <a:pt x="24" y="12"/>
                  </a:lnTo>
                  <a:lnTo>
                    <a:pt x="24" y="71"/>
                  </a:lnTo>
                  <a:lnTo>
                    <a:pt x="67" y="71"/>
                  </a:lnTo>
                  <a:lnTo>
                    <a:pt x="124" y="5"/>
                  </a:lnTo>
                  <a:lnTo>
                    <a:pt x="130" y="2"/>
                  </a:lnTo>
                  <a:lnTo>
                    <a:pt x="134" y="0"/>
                  </a:lnTo>
                  <a:lnTo>
                    <a:pt x="141" y="0"/>
                  </a:lnTo>
                  <a:lnTo>
                    <a:pt x="144" y="3"/>
                  </a:lnTo>
                  <a:lnTo>
                    <a:pt x="147" y="5"/>
                  </a:lnTo>
                  <a:lnTo>
                    <a:pt x="147" y="8"/>
                  </a:lnTo>
                  <a:lnTo>
                    <a:pt x="148" y="11"/>
                  </a:lnTo>
                  <a:lnTo>
                    <a:pt x="144" y="20"/>
                  </a:lnTo>
                  <a:lnTo>
                    <a:pt x="84" y="87"/>
                  </a:lnTo>
                  <a:lnTo>
                    <a:pt x="148" y="155"/>
                  </a:lnTo>
                  <a:lnTo>
                    <a:pt x="151" y="158"/>
                  </a:lnTo>
                  <a:lnTo>
                    <a:pt x="153" y="161"/>
                  </a:lnTo>
                  <a:lnTo>
                    <a:pt x="153" y="165"/>
                  </a:lnTo>
                  <a:lnTo>
                    <a:pt x="150" y="172"/>
                  </a:lnTo>
                  <a:lnTo>
                    <a:pt x="145" y="173"/>
                  </a:lnTo>
                  <a:lnTo>
                    <a:pt x="142" y="175"/>
                  </a:lnTo>
                  <a:lnTo>
                    <a:pt x="138" y="175"/>
                  </a:lnTo>
                  <a:lnTo>
                    <a:pt x="133" y="173"/>
                  </a:lnTo>
                  <a:lnTo>
                    <a:pt x="130" y="170"/>
                  </a:lnTo>
                  <a:lnTo>
                    <a:pt x="58" y="95"/>
                  </a:lnTo>
                  <a:lnTo>
                    <a:pt x="24" y="95"/>
                  </a:lnTo>
                  <a:lnTo>
                    <a:pt x="24" y="165"/>
                  </a:lnTo>
                  <a:lnTo>
                    <a:pt x="23" y="170"/>
                  </a:lnTo>
                  <a:lnTo>
                    <a:pt x="20" y="172"/>
                  </a:lnTo>
                  <a:lnTo>
                    <a:pt x="17" y="175"/>
                  </a:lnTo>
                  <a:lnTo>
                    <a:pt x="7" y="175"/>
                  </a:lnTo>
                  <a:lnTo>
                    <a:pt x="4" y="172"/>
                  </a:lnTo>
                  <a:lnTo>
                    <a:pt x="1" y="170"/>
                  </a:lnTo>
                  <a:lnTo>
                    <a:pt x="0" y="165"/>
                  </a:lnTo>
                  <a:lnTo>
                    <a:pt x="0" y="12"/>
                  </a:lnTo>
                  <a:lnTo>
                    <a:pt x="3" y="3"/>
                  </a:lnTo>
                  <a:lnTo>
                    <a:pt x="12" y="0"/>
                  </a:lnTo>
                  <a:close/>
                </a:path>
              </a:pathLst>
            </a:custGeom>
            <a:grpFill/>
            <a:ln w="0">
              <a:noFill/>
              <a:prstDash val="solid"/>
              <a:round/>
              <a:headEnd/>
              <a:tailEnd/>
            </a:ln>
          </p:spPr>
          <p:txBody>
            <a:bodyPr/>
            <a:lstStyle/>
            <a:p>
              <a:endParaRPr lang="en-GB"/>
            </a:p>
          </p:txBody>
        </p:sp>
        <p:sp>
          <p:nvSpPr>
            <p:cNvPr id="42" name="Freeform 8"/>
            <p:cNvSpPr>
              <a:spLocks/>
            </p:cNvSpPr>
            <p:nvPr/>
          </p:nvSpPr>
          <p:spPr bwMode="auto">
            <a:xfrm>
              <a:off x="1914" y="1099"/>
              <a:ext cx="25" cy="175"/>
            </a:xfrm>
            <a:custGeom>
              <a:avLst/>
              <a:gdLst/>
              <a:ahLst/>
              <a:cxnLst>
                <a:cxn ang="0">
                  <a:pos x="13" y="0"/>
                </a:cxn>
                <a:cxn ang="0">
                  <a:pos x="16" y="0"/>
                </a:cxn>
                <a:cxn ang="0">
                  <a:pos x="20" y="2"/>
                </a:cxn>
                <a:cxn ang="0">
                  <a:pos x="22" y="5"/>
                </a:cxn>
                <a:cxn ang="0">
                  <a:pos x="25" y="8"/>
                </a:cxn>
                <a:cxn ang="0">
                  <a:pos x="25" y="162"/>
                </a:cxn>
                <a:cxn ang="0">
                  <a:pos x="23" y="167"/>
                </a:cxn>
                <a:cxn ang="0">
                  <a:pos x="17" y="173"/>
                </a:cxn>
                <a:cxn ang="0">
                  <a:pos x="13" y="175"/>
                </a:cxn>
                <a:cxn ang="0">
                  <a:pos x="8" y="175"/>
                </a:cxn>
                <a:cxn ang="0">
                  <a:pos x="5" y="172"/>
                </a:cxn>
                <a:cxn ang="0">
                  <a:pos x="2" y="170"/>
                </a:cxn>
                <a:cxn ang="0">
                  <a:pos x="0" y="165"/>
                </a:cxn>
                <a:cxn ang="0">
                  <a:pos x="0" y="12"/>
                </a:cxn>
                <a:cxn ang="0">
                  <a:pos x="3" y="3"/>
                </a:cxn>
                <a:cxn ang="0">
                  <a:pos x="13" y="0"/>
                </a:cxn>
              </a:cxnLst>
              <a:rect l="0" t="0" r="r" b="b"/>
              <a:pathLst>
                <a:path w="25" h="175">
                  <a:moveTo>
                    <a:pt x="13" y="0"/>
                  </a:moveTo>
                  <a:lnTo>
                    <a:pt x="16" y="0"/>
                  </a:lnTo>
                  <a:lnTo>
                    <a:pt x="20" y="2"/>
                  </a:lnTo>
                  <a:lnTo>
                    <a:pt x="22" y="5"/>
                  </a:lnTo>
                  <a:lnTo>
                    <a:pt x="25" y="8"/>
                  </a:lnTo>
                  <a:lnTo>
                    <a:pt x="25" y="162"/>
                  </a:lnTo>
                  <a:lnTo>
                    <a:pt x="23" y="167"/>
                  </a:lnTo>
                  <a:lnTo>
                    <a:pt x="17" y="173"/>
                  </a:lnTo>
                  <a:lnTo>
                    <a:pt x="13" y="175"/>
                  </a:lnTo>
                  <a:lnTo>
                    <a:pt x="8" y="175"/>
                  </a:lnTo>
                  <a:lnTo>
                    <a:pt x="5" y="172"/>
                  </a:lnTo>
                  <a:lnTo>
                    <a:pt x="2" y="170"/>
                  </a:lnTo>
                  <a:lnTo>
                    <a:pt x="0" y="165"/>
                  </a:lnTo>
                  <a:lnTo>
                    <a:pt x="0" y="12"/>
                  </a:lnTo>
                  <a:lnTo>
                    <a:pt x="3" y="3"/>
                  </a:lnTo>
                  <a:lnTo>
                    <a:pt x="13" y="0"/>
                  </a:lnTo>
                  <a:close/>
                </a:path>
              </a:pathLst>
            </a:custGeom>
            <a:grpFill/>
            <a:ln w="0">
              <a:noFill/>
              <a:prstDash val="solid"/>
              <a:round/>
              <a:headEnd/>
              <a:tailEnd/>
            </a:ln>
          </p:spPr>
          <p:txBody>
            <a:bodyPr/>
            <a:lstStyle/>
            <a:p>
              <a:endParaRPr lang="en-GB"/>
            </a:p>
          </p:txBody>
        </p:sp>
        <p:sp>
          <p:nvSpPr>
            <p:cNvPr id="43" name="Freeform 9"/>
            <p:cNvSpPr>
              <a:spLocks/>
            </p:cNvSpPr>
            <p:nvPr/>
          </p:nvSpPr>
          <p:spPr bwMode="auto">
            <a:xfrm>
              <a:off x="2087" y="1099"/>
              <a:ext cx="175" cy="175"/>
            </a:xfrm>
            <a:custGeom>
              <a:avLst/>
              <a:gdLst/>
              <a:ahLst/>
              <a:cxnLst>
                <a:cxn ang="0">
                  <a:pos x="13" y="0"/>
                </a:cxn>
                <a:cxn ang="0">
                  <a:pos x="16" y="0"/>
                </a:cxn>
                <a:cxn ang="0">
                  <a:pos x="22" y="3"/>
                </a:cxn>
                <a:cxn ang="0">
                  <a:pos x="25" y="6"/>
                </a:cxn>
                <a:cxn ang="0">
                  <a:pos x="149" y="132"/>
                </a:cxn>
                <a:cxn ang="0">
                  <a:pos x="149" y="8"/>
                </a:cxn>
                <a:cxn ang="0">
                  <a:pos x="155" y="2"/>
                </a:cxn>
                <a:cxn ang="0">
                  <a:pos x="158" y="0"/>
                </a:cxn>
                <a:cxn ang="0">
                  <a:pos x="166" y="0"/>
                </a:cxn>
                <a:cxn ang="0">
                  <a:pos x="170" y="2"/>
                </a:cxn>
                <a:cxn ang="0">
                  <a:pos x="172" y="5"/>
                </a:cxn>
                <a:cxn ang="0">
                  <a:pos x="175" y="8"/>
                </a:cxn>
                <a:cxn ang="0">
                  <a:pos x="175" y="162"/>
                </a:cxn>
                <a:cxn ang="0">
                  <a:pos x="174" y="167"/>
                </a:cxn>
                <a:cxn ang="0">
                  <a:pos x="167" y="173"/>
                </a:cxn>
                <a:cxn ang="0">
                  <a:pos x="163" y="175"/>
                </a:cxn>
                <a:cxn ang="0">
                  <a:pos x="158" y="175"/>
                </a:cxn>
                <a:cxn ang="0">
                  <a:pos x="155" y="173"/>
                </a:cxn>
                <a:cxn ang="0">
                  <a:pos x="154" y="172"/>
                </a:cxn>
                <a:cxn ang="0">
                  <a:pos x="149" y="168"/>
                </a:cxn>
                <a:cxn ang="0">
                  <a:pos x="25" y="43"/>
                </a:cxn>
                <a:cxn ang="0">
                  <a:pos x="25" y="165"/>
                </a:cxn>
                <a:cxn ang="0">
                  <a:pos x="23" y="170"/>
                </a:cxn>
                <a:cxn ang="0">
                  <a:pos x="20" y="172"/>
                </a:cxn>
                <a:cxn ang="0">
                  <a:pos x="17" y="175"/>
                </a:cxn>
                <a:cxn ang="0">
                  <a:pos x="8" y="175"/>
                </a:cxn>
                <a:cxn ang="0">
                  <a:pos x="5" y="172"/>
                </a:cxn>
                <a:cxn ang="0">
                  <a:pos x="2" y="170"/>
                </a:cxn>
                <a:cxn ang="0">
                  <a:pos x="0" y="165"/>
                </a:cxn>
                <a:cxn ang="0">
                  <a:pos x="0" y="12"/>
                </a:cxn>
                <a:cxn ang="0">
                  <a:pos x="4" y="3"/>
                </a:cxn>
                <a:cxn ang="0">
                  <a:pos x="13" y="0"/>
                </a:cxn>
              </a:cxnLst>
              <a:rect l="0" t="0" r="r" b="b"/>
              <a:pathLst>
                <a:path w="175" h="175">
                  <a:moveTo>
                    <a:pt x="13" y="0"/>
                  </a:moveTo>
                  <a:lnTo>
                    <a:pt x="16" y="0"/>
                  </a:lnTo>
                  <a:lnTo>
                    <a:pt x="22" y="3"/>
                  </a:lnTo>
                  <a:lnTo>
                    <a:pt x="25" y="6"/>
                  </a:lnTo>
                  <a:lnTo>
                    <a:pt x="149" y="132"/>
                  </a:lnTo>
                  <a:lnTo>
                    <a:pt x="149" y="8"/>
                  </a:lnTo>
                  <a:lnTo>
                    <a:pt x="155" y="2"/>
                  </a:lnTo>
                  <a:lnTo>
                    <a:pt x="158" y="0"/>
                  </a:lnTo>
                  <a:lnTo>
                    <a:pt x="166" y="0"/>
                  </a:lnTo>
                  <a:lnTo>
                    <a:pt x="170" y="2"/>
                  </a:lnTo>
                  <a:lnTo>
                    <a:pt x="172" y="5"/>
                  </a:lnTo>
                  <a:lnTo>
                    <a:pt x="175" y="8"/>
                  </a:lnTo>
                  <a:lnTo>
                    <a:pt x="175" y="162"/>
                  </a:lnTo>
                  <a:lnTo>
                    <a:pt x="174" y="167"/>
                  </a:lnTo>
                  <a:lnTo>
                    <a:pt x="167" y="173"/>
                  </a:lnTo>
                  <a:lnTo>
                    <a:pt x="163" y="175"/>
                  </a:lnTo>
                  <a:lnTo>
                    <a:pt x="158" y="175"/>
                  </a:lnTo>
                  <a:lnTo>
                    <a:pt x="155" y="173"/>
                  </a:lnTo>
                  <a:lnTo>
                    <a:pt x="154" y="172"/>
                  </a:lnTo>
                  <a:lnTo>
                    <a:pt x="149" y="168"/>
                  </a:lnTo>
                  <a:lnTo>
                    <a:pt x="25" y="43"/>
                  </a:lnTo>
                  <a:lnTo>
                    <a:pt x="25" y="165"/>
                  </a:lnTo>
                  <a:lnTo>
                    <a:pt x="23" y="170"/>
                  </a:lnTo>
                  <a:lnTo>
                    <a:pt x="20" y="172"/>
                  </a:lnTo>
                  <a:lnTo>
                    <a:pt x="17" y="175"/>
                  </a:lnTo>
                  <a:lnTo>
                    <a:pt x="8" y="175"/>
                  </a:lnTo>
                  <a:lnTo>
                    <a:pt x="5" y="172"/>
                  </a:lnTo>
                  <a:lnTo>
                    <a:pt x="2" y="170"/>
                  </a:lnTo>
                  <a:lnTo>
                    <a:pt x="0" y="165"/>
                  </a:lnTo>
                  <a:lnTo>
                    <a:pt x="0" y="12"/>
                  </a:lnTo>
                  <a:lnTo>
                    <a:pt x="4" y="3"/>
                  </a:lnTo>
                  <a:lnTo>
                    <a:pt x="13" y="0"/>
                  </a:lnTo>
                  <a:close/>
                </a:path>
              </a:pathLst>
            </a:custGeom>
            <a:grpFill/>
            <a:ln w="0">
              <a:noFill/>
              <a:prstDash val="solid"/>
              <a:round/>
              <a:headEnd/>
              <a:tailEnd/>
            </a:ln>
          </p:spPr>
          <p:txBody>
            <a:bodyPr/>
            <a:lstStyle/>
            <a:p>
              <a:endParaRPr lang="en-GB"/>
            </a:p>
          </p:txBody>
        </p:sp>
        <p:sp>
          <p:nvSpPr>
            <p:cNvPr id="44" name="Freeform 10"/>
            <p:cNvSpPr>
              <a:spLocks/>
            </p:cNvSpPr>
            <p:nvPr/>
          </p:nvSpPr>
          <p:spPr bwMode="auto">
            <a:xfrm>
              <a:off x="2372" y="1098"/>
              <a:ext cx="137" cy="177"/>
            </a:xfrm>
            <a:custGeom>
              <a:avLst/>
              <a:gdLst/>
              <a:ahLst/>
              <a:cxnLst>
                <a:cxn ang="0">
                  <a:pos x="112" y="0"/>
                </a:cxn>
                <a:cxn ang="0">
                  <a:pos x="129" y="0"/>
                </a:cxn>
                <a:cxn ang="0">
                  <a:pos x="132" y="3"/>
                </a:cxn>
                <a:cxn ang="0">
                  <a:pos x="135" y="4"/>
                </a:cxn>
                <a:cxn ang="0">
                  <a:pos x="137" y="9"/>
                </a:cxn>
                <a:cxn ang="0">
                  <a:pos x="137" y="12"/>
                </a:cxn>
                <a:cxn ang="0">
                  <a:pos x="134" y="21"/>
                </a:cxn>
                <a:cxn ang="0">
                  <a:pos x="124" y="24"/>
                </a:cxn>
                <a:cxn ang="0">
                  <a:pos x="112" y="24"/>
                </a:cxn>
                <a:cxn ang="0">
                  <a:pos x="103" y="27"/>
                </a:cxn>
                <a:cxn ang="0">
                  <a:pos x="94" y="32"/>
                </a:cxn>
                <a:cxn ang="0">
                  <a:pos x="88" y="41"/>
                </a:cxn>
                <a:cxn ang="0">
                  <a:pos x="83" y="53"/>
                </a:cxn>
                <a:cxn ang="0">
                  <a:pos x="81" y="70"/>
                </a:cxn>
                <a:cxn ang="0">
                  <a:pos x="81" y="107"/>
                </a:cxn>
                <a:cxn ang="0">
                  <a:pos x="80" y="130"/>
                </a:cxn>
                <a:cxn ang="0">
                  <a:pos x="72" y="148"/>
                </a:cxn>
                <a:cxn ang="0">
                  <a:pos x="63" y="160"/>
                </a:cxn>
                <a:cxn ang="0">
                  <a:pos x="52" y="169"/>
                </a:cxn>
                <a:cxn ang="0">
                  <a:pos x="39" y="174"/>
                </a:cxn>
                <a:cxn ang="0">
                  <a:pos x="25" y="177"/>
                </a:cxn>
                <a:cxn ang="0">
                  <a:pos x="13" y="177"/>
                </a:cxn>
                <a:cxn ang="0">
                  <a:pos x="3" y="174"/>
                </a:cxn>
                <a:cxn ang="0">
                  <a:pos x="0" y="165"/>
                </a:cxn>
                <a:cxn ang="0">
                  <a:pos x="3" y="156"/>
                </a:cxn>
                <a:cxn ang="0">
                  <a:pos x="13" y="153"/>
                </a:cxn>
                <a:cxn ang="0">
                  <a:pos x="25" y="153"/>
                </a:cxn>
                <a:cxn ang="0">
                  <a:pos x="34" y="150"/>
                </a:cxn>
                <a:cxn ang="0">
                  <a:pos x="43" y="145"/>
                </a:cxn>
                <a:cxn ang="0">
                  <a:pos x="49" y="136"/>
                </a:cxn>
                <a:cxn ang="0">
                  <a:pos x="54" y="124"/>
                </a:cxn>
                <a:cxn ang="0">
                  <a:pos x="55" y="107"/>
                </a:cxn>
                <a:cxn ang="0">
                  <a:pos x="55" y="70"/>
                </a:cxn>
                <a:cxn ang="0">
                  <a:pos x="57" y="47"/>
                </a:cxn>
                <a:cxn ang="0">
                  <a:pos x="65" y="29"/>
                </a:cxn>
                <a:cxn ang="0">
                  <a:pos x="74" y="16"/>
                </a:cxn>
                <a:cxn ang="0">
                  <a:pos x="85" y="7"/>
                </a:cxn>
                <a:cxn ang="0">
                  <a:pos x="98" y="3"/>
                </a:cxn>
                <a:cxn ang="0">
                  <a:pos x="112" y="0"/>
                </a:cxn>
              </a:cxnLst>
              <a:rect l="0" t="0" r="r" b="b"/>
              <a:pathLst>
                <a:path w="137" h="177">
                  <a:moveTo>
                    <a:pt x="112" y="0"/>
                  </a:moveTo>
                  <a:lnTo>
                    <a:pt x="129" y="0"/>
                  </a:lnTo>
                  <a:lnTo>
                    <a:pt x="132" y="3"/>
                  </a:lnTo>
                  <a:lnTo>
                    <a:pt x="135" y="4"/>
                  </a:lnTo>
                  <a:lnTo>
                    <a:pt x="137" y="9"/>
                  </a:lnTo>
                  <a:lnTo>
                    <a:pt x="137" y="12"/>
                  </a:lnTo>
                  <a:lnTo>
                    <a:pt x="134" y="21"/>
                  </a:lnTo>
                  <a:lnTo>
                    <a:pt x="124" y="24"/>
                  </a:lnTo>
                  <a:lnTo>
                    <a:pt x="112" y="24"/>
                  </a:lnTo>
                  <a:lnTo>
                    <a:pt x="103" y="27"/>
                  </a:lnTo>
                  <a:lnTo>
                    <a:pt x="94" y="32"/>
                  </a:lnTo>
                  <a:lnTo>
                    <a:pt x="88" y="41"/>
                  </a:lnTo>
                  <a:lnTo>
                    <a:pt x="83" y="53"/>
                  </a:lnTo>
                  <a:lnTo>
                    <a:pt x="81" y="70"/>
                  </a:lnTo>
                  <a:lnTo>
                    <a:pt x="81" y="107"/>
                  </a:lnTo>
                  <a:lnTo>
                    <a:pt x="80" y="130"/>
                  </a:lnTo>
                  <a:lnTo>
                    <a:pt x="72" y="148"/>
                  </a:lnTo>
                  <a:lnTo>
                    <a:pt x="63" y="160"/>
                  </a:lnTo>
                  <a:lnTo>
                    <a:pt x="52" y="169"/>
                  </a:lnTo>
                  <a:lnTo>
                    <a:pt x="39" y="174"/>
                  </a:lnTo>
                  <a:lnTo>
                    <a:pt x="25" y="177"/>
                  </a:lnTo>
                  <a:lnTo>
                    <a:pt x="13" y="177"/>
                  </a:lnTo>
                  <a:lnTo>
                    <a:pt x="3" y="174"/>
                  </a:lnTo>
                  <a:lnTo>
                    <a:pt x="0" y="165"/>
                  </a:lnTo>
                  <a:lnTo>
                    <a:pt x="3" y="156"/>
                  </a:lnTo>
                  <a:lnTo>
                    <a:pt x="13" y="153"/>
                  </a:lnTo>
                  <a:lnTo>
                    <a:pt x="25" y="153"/>
                  </a:lnTo>
                  <a:lnTo>
                    <a:pt x="34" y="150"/>
                  </a:lnTo>
                  <a:lnTo>
                    <a:pt x="43" y="145"/>
                  </a:lnTo>
                  <a:lnTo>
                    <a:pt x="49" y="136"/>
                  </a:lnTo>
                  <a:lnTo>
                    <a:pt x="54" y="124"/>
                  </a:lnTo>
                  <a:lnTo>
                    <a:pt x="55" y="107"/>
                  </a:lnTo>
                  <a:lnTo>
                    <a:pt x="55" y="70"/>
                  </a:lnTo>
                  <a:lnTo>
                    <a:pt x="57" y="47"/>
                  </a:lnTo>
                  <a:lnTo>
                    <a:pt x="65" y="29"/>
                  </a:lnTo>
                  <a:lnTo>
                    <a:pt x="74" y="16"/>
                  </a:lnTo>
                  <a:lnTo>
                    <a:pt x="85" y="7"/>
                  </a:lnTo>
                  <a:lnTo>
                    <a:pt x="98" y="3"/>
                  </a:lnTo>
                  <a:lnTo>
                    <a:pt x="112" y="0"/>
                  </a:lnTo>
                  <a:close/>
                </a:path>
              </a:pathLst>
            </a:custGeom>
            <a:grpFill/>
            <a:ln w="0">
              <a:noFill/>
              <a:prstDash val="solid"/>
              <a:round/>
              <a:headEnd/>
              <a:tailEnd/>
            </a:ln>
          </p:spPr>
          <p:txBody>
            <a:bodyPr/>
            <a:lstStyle/>
            <a:p>
              <a:endParaRPr lang="en-GB"/>
            </a:p>
          </p:txBody>
        </p:sp>
        <p:sp>
          <p:nvSpPr>
            <p:cNvPr id="45" name="Freeform 11"/>
            <p:cNvSpPr>
              <a:spLocks/>
            </p:cNvSpPr>
            <p:nvPr/>
          </p:nvSpPr>
          <p:spPr bwMode="auto">
            <a:xfrm>
              <a:off x="2585" y="1101"/>
              <a:ext cx="179" cy="173"/>
            </a:xfrm>
            <a:custGeom>
              <a:avLst/>
              <a:gdLst/>
              <a:ahLst/>
              <a:cxnLst>
                <a:cxn ang="0">
                  <a:pos x="14" y="0"/>
                </a:cxn>
                <a:cxn ang="0">
                  <a:pos x="166" y="0"/>
                </a:cxn>
                <a:cxn ang="0">
                  <a:pos x="172" y="1"/>
                </a:cxn>
                <a:cxn ang="0">
                  <a:pos x="175" y="3"/>
                </a:cxn>
                <a:cxn ang="0">
                  <a:pos x="178" y="6"/>
                </a:cxn>
                <a:cxn ang="0">
                  <a:pos x="179" y="10"/>
                </a:cxn>
                <a:cxn ang="0">
                  <a:pos x="179" y="15"/>
                </a:cxn>
                <a:cxn ang="0">
                  <a:pos x="173" y="21"/>
                </a:cxn>
                <a:cxn ang="0">
                  <a:pos x="170" y="23"/>
                </a:cxn>
                <a:cxn ang="0">
                  <a:pos x="103" y="23"/>
                </a:cxn>
                <a:cxn ang="0">
                  <a:pos x="103" y="160"/>
                </a:cxn>
                <a:cxn ang="0">
                  <a:pos x="101" y="165"/>
                </a:cxn>
                <a:cxn ang="0">
                  <a:pos x="95" y="171"/>
                </a:cxn>
                <a:cxn ang="0">
                  <a:pos x="89" y="173"/>
                </a:cxn>
                <a:cxn ang="0">
                  <a:pos x="84" y="171"/>
                </a:cxn>
                <a:cxn ang="0">
                  <a:pos x="80" y="168"/>
                </a:cxn>
                <a:cxn ang="0">
                  <a:pos x="78" y="165"/>
                </a:cxn>
                <a:cxn ang="0">
                  <a:pos x="77" y="160"/>
                </a:cxn>
                <a:cxn ang="0">
                  <a:pos x="77" y="23"/>
                </a:cxn>
                <a:cxn ang="0">
                  <a:pos x="9" y="23"/>
                </a:cxn>
                <a:cxn ang="0">
                  <a:pos x="6" y="21"/>
                </a:cxn>
                <a:cxn ang="0">
                  <a:pos x="0" y="15"/>
                </a:cxn>
                <a:cxn ang="0">
                  <a:pos x="0" y="10"/>
                </a:cxn>
                <a:cxn ang="0">
                  <a:pos x="2" y="6"/>
                </a:cxn>
                <a:cxn ang="0">
                  <a:pos x="5" y="3"/>
                </a:cxn>
                <a:cxn ang="0">
                  <a:pos x="8" y="1"/>
                </a:cxn>
                <a:cxn ang="0">
                  <a:pos x="14" y="0"/>
                </a:cxn>
              </a:cxnLst>
              <a:rect l="0" t="0" r="r" b="b"/>
              <a:pathLst>
                <a:path w="179" h="173">
                  <a:moveTo>
                    <a:pt x="14" y="0"/>
                  </a:moveTo>
                  <a:lnTo>
                    <a:pt x="166" y="0"/>
                  </a:lnTo>
                  <a:lnTo>
                    <a:pt x="172" y="1"/>
                  </a:lnTo>
                  <a:lnTo>
                    <a:pt x="175" y="3"/>
                  </a:lnTo>
                  <a:lnTo>
                    <a:pt x="178" y="6"/>
                  </a:lnTo>
                  <a:lnTo>
                    <a:pt x="179" y="10"/>
                  </a:lnTo>
                  <a:lnTo>
                    <a:pt x="179" y="15"/>
                  </a:lnTo>
                  <a:lnTo>
                    <a:pt x="173" y="21"/>
                  </a:lnTo>
                  <a:lnTo>
                    <a:pt x="170" y="23"/>
                  </a:lnTo>
                  <a:lnTo>
                    <a:pt x="103" y="23"/>
                  </a:lnTo>
                  <a:lnTo>
                    <a:pt x="103" y="160"/>
                  </a:lnTo>
                  <a:lnTo>
                    <a:pt x="101" y="165"/>
                  </a:lnTo>
                  <a:lnTo>
                    <a:pt x="95" y="171"/>
                  </a:lnTo>
                  <a:lnTo>
                    <a:pt x="89" y="173"/>
                  </a:lnTo>
                  <a:lnTo>
                    <a:pt x="84" y="171"/>
                  </a:lnTo>
                  <a:lnTo>
                    <a:pt x="80" y="168"/>
                  </a:lnTo>
                  <a:lnTo>
                    <a:pt x="78" y="165"/>
                  </a:lnTo>
                  <a:lnTo>
                    <a:pt x="77" y="160"/>
                  </a:lnTo>
                  <a:lnTo>
                    <a:pt x="77" y="23"/>
                  </a:lnTo>
                  <a:lnTo>
                    <a:pt x="9" y="23"/>
                  </a:lnTo>
                  <a:lnTo>
                    <a:pt x="6" y="21"/>
                  </a:lnTo>
                  <a:lnTo>
                    <a:pt x="0" y="15"/>
                  </a:lnTo>
                  <a:lnTo>
                    <a:pt x="0" y="10"/>
                  </a:lnTo>
                  <a:lnTo>
                    <a:pt x="2" y="6"/>
                  </a:lnTo>
                  <a:lnTo>
                    <a:pt x="5" y="3"/>
                  </a:lnTo>
                  <a:lnTo>
                    <a:pt x="8" y="1"/>
                  </a:lnTo>
                  <a:lnTo>
                    <a:pt x="14" y="0"/>
                  </a:lnTo>
                  <a:close/>
                </a:path>
              </a:pathLst>
            </a:custGeom>
            <a:grpFill/>
            <a:ln w="0">
              <a:noFill/>
              <a:prstDash val="solid"/>
              <a:round/>
              <a:headEnd/>
              <a:tailEnd/>
            </a:ln>
          </p:spPr>
          <p:txBody>
            <a:bodyPr/>
            <a:lstStyle/>
            <a:p>
              <a:endParaRPr lang="en-GB"/>
            </a:p>
          </p:txBody>
        </p:sp>
        <p:sp>
          <p:nvSpPr>
            <p:cNvPr id="46" name="Freeform 12"/>
            <p:cNvSpPr>
              <a:spLocks/>
            </p:cNvSpPr>
            <p:nvPr/>
          </p:nvSpPr>
          <p:spPr bwMode="auto">
            <a:xfrm>
              <a:off x="2875" y="1101"/>
              <a:ext cx="147" cy="171"/>
            </a:xfrm>
            <a:custGeom>
              <a:avLst/>
              <a:gdLst/>
              <a:ahLst/>
              <a:cxnLst>
                <a:cxn ang="0">
                  <a:pos x="9" y="0"/>
                </a:cxn>
                <a:cxn ang="0">
                  <a:pos x="134" y="0"/>
                </a:cxn>
                <a:cxn ang="0">
                  <a:pos x="144" y="3"/>
                </a:cxn>
                <a:cxn ang="0">
                  <a:pos x="145" y="6"/>
                </a:cxn>
                <a:cxn ang="0">
                  <a:pos x="147" y="10"/>
                </a:cxn>
                <a:cxn ang="0">
                  <a:pos x="144" y="20"/>
                </a:cxn>
                <a:cxn ang="0">
                  <a:pos x="134" y="23"/>
                </a:cxn>
                <a:cxn ang="0">
                  <a:pos x="26" y="23"/>
                </a:cxn>
                <a:cxn ang="0">
                  <a:pos x="26" y="72"/>
                </a:cxn>
                <a:cxn ang="0">
                  <a:pos x="113" y="72"/>
                </a:cxn>
                <a:cxn ang="0">
                  <a:pos x="116" y="73"/>
                </a:cxn>
                <a:cxn ang="0">
                  <a:pos x="122" y="79"/>
                </a:cxn>
                <a:cxn ang="0">
                  <a:pos x="122" y="84"/>
                </a:cxn>
                <a:cxn ang="0">
                  <a:pos x="121" y="88"/>
                </a:cxn>
                <a:cxn ang="0">
                  <a:pos x="115" y="95"/>
                </a:cxn>
                <a:cxn ang="0">
                  <a:pos x="108" y="96"/>
                </a:cxn>
                <a:cxn ang="0">
                  <a:pos x="26" y="96"/>
                </a:cxn>
                <a:cxn ang="0">
                  <a:pos x="26" y="148"/>
                </a:cxn>
                <a:cxn ang="0">
                  <a:pos x="134" y="148"/>
                </a:cxn>
                <a:cxn ang="0">
                  <a:pos x="144" y="151"/>
                </a:cxn>
                <a:cxn ang="0">
                  <a:pos x="147" y="160"/>
                </a:cxn>
                <a:cxn ang="0">
                  <a:pos x="145" y="165"/>
                </a:cxn>
                <a:cxn ang="0">
                  <a:pos x="144" y="168"/>
                </a:cxn>
                <a:cxn ang="0">
                  <a:pos x="134" y="171"/>
                </a:cxn>
                <a:cxn ang="0">
                  <a:pos x="9" y="171"/>
                </a:cxn>
                <a:cxn ang="0">
                  <a:pos x="3" y="170"/>
                </a:cxn>
                <a:cxn ang="0">
                  <a:pos x="3" y="166"/>
                </a:cxn>
                <a:cxn ang="0">
                  <a:pos x="0" y="163"/>
                </a:cxn>
                <a:cxn ang="0">
                  <a:pos x="0" y="7"/>
                </a:cxn>
                <a:cxn ang="0">
                  <a:pos x="3" y="4"/>
                </a:cxn>
                <a:cxn ang="0">
                  <a:pos x="3" y="1"/>
                </a:cxn>
                <a:cxn ang="0">
                  <a:pos x="9" y="0"/>
                </a:cxn>
              </a:cxnLst>
              <a:rect l="0" t="0" r="r" b="b"/>
              <a:pathLst>
                <a:path w="147" h="171">
                  <a:moveTo>
                    <a:pt x="9" y="0"/>
                  </a:moveTo>
                  <a:lnTo>
                    <a:pt x="134" y="0"/>
                  </a:lnTo>
                  <a:lnTo>
                    <a:pt x="144" y="3"/>
                  </a:lnTo>
                  <a:lnTo>
                    <a:pt x="145" y="6"/>
                  </a:lnTo>
                  <a:lnTo>
                    <a:pt x="147" y="10"/>
                  </a:lnTo>
                  <a:lnTo>
                    <a:pt x="144" y="20"/>
                  </a:lnTo>
                  <a:lnTo>
                    <a:pt x="134" y="23"/>
                  </a:lnTo>
                  <a:lnTo>
                    <a:pt x="26" y="23"/>
                  </a:lnTo>
                  <a:lnTo>
                    <a:pt x="26" y="72"/>
                  </a:lnTo>
                  <a:lnTo>
                    <a:pt x="113" y="72"/>
                  </a:lnTo>
                  <a:lnTo>
                    <a:pt x="116" y="73"/>
                  </a:lnTo>
                  <a:lnTo>
                    <a:pt x="122" y="79"/>
                  </a:lnTo>
                  <a:lnTo>
                    <a:pt x="122" y="84"/>
                  </a:lnTo>
                  <a:lnTo>
                    <a:pt x="121" y="88"/>
                  </a:lnTo>
                  <a:lnTo>
                    <a:pt x="115" y="95"/>
                  </a:lnTo>
                  <a:lnTo>
                    <a:pt x="108" y="96"/>
                  </a:lnTo>
                  <a:lnTo>
                    <a:pt x="26" y="96"/>
                  </a:lnTo>
                  <a:lnTo>
                    <a:pt x="26" y="148"/>
                  </a:lnTo>
                  <a:lnTo>
                    <a:pt x="134" y="148"/>
                  </a:lnTo>
                  <a:lnTo>
                    <a:pt x="144" y="151"/>
                  </a:lnTo>
                  <a:lnTo>
                    <a:pt x="147" y="160"/>
                  </a:lnTo>
                  <a:lnTo>
                    <a:pt x="145" y="165"/>
                  </a:lnTo>
                  <a:lnTo>
                    <a:pt x="144" y="168"/>
                  </a:lnTo>
                  <a:lnTo>
                    <a:pt x="134" y="171"/>
                  </a:lnTo>
                  <a:lnTo>
                    <a:pt x="9" y="171"/>
                  </a:lnTo>
                  <a:lnTo>
                    <a:pt x="3" y="170"/>
                  </a:lnTo>
                  <a:lnTo>
                    <a:pt x="3" y="166"/>
                  </a:lnTo>
                  <a:lnTo>
                    <a:pt x="0" y="163"/>
                  </a:lnTo>
                  <a:lnTo>
                    <a:pt x="0" y="7"/>
                  </a:lnTo>
                  <a:lnTo>
                    <a:pt x="3" y="4"/>
                  </a:lnTo>
                  <a:lnTo>
                    <a:pt x="3" y="1"/>
                  </a:lnTo>
                  <a:lnTo>
                    <a:pt x="9" y="0"/>
                  </a:lnTo>
                  <a:close/>
                </a:path>
              </a:pathLst>
            </a:custGeom>
            <a:grpFill/>
            <a:ln w="0">
              <a:noFill/>
              <a:prstDash val="solid"/>
              <a:round/>
              <a:headEnd/>
              <a:tailEnd/>
            </a:ln>
          </p:spPr>
          <p:txBody>
            <a:bodyPr/>
            <a:lstStyle/>
            <a:p>
              <a:endParaRPr lang="en-GB"/>
            </a:p>
          </p:txBody>
        </p:sp>
        <p:sp>
          <p:nvSpPr>
            <p:cNvPr id="47" name="Freeform 13"/>
            <p:cNvSpPr>
              <a:spLocks/>
            </p:cNvSpPr>
            <p:nvPr/>
          </p:nvSpPr>
          <p:spPr bwMode="auto">
            <a:xfrm>
              <a:off x="3147" y="1101"/>
              <a:ext cx="149" cy="171"/>
            </a:xfrm>
            <a:custGeom>
              <a:avLst/>
              <a:gdLst/>
              <a:ahLst/>
              <a:cxnLst>
                <a:cxn ang="0">
                  <a:pos x="9" y="0"/>
                </a:cxn>
                <a:cxn ang="0">
                  <a:pos x="14" y="0"/>
                </a:cxn>
                <a:cxn ang="0">
                  <a:pos x="23" y="3"/>
                </a:cxn>
                <a:cxn ang="0">
                  <a:pos x="25" y="6"/>
                </a:cxn>
                <a:cxn ang="0">
                  <a:pos x="26" y="10"/>
                </a:cxn>
                <a:cxn ang="0">
                  <a:pos x="26" y="148"/>
                </a:cxn>
                <a:cxn ang="0">
                  <a:pos x="140" y="148"/>
                </a:cxn>
                <a:cxn ang="0">
                  <a:pos x="143" y="150"/>
                </a:cxn>
                <a:cxn ang="0">
                  <a:pos x="149" y="156"/>
                </a:cxn>
                <a:cxn ang="0">
                  <a:pos x="149" y="160"/>
                </a:cxn>
                <a:cxn ang="0">
                  <a:pos x="147" y="165"/>
                </a:cxn>
                <a:cxn ang="0">
                  <a:pos x="144" y="168"/>
                </a:cxn>
                <a:cxn ang="0">
                  <a:pos x="141" y="170"/>
                </a:cxn>
                <a:cxn ang="0">
                  <a:pos x="135" y="171"/>
                </a:cxn>
                <a:cxn ang="0">
                  <a:pos x="9" y="171"/>
                </a:cxn>
                <a:cxn ang="0">
                  <a:pos x="6" y="170"/>
                </a:cxn>
                <a:cxn ang="0">
                  <a:pos x="0" y="163"/>
                </a:cxn>
                <a:cxn ang="0">
                  <a:pos x="0" y="7"/>
                </a:cxn>
                <a:cxn ang="0">
                  <a:pos x="6" y="1"/>
                </a:cxn>
                <a:cxn ang="0">
                  <a:pos x="9" y="0"/>
                </a:cxn>
              </a:cxnLst>
              <a:rect l="0" t="0" r="r" b="b"/>
              <a:pathLst>
                <a:path w="149" h="171">
                  <a:moveTo>
                    <a:pt x="9" y="0"/>
                  </a:moveTo>
                  <a:lnTo>
                    <a:pt x="14" y="0"/>
                  </a:lnTo>
                  <a:lnTo>
                    <a:pt x="23" y="3"/>
                  </a:lnTo>
                  <a:lnTo>
                    <a:pt x="25" y="6"/>
                  </a:lnTo>
                  <a:lnTo>
                    <a:pt x="26" y="10"/>
                  </a:lnTo>
                  <a:lnTo>
                    <a:pt x="26" y="148"/>
                  </a:lnTo>
                  <a:lnTo>
                    <a:pt x="140" y="148"/>
                  </a:lnTo>
                  <a:lnTo>
                    <a:pt x="143" y="150"/>
                  </a:lnTo>
                  <a:lnTo>
                    <a:pt x="149" y="156"/>
                  </a:lnTo>
                  <a:lnTo>
                    <a:pt x="149" y="160"/>
                  </a:lnTo>
                  <a:lnTo>
                    <a:pt x="147" y="165"/>
                  </a:lnTo>
                  <a:lnTo>
                    <a:pt x="144" y="168"/>
                  </a:lnTo>
                  <a:lnTo>
                    <a:pt x="141" y="170"/>
                  </a:lnTo>
                  <a:lnTo>
                    <a:pt x="135" y="171"/>
                  </a:lnTo>
                  <a:lnTo>
                    <a:pt x="9" y="171"/>
                  </a:lnTo>
                  <a:lnTo>
                    <a:pt x="6" y="170"/>
                  </a:lnTo>
                  <a:lnTo>
                    <a:pt x="0" y="163"/>
                  </a:lnTo>
                  <a:lnTo>
                    <a:pt x="0" y="7"/>
                  </a:lnTo>
                  <a:lnTo>
                    <a:pt x="6" y="1"/>
                  </a:lnTo>
                  <a:lnTo>
                    <a:pt x="9" y="0"/>
                  </a:lnTo>
                  <a:close/>
                </a:path>
              </a:pathLst>
            </a:custGeom>
            <a:grpFill/>
            <a:ln w="0">
              <a:noFill/>
              <a:prstDash val="solid"/>
              <a:round/>
              <a:headEnd/>
              <a:tailEnd/>
            </a:ln>
          </p:spPr>
          <p:txBody>
            <a:bodyPr/>
            <a:lstStyle/>
            <a:p>
              <a:endParaRPr lang="en-GB"/>
            </a:p>
          </p:txBody>
        </p:sp>
        <p:sp>
          <p:nvSpPr>
            <p:cNvPr id="48" name="Freeform 14"/>
            <p:cNvSpPr>
              <a:spLocks/>
            </p:cNvSpPr>
            <p:nvPr/>
          </p:nvSpPr>
          <p:spPr bwMode="auto">
            <a:xfrm>
              <a:off x="3395" y="1101"/>
              <a:ext cx="147" cy="171"/>
            </a:xfrm>
            <a:custGeom>
              <a:avLst/>
              <a:gdLst/>
              <a:ahLst/>
              <a:cxnLst>
                <a:cxn ang="0">
                  <a:pos x="13" y="0"/>
                </a:cxn>
                <a:cxn ang="0">
                  <a:pos x="22" y="3"/>
                </a:cxn>
                <a:cxn ang="0">
                  <a:pos x="23" y="6"/>
                </a:cxn>
                <a:cxn ang="0">
                  <a:pos x="25" y="10"/>
                </a:cxn>
                <a:cxn ang="0">
                  <a:pos x="25" y="148"/>
                </a:cxn>
                <a:cxn ang="0">
                  <a:pos x="135" y="148"/>
                </a:cxn>
                <a:cxn ang="0">
                  <a:pos x="144" y="151"/>
                </a:cxn>
                <a:cxn ang="0">
                  <a:pos x="147" y="160"/>
                </a:cxn>
                <a:cxn ang="0">
                  <a:pos x="146" y="165"/>
                </a:cxn>
                <a:cxn ang="0">
                  <a:pos x="144" y="168"/>
                </a:cxn>
                <a:cxn ang="0">
                  <a:pos x="135" y="171"/>
                </a:cxn>
                <a:cxn ang="0">
                  <a:pos x="13" y="171"/>
                </a:cxn>
                <a:cxn ang="0">
                  <a:pos x="3" y="168"/>
                </a:cxn>
                <a:cxn ang="0">
                  <a:pos x="0" y="159"/>
                </a:cxn>
                <a:cxn ang="0">
                  <a:pos x="0" y="12"/>
                </a:cxn>
                <a:cxn ang="0">
                  <a:pos x="3" y="3"/>
                </a:cxn>
                <a:cxn ang="0">
                  <a:pos x="13" y="0"/>
                </a:cxn>
              </a:cxnLst>
              <a:rect l="0" t="0" r="r" b="b"/>
              <a:pathLst>
                <a:path w="147" h="171">
                  <a:moveTo>
                    <a:pt x="13" y="0"/>
                  </a:moveTo>
                  <a:lnTo>
                    <a:pt x="22" y="3"/>
                  </a:lnTo>
                  <a:lnTo>
                    <a:pt x="23" y="6"/>
                  </a:lnTo>
                  <a:lnTo>
                    <a:pt x="25" y="10"/>
                  </a:lnTo>
                  <a:lnTo>
                    <a:pt x="25" y="148"/>
                  </a:lnTo>
                  <a:lnTo>
                    <a:pt x="135" y="148"/>
                  </a:lnTo>
                  <a:lnTo>
                    <a:pt x="144" y="151"/>
                  </a:lnTo>
                  <a:lnTo>
                    <a:pt x="147" y="160"/>
                  </a:lnTo>
                  <a:lnTo>
                    <a:pt x="146" y="165"/>
                  </a:lnTo>
                  <a:lnTo>
                    <a:pt x="144" y="168"/>
                  </a:lnTo>
                  <a:lnTo>
                    <a:pt x="135" y="171"/>
                  </a:lnTo>
                  <a:lnTo>
                    <a:pt x="13" y="171"/>
                  </a:lnTo>
                  <a:lnTo>
                    <a:pt x="3" y="168"/>
                  </a:lnTo>
                  <a:lnTo>
                    <a:pt x="0" y="159"/>
                  </a:lnTo>
                  <a:lnTo>
                    <a:pt x="0" y="12"/>
                  </a:lnTo>
                  <a:lnTo>
                    <a:pt x="3" y="3"/>
                  </a:lnTo>
                  <a:lnTo>
                    <a:pt x="13" y="0"/>
                  </a:lnTo>
                  <a:close/>
                </a:path>
              </a:pathLst>
            </a:custGeom>
            <a:grpFill/>
            <a:ln w="0">
              <a:noFill/>
              <a:prstDash val="solid"/>
              <a:round/>
              <a:headEnd/>
              <a:tailEnd/>
            </a:ln>
          </p:spPr>
          <p:txBody>
            <a:bodyPr/>
            <a:lstStyle/>
            <a:p>
              <a:endParaRPr lang="en-GB"/>
            </a:p>
          </p:txBody>
        </p:sp>
        <p:sp>
          <p:nvSpPr>
            <p:cNvPr id="49" name="Freeform 15"/>
            <p:cNvSpPr>
              <a:spLocks noEditPoints="1"/>
            </p:cNvSpPr>
            <p:nvPr/>
          </p:nvSpPr>
          <p:spPr bwMode="auto">
            <a:xfrm>
              <a:off x="3593" y="1099"/>
              <a:ext cx="179" cy="175"/>
            </a:xfrm>
            <a:custGeom>
              <a:avLst/>
              <a:gdLst/>
              <a:ahLst/>
              <a:cxnLst>
                <a:cxn ang="0">
                  <a:pos x="155" y="43"/>
                </a:cxn>
                <a:cxn ang="0">
                  <a:pos x="98" y="98"/>
                </a:cxn>
                <a:cxn ang="0">
                  <a:pos x="155" y="98"/>
                </a:cxn>
                <a:cxn ang="0">
                  <a:pos x="155" y="43"/>
                </a:cxn>
                <a:cxn ang="0">
                  <a:pos x="164" y="0"/>
                </a:cxn>
                <a:cxn ang="0">
                  <a:pos x="170" y="0"/>
                </a:cxn>
                <a:cxn ang="0">
                  <a:pos x="174" y="2"/>
                </a:cxn>
                <a:cxn ang="0">
                  <a:pos x="176" y="5"/>
                </a:cxn>
                <a:cxn ang="0">
                  <a:pos x="179" y="8"/>
                </a:cxn>
                <a:cxn ang="0">
                  <a:pos x="179" y="162"/>
                </a:cxn>
                <a:cxn ang="0">
                  <a:pos x="178" y="167"/>
                </a:cxn>
                <a:cxn ang="0">
                  <a:pos x="176" y="170"/>
                </a:cxn>
                <a:cxn ang="0">
                  <a:pos x="171" y="173"/>
                </a:cxn>
                <a:cxn ang="0">
                  <a:pos x="167" y="175"/>
                </a:cxn>
                <a:cxn ang="0">
                  <a:pos x="162" y="175"/>
                </a:cxn>
                <a:cxn ang="0">
                  <a:pos x="159" y="172"/>
                </a:cxn>
                <a:cxn ang="0">
                  <a:pos x="156" y="170"/>
                </a:cxn>
                <a:cxn ang="0">
                  <a:pos x="155" y="165"/>
                </a:cxn>
                <a:cxn ang="0">
                  <a:pos x="155" y="123"/>
                </a:cxn>
                <a:cxn ang="0">
                  <a:pos x="72" y="123"/>
                </a:cxn>
                <a:cxn ang="0">
                  <a:pos x="24" y="168"/>
                </a:cxn>
                <a:cxn ang="0">
                  <a:pos x="21" y="172"/>
                </a:cxn>
                <a:cxn ang="0">
                  <a:pos x="15" y="175"/>
                </a:cxn>
                <a:cxn ang="0">
                  <a:pos x="8" y="175"/>
                </a:cxn>
                <a:cxn ang="0">
                  <a:pos x="4" y="172"/>
                </a:cxn>
                <a:cxn ang="0">
                  <a:pos x="1" y="170"/>
                </a:cxn>
                <a:cxn ang="0">
                  <a:pos x="0" y="165"/>
                </a:cxn>
                <a:cxn ang="0">
                  <a:pos x="0" y="162"/>
                </a:cxn>
                <a:cxn ang="0">
                  <a:pos x="3" y="153"/>
                </a:cxn>
                <a:cxn ang="0">
                  <a:pos x="155" y="6"/>
                </a:cxn>
                <a:cxn ang="0">
                  <a:pos x="158" y="3"/>
                </a:cxn>
                <a:cxn ang="0">
                  <a:pos x="164" y="0"/>
                </a:cxn>
              </a:cxnLst>
              <a:rect l="0" t="0" r="r" b="b"/>
              <a:pathLst>
                <a:path w="179" h="175">
                  <a:moveTo>
                    <a:pt x="155" y="43"/>
                  </a:moveTo>
                  <a:lnTo>
                    <a:pt x="98" y="98"/>
                  </a:lnTo>
                  <a:lnTo>
                    <a:pt x="155" y="98"/>
                  </a:lnTo>
                  <a:lnTo>
                    <a:pt x="155" y="43"/>
                  </a:lnTo>
                  <a:close/>
                  <a:moveTo>
                    <a:pt x="164" y="0"/>
                  </a:moveTo>
                  <a:lnTo>
                    <a:pt x="170" y="0"/>
                  </a:lnTo>
                  <a:lnTo>
                    <a:pt x="174" y="2"/>
                  </a:lnTo>
                  <a:lnTo>
                    <a:pt x="176" y="5"/>
                  </a:lnTo>
                  <a:lnTo>
                    <a:pt x="179" y="8"/>
                  </a:lnTo>
                  <a:lnTo>
                    <a:pt x="179" y="162"/>
                  </a:lnTo>
                  <a:lnTo>
                    <a:pt x="178" y="167"/>
                  </a:lnTo>
                  <a:lnTo>
                    <a:pt x="176" y="170"/>
                  </a:lnTo>
                  <a:lnTo>
                    <a:pt x="171" y="173"/>
                  </a:lnTo>
                  <a:lnTo>
                    <a:pt x="167" y="175"/>
                  </a:lnTo>
                  <a:lnTo>
                    <a:pt x="162" y="175"/>
                  </a:lnTo>
                  <a:lnTo>
                    <a:pt x="159" y="172"/>
                  </a:lnTo>
                  <a:lnTo>
                    <a:pt x="156" y="170"/>
                  </a:lnTo>
                  <a:lnTo>
                    <a:pt x="155" y="165"/>
                  </a:lnTo>
                  <a:lnTo>
                    <a:pt x="155" y="123"/>
                  </a:lnTo>
                  <a:lnTo>
                    <a:pt x="72" y="123"/>
                  </a:lnTo>
                  <a:lnTo>
                    <a:pt x="24" y="168"/>
                  </a:lnTo>
                  <a:lnTo>
                    <a:pt x="21" y="172"/>
                  </a:lnTo>
                  <a:lnTo>
                    <a:pt x="15" y="175"/>
                  </a:lnTo>
                  <a:lnTo>
                    <a:pt x="8" y="175"/>
                  </a:lnTo>
                  <a:lnTo>
                    <a:pt x="4" y="172"/>
                  </a:lnTo>
                  <a:lnTo>
                    <a:pt x="1" y="170"/>
                  </a:lnTo>
                  <a:lnTo>
                    <a:pt x="0" y="165"/>
                  </a:lnTo>
                  <a:lnTo>
                    <a:pt x="0" y="162"/>
                  </a:lnTo>
                  <a:lnTo>
                    <a:pt x="3" y="153"/>
                  </a:lnTo>
                  <a:lnTo>
                    <a:pt x="155" y="6"/>
                  </a:lnTo>
                  <a:lnTo>
                    <a:pt x="158" y="3"/>
                  </a:lnTo>
                  <a:lnTo>
                    <a:pt x="164" y="0"/>
                  </a:lnTo>
                  <a:close/>
                </a:path>
              </a:pathLst>
            </a:custGeom>
            <a:grpFill/>
            <a:ln w="0">
              <a:noFill/>
              <a:prstDash val="solid"/>
              <a:round/>
              <a:headEnd/>
              <a:tailEnd/>
            </a:ln>
          </p:spPr>
          <p:txBody>
            <a:bodyPr/>
            <a:lstStyle/>
            <a:p>
              <a:endParaRPr lang="en-GB"/>
            </a:p>
          </p:txBody>
        </p:sp>
        <p:sp>
          <p:nvSpPr>
            <p:cNvPr id="50" name="Freeform 16"/>
            <p:cNvSpPr>
              <a:spLocks noEditPoints="1"/>
            </p:cNvSpPr>
            <p:nvPr/>
          </p:nvSpPr>
          <p:spPr bwMode="auto">
            <a:xfrm>
              <a:off x="3893" y="1101"/>
              <a:ext cx="153" cy="173"/>
            </a:xfrm>
            <a:custGeom>
              <a:avLst/>
              <a:gdLst/>
              <a:ahLst/>
              <a:cxnLst>
                <a:cxn ang="0">
                  <a:pos x="25" y="23"/>
                </a:cxn>
                <a:cxn ang="0">
                  <a:pos x="25" y="81"/>
                </a:cxn>
                <a:cxn ang="0">
                  <a:pos x="92" y="81"/>
                </a:cxn>
                <a:cxn ang="0">
                  <a:pos x="104" y="79"/>
                </a:cxn>
                <a:cxn ang="0">
                  <a:pos x="115" y="73"/>
                </a:cxn>
                <a:cxn ang="0">
                  <a:pos x="121" y="64"/>
                </a:cxn>
                <a:cxn ang="0">
                  <a:pos x="123" y="52"/>
                </a:cxn>
                <a:cxn ang="0">
                  <a:pos x="121" y="39"/>
                </a:cxn>
                <a:cxn ang="0">
                  <a:pos x="115" y="30"/>
                </a:cxn>
                <a:cxn ang="0">
                  <a:pos x="104" y="24"/>
                </a:cxn>
                <a:cxn ang="0">
                  <a:pos x="92" y="23"/>
                </a:cxn>
                <a:cxn ang="0">
                  <a:pos x="25" y="23"/>
                </a:cxn>
                <a:cxn ang="0">
                  <a:pos x="9" y="0"/>
                </a:cxn>
                <a:cxn ang="0">
                  <a:pos x="92" y="0"/>
                </a:cxn>
                <a:cxn ang="0">
                  <a:pos x="109" y="3"/>
                </a:cxn>
                <a:cxn ang="0">
                  <a:pos x="124" y="9"/>
                </a:cxn>
                <a:cxn ang="0">
                  <a:pos x="136" y="20"/>
                </a:cxn>
                <a:cxn ang="0">
                  <a:pos x="144" y="35"/>
                </a:cxn>
                <a:cxn ang="0">
                  <a:pos x="147" y="52"/>
                </a:cxn>
                <a:cxn ang="0">
                  <a:pos x="144" y="70"/>
                </a:cxn>
                <a:cxn ang="0">
                  <a:pos x="135" y="87"/>
                </a:cxn>
                <a:cxn ang="0">
                  <a:pos x="121" y="98"/>
                </a:cxn>
                <a:cxn ang="0">
                  <a:pos x="103" y="104"/>
                </a:cxn>
                <a:cxn ang="0">
                  <a:pos x="149" y="153"/>
                </a:cxn>
                <a:cxn ang="0">
                  <a:pos x="152" y="156"/>
                </a:cxn>
                <a:cxn ang="0">
                  <a:pos x="153" y="159"/>
                </a:cxn>
                <a:cxn ang="0">
                  <a:pos x="153" y="163"/>
                </a:cxn>
                <a:cxn ang="0">
                  <a:pos x="150" y="170"/>
                </a:cxn>
                <a:cxn ang="0">
                  <a:pos x="147" y="171"/>
                </a:cxn>
                <a:cxn ang="0">
                  <a:pos x="142" y="173"/>
                </a:cxn>
                <a:cxn ang="0">
                  <a:pos x="138" y="173"/>
                </a:cxn>
                <a:cxn ang="0">
                  <a:pos x="133" y="171"/>
                </a:cxn>
                <a:cxn ang="0">
                  <a:pos x="130" y="168"/>
                </a:cxn>
                <a:cxn ang="0">
                  <a:pos x="71" y="105"/>
                </a:cxn>
                <a:cxn ang="0">
                  <a:pos x="25" y="105"/>
                </a:cxn>
                <a:cxn ang="0">
                  <a:pos x="25" y="160"/>
                </a:cxn>
                <a:cxn ang="0">
                  <a:pos x="22" y="170"/>
                </a:cxn>
                <a:cxn ang="0">
                  <a:pos x="12" y="173"/>
                </a:cxn>
                <a:cxn ang="0">
                  <a:pos x="8" y="171"/>
                </a:cxn>
                <a:cxn ang="0">
                  <a:pos x="2" y="165"/>
                </a:cxn>
                <a:cxn ang="0">
                  <a:pos x="0" y="160"/>
                </a:cxn>
                <a:cxn ang="0">
                  <a:pos x="0" y="7"/>
                </a:cxn>
                <a:cxn ang="0">
                  <a:pos x="3" y="4"/>
                </a:cxn>
                <a:cxn ang="0">
                  <a:pos x="5" y="1"/>
                </a:cxn>
                <a:cxn ang="0">
                  <a:pos x="9" y="0"/>
                </a:cxn>
              </a:cxnLst>
              <a:rect l="0" t="0" r="r" b="b"/>
              <a:pathLst>
                <a:path w="153" h="173">
                  <a:moveTo>
                    <a:pt x="25" y="23"/>
                  </a:moveTo>
                  <a:lnTo>
                    <a:pt x="25" y="81"/>
                  </a:lnTo>
                  <a:lnTo>
                    <a:pt x="92" y="81"/>
                  </a:lnTo>
                  <a:lnTo>
                    <a:pt x="104" y="79"/>
                  </a:lnTo>
                  <a:lnTo>
                    <a:pt x="115" y="73"/>
                  </a:lnTo>
                  <a:lnTo>
                    <a:pt x="121" y="64"/>
                  </a:lnTo>
                  <a:lnTo>
                    <a:pt x="123" y="52"/>
                  </a:lnTo>
                  <a:lnTo>
                    <a:pt x="121" y="39"/>
                  </a:lnTo>
                  <a:lnTo>
                    <a:pt x="115" y="30"/>
                  </a:lnTo>
                  <a:lnTo>
                    <a:pt x="104" y="24"/>
                  </a:lnTo>
                  <a:lnTo>
                    <a:pt x="92" y="23"/>
                  </a:lnTo>
                  <a:lnTo>
                    <a:pt x="25" y="23"/>
                  </a:lnTo>
                  <a:close/>
                  <a:moveTo>
                    <a:pt x="9" y="0"/>
                  </a:moveTo>
                  <a:lnTo>
                    <a:pt x="92" y="0"/>
                  </a:lnTo>
                  <a:lnTo>
                    <a:pt x="109" y="3"/>
                  </a:lnTo>
                  <a:lnTo>
                    <a:pt x="124" y="9"/>
                  </a:lnTo>
                  <a:lnTo>
                    <a:pt x="136" y="20"/>
                  </a:lnTo>
                  <a:lnTo>
                    <a:pt x="144" y="35"/>
                  </a:lnTo>
                  <a:lnTo>
                    <a:pt x="147" y="52"/>
                  </a:lnTo>
                  <a:lnTo>
                    <a:pt x="144" y="70"/>
                  </a:lnTo>
                  <a:lnTo>
                    <a:pt x="135" y="87"/>
                  </a:lnTo>
                  <a:lnTo>
                    <a:pt x="121" y="98"/>
                  </a:lnTo>
                  <a:lnTo>
                    <a:pt x="103" y="104"/>
                  </a:lnTo>
                  <a:lnTo>
                    <a:pt x="149" y="153"/>
                  </a:lnTo>
                  <a:lnTo>
                    <a:pt x="152" y="156"/>
                  </a:lnTo>
                  <a:lnTo>
                    <a:pt x="153" y="159"/>
                  </a:lnTo>
                  <a:lnTo>
                    <a:pt x="153" y="163"/>
                  </a:lnTo>
                  <a:lnTo>
                    <a:pt x="150" y="170"/>
                  </a:lnTo>
                  <a:lnTo>
                    <a:pt x="147" y="171"/>
                  </a:lnTo>
                  <a:lnTo>
                    <a:pt x="142" y="173"/>
                  </a:lnTo>
                  <a:lnTo>
                    <a:pt x="138" y="173"/>
                  </a:lnTo>
                  <a:lnTo>
                    <a:pt x="133" y="171"/>
                  </a:lnTo>
                  <a:lnTo>
                    <a:pt x="130" y="168"/>
                  </a:lnTo>
                  <a:lnTo>
                    <a:pt x="71" y="105"/>
                  </a:lnTo>
                  <a:lnTo>
                    <a:pt x="25" y="105"/>
                  </a:lnTo>
                  <a:lnTo>
                    <a:pt x="25" y="160"/>
                  </a:lnTo>
                  <a:lnTo>
                    <a:pt x="22" y="170"/>
                  </a:lnTo>
                  <a:lnTo>
                    <a:pt x="12" y="173"/>
                  </a:lnTo>
                  <a:lnTo>
                    <a:pt x="8" y="171"/>
                  </a:lnTo>
                  <a:lnTo>
                    <a:pt x="2" y="165"/>
                  </a:lnTo>
                  <a:lnTo>
                    <a:pt x="0" y="160"/>
                  </a:lnTo>
                  <a:lnTo>
                    <a:pt x="0" y="7"/>
                  </a:lnTo>
                  <a:lnTo>
                    <a:pt x="3" y="4"/>
                  </a:lnTo>
                  <a:lnTo>
                    <a:pt x="5" y="1"/>
                  </a:lnTo>
                  <a:lnTo>
                    <a:pt x="9" y="0"/>
                  </a:lnTo>
                  <a:close/>
                </a:path>
              </a:pathLst>
            </a:custGeom>
            <a:grpFill/>
            <a:ln w="0">
              <a:noFill/>
              <a:prstDash val="solid"/>
              <a:round/>
              <a:headEnd/>
              <a:tailEnd/>
            </a:ln>
          </p:spPr>
          <p:txBody>
            <a:bodyPr/>
            <a:lstStyle/>
            <a:p>
              <a:endParaRPr lang="en-GB"/>
            </a:p>
          </p:txBody>
        </p:sp>
      </p:grpSp>
      <p:pic>
        <p:nvPicPr>
          <p:cNvPr id="15" name="Picture 14" descr="KIN_IM_OBJECT_LT_01_LO.jpg"/>
          <p:cNvPicPr>
            <a:picLocks/>
          </p:cNvPicPr>
          <p:nvPr userDrawn="1"/>
        </p:nvPicPr>
        <p:blipFill>
          <a:blip r:embed="rId2" cstate="print">
            <a:lum bright="3000"/>
          </a:blip>
          <a:stretch>
            <a:fillRect/>
          </a:stretch>
        </p:blipFill>
        <p:spPr>
          <a:xfrm>
            <a:off x="0" y="-1132"/>
            <a:ext cx="9144000" cy="6876000"/>
          </a:xfrm>
          <a:prstGeom prst="rect">
            <a:avLst/>
          </a:prstGeom>
        </p:spPr>
      </p:pic>
      <p:pic>
        <p:nvPicPr>
          <p:cNvPr id="1026" name="Picture 2"/>
          <p:cNvPicPr>
            <a:picLocks noChangeArrowheads="1"/>
          </p:cNvPicPr>
          <p:nvPr userDrawn="1"/>
        </p:nvPicPr>
        <p:blipFill>
          <a:blip r:embed="rId3" cstate="print"/>
          <a:srcRect/>
          <a:stretch>
            <a:fillRect/>
          </a:stretch>
        </p:blipFill>
        <p:spPr bwMode="auto">
          <a:xfrm>
            <a:off x="5421313" y="0"/>
            <a:ext cx="3744000" cy="6912000"/>
          </a:xfrm>
          <a:prstGeom prst="rect">
            <a:avLst/>
          </a:prstGeom>
          <a:noFill/>
          <a:ln w="9525">
            <a:noFill/>
            <a:miter lim="800000"/>
            <a:headEnd/>
            <a:tailEnd/>
          </a:ln>
          <a:effectLst/>
        </p:spPr>
      </p:pic>
      <p:pic>
        <p:nvPicPr>
          <p:cNvPr id="19" name="Picture 18" descr="Kinstellar.png"/>
          <p:cNvPicPr>
            <a:picLocks noChangeAspect="1"/>
          </p:cNvPicPr>
          <p:nvPr userDrawn="1"/>
        </p:nvPicPr>
        <p:blipFill>
          <a:blip r:embed="rId4" cstate="print"/>
          <a:stretch>
            <a:fillRect/>
          </a:stretch>
        </p:blipFill>
        <p:spPr>
          <a:xfrm>
            <a:off x="452917" y="3339871"/>
            <a:ext cx="2233336" cy="180000"/>
          </a:xfrm>
          <a:prstGeom prst="rect">
            <a:avLst/>
          </a:prstGeom>
        </p:spPr>
      </p:pic>
    </p:spTree>
    <p:extLst>
      <p:ext uri="{BB962C8B-B14F-4D97-AF65-F5344CB8AC3E}">
        <p14:creationId xmlns:p14="http://schemas.microsoft.com/office/powerpoint/2010/main" val="33944286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6" name="Picture 21" descr="Kinstellar_Powerpoint divider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7" name="Rectangle 3"/>
          <p:cNvSpPr>
            <a:spLocks noGrp="1" noChangeArrowheads="1"/>
          </p:cNvSpPr>
          <p:nvPr>
            <p:ph type="ctrTitle"/>
          </p:nvPr>
        </p:nvSpPr>
        <p:spPr>
          <a:xfrm>
            <a:off x="481493" y="3174928"/>
            <a:ext cx="5040000" cy="500478"/>
          </a:xfrm>
        </p:spPr>
        <p:txBody>
          <a:bodyPr anchor="ctr" anchorCtr="0"/>
          <a:lstStyle>
            <a:lvl1pPr>
              <a:lnSpc>
                <a:spcPct val="121000"/>
              </a:lnSpc>
              <a:defRPr lang="en-GB" sz="2400" dirty="0">
                <a:solidFill>
                  <a:schemeClr val="bg1"/>
                </a:solidFill>
                <a:latin typeface="Arial" pitchFamily="34" charset="0"/>
                <a:ea typeface="+mj-ea"/>
                <a:cs typeface="+mj-cs"/>
              </a:defRPr>
            </a:lvl1pPr>
          </a:lstStyle>
          <a:p>
            <a:r>
              <a:rPr lang="en-US"/>
              <a:t>Click to edit Master title style</a:t>
            </a:r>
            <a:endParaRPr lang="en-GB" dirty="0"/>
          </a:p>
        </p:txBody>
      </p:sp>
      <p:sp>
        <p:nvSpPr>
          <p:cNvPr id="8" name="Rectangle 4"/>
          <p:cNvSpPr>
            <a:spLocks noGrp="1" noChangeArrowheads="1"/>
          </p:cNvSpPr>
          <p:nvPr>
            <p:ph type="subTitle" idx="1"/>
          </p:nvPr>
        </p:nvSpPr>
        <p:spPr>
          <a:xfrm>
            <a:off x="481493" y="3789344"/>
            <a:ext cx="5040000" cy="462136"/>
          </a:xfrm>
        </p:spPr>
        <p:txBody>
          <a:bodyPr anchor="ctr" anchorCtr="0"/>
          <a:lstStyle>
            <a:lvl1pPr>
              <a:lnSpc>
                <a:spcPct val="121000"/>
              </a:lnSpc>
              <a:spcBef>
                <a:spcPts val="0"/>
              </a:spcBef>
              <a:spcAft>
                <a:spcPts val="0"/>
              </a:spcAft>
              <a:defRPr sz="2000">
                <a:solidFill>
                  <a:srgbClr val="4D4F53"/>
                </a:solidFill>
              </a:defRPr>
            </a:lvl1pPr>
          </a:lstStyle>
          <a:p>
            <a:r>
              <a:rPr lang="en-US"/>
              <a:t>Click to edit Master subtitle style</a:t>
            </a:r>
            <a:endParaRPr lang="en-GB" dirty="0"/>
          </a:p>
        </p:txBody>
      </p:sp>
      <p:grpSp>
        <p:nvGrpSpPr>
          <p:cNvPr id="20" name="Group 10"/>
          <p:cNvGrpSpPr>
            <a:grpSpLocks/>
          </p:cNvGrpSpPr>
          <p:nvPr userDrawn="1"/>
        </p:nvGrpSpPr>
        <p:grpSpPr bwMode="auto">
          <a:xfrm>
            <a:off x="539751" y="6315075"/>
            <a:ext cx="1041402" cy="76200"/>
            <a:chOff x="1636" y="1098"/>
            <a:chExt cx="2410" cy="177"/>
          </a:xfrm>
          <a:solidFill>
            <a:schemeClr val="bg1"/>
          </a:solidFill>
        </p:grpSpPr>
        <p:sp>
          <p:nvSpPr>
            <p:cNvPr id="21" name="Freeform 11"/>
            <p:cNvSpPr>
              <a:spLocks/>
            </p:cNvSpPr>
            <p:nvPr/>
          </p:nvSpPr>
          <p:spPr bwMode="auto">
            <a:xfrm>
              <a:off x="1636" y="1099"/>
              <a:ext cx="153" cy="175"/>
            </a:xfrm>
            <a:custGeom>
              <a:avLst/>
              <a:gdLst/>
              <a:ahLst/>
              <a:cxnLst>
                <a:cxn ang="0">
                  <a:pos x="12" y="0"/>
                </a:cxn>
                <a:cxn ang="0">
                  <a:pos x="21" y="3"/>
                </a:cxn>
                <a:cxn ang="0">
                  <a:pos x="24" y="12"/>
                </a:cxn>
                <a:cxn ang="0">
                  <a:pos x="24" y="71"/>
                </a:cxn>
                <a:cxn ang="0">
                  <a:pos x="67" y="71"/>
                </a:cxn>
                <a:cxn ang="0">
                  <a:pos x="124" y="5"/>
                </a:cxn>
                <a:cxn ang="0">
                  <a:pos x="130" y="2"/>
                </a:cxn>
                <a:cxn ang="0">
                  <a:pos x="134" y="0"/>
                </a:cxn>
                <a:cxn ang="0">
                  <a:pos x="141" y="0"/>
                </a:cxn>
                <a:cxn ang="0">
                  <a:pos x="144" y="3"/>
                </a:cxn>
                <a:cxn ang="0">
                  <a:pos x="147" y="5"/>
                </a:cxn>
                <a:cxn ang="0">
                  <a:pos x="147" y="8"/>
                </a:cxn>
                <a:cxn ang="0">
                  <a:pos x="148" y="11"/>
                </a:cxn>
                <a:cxn ang="0">
                  <a:pos x="144" y="20"/>
                </a:cxn>
                <a:cxn ang="0">
                  <a:pos x="84" y="87"/>
                </a:cxn>
                <a:cxn ang="0">
                  <a:pos x="148" y="155"/>
                </a:cxn>
                <a:cxn ang="0">
                  <a:pos x="151" y="158"/>
                </a:cxn>
                <a:cxn ang="0">
                  <a:pos x="153" y="161"/>
                </a:cxn>
                <a:cxn ang="0">
                  <a:pos x="153" y="165"/>
                </a:cxn>
                <a:cxn ang="0">
                  <a:pos x="150" y="172"/>
                </a:cxn>
                <a:cxn ang="0">
                  <a:pos x="145" y="173"/>
                </a:cxn>
                <a:cxn ang="0">
                  <a:pos x="142" y="175"/>
                </a:cxn>
                <a:cxn ang="0">
                  <a:pos x="138" y="175"/>
                </a:cxn>
                <a:cxn ang="0">
                  <a:pos x="133" y="173"/>
                </a:cxn>
                <a:cxn ang="0">
                  <a:pos x="130" y="170"/>
                </a:cxn>
                <a:cxn ang="0">
                  <a:pos x="58" y="95"/>
                </a:cxn>
                <a:cxn ang="0">
                  <a:pos x="24" y="95"/>
                </a:cxn>
                <a:cxn ang="0">
                  <a:pos x="24" y="165"/>
                </a:cxn>
                <a:cxn ang="0">
                  <a:pos x="23" y="170"/>
                </a:cxn>
                <a:cxn ang="0">
                  <a:pos x="20" y="172"/>
                </a:cxn>
                <a:cxn ang="0">
                  <a:pos x="17" y="175"/>
                </a:cxn>
                <a:cxn ang="0">
                  <a:pos x="7" y="175"/>
                </a:cxn>
                <a:cxn ang="0">
                  <a:pos x="4" y="172"/>
                </a:cxn>
                <a:cxn ang="0">
                  <a:pos x="1" y="170"/>
                </a:cxn>
                <a:cxn ang="0">
                  <a:pos x="0" y="165"/>
                </a:cxn>
                <a:cxn ang="0">
                  <a:pos x="0" y="12"/>
                </a:cxn>
                <a:cxn ang="0">
                  <a:pos x="3" y="3"/>
                </a:cxn>
                <a:cxn ang="0">
                  <a:pos x="12" y="0"/>
                </a:cxn>
              </a:cxnLst>
              <a:rect l="0" t="0" r="r" b="b"/>
              <a:pathLst>
                <a:path w="153" h="175">
                  <a:moveTo>
                    <a:pt x="12" y="0"/>
                  </a:moveTo>
                  <a:lnTo>
                    <a:pt x="21" y="3"/>
                  </a:lnTo>
                  <a:lnTo>
                    <a:pt x="24" y="12"/>
                  </a:lnTo>
                  <a:lnTo>
                    <a:pt x="24" y="71"/>
                  </a:lnTo>
                  <a:lnTo>
                    <a:pt x="67" y="71"/>
                  </a:lnTo>
                  <a:lnTo>
                    <a:pt x="124" y="5"/>
                  </a:lnTo>
                  <a:lnTo>
                    <a:pt x="130" y="2"/>
                  </a:lnTo>
                  <a:lnTo>
                    <a:pt x="134" y="0"/>
                  </a:lnTo>
                  <a:lnTo>
                    <a:pt x="141" y="0"/>
                  </a:lnTo>
                  <a:lnTo>
                    <a:pt x="144" y="3"/>
                  </a:lnTo>
                  <a:lnTo>
                    <a:pt x="147" y="5"/>
                  </a:lnTo>
                  <a:lnTo>
                    <a:pt x="147" y="8"/>
                  </a:lnTo>
                  <a:lnTo>
                    <a:pt x="148" y="11"/>
                  </a:lnTo>
                  <a:lnTo>
                    <a:pt x="144" y="20"/>
                  </a:lnTo>
                  <a:lnTo>
                    <a:pt x="84" y="87"/>
                  </a:lnTo>
                  <a:lnTo>
                    <a:pt x="148" y="155"/>
                  </a:lnTo>
                  <a:lnTo>
                    <a:pt x="151" y="158"/>
                  </a:lnTo>
                  <a:lnTo>
                    <a:pt x="153" y="161"/>
                  </a:lnTo>
                  <a:lnTo>
                    <a:pt x="153" y="165"/>
                  </a:lnTo>
                  <a:lnTo>
                    <a:pt x="150" y="172"/>
                  </a:lnTo>
                  <a:lnTo>
                    <a:pt x="145" y="173"/>
                  </a:lnTo>
                  <a:lnTo>
                    <a:pt x="142" y="175"/>
                  </a:lnTo>
                  <a:lnTo>
                    <a:pt x="138" y="175"/>
                  </a:lnTo>
                  <a:lnTo>
                    <a:pt x="133" y="173"/>
                  </a:lnTo>
                  <a:lnTo>
                    <a:pt x="130" y="170"/>
                  </a:lnTo>
                  <a:lnTo>
                    <a:pt x="58" y="95"/>
                  </a:lnTo>
                  <a:lnTo>
                    <a:pt x="24" y="95"/>
                  </a:lnTo>
                  <a:lnTo>
                    <a:pt x="24" y="165"/>
                  </a:lnTo>
                  <a:lnTo>
                    <a:pt x="23" y="170"/>
                  </a:lnTo>
                  <a:lnTo>
                    <a:pt x="20" y="172"/>
                  </a:lnTo>
                  <a:lnTo>
                    <a:pt x="17" y="175"/>
                  </a:lnTo>
                  <a:lnTo>
                    <a:pt x="7" y="175"/>
                  </a:lnTo>
                  <a:lnTo>
                    <a:pt x="4" y="172"/>
                  </a:lnTo>
                  <a:lnTo>
                    <a:pt x="1" y="170"/>
                  </a:lnTo>
                  <a:lnTo>
                    <a:pt x="0" y="165"/>
                  </a:lnTo>
                  <a:lnTo>
                    <a:pt x="0" y="12"/>
                  </a:lnTo>
                  <a:lnTo>
                    <a:pt x="3" y="3"/>
                  </a:lnTo>
                  <a:lnTo>
                    <a:pt x="12" y="0"/>
                  </a:lnTo>
                  <a:close/>
                </a:path>
              </a:pathLst>
            </a:custGeom>
            <a:grpFill/>
            <a:ln w="0">
              <a:noFill/>
              <a:prstDash val="solid"/>
              <a:round/>
              <a:headEnd/>
              <a:tailEnd/>
            </a:ln>
          </p:spPr>
          <p:txBody>
            <a:bodyPr/>
            <a:lstStyle/>
            <a:p>
              <a:endParaRPr lang="en-GB"/>
            </a:p>
          </p:txBody>
        </p:sp>
        <p:sp>
          <p:nvSpPr>
            <p:cNvPr id="22" name="Freeform 12"/>
            <p:cNvSpPr>
              <a:spLocks/>
            </p:cNvSpPr>
            <p:nvPr/>
          </p:nvSpPr>
          <p:spPr bwMode="auto">
            <a:xfrm>
              <a:off x="1914" y="1099"/>
              <a:ext cx="25" cy="175"/>
            </a:xfrm>
            <a:custGeom>
              <a:avLst/>
              <a:gdLst/>
              <a:ahLst/>
              <a:cxnLst>
                <a:cxn ang="0">
                  <a:pos x="13" y="0"/>
                </a:cxn>
                <a:cxn ang="0">
                  <a:pos x="16" y="0"/>
                </a:cxn>
                <a:cxn ang="0">
                  <a:pos x="20" y="2"/>
                </a:cxn>
                <a:cxn ang="0">
                  <a:pos x="22" y="5"/>
                </a:cxn>
                <a:cxn ang="0">
                  <a:pos x="25" y="8"/>
                </a:cxn>
                <a:cxn ang="0">
                  <a:pos x="25" y="162"/>
                </a:cxn>
                <a:cxn ang="0">
                  <a:pos x="23" y="167"/>
                </a:cxn>
                <a:cxn ang="0">
                  <a:pos x="17" y="173"/>
                </a:cxn>
                <a:cxn ang="0">
                  <a:pos x="13" y="175"/>
                </a:cxn>
                <a:cxn ang="0">
                  <a:pos x="8" y="175"/>
                </a:cxn>
                <a:cxn ang="0">
                  <a:pos x="5" y="172"/>
                </a:cxn>
                <a:cxn ang="0">
                  <a:pos x="2" y="170"/>
                </a:cxn>
                <a:cxn ang="0">
                  <a:pos x="0" y="165"/>
                </a:cxn>
                <a:cxn ang="0">
                  <a:pos x="0" y="12"/>
                </a:cxn>
                <a:cxn ang="0">
                  <a:pos x="3" y="3"/>
                </a:cxn>
                <a:cxn ang="0">
                  <a:pos x="13" y="0"/>
                </a:cxn>
              </a:cxnLst>
              <a:rect l="0" t="0" r="r" b="b"/>
              <a:pathLst>
                <a:path w="25" h="175">
                  <a:moveTo>
                    <a:pt x="13" y="0"/>
                  </a:moveTo>
                  <a:lnTo>
                    <a:pt x="16" y="0"/>
                  </a:lnTo>
                  <a:lnTo>
                    <a:pt x="20" y="2"/>
                  </a:lnTo>
                  <a:lnTo>
                    <a:pt x="22" y="5"/>
                  </a:lnTo>
                  <a:lnTo>
                    <a:pt x="25" y="8"/>
                  </a:lnTo>
                  <a:lnTo>
                    <a:pt x="25" y="162"/>
                  </a:lnTo>
                  <a:lnTo>
                    <a:pt x="23" y="167"/>
                  </a:lnTo>
                  <a:lnTo>
                    <a:pt x="17" y="173"/>
                  </a:lnTo>
                  <a:lnTo>
                    <a:pt x="13" y="175"/>
                  </a:lnTo>
                  <a:lnTo>
                    <a:pt x="8" y="175"/>
                  </a:lnTo>
                  <a:lnTo>
                    <a:pt x="5" y="172"/>
                  </a:lnTo>
                  <a:lnTo>
                    <a:pt x="2" y="170"/>
                  </a:lnTo>
                  <a:lnTo>
                    <a:pt x="0" y="165"/>
                  </a:lnTo>
                  <a:lnTo>
                    <a:pt x="0" y="12"/>
                  </a:lnTo>
                  <a:lnTo>
                    <a:pt x="3" y="3"/>
                  </a:lnTo>
                  <a:lnTo>
                    <a:pt x="13" y="0"/>
                  </a:lnTo>
                  <a:close/>
                </a:path>
              </a:pathLst>
            </a:custGeom>
            <a:grpFill/>
            <a:ln w="0">
              <a:noFill/>
              <a:prstDash val="solid"/>
              <a:round/>
              <a:headEnd/>
              <a:tailEnd/>
            </a:ln>
          </p:spPr>
          <p:txBody>
            <a:bodyPr/>
            <a:lstStyle/>
            <a:p>
              <a:endParaRPr lang="en-GB"/>
            </a:p>
          </p:txBody>
        </p:sp>
        <p:sp>
          <p:nvSpPr>
            <p:cNvPr id="23" name="Freeform 13"/>
            <p:cNvSpPr>
              <a:spLocks/>
            </p:cNvSpPr>
            <p:nvPr/>
          </p:nvSpPr>
          <p:spPr bwMode="auto">
            <a:xfrm>
              <a:off x="2087" y="1099"/>
              <a:ext cx="175" cy="175"/>
            </a:xfrm>
            <a:custGeom>
              <a:avLst/>
              <a:gdLst/>
              <a:ahLst/>
              <a:cxnLst>
                <a:cxn ang="0">
                  <a:pos x="13" y="0"/>
                </a:cxn>
                <a:cxn ang="0">
                  <a:pos x="16" y="0"/>
                </a:cxn>
                <a:cxn ang="0">
                  <a:pos x="22" y="3"/>
                </a:cxn>
                <a:cxn ang="0">
                  <a:pos x="25" y="6"/>
                </a:cxn>
                <a:cxn ang="0">
                  <a:pos x="149" y="132"/>
                </a:cxn>
                <a:cxn ang="0">
                  <a:pos x="149" y="8"/>
                </a:cxn>
                <a:cxn ang="0">
                  <a:pos x="155" y="2"/>
                </a:cxn>
                <a:cxn ang="0">
                  <a:pos x="158" y="0"/>
                </a:cxn>
                <a:cxn ang="0">
                  <a:pos x="166" y="0"/>
                </a:cxn>
                <a:cxn ang="0">
                  <a:pos x="170" y="2"/>
                </a:cxn>
                <a:cxn ang="0">
                  <a:pos x="172" y="5"/>
                </a:cxn>
                <a:cxn ang="0">
                  <a:pos x="175" y="8"/>
                </a:cxn>
                <a:cxn ang="0">
                  <a:pos x="175" y="162"/>
                </a:cxn>
                <a:cxn ang="0">
                  <a:pos x="174" y="167"/>
                </a:cxn>
                <a:cxn ang="0">
                  <a:pos x="167" y="173"/>
                </a:cxn>
                <a:cxn ang="0">
                  <a:pos x="163" y="175"/>
                </a:cxn>
                <a:cxn ang="0">
                  <a:pos x="158" y="175"/>
                </a:cxn>
                <a:cxn ang="0">
                  <a:pos x="155" y="173"/>
                </a:cxn>
                <a:cxn ang="0">
                  <a:pos x="154" y="172"/>
                </a:cxn>
                <a:cxn ang="0">
                  <a:pos x="149" y="168"/>
                </a:cxn>
                <a:cxn ang="0">
                  <a:pos x="25" y="43"/>
                </a:cxn>
                <a:cxn ang="0">
                  <a:pos x="25" y="165"/>
                </a:cxn>
                <a:cxn ang="0">
                  <a:pos x="23" y="170"/>
                </a:cxn>
                <a:cxn ang="0">
                  <a:pos x="20" y="172"/>
                </a:cxn>
                <a:cxn ang="0">
                  <a:pos x="17" y="175"/>
                </a:cxn>
                <a:cxn ang="0">
                  <a:pos x="8" y="175"/>
                </a:cxn>
                <a:cxn ang="0">
                  <a:pos x="5" y="172"/>
                </a:cxn>
                <a:cxn ang="0">
                  <a:pos x="2" y="170"/>
                </a:cxn>
                <a:cxn ang="0">
                  <a:pos x="0" y="165"/>
                </a:cxn>
                <a:cxn ang="0">
                  <a:pos x="0" y="12"/>
                </a:cxn>
                <a:cxn ang="0">
                  <a:pos x="4" y="3"/>
                </a:cxn>
                <a:cxn ang="0">
                  <a:pos x="13" y="0"/>
                </a:cxn>
              </a:cxnLst>
              <a:rect l="0" t="0" r="r" b="b"/>
              <a:pathLst>
                <a:path w="175" h="175">
                  <a:moveTo>
                    <a:pt x="13" y="0"/>
                  </a:moveTo>
                  <a:lnTo>
                    <a:pt x="16" y="0"/>
                  </a:lnTo>
                  <a:lnTo>
                    <a:pt x="22" y="3"/>
                  </a:lnTo>
                  <a:lnTo>
                    <a:pt x="25" y="6"/>
                  </a:lnTo>
                  <a:lnTo>
                    <a:pt x="149" y="132"/>
                  </a:lnTo>
                  <a:lnTo>
                    <a:pt x="149" y="8"/>
                  </a:lnTo>
                  <a:lnTo>
                    <a:pt x="155" y="2"/>
                  </a:lnTo>
                  <a:lnTo>
                    <a:pt x="158" y="0"/>
                  </a:lnTo>
                  <a:lnTo>
                    <a:pt x="166" y="0"/>
                  </a:lnTo>
                  <a:lnTo>
                    <a:pt x="170" y="2"/>
                  </a:lnTo>
                  <a:lnTo>
                    <a:pt x="172" y="5"/>
                  </a:lnTo>
                  <a:lnTo>
                    <a:pt x="175" y="8"/>
                  </a:lnTo>
                  <a:lnTo>
                    <a:pt x="175" y="162"/>
                  </a:lnTo>
                  <a:lnTo>
                    <a:pt x="174" y="167"/>
                  </a:lnTo>
                  <a:lnTo>
                    <a:pt x="167" y="173"/>
                  </a:lnTo>
                  <a:lnTo>
                    <a:pt x="163" y="175"/>
                  </a:lnTo>
                  <a:lnTo>
                    <a:pt x="158" y="175"/>
                  </a:lnTo>
                  <a:lnTo>
                    <a:pt x="155" y="173"/>
                  </a:lnTo>
                  <a:lnTo>
                    <a:pt x="154" y="172"/>
                  </a:lnTo>
                  <a:lnTo>
                    <a:pt x="149" y="168"/>
                  </a:lnTo>
                  <a:lnTo>
                    <a:pt x="25" y="43"/>
                  </a:lnTo>
                  <a:lnTo>
                    <a:pt x="25" y="165"/>
                  </a:lnTo>
                  <a:lnTo>
                    <a:pt x="23" y="170"/>
                  </a:lnTo>
                  <a:lnTo>
                    <a:pt x="20" y="172"/>
                  </a:lnTo>
                  <a:lnTo>
                    <a:pt x="17" y="175"/>
                  </a:lnTo>
                  <a:lnTo>
                    <a:pt x="8" y="175"/>
                  </a:lnTo>
                  <a:lnTo>
                    <a:pt x="5" y="172"/>
                  </a:lnTo>
                  <a:lnTo>
                    <a:pt x="2" y="170"/>
                  </a:lnTo>
                  <a:lnTo>
                    <a:pt x="0" y="165"/>
                  </a:lnTo>
                  <a:lnTo>
                    <a:pt x="0" y="12"/>
                  </a:lnTo>
                  <a:lnTo>
                    <a:pt x="4" y="3"/>
                  </a:lnTo>
                  <a:lnTo>
                    <a:pt x="13" y="0"/>
                  </a:lnTo>
                  <a:close/>
                </a:path>
              </a:pathLst>
            </a:custGeom>
            <a:grpFill/>
            <a:ln w="0">
              <a:noFill/>
              <a:prstDash val="solid"/>
              <a:round/>
              <a:headEnd/>
              <a:tailEnd/>
            </a:ln>
          </p:spPr>
          <p:txBody>
            <a:bodyPr/>
            <a:lstStyle/>
            <a:p>
              <a:endParaRPr lang="en-GB"/>
            </a:p>
          </p:txBody>
        </p:sp>
        <p:sp>
          <p:nvSpPr>
            <p:cNvPr id="24" name="Freeform 14"/>
            <p:cNvSpPr>
              <a:spLocks/>
            </p:cNvSpPr>
            <p:nvPr/>
          </p:nvSpPr>
          <p:spPr bwMode="auto">
            <a:xfrm>
              <a:off x="2372" y="1098"/>
              <a:ext cx="137" cy="177"/>
            </a:xfrm>
            <a:custGeom>
              <a:avLst/>
              <a:gdLst/>
              <a:ahLst/>
              <a:cxnLst>
                <a:cxn ang="0">
                  <a:pos x="112" y="0"/>
                </a:cxn>
                <a:cxn ang="0">
                  <a:pos x="129" y="0"/>
                </a:cxn>
                <a:cxn ang="0">
                  <a:pos x="132" y="3"/>
                </a:cxn>
                <a:cxn ang="0">
                  <a:pos x="135" y="4"/>
                </a:cxn>
                <a:cxn ang="0">
                  <a:pos x="137" y="9"/>
                </a:cxn>
                <a:cxn ang="0">
                  <a:pos x="137" y="12"/>
                </a:cxn>
                <a:cxn ang="0">
                  <a:pos x="134" y="21"/>
                </a:cxn>
                <a:cxn ang="0">
                  <a:pos x="124" y="24"/>
                </a:cxn>
                <a:cxn ang="0">
                  <a:pos x="112" y="24"/>
                </a:cxn>
                <a:cxn ang="0">
                  <a:pos x="103" y="27"/>
                </a:cxn>
                <a:cxn ang="0">
                  <a:pos x="94" y="32"/>
                </a:cxn>
                <a:cxn ang="0">
                  <a:pos x="88" y="41"/>
                </a:cxn>
                <a:cxn ang="0">
                  <a:pos x="83" y="53"/>
                </a:cxn>
                <a:cxn ang="0">
                  <a:pos x="81" y="70"/>
                </a:cxn>
                <a:cxn ang="0">
                  <a:pos x="81" y="107"/>
                </a:cxn>
                <a:cxn ang="0">
                  <a:pos x="80" y="130"/>
                </a:cxn>
                <a:cxn ang="0">
                  <a:pos x="72" y="148"/>
                </a:cxn>
                <a:cxn ang="0">
                  <a:pos x="63" y="160"/>
                </a:cxn>
                <a:cxn ang="0">
                  <a:pos x="52" y="169"/>
                </a:cxn>
                <a:cxn ang="0">
                  <a:pos x="39" y="174"/>
                </a:cxn>
                <a:cxn ang="0">
                  <a:pos x="25" y="177"/>
                </a:cxn>
                <a:cxn ang="0">
                  <a:pos x="13" y="177"/>
                </a:cxn>
                <a:cxn ang="0">
                  <a:pos x="3" y="174"/>
                </a:cxn>
                <a:cxn ang="0">
                  <a:pos x="0" y="165"/>
                </a:cxn>
                <a:cxn ang="0">
                  <a:pos x="3" y="156"/>
                </a:cxn>
                <a:cxn ang="0">
                  <a:pos x="13" y="153"/>
                </a:cxn>
                <a:cxn ang="0">
                  <a:pos x="25" y="153"/>
                </a:cxn>
                <a:cxn ang="0">
                  <a:pos x="34" y="150"/>
                </a:cxn>
                <a:cxn ang="0">
                  <a:pos x="43" y="145"/>
                </a:cxn>
                <a:cxn ang="0">
                  <a:pos x="49" y="136"/>
                </a:cxn>
                <a:cxn ang="0">
                  <a:pos x="54" y="124"/>
                </a:cxn>
                <a:cxn ang="0">
                  <a:pos x="55" y="107"/>
                </a:cxn>
                <a:cxn ang="0">
                  <a:pos x="55" y="70"/>
                </a:cxn>
                <a:cxn ang="0">
                  <a:pos x="57" y="47"/>
                </a:cxn>
                <a:cxn ang="0">
                  <a:pos x="65" y="29"/>
                </a:cxn>
                <a:cxn ang="0">
                  <a:pos x="74" y="16"/>
                </a:cxn>
                <a:cxn ang="0">
                  <a:pos x="85" y="7"/>
                </a:cxn>
                <a:cxn ang="0">
                  <a:pos x="98" y="3"/>
                </a:cxn>
                <a:cxn ang="0">
                  <a:pos x="112" y="0"/>
                </a:cxn>
              </a:cxnLst>
              <a:rect l="0" t="0" r="r" b="b"/>
              <a:pathLst>
                <a:path w="137" h="177">
                  <a:moveTo>
                    <a:pt x="112" y="0"/>
                  </a:moveTo>
                  <a:lnTo>
                    <a:pt x="129" y="0"/>
                  </a:lnTo>
                  <a:lnTo>
                    <a:pt x="132" y="3"/>
                  </a:lnTo>
                  <a:lnTo>
                    <a:pt x="135" y="4"/>
                  </a:lnTo>
                  <a:lnTo>
                    <a:pt x="137" y="9"/>
                  </a:lnTo>
                  <a:lnTo>
                    <a:pt x="137" y="12"/>
                  </a:lnTo>
                  <a:lnTo>
                    <a:pt x="134" y="21"/>
                  </a:lnTo>
                  <a:lnTo>
                    <a:pt x="124" y="24"/>
                  </a:lnTo>
                  <a:lnTo>
                    <a:pt x="112" y="24"/>
                  </a:lnTo>
                  <a:lnTo>
                    <a:pt x="103" y="27"/>
                  </a:lnTo>
                  <a:lnTo>
                    <a:pt x="94" y="32"/>
                  </a:lnTo>
                  <a:lnTo>
                    <a:pt x="88" y="41"/>
                  </a:lnTo>
                  <a:lnTo>
                    <a:pt x="83" y="53"/>
                  </a:lnTo>
                  <a:lnTo>
                    <a:pt x="81" y="70"/>
                  </a:lnTo>
                  <a:lnTo>
                    <a:pt x="81" y="107"/>
                  </a:lnTo>
                  <a:lnTo>
                    <a:pt x="80" y="130"/>
                  </a:lnTo>
                  <a:lnTo>
                    <a:pt x="72" y="148"/>
                  </a:lnTo>
                  <a:lnTo>
                    <a:pt x="63" y="160"/>
                  </a:lnTo>
                  <a:lnTo>
                    <a:pt x="52" y="169"/>
                  </a:lnTo>
                  <a:lnTo>
                    <a:pt x="39" y="174"/>
                  </a:lnTo>
                  <a:lnTo>
                    <a:pt x="25" y="177"/>
                  </a:lnTo>
                  <a:lnTo>
                    <a:pt x="13" y="177"/>
                  </a:lnTo>
                  <a:lnTo>
                    <a:pt x="3" y="174"/>
                  </a:lnTo>
                  <a:lnTo>
                    <a:pt x="0" y="165"/>
                  </a:lnTo>
                  <a:lnTo>
                    <a:pt x="3" y="156"/>
                  </a:lnTo>
                  <a:lnTo>
                    <a:pt x="13" y="153"/>
                  </a:lnTo>
                  <a:lnTo>
                    <a:pt x="25" y="153"/>
                  </a:lnTo>
                  <a:lnTo>
                    <a:pt x="34" y="150"/>
                  </a:lnTo>
                  <a:lnTo>
                    <a:pt x="43" y="145"/>
                  </a:lnTo>
                  <a:lnTo>
                    <a:pt x="49" y="136"/>
                  </a:lnTo>
                  <a:lnTo>
                    <a:pt x="54" y="124"/>
                  </a:lnTo>
                  <a:lnTo>
                    <a:pt x="55" y="107"/>
                  </a:lnTo>
                  <a:lnTo>
                    <a:pt x="55" y="70"/>
                  </a:lnTo>
                  <a:lnTo>
                    <a:pt x="57" y="47"/>
                  </a:lnTo>
                  <a:lnTo>
                    <a:pt x="65" y="29"/>
                  </a:lnTo>
                  <a:lnTo>
                    <a:pt x="74" y="16"/>
                  </a:lnTo>
                  <a:lnTo>
                    <a:pt x="85" y="7"/>
                  </a:lnTo>
                  <a:lnTo>
                    <a:pt x="98" y="3"/>
                  </a:lnTo>
                  <a:lnTo>
                    <a:pt x="112" y="0"/>
                  </a:lnTo>
                  <a:close/>
                </a:path>
              </a:pathLst>
            </a:custGeom>
            <a:grpFill/>
            <a:ln w="0">
              <a:noFill/>
              <a:prstDash val="solid"/>
              <a:round/>
              <a:headEnd/>
              <a:tailEnd/>
            </a:ln>
          </p:spPr>
          <p:txBody>
            <a:bodyPr/>
            <a:lstStyle/>
            <a:p>
              <a:endParaRPr lang="en-GB"/>
            </a:p>
          </p:txBody>
        </p:sp>
        <p:sp>
          <p:nvSpPr>
            <p:cNvPr id="25" name="Freeform 15"/>
            <p:cNvSpPr>
              <a:spLocks/>
            </p:cNvSpPr>
            <p:nvPr/>
          </p:nvSpPr>
          <p:spPr bwMode="auto">
            <a:xfrm>
              <a:off x="2585" y="1101"/>
              <a:ext cx="179" cy="173"/>
            </a:xfrm>
            <a:custGeom>
              <a:avLst/>
              <a:gdLst/>
              <a:ahLst/>
              <a:cxnLst>
                <a:cxn ang="0">
                  <a:pos x="14" y="0"/>
                </a:cxn>
                <a:cxn ang="0">
                  <a:pos x="166" y="0"/>
                </a:cxn>
                <a:cxn ang="0">
                  <a:pos x="172" y="1"/>
                </a:cxn>
                <a:cxn ang="0">
                  <a:pos x="175" y="3"/>
                </a:cxn>
                <a:cxn ang="0">
                  <a:pos x="178" y="6"/>
                </a:cxn>
                <a:cxn ang="0">
                  <a:pos x="179" y="10"/>
                </a:cxn>
                <a:cxn ang="0">
                  <a:pos x="179" y="15"/>
                </a:cxn>
                <a:cxn ang="0">
                  <a:pos x="173" y="21"/>
                </a:cxn>
                <a:cxn ang="0">
                  <a:pos x="170" y="23"/>
                </a:cxn>
                <a:cxn ang="0">
                  <a:pos x="103" y="23"/>
                </a:cxn>
                <a:cxn ang="0">
                  <a:pos x="103" y="160"/>
                </a:cxn>
                <a:cxn ang="0">
                  <a:pos x="101" y="165"/>
                </a:cxn>
                <a:cxn ang="0">
                  <a:pos x="95" y="171"/>
                </a:cxn>
                <a:cxn ang="0">
                  <a:pos x="89" y="173"/>
                </a:cxn>
                <a:cxn ang="0">
                  <a:pos x="84" y="171"/>
                </a:cxn>
                <a:cxn ang="0">
                  <a:pos x="80" y="168"/>
                </a:cxn>
                <a:cxn ang="0">
                  <a:pos x="78" y="165"/>
                </a:cxn>
                <a:cxn ang="0">
                  <a:pos x="77" y="160"/>
                </a:cxn>
                <a:cxn ang="0">
                  <a:pos x="77" y="23"/>
                </a:cxn>
                <a:cxn ang="0">
                  <a:pos x="9" y="23"/>
                </a:cxn>
                <a:cxn ang="0">
                  <a:pos x="6" y="21"/>
                </a:cxn>
                <a:cxn ang="0">
                  <a:pos x="0" y="15"/>
                </a:cxn>
                <a:cxn ang="0">
                  <a:pos x="0" y="10"/>
                </a:cxn>
                <a:cxn ang="0">
                  <a:pos x="2" y="6"/>
                </a:cxn>
                <a:cxn ang="0">
                  <a:pos x="5" y="3"/>
                </a:cxn>
                <a:cxn ang="0">
                  <a:pos x="8" y="1"/>
                </a:cxn>
                <a:cxn ang="0">
                  <a:pos x="14" y="0"/>
                </a:cxn>
              </a:cxnLst>
              <a:rect l="0" t="0" r="r" b="b"/>
              <a:pathLst>
                <a:path w="179" h="173">
                  <a:moveTo>
                    <a:pt x="14" y="0"/>
                  </a:moveTo>
                  <a:lnTo>
                    <a:pt x="166" y="0"/>
                  </a:lnTo>
                  <a:lnTo>
                    <a:pt x="172" y="1"/>
                  </a:lnTo>
                  <a:lnTo>
                    <a:pt x="175" y="3"/>
                  </a:lnTo>
                  <a:lnTo>
                    <a:pt x="178" y="6"/>
                  </a:lnTo>
                  <a:lnTo>
                    <a:pt x="179" y="10"/>
                  </a:lnTo>
                  <a:lnTo>
                    <a:pt x="179" y="15"/>
                  </a:lnTo>
                  <a:lnTo>
                    <a:pt x="173" y="21"/>
                  </a:lnTo>
                  <a:lnTo>
                    <a:pt x="170" y="23"/>
                  </a:lnTo>
                  <a:lnTo>
                    <a:pt x="103" y="23"/>
                  </a:lnTo>
                  <a:lnTo>
                    <a:pt x="103" y="160"/>
                  </a:lnTo>
                  <a:lnTo>
                    <a:pt x="101" y="165"/>
                  </a:lnTo>
                  <a:lnTo>
                    <a:pt x="95" y="171"/>
                  </a:lnTo>
                  <a:lnTo>
                    <a:pt x="89" y="173"/>
                  </a:lnTo>
                  <a:lnTo>
                    <a:pt x="84" y="171"/>
                  </a:lnTo>
                  <a:lnTo>
                    <a:pt x="80" y="168"/>
                  </a:lnTo>
                  <a:lnTo>
                    <a:pt x="78" y="165"/>
                  </a:lnTo>
                  <a:lnTo>
                    <a:pt x="77" y="160"/>
                  </a:lnTo>
                  <a:lnTo>
                    <a:pt x="77" y="23"/>
                  </a:lnTo>
                  <a:lnTo>
                    <a:pt x="9" y="23"/>
                  </a:lnTo>
                  <a:lnTo>
                    <a:pt x="6" y="21"/>
                  </a:lnTo>
                  <a:lnTo>
                    <a:pt x="0" y="15"/>
                  </a:lnTo>
                  <a:lnTo>
                    <a:pt x="0" y="10"/>
                  </a:lnTo>
                  <a:lnTo>
                    <a:pt x="2" y="6"/>
                  </a:lnTo>
                  <a:lnTo>
                    <a:pt x="5" y="3"/>
                  </a:lnTo>
                  <a:lnTo>
                    <a:pt x="8" y="1"/>
                  </a:lnTo>
                  <a:lnTo>
                    <a:pt x="14" y="0"/>
                  </a:lnTo>
                  <a:close/>
                </a:path>
              </a:pathLst>
            </a:custGeom>
            <a:grpFill/>
            <a:ln w="0">
              <a:noFill/>
              <a:prstDash val="solid"/>
              <a:round/>
              <a:headEnd/>
              <a:tailEnd/>
            </a:ln>
          </p:spPr>
          <p:txBody>
            <a:bodyPr/>
            <a:lstStyle/>
            <a:p>
              <a:endParaRPr lang="en-GB"/>
            </a:p>
          </p:txBody>
        </p:sp>
        <p:sp>
          <p:nvSpPr>
            <p:cNvPr id="26" name="Freeform 16"/>
            <p:cNvSpPr>
              <a:spLocks/>
            </p:cNvSpPr>
            <p:nvPr/>
          </p:nvSpPr>
          <p:spPr bwMode="auto">
            <a:xfrm>
              <a:off x="2875" y="1101"/>
              <a:ext cx="147" cy="171"/>
            </a:xfrm>
            <a:custGeom>
              <a:avLst/>
              <a:gdLst/>
              <a:ahLst/>
              <a:cxnLst>
                <a:cxn ang="0">
                  <a:pos x="9" y="0"/>
                </a:cxn>
                <a:cxn ang="0">
                  <a:pos x="134" y="0"/>
                </a:cxn>
                <a:cxn ang="0">
                  <a:pos x="144" y="3"/>
                </a:cxn>
                <a:cxn ang="0">
                  <a:pos x="145" y="6"/>
                </a:cxn>
                <a:cxn ang="0">
                  <a:pos x="147" y="10"/>
                </a:cxn>
                <a:cxn ang="0">
                  <a:pos x="144" y="20"/>
                </a:cxn>
                <a:cxn ang="0">
                  <a:pos x="134" y="23"/>
                </a:cxn>
                <a:cxn ang="0">
                  <a:pos x="26" y="23"/>
                </a:cxn>
                <a:cxn ang="0">
                  <a:pos x="26" y="72"/>
                </a:cxn>
                <a:cxn ang="0">
                  <a:pos x="113" y="72"/>
                </a:cxn>
                <a:cxn ang="0">
                  <a:pos x="116" y="73"/>
                </a:cxn>
                <a:cxn ang="0">
                  <a:pos x="122" y="79"/>
                </a:cxn>
                <a:cxn ang="0">
                  <a:pos x="122" y="84"/>
                </a:cxn>
                <a:cxn ang="0">
                  <a:pos x="121" y="88"/>
                </a:cxn>
                <a:cxn ang="0">
                  <a:pos x="115" y="95"/>
                </a:cxn>
                <a:cxn ang="0">
                  <a:pos x="108" y="96"/>
                </a:cxn>
                <a:cxn ang="0">
                  <a:pos x="26" y="96"/>
                </a:cxn>
                <a:cxn ang="0">
                  <a:pos x="26" y="148"/>
                </a:cxn>
                <a:cxn ang="0">
                  <a:pos x="134" y="148"/>
                </a:cxn>
                <a:cxn ang="0">
                  <a:pos x="144" y="151"/>
                </a:cxn>
                <a:cxn ang="0">
                  <a:pos x="147" y="160"/>
                </a:cxn>
                <a:cxn ang="0">
                  <a:pos x="145" y="165"/>
                </a:cxn>
                <a:cxn ang="0">
                  <a:pos x="144" y="168"/>
                </a:cxn>
                <a:cxn ang="0">
                  <a:pos x="134" y="171"/>
                </a:cxn>
                <a:cxn ang="0">
                  <a:pos x="9" y="171"/>
                </a:cxn>
                <a:cxn ang="0">
                  <a:pos x="3" y="170"/>
                </a:cxn>
                <a:cxn ang="0">
                  <a:pos x="3" y="166"/>
                </a:cxn>
                <a:cxn ang="0">
                  <a:pos x="0" y="163"/>
                </a:cxn>
                <a:cxn ang="0">
                  <a:pos x="0" y="7"/>
                </a:cxn>
                <a:cxn ang="0">
                  <a:pos x="3" y="4"/>
                </a:cxn>
                <a:cxn ang="0">
                  <a:pos x="3" y="1"/>
                </a:cxn>
                <a:cxn ang="0">
                  <a:pos x="9" y="0"/>
                </a:cxn>
              </a:cxnLst>
              <a:rect l="0" t="0" r="r" b="b"/>
              <a:pathLst>
                <a:path w="147" h="171">
                  <a:moveTo>
                    <a:pt x="9" y="0"/>
                  </a:moveTo>
                  <a:lnTo>
                    <a:pt x="134" y="0"/>
                  </a:lnTo>
                  <a:lnTo>
                    <a:pt x="144" y="3"/>
                  </a:lnTo>
                  <a:lnTo>
                    <a:pt x="145" y="6"/>
                  </a:lnTo>
                  <a:lnTo>
                    <a:pt x="147" y="10"/>
                  </a:lnTo>
                  <a:lnTo>
                    <a:pt x="144" y="20"/>
                  </a:lnTo>
                  <a:lnTo>
                    <a:pt x="134" y="23"/>
                  </a:lnTo>
                  <a:lnTo>
                    <a:pt x="26" y="23"/>
                  </a:lnTo>
                  <a:lnTo>
                    <a:pt x="26" y="72"/>
                  </a:lnTo>
                  <a:lnTo>
                    <a:pt x="113" y="72"/>
                  </a:lnTo>
                  <a:lnTo>
                    <a:pt x="116" y="73"/>
                  </a:lnTo>
                  <a:lnTo>
                    <a:pt x="122" y="79"/>
                  </a:lnTo>
                  <a:lnTo>
                    <a:pt x="122" y="84"/>
                  </a:lnTo>
                  <a:lnTo>
                    <a:pt x="121" y="88"/>
                  </a:lnTo>
                  <a:lnTo>
                    <a:pt x="115" y="95"/>
                  </a:lnTo>
                  <a:lnTo>
                    <a:pt x="108" y="96"/>
                  </a:lnTo>
                  <a:lnTo>
                    <a:pt x="26" y="96"/>
                  </a:lnTo>
                  <a:lnTo>
                    <a:pt x="26" y="148"/>
                  </a:lnTo>
                  <a:lnTo>
                    <a:pt x="134" y="148"/>
                  </a:lnTo>
                  <a:lnTo>
                    <a:pt x="144" y="151"/>
                  </a:lnTo>
                  <a:lnTo>
                    <a:pt x="147" y="160"/>
                  </a:lnTo>
                  <a:lnTo>
                    <a:pt x="145" y="165"/>
                  </a:lnTo>
                  <a:lnTo>
                    <a:pt x="144" y="168"/>
                  </a:lnTo>
                  <a:lnTo>
                    <a:pt x="134" y="171"/>
                  </a:lnTo>
                  <a:lnTo>
                    <a:pt x="9" y="171"/>
                  </a:lnTo>
                  <a:lnTo>
                    <a:pt x="3" y="170"/>
                  </a:lnTo>
                  <a:lnTo>
                    <a:pt x="3" y="166"/>
                  </a:lnTo>
                  <a:lnTo>
                    <a:pt x="0" y="163"/>
                  </a:lnTo>
                  <a:lnTo>
                    <a:pt x="0" y="7"/>
                  </a:lnTo>
                  <a:lnTo>
                    <a:pt x="3" y="4"/>
                  </a:lnTo>
                  <a:lnTo>
                    <a:pt x="3" y="1"/>
                  </a:lnTo>
                  <a:lnTo>
                    <a:pt x="9" y="0"/>
                  </a:lnTo>
                  <a:close/>
                </a:path>
              </a:pathLst>
            </a:custGeom>
            <a:grpFill/>
            <a:ln w="0">
              <a:noFill/>
              <a:prstDash val="solid"/>
              <a:round/>
              <a:headEnd/>
              <a:tailEnd/>
            </a:ln>
          </p:spPr>
          <p:txBody>
            <a:bodyPr/>
            <a:lstStyle/>
            <a:p>
              <a:endParaRPr lang="en-GB"/>
            </a:p>
          </p:txBody>
        </p:sp>
        <p:sp>
          <p:nvSpPr>
            <p:cNvPr id="27" name="Freeform 17"/>
            <p:cNvSpPr>
              <a:spLocks/>
            </p:cNvSpPr>
            <p:nvPr/>
          </p:nvSpPr>
          <p:spPr bwMode="auto">
            <a:xfrm>
              <a:off x="3147" y="1101"/>
              <a:ext cx="149" cy="171"/>
            </a:xfrm>
            <a:custGeom>
              <a:avLst/>
              <a:gdLst/>
              <a:ahLst/>
              <a:cxnLst>
                <a:cxn ang="0">
                  <a:pos x="9" y="0"/>
                </a:cxn>
                <a:cxn ang="0">
                  <a:pos x="14" y="0"/>
                </a:cxn>
                <a:cxn ang="0">
                  <a:pos x="23" y="3"/>
                </a:cxn>
                <a:cxn ang="0">
                  <a:pos x="25" y="6"/>
                </a:cxn>
                <a:cxn ang="0">
                  <a:pos x="26" y="10"/>
                </a:cxn>
                <a:cxn ang="0">
                  <a:pos x="26" y="148"/>
                </a:cxn>
                <a:cxn ang="0">
                  <a:pos x="140" y="148"/>
                </a:cxn>
                <a:cxn ang="0">
                  <a:pos x="143" y="150"/>
                </a:cxn>
                <a:cxn ang="0">
                  <a:pos x="149" y="156"/>
                </a:cxn>
                <a:cxn ang="0">
                  <a:pos x="149" y="160"/>
                </a:cxn>
                <a:cxn ang="0">
                  <a:pos x="147" y="165"/>
                </a:cxn>
                <a:cxn ang="0">
                  <a:pos x="144" y="168"/>
                </a:cxn>
                <a:cxn ang="0">
                  <a:pos x="141" y="170"/>
                </a:cxn>
                <a:cxn ang="0">
                  <a:pos x="135" y="171"/>
                </a:cxn>
                <a:cxn ang="0">
                  <a:pos x="9" y="171"/>
                </a:cxn>
                <a:cxn ang="0">
                  <a:pos x="6" y="170"/>
                </a:cxn>
                <a:cxn ang="0">
                  <a:pos x="0" y="163"/>
                </a:cxn>
                <a:cxn ang="0">
                  <a:pos x="0" y="7"/>
                </a:cxn>
                <a:cxn ang="0">
                  <a:pos x="6" y="1"/>
                </a:cxn>
                <a:cxn ang="0">
                  <a:pos x="9" y="0"/>
                </a:cxn>
              </a:cxnLst>
              <a:rect l="0" t="0" r="r" b="b"/>
              <a:pathLst>
                <a:path w="149" h="171">
                  <a:moveTo>
                    <a:pt x="9" y="0"/>
                  </a:moveTo>
                  <a:lnTo>
                    <a:pt x="14" y="0"/>
                  </a:lnTo>
                  <a:lnTo>
                    <a:pt x="23" y="3"/>
                  </a:lnTo>
                  <a:lnTo>
                    <a:pt x="25" y="6"/>
                  </a:lnTo>
                  <a:lnTo>
                    <a:pt x="26" y="10"/>
                  </a:lnTo>
                  <a:lnTo>
                    <a:pt x="26" y="148"/>
                  </a:lnTo>
                  <a:lnTo>
                    <a:pt x="140" y="148"/>
                  </a:lnTo>
                  <a:lnTo>
                    <a:pt x="143" y="150"/>
                  </a:lnTo>
                  <a:lnTo>
                    <a:pt x="149" y="156"/>
                  </a:lnTo>
                  <a:lnTo>
                    <a:pt x="149" y="160"/>
                  </a:lnTo>
                  <a:lnTo>
                    <a:pt x="147" y="165"/>
                  </a:lnTo>
                  <a:lnTo>
                    <a:pt x="144" y="168"/>
                  </a:lnTo>
                  <a:lnTo>
                    <a:pt x="141" y="170"/>
                  </a:lnTo>
                  <a:lnTo>
                    <a:pt x="135" y="171"/>
                  </a:lnTo>
                  <a:lnTo>
                    <a:pt x="9" y="171"/>
                  </a:lnTo>
                  <a:lnTo>
                    <a:pt x="6" y="170"/>
                  </a:lnTo>
                  <a:lnTo>
                    <a:pt x="0" y="163"/>
                  </a:lnTo>
                  <a:lnTo>
                    <a:pt x="0" y="7"/>
                  </a:lnTo>
                  <a:lnTo>
                    <a:pt x="6" y="1"/>
                  </a:lnTo>
                  <a:lnTo>
                    <a:pt x="9" y="0"/>
                  </a:lnTo>
                  <a:close/>
                </a:path>
              </a:pathLst>
            </a:custGeom>
            <a:grpFill/>
            <a:ln w="0">
              <a:noFill/>
              <a:prstDash val="solid"/>
              <a:round/>
              <a:headEnd/>
              <a:tailEnd/>
            </a:ln>
          </p:spPr>
          <p:txBody>
            <a:bodyPr/>
            <a:lstStyle/>
            <a:p>
              <a:endParaRPr lang="en-GB"/>
            </a:p>
          </p:txBody>
        </p:sp>
        <p:sp>
          <p:nvSpPr>
            <p:cNvPr id="28" name="Freeform 18"/>
            <p:cNvSpPr>
              <a:spLocks/>
            </p:cNvSpPr>
            <p:nvPr/>
          </p:nvSpPr>
          <p:spPr bwMode="auto">
            <a:xfrm>
              <a:off x="3395" y="1101"/>
              <a:ext cx="147" cy="171"/>
            </a:xfrm>
            <a:custGeom>
              <a:avLst/>
              <a:gdLst/>
              <a:ahLst/>
              <a:cxnLst>
                <a:cxn ang="0">
                  <a:pos x="13" y="0"/>
                </a:cxn>
                <a:cxn ang="0">
                  <a:pos x="22" y="3"/>
                </a:cxn>
                <a:cxn ang="0">
                  <a:pos x="23" y="6"/>
                </a:cxn>
                <a:cxn ang="0">
                  <a:pos x="25" y="10"/>
                </a:cxn>
                <a:cxn ang="0">
                  <a:pos x="25" y="148"/>
                </a:cxn>
                <a:cxn ang="0">
                  <a:pos x="135" y="148"/>
                </a:cxn>
                <a:cxn ang="0">
                  <a:pos x="144" y="151"/>
                </a:cxn>
                <a:cxn ang="0">
                  <a:pos x="147" y="160"/>
                </a:cxn>
                <a:cxn ang="0">
                  <a:pos x="146" y="165"/>
                </a:cxn>
                <a:cxn ang="0">
                  <a:pos x="144" y="168"/>
                </a:cxn>
                <a:cxn ang="0">
                  <a:pos x="135" y="171"/>
                </a:cxn>
                <a:cxn ang="0">
                  <a:pos x="13" y="171"/>
                </a:cxn>
                <a:cxn ang="0">
                  <a:pos x="3" y="168"/>
                </a:cxn>
                <a:cxn ang="0">
                  <a:pos x="0" y="159"/>
                </a:cxn>
                <a:cxn ang="0">
                  <a:pos x="0" y="12"/>
                </a:cxn>
                <a:cxn ang="0">
                  <a:pos x="3" y="3"/>
                </a:cxn>
                <a:cxn ang="0">
                  <a:pos x="13" y="0"/>
                </a:cxn>
              </a:cxnLst>
              <a:rect l="0" t="0" r="r" b="b"/>
              <a:pathLst>
                <a:path w="147" h="171">
                  <a:moveTo>
                    <a:pt x="13" y="0"/>
                  </a:moveTo>
                  <a:lnTo>
                    <a:pt x="22" y="3"/>
                  </a:lnTo>
                  <a:lnTo>
                    <a:pt x="23" y="6"/>
                  </a:lnTo>
                  <a:lnTo>
                    <a:pt x="25" y="10"/>
                  </a:lnTo>
                  <a:lnTo>
                    <a:pt x="25" y="148"/>
                  </a:lnTo>
                  <a:lnTo>
                    <a:pt x="135" y="148"/>
                  </a:lnTo>
                  <a:lnTo>
                    <a:pt x="144" y="151"/>
                  </a:lnTo>
                  <a:lnTo>
                    <a:pt x="147" y="160"/>
                  </a:lnTo>
                  <a:lnTo>
                    <a:pt x="146" y="165"/>
                  </a:lnTo>
                  <a:lnTo>
                    <a:pt x="144" y="168"/>
                  </a:lnTo>
                  <a:lnTo>
                    <a:pt x="135" y="171"/>
                  </a:lnTo>
                  <a:lnTo>
                    <a:pt x="13" y="171"/>
                  </a:lnTo>
                  <a:lnTo>
                    <a:pt x="3" y="168"/>
                  </a:lnTo>
                  <a:lnTo>
                    <a:pt x="0" y="159"/>
                  </a:lnTo>
                  <a:lnTo>
                    <a:pt x="0" y="12"/>
                  </a:lnTo>
                  <a:lnTo>
                    <a:pt x="3" y="3"/>
                  </a:lnTo>
                  <a:lnTo>
                    <a:pt x="13" y="0"/>
                  </a:lnTo>
                  <a:close/>
                </a:path>
              </a:pathLst>
            </a:custGeom>
            <a:grpFill/>
            <a:ln w="0">
              <a:noFill/>
              <a:prstDash val="solid"/>
              <a:round/>
              <a:headEnd/>
              <a:tailEnd/>
            </a:ln>
          </p:spPr>
          <p:txBody>
            <a:bodyPr/>
            <a:lstStyle/>
            <a:p>
              <a:endParaRPr lang="en-GB"/>
            </a:p>
          </p:txBody>
        </p:sp>
        <p:sp>
          <p:nvSpPr>
            <p:cNvPr id="29" name="Freeform 19"/>
            <p:cNvSpPr>
              <a:spLocks noEditPoints="1"/>
            </p:cNvSpPr>
            <p:nvPr/>
          </p:nvSpPr>
          <p:spPr bwMode="auto">
            <a:xfrm>
              <a:off x="3593" y="1099"/>
              <a:ext cx="179" cy="175"/>
            </a:xfrm>
            <a:custGeom>
              <a:avLst/>
              <a:gdLst/>
              <a:ahLst/>
              <a:cxnLst>
                <a:cxn ang="0">
                  <a:pos x="155" y="43"/>
                </a:cxn>
                <a:cxn ang="0">
                  <a:pos x="98" y="98"/>
                </a:cxn>
                <a:cxn ang="0">
                  <a:pos x="155" y="98"/>
                </a:cxn>
                <a:cxn ang="0">
                  <a:pos x="155" y="43"/>
                </a:cxn>
                <a:cxn ang="0">
                  <a:pos x="164" y="0"/>
                </a:cxn>
                <a:cxn ang="0">
                  <a:pos x="170" y="0"/>
                </a:cxn>
                <a:cxn ang="0">
                  <a:pos x="174" y="2"/>
                </a:cxn>
                <a:cxn ang="0">
                  <a:pos x="176" y="5"/>
                </a:cxn>
                <a:cxn ang="0">
                  <a:pos x="179" y="8"/>
                </a:cxn>
                <a:cxn ang="0">
                  <a:pos x="179" y="162"/>
                </a:cxn>
                <a:cxn ang="0">
                  <a:pos x="178" y="167"/>
                </a:cxn>
                <a:cxn ang="0">
                  <a:pos x="176" y="170"/>
                </a:cxn>
                <a:cxn ang="0">
                  <a:pos x="171" y="173"/>
                </a:cxn>
                <a:cxn ang="0">
                  <a:pos x="167" y="175"/>
                </a:cxn>
                <a:cxn ang="0">
                  <a:pos x="162" y="175"/>
                </a:cxn>
                <a:cxn ang="0">
                  <a:pos x="159" y="172"/>
                </a:cxn>
                <a:cxn ang="0">
                  <a:pos x="156" y="170"/>
                </a:cxn>
                <a:cxn ang="0">
                  <a:pos x="155" y="165"/>
                </a:cxn>
                <a:cxn ang="0">
                  <a:pos x="155" y="123"/>
                </a:cxn>
                <a:cxn ang="0">
                  <a:pos x="72" y="123"/>
                </a:cxn>
                <a:cxn ang="0">
                  <a:pos x="24" y="168"/>
                </a:cxn>
                <a:cxn ang="0">
                  <a:pos x="21" y="172"/>
                </a:cxn>
                <a:cxn ang="0">
                  <a:pos x="15" y="175"/>
                </a:cxn>
                <a:cxn ang="0">
                  <a:pos x="8" y="175"/>
                </a:cxn>
                <a:cxn ang="0">
                  <a:pos x="4" y="172"/>
                </a:cxn>
                <a:cxn ang="0">
                  <a:pos x="1" y="170"/>
                </a:cxn>
                <a:cxn ang="0">
                  <a:pos x="0" y="165"/>
                </a:cxn>
                <a:cxn ang="0">
                  <a:pos x="0" y="162"/>
                </a:cxn>
                <a:cxn ang="0">
                  <a:pos x="3" y="153"/>
                </a:cxn>
                <a:cxn ang="0">
                  <a:pos x="155" y="6"/>
                </a:cxn>
                <a:cxn ang="0">
                  <a:pos x="158" y="3"/>
                </a:cxn>
                <a:cxn ang="0">
                  <a:pos x="164" y="0"/>
                </a:cxn>
              </a:cxnLst>
              <a:rect l="0" t="0" r="r" b="b"/>
              <a:pathLst>
                <a:path w="179" h="175">
                  <a:moveTo>
                    <a:pt x="155" y="43"/>
                  </a:moveTo>
                  <a:lnTo>
                    <a:pt x="98" y="98"/>
                  </a:lnTo>
                  <a:lnTo>
                    <a:pt x="155" y="98"/>
                  </a:lnTo>
                  <a:lnTo>
                    <a:pt x="155" y="43"/>
                  </a:lnTo>
                  <a:close/>
                  <a:moveTo>
                    <a:pt x="164" y="0"/>
                  </a:moveTo>
                  <a:lnTo>
                    <a:pt x="170" y="0"/>
                  </a:lnTo>
                  <a:lnTo>
                    <a:pt x="174" y="2"/>
                  </a:lnTo>
                  <a:lnTo>
                    <a:pt x="176" y="5"/>
                  </a:lnTo>
                  <a:lnTo>
                    <a:pt x="179" y="8"/>
                  </a:lnTo>
                  <a:lnTo>
                    <a:pt x="179" y="162"/>
                  </a:lnTo>
                  <a:lnTo>
                    <a:pt x="178" y="167"/>
                  </a:lnTo>
                  <a:lnTo>
                    <a:pt x="176" y="170"/>
                  </a:lnTo>
                  <a:lnTo>
                    <a:pt x="171" y="173"/>
                  </a:lnTo>
                  <a:lnTo>
                    <a:pt x="167" y="175"/>
                  </a:lnTo>
                  <a:lnTo>
                    <a:pt x="162" y="175"/>
                  </a:lnTo>
                  <a:lnTo>
                    <a:pt x="159" y="172"/>
                  </a:lnTo>
                  <a:lnTo>
                    <a:pt x="156" y="170"/>
                  </a:lnTo>
                  <a:lnTo>
                    <a:pt x="155" y="165"/>
                  </a:lnTo>
                  <a:lnTo>
                    <a:pt x="155" y="123"/>
                  </a:lnTo>
                  <a:lnTo>
                    <a:pt x="72" y="123"/>
                  </a:lnTo>
                  <a:lnTo>
                    <a:pt x="24" y="168"/>
                  </a:lnTo>
                  <a:lnTo>
                    <a:pt x="21" y="172"/>
                  </a:lnTo>
                  <a:lnTo>
                    <a:pt x="15" y="175"/>
                  </a:lnTo>
                  <a:lnTo>
                    <a:pt x="8" y="175"/>
                  </a:lnTo>
                  <a:lnTo>
                    <a:pt x="4" y="172"/>
                  </a:lnTo>
                  <a:lnTo>
                    <a:pt x="1" y="170"/>
                  </a:lnTo>
                  <a:lnTo>
                    <a:pt x="0" y="165"/>
                  </a:lnTo>
                  <a:lnTo>
                    <a:pt x="0" y="162"/>
                  </a:lnTo>
                  <a:lnTo>
                    <a:pt x="3" y="153"/>
                  </a:lnTo>
                  <a:lnTo>
                    <a:pt x="155" y="6"/>
                  </a:lnTo>
                  <a:lnTo>
                    <a:pt x="158" y="3"/>
                  </a:lnTo>
                  <a:lnTo>
                    <a:pt x="164" y="0"/>
                  </a:lnTo>
                  <a:close/>
                </a:path>
              </a:pathLst>
            </a:custGeom>
            <a:grpFill/>
            <a:ln w="0">
              <a:noFill/>
              <a:prstDash val="solid"/>
              <a:round/>
              <a:headEnd/>
              <a:tailEnd/>
            </a:ln>
          </p:spPr>
          <p:txBody>
            <a:bodyPr/>
            <a:lstStyle/>
            <a:p>
              <a:endParaRPr lang="en-GB"/>
            </a:p>
          </p:txBody>
        </p:sp>
        <p:sp>
          <p:nvSpPr>
            <p:cNvPr id="30" name="Freeform 20"/>
            <p:cNvSpPr>
              <a:spLocks noEditPoints="1"/>
            </p:cNvSpPr>
            <p:nvPr/>
          </p:nvSpPr>
          <p:spPr bwMode="auto">
            <a:xfrm>
              <a:off x="3893" y="1101"/>
              <a:ext cx="153" cy="173"/>
            </a:xfrm>
            <a:custGeom>
              <a:avLst/>
              <a:gdLst/>
              <a:ahLst/>
              <a:cxnLst>
                <a:cxn ang="0">
                  <a:pos x="25" y="23"/>
                </a:cxn>
                <a:cxn ang="0">
                  <a:pos x="25" y="81"/>
                </a:cxn>
                <a:cxn ang="0">
                  <a:pos x="92" y="81"/>
                </a:cxn>
                <a:cxn ang="0">
                  <a:pos x="104" y="79"/>
                </a:cxn>
                <a:cxn ang="0">
                  <a:pos x="115" y="73"/>
                </a:cxn>
                <a:cxn ang="0">
                  <a:pos x="121" y="64"/>
                </a:cxn>
                <a:cxn ang="0">
                  <a:pos x="123" y="52"/>
                </a:cxn>
                <a:cxn ang="0">
                  <a:pos x="121" y="39"/>
                </a:cxn>
                <a:cxn ang="0">
                  <a:pos x="115" y="30"/>
                </a:cxn>
                <a:cxn ang="0">
                  <a:pos x="104" y="24"/>
                </a:cxn>
                <a:cxn ang="0">
                  <a:pos x="92" y="23"/>
                </a:cxn>
                <a:cxn ang="0">
                  <a:pos x="25" y="23"/>
                </a:cxn>
                <a:cxn ang="0">
                  <a:pos x="9" y="0"/>
                </a:cxn>
                <a:cxn ang="0">
                  <a:pos x="92" y="0"/>
                </a:cxn>
                <a:cxn ang="0">
                  <a:pos x="109" y="3"/>
                </a:cxn>
                <a:cxn ang="0">
                  <a:pos x="124" y="9"/>
                </a:cxn>
                <a:cxn ang="0">
                  <a:pos x="136" y="20"/>
                </a:cxn>
                <a:cxn ang="0">
                  <a:pos x="144" y="35"/>
                </a:cxn>
                <a:cxn ang="0">
                  <a:pos x="147" y="52"/>
                </a:cxn>
                <a:cxn ang="0">
                  <a:pos x="144" y="70"/>
                </a:cxn>
                <a:cxn ang="0">
                  <a:pos x="135" y="87"/>
                </a:cxn>
                <a:cxn ang="0">
                  <a:pos x="121" y="98"/>
                </a:cxn>
                <a:cxn ang="0">
                  <a:pos x="103" y="104"/>
                </a:cxn>
                <a:cxn ang="0">
                  <a:pos x="149" y="153"/>
                </a:cxn>
                <a:cxn ang="0">
                  <a:pos x="152" y="156"/>
                </a:cxn>
                <a:cxn ang="0">
                  <a:pos x="153" y="159"/>
                </a:cxn>
                <a:cxn ang="0">
                  <a:pos x="153" y="163"/>
                </a:cxn>
                <a:cxn ang="0">
                  <a:pos x="150" y="170"/>
                </a:cxn>
                <a:cxn ang="0">
                  <a:pos x="147" y="171"/>
                </a:cxn>
                <a:cxn ang="0">
                  <a:pos x="142" y="173"/>
                </a:cxn>
                <a:cxn ang="0">
                  <a:pos x="138" y="173"/>
                </a:cxn>
                <a:cxn ang="0">
                  <a:pos x="133" y="171"/>
                </a:cxn>
                <a:cxn ang="0">
                  <a:pos x="130" y="168"/>
                </a:cxn>
                <a:cxn ang="0">
                  <a:pos x="71" y="105"/>
                </a:cxn>
                <a:cxn ang="0">
                  <a:pos x="25" y="105"/>
                </a:cxn>
                <a:cxn ang="0">
                  <a:pos x="25" y="160"/>
                </a:cxn>
                <a:cxn ang="0">
                  <a:pos x="22" y="170"/>
                </a:cxn>
                <a:cxn ang="0">
                  <a:pos x="12" y="173"/>
                </a:cxn>
                <a:cxn ang="0">
                  <a:pos x="8" y="171"/>
                </a:cxn>
                <a:cxn ang="0">
                  <a:pos x="2" y="165"/>
                </a:cxn>
                <a:cxn ang="0">
                  <a:pos x="0" y="160"/>
                </a:cxn>
                <a:cxn ang="0">
                  <a:pos x="0" y="7"/>
                </a:cxn>
                <a:cxn ang="0">
                  <a:pos x="3" y="4"/>
                </a:cxn>
                <a:cxn ang="0">
                  <a:pos x="5" y="1"/>
                </a:cxn>
                <a:cxn ang="0">
                  <a:pos x="9" y="0"/>
                </a:cxn>
              </a:cxnLst>
              <a:rect l="0" t="0" r="r" b="b"/>
              <a:pathLst>
                <a:path w="153" h="173">
                  <a:moveTo>
                    <a:pt x="25" y="23"/>
                  </a:moveTo>
                  <a:lnTo>
                    <a:pt x="25" y="81"/>
                  </a:lnTo>
                  <a:lnTo>
                    <a:pt x="92" y="81"/>
                  </a:lnTo>
                  <a:lnTo>
                    <a:pt x="104" y="79"/>
                  </a:lnTo>
                  <a:lnTo>
                    <a:pt x="115" y="73"/>
                  </a:lnTo>
                  <a:lnTo>
                    <a:pt x="121" y="64"/>
                  </a:lnTo>
                  <a:lnTo>
                    <a:pt x="123" y="52"/>
                  </a:lnTo>
                  <a:lnTo>
                    <a:pt x="121" y="39"/>
                  </a:lnTo>
                  <a:lnTo>
                    <a:pt x="115" y="30"/>
                  </a:lnTo>
                  <a:lnTo>
                    <a:pt x="104" y="24"/>
                  </a:lnTo>
                  <a:lnTo>
                    <a:pt x="92" y="23"/>
                  </a:lnTo>
                  <a:lnTo>
                    <a:pt x="25" y="23"/>
                  </a:lnTo>
                  <a:close/>
                  <a:moveTo>
                    <a:pt x="9" y="0"/>
                  </a:moveTo>
                  <a:lnTo>
                    <a:pt x="92" y="0"/>
                  </a:lnTo>
                  <a:lnTo>
                    <a:pt x="109" y="3"/>
                  </a:lnTo>
                  <a:lnTo>
                    <a:pt x="124" y="9"/>
                  </a:lnTo>
                  <a:lnTo>
                    <a:pt x="136" y="20"/>
                  </a:lnTo>
                  <a:lnTo>
                    <a:pt x="144" y="35"/>
                  </a:lnTo>
                  <a:lnTo>
                    <a:pt x="147" y="52"/>
                  </a:lnTo>
                  <a:lnTo>
                    <a:pt x="144" y="70"/>
                  </a:lnTo>
                  <a:lnTo>
                    <a:pt x="135" y="87"/>
                  </a:lnTo>
                  <a:lnTo>
                    <a:pt x="121" y="98"/>
                  </a:lnTo>
                  <a:lnTo>
                    <a:pt x="103" y="104"/>
                  </a:lnTo>
                  <a:lnTo>
                    <a:pt x="149" y="153"/>
                  </a:lnTo>
                  <a:lnTo>
                    <a:pt x="152" y="156"/>
                  </a:lnTo>
                  <a:lnTo>
                    <a:pt x="153" y="159"/>
                  </a:lnTo>
                  <a:lnTo>
                    <a:pt x="153" y="163"/>
                  </a:lnTo>
                  <a:lnTo>
                    <a:pt x="150" y="170"/>
                  </a:lnTo>
                  <a:lnTo>
                    <a:pt x="147" y="171"/>
                  </a:lnTo>
                  <a:lnTo>
                    <a:pt x="142" y="173"/>
                  </a:lnTo>
                  <a:lnTo>
                    <a:pt x="138" y="173"/>
                  </a:lnTo>
                  <a:lnTo>
                    <a:pt x="133" y="171"/>
                  </a:lnTo>
                  <a:lnTo>
                    <a:pt x="130" y="168"/>
                  </a:lnTo>
                  <a:lnTo>
                    <a:pt x="71" y="105"/>
                  </a:lnTo>
                  <a:lnTo>
                    <a:pt x="25" y="105"/>
                  </a:lnTo>
                  <a:lnTo>
                    <a:pt x="25" y="160"/>
                  </a:lnTo>
                  <a:lnTo>
                    <a:pt x="22" y="170"/>
                  </a:lnTo>
                  <a:lnTo>
                    <a:pt x="12" y="173"/>
                  </a:lnTo>
                  <a:lnTo>
                    <a:pt x="8" y="171"/>
                  </a:lnTo>
                  <a:lnTo>
                    <a:pt x="2" y="165"/>
                  </a:lnTo>
                  <a:lnTo>
                    <a:pt x="0" y="160"/>
                  </a:lnTo>
                  <a:lnTo>
                    <a:pt x="0" y="7"/>
                  </a:lnTo>
                  <a:lnTo>
                    <a:pt x="3" y="4"/>
                  </a:lnTo>
                  <a:lnTo>
                    <a:pt x="5" y="1"/>
                  </a:lnTo>
                  <a:lnTo>
                    <a:pt x="9" y="0"/>
                  </a:lnTo>
                  <a:close/>
                </a:path>
              </a:pathLst>
            </a:custGeom>
            <a:grpFill/>
            <a:ln w="0">
              <a:noFill/>
              <a:prstDash val="solid"/>
              <a:round/>
              <a:headEnd/>
              <a:tailEnd/>
            </a:ln>
          </p:spPr>
          <p:txBody>
            <a:bodyPr/>
            <a:lstStyle/>
            <a:p>
              <a:endParaRPr lang="en-GB"/>
            </a:p>
          </p:txBody>
        </p:sp>
      </p:grpSp>
    </p:spTree>
    <p:extLst>
      <p:ext uri="{BB962C8B-B14F-4D97-AF65-F5344CB8AC3E}">
        <p14:creationId xmlns:p14="http://schemas.microsoft.com/office/powerpoint/2010/main" val="22918337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4" name="Picture 18" descr="Kinstellar_Powerpoint title two"/>
          <p:cNvPicPr>
            <a:picLocks noChangeAspect="1" noChangeArrowheads="1"/>
          </p:cNvPicPr>
          <p:nvPr userDrawn="1"/>
        </p:nvPicPr>
        <p:blipFill>
          <a:blip r:embed="rId2" cstate="print"/>
          <a:srcRect/>
          <a:stretch>
            <a:fillRect/>
          </a:stretch>
        </p:blipFill>
        <p:spPr bwMode="auto">
          <a:xfrm>
            <a:off x="0" y="-9525"/>
            <a:ext cx="9144000" cy="6858000"/>
          </a:xfrm>
          <a:prstGeom prst="rect">
            <a:avLst/>
          </a:prstGeom>
          <a:noFill/>
        </p:spPr>
      </p:pic>
      <p:sp>
        <p:nvSpPr>
          <p:cNvPr id="39" name="Rectangle 21"/>
          <p:cNvSpPr>
            <a:spLocks noGrp="1" noChangeArrowheads="1"/>
          </p:cNvSpPr>
          <p:nvPr userDrawn="1">
            <p:ph type="ctrTitle"/>
          </p:nvPr>
        </p:nvSpPr>
        <p:spPr>
          <a:xfrm>
            <a:off x="444500" y="3166509"/>
            <a:ext cx="5072063" cy="532370"/>
          </a:xfrm>
        </p:spPr>
        <p:txBody>
          <a:bodyPr anchor="ctr" anchorCtr="0"/>
          <a:lstStyle>
            <a:lvl1pPr>
              <a:lnSpc>
                <a:spcPct val="121000"/>
              </a:lnSpc>
              <a:defRPr/>
            </a:lvl1pPr>
          </a:lstStyle>
          <a:p>
            <a:r>
              <a:rPr lang="en-US">
                <a:solidFill>
                  <a:srgbClr val="C75B12"/>
                </a:solidFill>
              </a:rPr>
              <a:t>Click to edit Master title style</a:t>
            </a:r>
            <a:endParaRPr lang="en-GB" dirty="0">
              <a:solidFill>
                <a:srgbClr val="C75B12"/>
              </a:solidFill>
            </a:endParaRPr>
          </a:p>
        </p:txBody>
      </p:sp>
      <p:grpSp>
        <p:nvGrpSpPr>
          <p:cNvPr id="40" name="Group 6"/>
          <p:cNvGrpSpPr>
            <a:grpSpLocks/>
          </p:cNvGrpSpPr>
          <p:nvPr userDrawn="1"/>
        </p:nvGrpSpPr>
        <p:grpSpPr bwMode="auto">
          <a:xfrm>
            <a:off x="539750" y="6315075"/>
            <a:ext cx="1041400" cy="76200"/>
            <a:chOff x="1636" y="1098"/>
            <a:chExt cx="2410" cy="177"/>
          </a:xfrm>
          <a:solidFill>
            <a:schemeClr val="bg1"/>
          </a:solidFill>
        </p:grpSpPr>
        <p:sp>
          <p:nvSpPr>
            <p:cNvPr id="41" name="Freeform 7"/>
            <p:cNvSpPr>
              <a:spLocks/>
            </p:cNvSpPr>
            <p:nvPr/>
          </p:nvSpPr>
          <p:spPr bwMode="auto">
            <a:xfrm>
              <a:off x="1636" y="1099"/>
              <a:ext cx="153" cy="175"/>
            </a:xfrm>
            <a:custGeom>
              <a:avLst/>
              <a:gdLst/>
              <a:ahLst/>
              <a:cxnLst>
                <a:cxn ang="0">
                  <a:pos x="12" y="0"/>
                </a:cxn>
                <a:cxn ang="0">
                  <a:pos x="21" y="3"/>
                </a:cxn>
                <a:cxn ang="0">
                  <a:pos x="24" y="12"/>
                </a:cxn>
                <a:cxn ang="0">
                  <a:pos x="24" y="71"/>
                </a:cxn>
                <a:cxn ang="0">
                  <a:pos x="67" y="71"/>
                </a:cxn>
                <a:cxn ang="0">
                  <a:pos x="124" y="5"/>
                </a:cxn>
                <a:cxn ang="0">
                  <a:pos x="130" y="2"/>
                </a:cxn>
                <a:cxn ang="0">
                  <a:pos x="134" y="0"/>
                </a:cxn>
                <a:cxn ang="0">
                  <a:pos x="141" y="0"/>
                </a:cxn>
                <a:cxn ang="0">
                  <a:pos x="144" y="3"/>
                </a:cxn>
                <a:cxn ang="0">
                  <a:pos x="147" y="5"/>
                </a:cxn>
                <a:cxn ang="0">
                  <a:pos x="147" y="8"/>
                </a:cxn>
                <a:cxn ang="0">
                  <a:pos x="148" y="11"/>
                </a:cxn>
                <a:cxn ang="0">
                  <a:pos x="144" y="20"/>
                </a:cxn>
                <a:cxn ang="0">
                  <a:pos x="84" y="87"/>
                </a:cxn>
                <a:cxn ang="0">
                  <a:pos x="148" y="155"/>
                </a:cxn>
                <a:cxn ang="0">
                  <a:pos x="151" y="158"/>
                </a:cxn>
                <a:cxn ang="0">
                  <a:pos x="153" y="161"/>
                </a:cxn>
                <a:cxn ang="0">
                  <a:pos x="153" y="165"/>
                </a:cxn>
                <a:cxn ang="0">
                  <a:pos x="150" y="172"/>
                </a:cxn>
                <a:cxn ang="0">
                  <a:pos x="145" y="173"/>
                </a:cxn>
                <a:cxn ang="0">
                  <a:pos x="142" y="175"/>
                </a:cxn>
                <a:cxn ang="0">
                  <a:pos x="138" y="175"/>
                </a:cxn>
                <a:cxn ang="0">
                  <a:pos x="133" y="173"/>
                </a:cxn>
                <a:cxn ang="0">
                  <a:pos x="130" y="170"/>
                </a:cxn>
                <a:cxn ang="0">
                  <a:pos x="58" y="95"/>
                </a:cxn>
                <a:cxn ang="0">
                  <a:pos x="24" y="95"/>
                </a:cxn>
                <a:cxn ang="0">
                  <a:pos x="24" y="165"/>
                </a:cxn>
                <a:cxn ang="0">
                  <a:pos x="23" y="170"/>
                </a:cxn>
                <a:cxn ang="0">
                  <a:pos x="20" y="172"/>
                </a:cxn>
                <a:cxn ang="0">
                  <a:pos x="17" y="175"/>
                </a:cxn>
                <a:cxn ang="0">
                  <a:pos x="7" y="175"/>
                </a:cxn>
                <a:cxn ang="0">
                  <a:pos x="4" y="172"/>
                </a:cxn>
                <a:cxn ang="0">
                  <a:pos x="1" y="170"/>
                </a:cxn>
                <a:cxn ang="0">
                  <a:pos x="0" y="165"/>
                </a:cxn>
                <a:cxn ang="0">
                  <a:pos x="0" y="12"/>
                </a:cxn>
                <a:cxn ang="0">
                  <a:pos x="3" y="3"/>
                </a:cxn>
                <a:cxn ang="0">
                  <a:pos x="12" y="0"/>
                </a:cxn>
              </a:cxnLst>
              <a:rect l="0" t="0" r="r" b="b"/>
              <a:pathLst>
                <a:path w="153" h="175">
                  <a:moveTo>
                    <a:pt x="12" y="0"/>
                  </a:moveTo>
                  <a:lnTo>
                    <a:pt x="21" y="3"/>
                  </a:lnTo>
                  <a:lnTo>
                    <a:pt x="24" y="12"/>
                  </a:lnTo>
                  <a:lnTo>
                    <a:pt x="24" y="71"/>
                  </a:lnTo>
                  <a:lnTo>
                    <a:pt x="67" y="71"/>
                  </a:lnTo>
                  <a:lnTo>
                    <a:pt x="124" y="5"/>
                  </a:lnTo>
                  <a:lnTo>
                    <a:pt x="130" y="2"/>
                  </a:lnTo>
                  <a:lnTo>
                    <a:pt x="134" y="0"/>
                  </a:lnTo>
                  <a:lnTo>
                    <a:pt x="141" y="0"/>
                  </a:lnTo>
                  <a:lnTo>
                    <a:pt x="144" y="3"/>
                  </a:lnTo>
                  <a:lnTo>
                    <a:pt x="147" y="5"/>
                  </a:lnTo>
                  <a:lnTo>
                    <a:pt x="147" y="8"/>
                  </a:lnTo>
                  <a:lnTo>
                    <a:pt x="148" y="11"/>
                  </a:lnTo>
                  <a:lnTo>
                    <a:pt x="144" y="20"/>
                  </a:lnTo>
                  <a:lnTo>
                    <a:pt x="84" y="87"/>
                  </a:lnTo>
                  <a:lnTo>
                    <a:pt x="148" y="155"/>
                  </a:lnTo>
                  <a:lnTo>
                    <a:pt x="151" y="158"/>
                  </a:lnTo>
                  <a:lnTo>
                    <a:pt x="153" y="161"/>
                  </a:lnTo>
                  <a:lnTo>
                    <a:pt x="153" y="165"/>
                  </a:lnTo>
                  <a:lnTo>
                    <a:pt x="150" y="172"/>
                  </a:lnTo>
                  <a:lnTo>
                    <a:pt x="145" y="173"/>
                  </a:lnTo>
                  <a:lnTo>
                    <a:pt x="142" y="175"/>
                  </a:lnTo>
                  <a:lnTo>
                    <a:pt x="138" y="175"/>
                  </a:lnTo>
                  <a:lnTo>
                    <a:pt x="133" y="173"/>
                  </a:lnTo>
                  <a:lnTo>
                    <a:pt x="130" y="170"/>
                  </a:lnTo>
                  <a:lnTo>
                    <a:pt x="58" y="95"/>
                  </a:lnTo>
                  <a:lnTo>
                    <a:pt x="24" y="95"/>
                  </a:lnTo>
                  <a:lnTo>
                    <a:pt x="24" y="165"/>
                  </a:lnTo>
                  <a:lnTo>
                    <a:pt x="23" y="170"/>
                  </a:lnTo>
                  <a:lnTo>
                    <a:pt x="20" y="172"/>
                  </a:lnTo>
                  <a:lnTo>
                    <a:pt x="17" y="175"/>
                  </a:lnTo>
                  <a:lnTo>
                    <a:pt x="7" y="175"/>
                  </a:lnTo>
                  <a:lnTo>
                    <a:pt x="4" y="172"/>
                  </a:lnTo>
                  <a:lnTo>
                    <a:pt x="1" y="170"/>
                  </a:lnTo>
                  <a:lnTo>
                    <a:pt x="0" y="165"/>
                  </a:lnTo>
                  <a:lnTo>
                    <a:pt x="0" y="12"/>
                  </a:lnTo>
                  <a:lnTo>
                    <a:pt x="3" y="3"/>
                  </a:lnTo>
                  <a:lnTo>
                    <a:pt x="12" y="0"/>
                  </a:lnTo>
                  <a:close/>
                </a:path>
              </a:pathLst>
            </a:custGeom>
            <a:grpFill/>
            <a:ln w="0">
              <a:noFill/>
              <a:prstDash val="solid"/>
              <a:round/>
              <a:headEnd/>
              <a:tailEnd/>
            </a:ln>
          </p:spPr>
          <p:txBody>
            <a:bodyPr/>
            <a:lstStyle/>
            <a:p>
              <a:endParaRPr lang="en-GB"/>
            </a:p>
          </p:txBody>
        </p:sp>
        <p:sp>
          <p:nvSpPr>
            <p:cNvPr id="42" name="Freeform 8"/>
            <p:cNvSpPr>
              <a:spLocks/>
            </p:cNvSpPr>
            <p:nvPr/>
          </p:nvSpPr>
          <p:spPr bwMode="auto">
            <a:xfrm>
              <a:off x="1914" y="1099"/>
              <a:ext cx="25" cy="175"/>
            </a:xfrm>
            <a:custGeom>
              <a:avLst/>
              <a:gdLst/>
              <a:ahLst/>
              <a:cxnLst>
                <a:cxn ang="0">
                  <a:pos x="13" y="0"/>
                </a:cxn>
                <a:cxn ang="0">
                  <a:pos x="16" y="0"/>
                </a:cxn>
                <a:cxn ang="0">
                  <a:pos x="20" y="2"/>
                </a:cxn>
                <a:cxn ang="0">
                  <a:pos x="22" y="5"/>
                </a:cxn>
                <a:cxn ang="0">
                  <a:pos x="25" y="8"/>
                </a:cxn>
                <a:cxn ang="0">
                  <a:pos x="25" y="162"/>
                </a:cxn>
                <a:cxn ang="0">
                  <a:pos x="23" y="167"/>
                </a:cxn>
                <a:cxn ang="0">
                  <a:pos x="17" y="173"/>
                </a:cxn>
                <a:cxn ang="0">
                  <a:pos x="13" y="175"/>
                </a:cxn>
                <a:cxn ang="0">
                  <a:pos x="8" y="175"/>
                </a:cxn>
                <a:cxn ang="0">
                  <a:pos x="5" y="172"/>
                </a:cxn>
                <a:cxn ang="0">
                  <a:pos x="2" y="170"/>
                </a:cxn>
                <a:cxn ang="0">
                  <a:pos x="0" y="165"/>
                </a:cxn>
                <a:cxn ang="0">
                  <a:pos x="0" y="12"/>
                </a:cxn>
                <a:cxn ang="0">
                  <a:pos x="3" y="3"/>
                </a:cxn>
                <a:cxn ang="0">
                  <a:pos x="13" y="0"/>
                </a:cxn>
              </a:cxnLst>
              <a:rect l="0" t="0" r="r" b="b"/>
              <a:pathLst>
                <a:path w="25" h="175">
                  <a:moveTo>
                    <a:pt x="13" y="0"/>
                  </a:moveTo>
                  <a:lnTo>
                    <a:pt x="16" y="0"/>
                  </a:lnTo>
                  <a:lnTo>
                    <a:pt x="20" y="2"/>
                  </a:lnTo>
                  <a:lnTo>
                    <a:pt x="22" y="5"/>
                  </a:lnTo>
                  <a:lnTo>
                    <a:pt x="25" y="8"/>
                  </a:lnTo>
                  <a:lnTo>
                    <a:pt x="25" y="162"/>
                  </a:lnTo>
                  <a:lnTo>
                    <a:pt x="23" y="167"/>
                  </a:lnTo>
                  <a:lnTo>
                    <a:pt x="17" y="173"/>
                  </a:lnTo>
                  <a:lnTo>
                    <a:pt x="13" y="175"/>
                  </a:lnTo>
                  <a:lnTo>
                    <a:pt x="8" y="175"/>
                  </a:lnTo>
                  <a:lnTo>
                    <a:pt x="5" y="172"/>
                  </a:lnTo>
                  <a:lnTo>
                    <a:pt x="2" y="170"/>
                  </a:lnTo>
                  <a:lnTo>
                    <a:pt x="0" y="165"/>
                  </a:lnTo>
                  <a:lnTo>
                    <a:pt x="0" y="12"/>
                  </a:lnTo>
                  <a:lnTo>
                    <a:pt x="3" y="3"/>
                  </a:lnTo>
                  <a:lnTo>
                    <a:pt x="13" y="0"/>
                  </a:lnTo>
                  <a:close/>
                </a:path>
              </a:pathLst>
            </a:custGeom>
            <a:grpFill/>
            <a:ln w="0">
              <a:noFill/>
              <a:prstDash val="solid"/>
              <a:round/>
              <a:headEnd/>
              <a:tailEnd/>
            </a:ln>
          </p:spPr>
          <p:txBody>
            <a:bodyPr/>
            <a:lstStyle/>
            <a:p>
              <a:endParaRPr lang="en-GB"/>
            </a:p>
          </p:txBody>
        </p:sp>
        <p:sp>
          <p:nvSpPr>
            <p:cNvPr id="43" name="Freeform 9"/>
            <p:cNvSpPr>
              <a:spLocks/>
            </p:cNvSpPr>
            <p:nvPr/>
          </p:nvSpPr>
          <p:spPr bwMode="auto">
            <a:xfrm>
              <a:off x="2087" y="1099"/>
              <a:ext cx="175" cy="175"/>
            </a:xfrm>
            <a:custGeom>
              <a:avLst/>
              <a:gdLst/>
              <a:ahLst/>
              <a:cxnLst>
                <a:cxn ang="0">
                  <a:pos x="13" y="0"/>
                </a:cxn>
                <a:cxn ang="0">
                  <a:pos x="16" y="0"/>
                </a:cxn>
                <a:cxn ang="0">
                  <a:pos x="22" y="3"/>
                </a:cxn>
                <a:cxn ang="0">
                  <a:pos x="25" y="6"/>
                </a:cxn>
                <a:cxn ang="0">
                  <a:pos x="149" y="132"/>
                </a:cxn>
                <a:cxn ang="0">
                  <a:pos x="149" y="8"/>
                </a:cxn>
                <a:cxn ang="0">
                  <a:pos x="155" y="2"/>
                </a:cxn>
                <a:cxn ang="0">
                  <a:pos x="158" y="0"/>
                </a:cxn>
                <a:cxn ang="0">
                  <a:pos x="166" y="0"/>
                </a:cxn>
                <a:cxn ang="0">
                  <a:pos x="170" y="2"/>
                </a:cxn>
                <a:cxn ang="0">
                  <a:pos x="172" y="5"/>
                </a:cxn>
                <a:cxn ang="0">
                  <a:pos x="175" y="8"/>
                </a:cxn>
                <a:cxn ang="0">
                  <a:pos x="175" y="162"/>
                </a:cxn>
                <a:cxn ang="0">
                  <a:pos x="174" y="167"/>
                </a:cxn>
                <a:cxn ang="0">
                  <a:pos x="167" y="173"/>
                </a:cxn>
                <a:cxn ang="0">
                  <a:pos x="163" y="175"/>
                </a:cxn>
                <a:cxn ang="0">
                  <a:pos x="158" y="175"/>
                </a:cxn>
                <a:cxn ang="0">
                  <a:pos x="155" y="173"/>
                </a:cxn>
                <a:cxn ang="0">
                  <a:pos x="154" y="172"/>
                </a:cxn>
                <a:cxn ang="0">
                  <a:pos x="149" y="168"/>
                </a:cxn>
                <a:cxn ang="0">
                  <a:pos x="25" y="43"/>
                </a:cxn>
                <a:cxn ang="0">
                  <a:pos x="25" y="165"/>
                </a:cxn>
                <a:cxn ang="0">
                  <a:pos x="23" y="170"/>
                </a:cxn>
                <a:cxn ang="0">
                  <a:pos x="20" y="172"/>
                </a:cxn>
                <a:cxn ang="0">
                  <a:pos x="17" y="175"/>
                </a:cxn>
                <a:cxn ang="0">
                  <a:pos x="8" y="175"/>
                </a:cxn>
                <a:cxn ang="0">
                  <a:pos x="5" y="172"/>
                </a:cxn>
                <a:cxn ang="0">
                  <a:pos x="2" y="170"/>
                </a:cxn>
                <a:cxn ang="0">
                  <a:pos x="0" y="165"/>
                </a:cxn>
                <a:cxn ang="0">
                  <a:pos x="0" y="12"/>
                </a:cxn>
                <a:cxn ang="0">
                  <a:pos x="4" y="3"/>
                </a:cxn>
                <a:cxn ang="0">
                  <a:pos x="13" y="0"/>
                </a:cxn>
              </a:cxnLst>
              <a:rect l="0" t="0" r="r" b="b"/>
              <a:pathLst>
                <a:path w="175" h="175">
                  <a:moveTo>
                    <a:pt x="13" y="0"/>
                  </a:moveTo>
                  <a:lnTo>
                    <a:pt x="16" y="0"/>
                  </a:lnTo>
                  <a:lnTo>
                    <a:pt x="22" y="3"/>
                  </a:lnTo>
                  <a:lnTo>
                    <a:pt x="25" y="6"/>
                  </a:lnTo>
                  <a:lnTo>
                    <a:pt x="149" y="132"/>
                  </a:lnTo>
                  <a:lnTo>
                    <a:pt x="149" y="8"/>
                  </a:lnTo>
                  <a:lnTo>
                    <a:pt x="155" y="2"/>
                  </a:lnTo>
                  <a:lnTo>
                    <a:pt x="158" y="0"/>
                  </a:lnTo>
                  <a:lnTo>
                    <a:pt x="166" y="0"/>
                  </a:lnTo>
                  <a:lnTo>
                    <a:pt x="170" y="2"/>
                  </a:lnTo>
                  <a:lnTo>
                    <a:pt x="172" y="5"/>
                  </a:lnTo>
                  <a:lnTo>
                    <a:pt x="175" y="8"/>
                  </a:lnTo>
                  <a:lnTo>
                    <a:pt x="175" y="162"/>
                  </a:lnTo>
                  <a:lnTo>
                    <a:pt x="174" y="167"/>
                  </a:lnTo>
                  <a:lnTo>
                    <a:pt x="167" y="173"/>
                  </a:lnTo>
                  <a:lnTo>
                    <a:pt x="163" y="175"/>
                  </a:lnTo>
                  <a:lnTo>
                    <a:pt x="158" y="175"/>
                  </a:lnTo>
                  <a:lnTo>
                    <a:pt x="155" y="173"/>
                  </a:lnTo>
                  <a:lnTo>
                    <a:pt x="154" y="172"/>
                  </a:lnTo>
                  <a:lnTo>
                    <a:pt x="149" y="168"/>
                  </a:lnTo>
                  <a:lnTo>
                    <a:pt x="25" y="43"/>
                  </a:lnTo>
                  <a:lnTo>
                    <a:pt x="25" y="165"/>
                  </a:lnTo>
                  <a:lnTo>
                    <a:pt x="23" y="170"/>
                  </a:lnTo>
                  <a:lnTo>
                    <a:pt x="20" y="172"/>
                  </a:lnTo>
                  <a:lnTo>
                    <a:pt x="17" y="175"/>
                  </a:lnTo>
                  <a:lnTo>
                    <a:pt x="8" y="175"/>
                  </a:lnTo>
                  <a:lnTo>
                    <a:pt x="5" y="172"/>
                  </a:lnTo>
                  <a:lnTo>
                    <a:pt x="2" y="170"/>
                  </a:lnTo>
                  <a:lnTo>
                    <a:pt x="0" y="165"/>
                  </a:lnTo>
                  <a:lnTo>
                    <a:pt x="0" y="12"/>
                  </a:lnTo>
                  <a:lnTo>
                    <a:pt x="4" y="3"/>
                  </a:lnTo>
                  <a:lnTo>
                    <a:pt x="13" y="0"/>
                  </a:lnTo>
                  <a:close/>
                </a:path>
              </a:pathLst>
            </a:custGeom>
            <a:grpFill/>
            <a:ln w="0">
              <a:noFill/>
              <a:prstDash val="solid"/>
              <a:round/>
              <a:headEnd/>
              <a:tailEnd/>
            </a:ln>
          </p:spPr>
          <p:txBody>
            <a:bodyPr/>
            <a:lstStyle/>
            <a:p>
              <a:endParaRPr lang="en-GB"/>
            </a:p>
          </p:txBody>
        </p:sp>
        <p:sp>
          <p:nvSpPr>
            <p:cNvPr id="44" name="Freeform 10"/>
            <p:cNvSpPr>
              <a:spLocks/>
            </p:cNvSpPr>
            <p:nvPr/>
          </p:nvSpPr>
          <p:spPr bwMode="auto">
            <a:xfrm>
              <a:off x="2372" y="1098"/>
              <a:ext cx="137" cy="177"/>
            </a:xfrm>
            <a:custGeom>
              <a:avLst/>
              <a:gdLst/>
              <a:ahLst/>
              <a:cxnLst>
                <a:cxn ang="0">
                  <a:pos x="112" y="0"/>
                </a:cxn>
                <a:cxn ang="0">
                  <a:pos x="129" y="0"/>
                </a:cxn>
                <a:cxn ang="0">
                  <a:pos x="132" y="3"/>
                </a:cxn>
                <a:cxn ang="0">
                  <a:pos x="135" y="4"/>
                </a:cxn>
                <a:cxn ang="0">
                  <a:pos x="137" y="9"/>
                </a:cxn>
                <a:cxn ang="0">
                  <a:pos x="137" y="12"/>
                </a:cxn>
                <a:cxn ang="0">
                  <a:pos x="134" y="21"/>
                </a:cxn>
                <a:cxn ang="0">
                  <a:pos x="124" y="24"/>
                </a:cxn>
                <a:cxn ang="0">
                  <a:pos x="112" y="24"/>
                </a:cxn>
                <a:cxn ang="0">
                  <a:pos x="103" y="27"/>
                </a:cxn>
                <a:cxn ang="0">
                  <a:pos x="94" y="32"/>
                </a:cxn>
                <a:cxn ang="0">
                  <a:pos x="88" y="41"/>
                </a:cxn>
                <a:cxn ang="0">
                  <a:pos x="83" y="53"/>
                </a:cxn>
                <a:cxn ang="0">
                  <a:pos x="81" y="70"/>
                </a:cxn>
                <a:cxn ang="0">
                  <a:pos x="81" y="107"/>
                </a:cxn>
                <a:cxn ang="0">
                  <a:pos x="80" y="130"/>
                </a:cxn>
                <a:cxn ang="0">
                  <a:pos x="72" y="148"/>
                </a:cxn>
                <a:cxn ang="0">
                  <a:pos x="63" y="160"/>
                </a:cxn>
                <a:cxn ang="0">
                  <a:pos x="52" y="169"/>
                </a:cxn>
                <a:cxn ang="0">
                  <a:pos x="39" y="174"/>
                </a:cxn>
                <a:cxn ang="0">
                  <a:pos x="25" y="177"/>
                </a:cxn>
                <a:cxn ang="0">
                  <a:pos x="13" y="177"/>
                </a:cxn>
                <a:cxn ang="0">
                  <a:pos x="3" y="174"/>
                </a:cxn>
                <a:cxn ang="0">
                  <a:pos x="0" y="165"/>
                </a:cxn>
                <a:cxn ang="0">
                  <a:pos x="3" y="156"/>
                </a:cxn>
                <a:cxn ang="0">
                  <a:pos x="13" y="153"/>
                </a:cxn>
                <a:cxn ang="0">
                  <a:pos x="25" y="153"/>
                </a:cxn>
                <a:cxn ang="0">
                  <a:pos x="34" y="150"/>
                </a:cxn>
                <a:cxn ang="0">
                  <a:pos x="43" y="145"/>
                </a:cxn>
                <a:cxn ang="0">
                  <a:pos x="49" y="136"/>
                </a:cxn>
                <a:cxn ang="0">
                  <a:pos x="54" y="124"/>
                </a:cxn>
                <a:cxn ang="0">
                  <a:pos x="55" y="107"/>
                </a:cxn>
                <a:cxn ang="0">
                  <a:pos x="55" y="70"/>
                </a:cxn>
                <a:cxn ang="0">
                  <a:pos x="57" y="47"/>
                </a:cxn>
                <a:cxn ang="0">
                  <a:pos x="65" y="29"/>
                </a:cxn>
                <a:cxn ang="0">
                  <a:pos x="74" y="16"/>
                </a:cxn>
                <a:cxn ang="0">
                  <a:pos x="85" y="7"/>
                </a:cxn>
                <a:cxn ang="0">
                  <a:pos x="98" y="3"/>
                </a:cxn>
                <a:cxn ang="0">
                  <a:pos x="112" y="0"/>
                </a:cxn>
              </a:cxnLst>
              <a:rect l="0" t="0" r="r" b="b"/>
              <a:pathLst>
                <a:path w="137" h="177">
                  <a:moveTo>
                    <a:pt x="112" y="0"/>
                  </a:moveTo>
                  <a:lnTo>
                    <a:pt x="129" y="0"/>
                  </a:lnTo>
                  <a:lnTo>
                    <a:pt x="132" y="3"/>
                  </a:lnTo>
                  <a:lnTo>
                    <a:pt x="135" y="4"/>
                  </a:lnTo>
                  <a:lnTo>
                    <a:pt x="137" y="9"/>
                  </a:lnTo>
                  <a:lnTo>
                    <a:pt x="137" y="12"/>
                  </a:lnTo>
                  <a:lnTo>
                    <a:pt x="134" y="21"/>
                  </a:lnTo>
                  <a:lnTo>
                    <a:pt x="124" y="24"/>
                  </a:lnTo>
                  <a:lnTo>
                    <a:pt x="112" y="24"/>
                  </a:lnTo>
                  <a:lnTo>
                    <a:pt x="103" y="27"/>
                  </a:lnTo>
                  <a:lnTo>
                    <a:pt x="94" y="32"/>
                  </a:lnTo>
                  <a:lnTo>
                    <a:pt x="88" y="41"/>
                  </a:lnTo>
                  <a:lnTo>
                    <a:pt x="83" y="53"/>
                  </a:lnTo>
                  <a:lnTo>
                    <a:pt x="81" y="70"/>
                  </a:lnTo>
                  <a:lnTo>
                    <a:pt x="81" y="107"/>
                  </a:lnTo>
                  <a:lnTo>
                    <a:pt x="80" y="130"/>
                  </a:lnTo>
                  <a:lnTo>
                    <a:pt x="72" y="148"/>
                  </a:lnTo>
                  <a:lnTo>
                    <a:pt x="63" y="160"/>
                  </a:lnTo>
                  <a:lnTo>
                    <a:pt x="52" y="169"/>
                  </a:lnTo>
                  <a:lnTo>
                    <a:pt x="39" y="174"/>
                  </a:lnTo>
                  <a:lnTo>
                    <a:pt x="25" y="177"/>
                  </a:lnTo>
                  <a:lnTo>
                    <a:pt x="13" y="177"/>
                  </a:lnTo>
                  <a:lnTo>
                    <a:pt x="3" y="174"/>
                  </a:lnTo>
                  <a:lnTo>
                    <a:pt x="0" y="165"/>
                  </a:lnTo>
                  <a:lnTo>
                    <a:pt x="3" y="156"/>
                  </a:lnTo>
                  <a:lnTo>
                    <a:pt x="13" y="153"/>
                  </a:lnTo>
                  <a:lnTo>
                    <a:pt x="25" y="153"/>
                  </a:lnTo>
                  <a:lnTo>
                    <a:pt x="34" y="150"/>
                  </a:lnTo>
                  <a:lnTo>
                    <a:pt x="43" y="145"/>
                  </a:lnTo>
                  <a:lnTo>
                    <a:pt x="49" y="136"/>
                  </a:lnTo>
                  <a:lnTo>
                    <a:pt x="54" y="124"/>
                  </a:lnTo>
                  <a:lnTo>
                    <a:pt x="55" y="107"/>
                  </a:lnTo>
                  <a:lnTo>
                    <a:pt x="55" y="70"/>
                  </a:lnTo>
                  <a:lnTo>
                    <a:pt x="57" y="47"/>
                  </a:lnTo>
                  <a:lnTo>
                    <a:pt x="65" y="29"/>
                  </a:lnTo>
                  <a:lnTo>
                    <a:pt x="74" y="16"/>
                  </a:lnTo>
                  <a:lnTo>
                    <a:pt x="85" y="7"/>
                  </a:lnTo>
                  <a:lnTo>
                    <a:pt x="98" y="3"/>
                  </a:lnTo>
                  <a:lnTo>
                    <a:pt x="112" y="0"/>
                  </a:lnTo>
                  <a:close/>
                </a:path>
              </a:pathLst>
            </a:custGeom>
            <a:grpFill/>
            <a:ln w="0">
              <a:noFill/>
              <a:prstDash val="solid"/>
              <a:round/>
              <a:headEnd/>
              <a:tailEnd/>
            </a:ln>
          </p:spPr>
          <p:txBody>
            <a:bodyPr/>
            <a:lstStyle/>
            <a:p>
              <a:endParaRPr lang="en-GB"/>
            </a:p>
          </p:txBody>
        </p:sp>
        <p:sp>
          <p:nvSpPr>
            <p:cNvPr id="45" name="Freeform 11"/>
            <p:cNvSpPr>
              <a:spLocks/>
            </p:cNvSpPr>
            <p:nvPr/>
          </p:nvSpPr>
          <p:spPr bwMode="auto">
            <a:xfrm>
              <a:off x="2585" y="1101"/>
              <a:ext cx="179" cy="173"/>
            </a:xfrm>
            <a:custGeom>
              <a:avLst/>
              <a:gdLst/>
              <a:ahLst/>
              <a:cxnLst>
                <a:cxn ang="0">
                  <a:pos x="14" y="0"/>
                </a:cxn>
                <a:cxn ang="0">
                  <a:pos x="166" y="0"/>
                </a:cxn>
                <a:cxn ang="0">
                  <a:pos x="172" y="1"/>
                </a:cxn>
                <a:cxn ang="0">
                  <a:pos x="175" y="3"/>
                </a:cxn>
                <a:cxn ang="0">
                  <a:pos x="178" y="6"/>
                </a:cxn>
                <a:cxn ang="0">
                  <a:pos x="179" y="10"/>
                </a:cxn>
                <a:cxn ang="0">
                  <a:pos x="179" y="15"/>
                </a:cxn>
                <a:cxn ang="0">
                  <a:pos x="173" y="21"/>
                </a:cxn>
                <a:cxn ang="0">
                  <a:pos x="170" y="23"/>
                </a:cxn>
                <a:cxn ang="0">
                  <a:pos x="103" y="23"/>
                </a:cxn>
                <a:cxn ang="0">
                  <a:pos x="103" y="160"/>
                </a:cxn>
                <a:cxn ang="0">
                  <a:pos x="101" y="165"/>
                </a:cxn>
                <a:cxn ang="0">
                  <a:pos x="95" y="171"/>
                </a:cxn>
                <a:cxn ang="0">
                  <a:pos x="89" y="173"/>
                </a:cxn>
                <a:cxn ang="0">
                  <a:pos x="84" y="171"/>
                </a:cxn>
                <a:cxn ang="0">
                  <a:pos x="80" y="168"/>
                </a:cxn>
                <a:cxn ang="0">
                  <a:pos x="78" y="165"/>
                </a:cxn>
                <a:cxn ang="0">
                  <a:pos x="77" y="160"/>
                </a:cxn>
                <a:cxn ang="0">
                  <a:pos x="77" y="23"/>
                </a:cxn>
                <a:cxn ang="0">
                  <a:pos x="9" y="23"/>
                </a:cxn>
                <a:cxn ang="0">
                  <a:pos x="6" y="21"/>
                </a:cxn>
                <a:cxn ang="0">
                  <a:pos x="0" y="15"/>
                </a:cxn>
                <a:cxn ang="0">
                  <a:pos x="0" y="10"/>
                </a:cxn>
                <a:cxn ang="0">
                  <a:pos x="2" y="6"/>
                </a:cxn>
                <a:cxn ang="0">
                  <a:pos x="5" y="3"/>
                </a:cxn>
                <a:cxn ang="0">
                  <a:pos x="8" y="1"/>
                </a:cxn>
                <a:cxn ang="0">
                  <a:pos x="14" y="0"/>
                </a:cxn>
              </a:cxnLst>
              <a:rect l="0" t="0" r="r" b="b"/>
              <a:pathLst>
                <a:path w="179" h="173">
                  <a:moveTo>
                    <a:pt x="14" y="0"/>
                  </a:moveTo>
                  <a:lnTo>
                    <a:pt x="166" y="0"/>
                  </a:lnTo>
                  <a:lnTo>
                    <a:pt x="172" y="1"/>
                  </a:lnTo>
                  <a:lnTo>
                    <a:pt x="175" y="3"/>
                  </a:lnTo>
                  <a:lnTo>
                    <a:pt x="178" y="6"/>
                  </a:lnTo>
                  <a:lnTo>
                    <a:pt x="179" y="10"/>
                  </a:lnTo>
                  <a:lnTo>
                    <a:pt x="179" y="15"/>
                  </a:lnTo>
                  <a:lnTo>
                    <a:pt x="173" y="21"/>
                  </a:lnTo>
                  <a:lnTo>
                    <a:pt x="170" y="23"/>
                  </a:lnTo>
                  <a:lnTo>
                    <a:pt x="103" y="23"/>
                  </a:lnTo>
                  <a:lnTo>
                    <a:pt x="103" y="160"/>
                  </a:lnTo>
                  <a:lnTo>
                    <a:pt x="101" y="165"/>
                  </a:lnTo>
                  <a:lnTo>
                    <a:pt x="95" y="171"/>
                  </a:lnTo>
                  <a:lnTo>
                    <a:pt x="89" y="173"/>
                  </a:lnTo>
                  <a:lnTo>
                    <a:pt x="84" y="171"/>
                  </a:lnTo>
                  <a:lnTo>
                    <a:pt x="80" y="168"/>
                  </a:lnTo>
                  <a:lnTo>
                    <a:pt x="78" y="165"/>
                  </a:lnTo>
                  <a:lnTo>
                    <a:pt x="77" y="160"/>
                  </a:lnTo>
                  <a:lnTo>
                    <a:pt x="77" y="23"/>
                  </a:lnTo>
                  <a:lnTo>
                    <a:pt x="9" y="23"/>
                  </a:lnTo>
                  <a:lnTo>
                    <a:pt x="6" y="21"/>
                  </a:lnTo>
                  <a:lnTo>
                    <a:pt x="0" y="15"/>
                  </a:lnTo>
                  <a:lnTo>
                    <a:pt x="0" y="10"/>
                  </a:lnTo>
                  <a:lnTo>
                    <a:pt x="2" y="6"/>
                  </a:lnTo>
                  <a:lnTo>
                    <a:pt x="5" y="3"/>
                  </a:lnTo>
                  <a:lnTo>
                    <a:pt x="8" y="1"/>
                  </a:lnTo>
                  <a:lnTo>
                    <a:pt x="14" y="0"/>
                  </a:lnTo>
                  <a:close/>
                </a:path>
              </a:pathLst>
            </a:custGeom>
            <a:grpFill/>
            <a:ln w="0">
              <a:noFill/>
              <a:prstDash val="solid"/>
              <a:round/>
              <a:headEnd/>
              <a:tailEnd/>
            </a:ln>
          </p:spPr>
          <p:txBody>
            <a:bodyPr/>
            <a:lstStyle/>
            <a:p>
              <a:endParaRPr lang="en-GB"/>
            </a:p>
          </p:txBody>
        </p:sp>
        <p:sp>
          <p:nvSpPr>
            <p:cNvPr id="46" name="Freeform 12"/>
            <p:cNvSpPr>
              <a:spLocks/>
            </p:cNvSpPr>
            <p:nvPr/>
          </p:nvSpPr>
          <p:spPr bwMode="auto">
            <a:xfrm>
              <a:off x="2875" y="1101"/>
              <a:ext cx="147" cy="171"/>
            </a:xfrm>
            <a:custGeom>
              <a:avLst/>
              <a:gdLst/>
              <a:ahLst/>
              <a:cxnLst>
                <a:cxn ang="0">
                  <a:pos x="9" y="0"/>
                </a:cxn>
                <a:cxn ang="0">
                  <a:pos x="134" y="0"/>
                </a:cxn>
                <a:cxn ang="0">
                  <a:pos x="144" y="3"/>
                </a:cxn>
                <a:cxn ang="0">
                  <a:pos x="145" y="6"/>
                </a:cxn>
                <a:cxn ang="0">
                  <a:pos x="147" y="10"/>
                </a:cxn>
                <a:cxn ang="0">
                  <a:pos x="144" y="20"/>
                </a:cxn>
                <a:cxn ang="0">
                  <a:pos x="134" y="23"/>
                </a:cxn>
                <a:cxn ang="0">
                  <a:pos x="26" y="23"/>
                </a:cxn>
                <a:cxn ang="0">
                  <a:pos x="26" y="72"/>
                </a:cxn>
                <a:cxn ang="0">
                  <a:pos x="113" y="72"/>
                </a:cxn>
                <a:cxn ang="0">
                  <a:pos x="116" y="73"/>
                </a:cxn>
                <a:cxn ang="0">
                  <a:pos x="122" y="79"/>
                </a:cxn>
                <a:cxn ang="0">
                  <a:pos x="122" y="84"/>
                </a:cxn>
                <a:cxn ang="0">
                  <a:pos x="121" y="88"/>
                </a:cxn>
                <a:cxn ang="0">
                  <a:pos x="115" y="95"/>
                </a:cxn>
                <a:cxn ang="0">
                  <a:pos x="108" y="96"/>
                </a:cxn>
                <a:cxn ang="0">
                  <a:pos x="26" y="96"/>
                </a:cxn>
                <a:cxn ang="0">
                  <a:pos x="26" y="148"/>
                </a:cxn>
                <a:cxn ang="0">
                  <a:pos x="134" y="148"/>
                </a:cxn>
                <a:cxn ang="0">
                  <a:pos x="144" y="151"/>
                </a:cxn>
                <a:cxn ang="0">
                  <a:pos x="147" y="160"/>
                </a:cxn>
                <a:cxn ang="0">
                  <a:pos x="145" y="165"/>
                </a:cxn>
                <a:cxn ang="0">
                  <a:pos x="144" y="168"/>
                </a:cxn>
                <a:cxn ang="0">
                  <a:pos x="134" y="171"/>
                </a:cxn>
                <a:cxn ang="0">
                  <a:pos x="9" y="171"/>
                </a:cxn>
                <a:cxn ang="0">
                  <a:pos x="3" y="170"/>
                </a:cxn>
                <a:cxn ang="0">
                  <a:pos x="3" y="166"/>
                </a:cxn>
                <a:cxn ang="0">
                  <a:pos x="0" y="163"/>
                </a:cxn>
                <a:cxn ang="0">
                  <a:pos x="0" y="7"/>
                </a:cxn>
                <a:cxn ang="0">
                  <a:pos x="3" y="4"/>
                </a:cxn>
                <a:cxn ang="0">
                  <a:pos x="3" y="1"/>
                </a:cxn>
                <a:cxn ang="0">
                  <a:pos x="9" y="0"/>
                </a:cxn>
              </a:cxnLst>
              <a:rect l="0" t="0" r="r" b="b"/>
              <a:pathLst>
                <a:path w="147" h="171">
                  <a:moveTo>
                    <a:pt x="9" y="0"/>
                  </a:moveTo>
                  <a:lnTo>
                    <a:pt x="134" y="0"/>
                  </a:lnTo>
                  <a:lnTo>
                    <a:pt x="144" y="3"/>
                  </a:lnTo>
                  <a:lnTo>
                    <a:pt x="145" y="6"/>
                  </a:lnTo>
                  <a:lnTo>
                    <a:pt x="147" y="10"/>
                  </a:lnTo>
                  <a:lnTo>
                    <a:pt x="144" y="20"/>
                  </a:lnTo>
                  <a:lnTo>
                    <a:pt x="134" y="23"/>
                  </a:lnTo>
                  <a:lnTo>
                    <a:pt x="26" y="23"/>
                  </a:lnTo>
                  <a:lnTo>
                    <a:pt x="26" y="72"/>
                  </a:lnTo>
                  <a:lnTo>
                    <a:pt x="113" y="72"/>
                  </a:lnTo>
                  <a:lnTo>
                    <a:pt x="116" y="73"/>
                  </a:lnTo>
                  <a:lnTo>
                    <a:pt x="122" y="79"/>
                  </a:lnTo>
                  <a:lnTo>
                    <a:pt x="122" y="84"/>
                  </a:lnTo>
                  <a:lnTo>
                    <a:pt x="121" y="88"/>
                  </a:lnTo>
                  <a:lnTo>
                    <a:pt x="115" y="95"/>
                  </a:lnTo>
                  <a:lnTo>
                    <a:pt x="108" y="96"/>
                  </a:lnTo>
                  <a:lnTo>
                    <a:pt x="26" y="96"/>
                  </a:lnTo>
                  <a:lnTo>
                    <a:pt x="26" y="148"/>
                  </a:lnTo>
                  <a:lnTo>
                    <a:pt x="134" y="148"/>
                  </a:lnTo>
                  <a:lnTo>
                    <a:pt x="144" y="151"/>
                  </a:lnTo>
                  <a:lnTo>
                    <a:pt x="147" y="160"/>
                  </a:lnTo>
                  <a:lnTo>
                    <a:pt x="145" y="165"/>
                  </a:lnTo>
                  <a:lnTo>
                    <a:pt x="144" y="168"/>
                  </a:lnTo>
                  <a:lnTo>
                    <a:pt x="134" y="171"/>
                  </a:lnTo>
                  <a:lnTo>
                    <a:pt x="9" y="171"/>
                  </a:lnTo>
                  <a:lnTo>
                    <a:pt x="3" y="170"/>
                  </a:lnTo>
                  <a:lnTo>
                    <a:pt x="3" y="166"/>
                  </a:lnTo>
                  <a:lnTo>
                    <a:pt x="0" y="163"/>
                  </a:lnTo>
                  <a:lnTo>
                    <a:pt x="0" y="7"/>
                  </a:lnTo>
                  <a:lnTo>
                    <a:pt x="3" y="4"/>
                  </a:lnTo>
                  <a:lnTo>
                    <a:pt x="3" y="1"/>
                  </a:lnTo>
                  <a:lnTo>
                    <a:pt x="9" y="0"/>
                  </a:lnTo>
                  <a:close/>
                </a:path>
              </a:pathLst>
            </a:custGeom>
            <a:grpFill/>
            <a:ln w="0">
              <a:noFill/>
              <a:prstDash val="solid"/>
              <a:round/>
              <a:headEnd/>
              <a:tailEnd/>
            </a:ln>
          </p:spPr>
          <p:txBody>
            <a:bodyPr/>
            <a:lstStyle/>
            <a:p>
              <a:endParaRPr lang="en-GB"/>
            </a:p>
          </p:txBody>
        </p:sp>
        <p:sp>
          <p:nvSpPr>
            <p:cNvPr id="47" name="Freeform 13"/>
            <p:cNvSpPr>
              <a:spLocks/>
            </p:cNvSpPr>
            <p:nvPr/>
          </p:nvSpPr>
          <p:spPr bwMode="auto">
            <a:xfrm>
              <a:off x="3147" y="1101"/>
              <a:ext cx="149" cy="171"/>
            </a:xfrm>
            <a:custGeom>
              <a:avLst/>
              <a:gdLst/>
              <a:ahLst/>
              <a:cxnLst>
                <a:cxn ang="0">
                  <a:pos x="9" y="0"/>
                </a:cxn>
                <a:cxn ang="0">
                  <a:pos x="14" y="0"/>
                </a:cxn>
                <a:cxn ang="0">
                  <a:pos x="23" y="3"/>
                </a:cxn>
                <a:cxn ang="0">
                  <a:pos x="25" y="6"/>
                </a:cxn>
                <a:cxn ang="0">
                  <a:pos x="26" y="10"/>
                </a:cxn>
                <a:cxn ang="0">
                  <a:pos x="26" y="148"/>
                </a:cxn>
                <a:cxn ang="0">
                  <a:pos x="140" y="148"/>
                </a:cxn>
                <a:cxn ang="0">
                  <a:pos x="143" y="150"/>
                </a:cxn>
                <a:cxn ang="0">
                  <a:pos x="149" y="156"/>
                </a:cxn>
                <a:cxn ang="0">
                  <a:pos x="149" y="160"/>
                </a:cxn>
                <a:cxn ang="0">
                  <a:pos x="147" y="165"/>
                </a:cxn>
                <a:cxn ang="0">
                  <a:pos x="144" y="168"/>
                </a:cxn>
                <a:cxn ang="0">
                  <a:pos x="141" y="170"/>
                </a:cxn>
                <a:cxn ang="0">
                  <a:pos x="135" y="171"/>
                </a:cxn>
                <a:cxn ang="0">
                  <a:pos x="9" y="171"/>
                </a:cxn>
                <a:cxn ang="0">
                  <a:pos x="6" y="170"/>
                </a:cxn>
                <a:cxn ang="0">
                  <a:pos x="0" y="163"/>
                </a:cxn>
                <a:cxn ang="0">
                  <a:pos x="0" y="7"/>
                </a:cxn>
                <a:cxn ang="0">
                  <a:pos x="6" y="1"/>
                </a:cxn>
                <a:cxn ang="0">
                  <a:pos x="9" y="0"/>
                </a:cxn>
              </a:cxnLst>
              <a:rect l="0" t="0" r="r" b="b"/>
              <a:pathLst>
                <a:path w="149" h="171">
                  <a:moveTo>
                    <a:pt x="9" y="0"/>
                  </a:moveTo>
                  <a:lnTo>
                    <a:pt x="14" y="0"/>
                  </a:lnTo>
                  <a:lnTo>
                    <a:pt x="23" y="3"/>
                  </a:lnTo>
                  <a:lnTo>
                    <a:pt x="25" y="6"/>
                  </a:lnTo>
                  <a:lnTo>
                    <a:pt x="26" y="10"/>
                  </a:lnTo>
                  <a:lnTo>
                    <a:pt x="26" y="148"/>
                  </a:lnTo>
                  <a:lnTo>
                    <a:pt x="140" y="148"/>
                  </a:lnTo>
                  <a:lnTo>
                    <a:pt x="143" y="150"/>
                  </a:lnTo>
                  <a:lnTo>
                    <a:pt x="149" y="156"/>
                  </a:lnTo>
                  <a:lnTo>
                    <a:pt x="149" y="160"/>
                  </a:lnTo>
                  <a:lnTo>
                    <a:pt x="147" y="165"/>
                  </a:lnTo>
                  <a:lnTo>
                    <a:pt x="144" y="168"/>
                  </a:lnTo>
                  <a:lnTo>
                    <a:pt x="141" y="170"/>
                  </a:lnTo>
                  <a:lnTo>
                    <a:pt x="135" y="171"/>
                  </a:lnTo>
                  <a:lnTo>
                    <a:pt x="9" y="171"/>
                  </a:lnTo>
                  <a:lnTo>
                    <a:pt x="6" y="170"/>
                  </a:lnTo>
                  <a:lnTo>
                    <a:pt x="0" y="163"/>
                  </a:lnTo>
                  <a:lnTo>
                    <a:pt x="0" y="7"/>
                  </a:lnTo>
                  <a:lnTo>
                    <a:pt x="6" y="1"/>
                  </a:lnTo>
                  <a:lnTo>
                    <a:pt x="9" y="0"/>
                  </a:lnTo>
                  <a:close/>
                </a:path>
              </a:pathLst>
            </a:custGeom>
            <a:grpFill/>
            <a:ln w="0">
              <a:noFill/>
              <a:prstDash val="solid"/>
              <a:round/>
              <a:headEnd/>
              <a:tailEnd/>
            </a:ln>
          </p:spPr>
          <p:txBody>
            <a:bodyPr/>
            <a:lstStyle/>
            <a:p>
              <a:endParaRPr lang="en-GB"/>
            </a:p>
          </p:txBody>
        </p:sp>
        <p:sp>
          <p:nvSpPr>
            <p:cNvPr id="48" name="Freeform 14"/>
            <p:cNvSpPr>
              <a:spLocks/>
            </p:cNvSpPr>
            <p:nvPr/>
          </p:nvSpPr>
          <p:spPr bwMode="auto">
            <a:xfrm>
              <a:off x="3395" y="1101"/>
              <a:ext cx="147" cy="171"/>
            </a:xfrm>
            <a:custGeom>
              <a:avLst/>
              <a:gdLst/>
              <a:ahLst/>
              <a:cxnLst>
                <a:cxn ang="0">
                  <a:pos x="13" y="0"/>
                </a:cxn>
                <a:cxn ang="0">
                  <a:pos x="22" y="3"/>
                </a:cxn>
                <a:cxn ang="0">
                  <a:pos x="23" y="6"/>
                </a:cxn>
                <a:cxn ang="0">
                  <a:pos x="25" y="10"/>
                </a:cxn>
                <a:cxn ang="0">
                  <a:pos x="25" y="148"/>
                </a:cxn>
                <a:cxn ang="0">
                  <a:pos x="135" y="148"/>
                </a:cxn>
                <a:cxn ang="0">
                  <a:pos x="144" y="151"/>
                </a:cxn>
                <a:cxn ang="0">
                  <a:pos x="147" y="160"/>
                </a:cxn>
                <a:cxn ang="0">
                  <a:pos x="146" y="165"/>
                </a:cxn>
                <a:cxn ang="0">
                  <a:pos x="144" y="168"/>
                </a:cxn>
                <a:cxn ang="0">
                  <a:pos x="135" y="171"/>
                </a:cxn>
                <a:cxn ang="0">
                  <a:pos x="13" y="171"/>
                </a:cxn>
                <a:cxn ang="0">
                  <a:pos x="3" y="168"/>
                </a:cxn>
                <a:cxn ang="0">
                  <a:pos x="0" y="159"/>
                </a:cxn>
                <a:cxn ang="0">
                  <a:pos x="0" y="12"/>
                </a:cxn>
                <a:cxn ang="0">
                  <a:pos x="3" y="3"/>
                </a:cxn>
                <a:cxn ang="0">
                  <a:pos x="13" y="0"/>
                </a:cxn>
              </a:cxnLst>
              <a:rect l="0" t="0" r="r" b="b"/>
              <a:pathLst>
                <a:path w="147" h="171">
                  <a:moveTo>
                    <a:pt x="13" y="0"/>
                  </a:moveTo>
                  <a:lnTo>
                    <a:pt x="22" y="3"/>
                  </a:lnTo>
                  <a:lnTo>
                    <a:pt x="23" y="6"/>
                  </a:lnTo>
                  <a:lnTo>
                    <a:pt x="25" y="10"/>
                  </a:lnTo>
                  <a:lnTo>
                    <a:pt x="25" y="148"/>
                  </a:lnTo>
                  <a:lnTo>
                    <a:pt x="135" y="148"/>
                  </a:lnTo>
                  <a:lnTo>
                    <a:pt x="144" y="151"/>
                  </a:lnTo>
                  <a:lnTo>
                    <a:pt x="147" y="160"/>
                  </a:lnTo>
                  <a:lnTo>
                    <a:pt x="146" y="165"/>
                  </a:lnTo>
                  <a:lnTo>
                    <a:pt x="144" y="168"/>
                  </a:lnTo>
                  <a:lnTo>
                    <a:pt x="135" y="171"/>
                  </a:lnTo>
                  <a:lnTo>
                    <a:pt x="13" y="171"/>
                  </a:lnTo>
                  <a:lnTo>
                    <a:pt x="3" y="168"/>
                  </a:lnTo>
                  <a:lnTo>
                    <a:pt x="0" y="159"/>
                  </a:lnTo>
                  <a:lnTo>
                    <a:pt x="0" y="12"/>
                  </a:lnTo>
                  <a:lnTo>
                    <a:pt x="3" y="3"/>
                  </a:lnTo>
                  <a:lnTo>
                    <a:pt x="13" y="0"/>
                  </a:lnTo>
                  <a:close/>
                </a:path>
              </a:pathLst>
            </a:custGeom>
            <a:grpFill/>
            <a:ln w="0">
              <a:noFill/>
              <a:prstDash val="solid"/>
              <a:round/>
              <a:headEnd/>
              <a:tailEnd/>
            </a:ln>
          </p:spPr>
          <p:txBody>
            <a:bodyPr/>
            <a:lstStyle/>
            <a:p>
              <a:endParaRPr lang="en-GB"/>
            </a:p>
          </p:txBody>
        </p:sp>
        <p:sp>
          <p:nvSpPr>
            <p:cNvPr id="49" name="Freeform 15"/>
            <p:cNvSpPr>
              <a:spLocks noEditPoints="1"/>
            </p:cNvSpPr>
            <p:nvPr/>
          </p:nvSpPr>
          <p:spPr bwMode="auto">
            <a:xfrm>
              <a:off x="3593" y="1099"/>
              <a:ext cx="179" cy="175"/>
            </a:xfrm>
            <a:custGeom>
              <a:avLst/>
              <a:gdLst/>
              <a:ahLst/>
              <a:cxnLst>
                <a:cxn ang="0">
                  <a:pos x="155" y="43"/>
                </a:cxn>
                <a:cxn ang="0">
                  <a:pos x="98" y="98"/>
                </a:cxn>
                <a:cxn ang="0">
                  <a:pos x="155" y="98"/>
                </a:cxn>
                <a:cxn ang="0">
                  <a:pos x="155" y="43"/>
                </a:cxn>
                <a:cxn ang="0">
                  <a:pos x="164" y="0"/>
                </a:cxn>
                <a:cxn ang="0">
                  <a:pos x="170" y="0"/>
                </a:cxn>
                <a:cxn ang="0">
                  <a:pos x="174" y="2"/>
                </a:cxn>
                <a:cxn ang="0">
                  <a:pos x="176" y="5"/>
                </a:cxn>
                <a:cxn ang="0">
                  <a:pos x="179" y="8"/>
                </a:cxn>
                <a:cxn ang="0">
                  <a:pos x="179" y="162"/>
                </a:cxn>
                <a:cxn ang="0">
                  <a:pos x="178" y="167"/>
                </a:cxn>
                <a:cxn ang="0">
                  <a:pos x="176" y="170"/>
                </a:cxn>
                <a:cxn ang="0">
                  <a:pos x="171" y="173"/>
                </a:cxn>
                <a:cxn ang="0">
                  <a:pos x="167" y="175"/>
                </a:cxn>
                <a:cxn ang="0">
                  <a:pos x="162" y="175"/>
                </a:cxn>
                <a:cxn ang="0">
                  <a:pos x="159" y="172"/>
                </a:cxn>
                <a:cxn ang="0">
                  <a:pos x="156" y="170"/>
                </a:cxn>
                <a:cxn ang="0">
                  <a:pos x="155" y="165"/>
                </a:cxn>
                <a:cxn ang="0">
                  <a:pos x="155" y="123"/>
                </a:cxn>
                <a:cxn ang="0">
                  <a:pos x="72" y="123"/>
                </a:cxn>
                <a:cxn ang="0">
                  <a:pos x="24" y="168"/>
                </a:cxn>
                <a:cxn ang="0">
                  <a:pos x="21" y="172"/>
                </a:cxn>
                <a:cxn ang="0">
                  <a:pos x="15" y="175"/>
                </a:cxn>
                <a:cxn ang="0">
                  <a:pos x="8" y="175"/>
                </a:cxn>
                <a:cxn ang="0">
                  <a:pos x="4" y="172"/>
                </a:cxn>
                <a:cxn ang="0">
                  <a:pos x="1" y="170"/>
                </a:cxn>
                <a:cxn ang="0">
                  <a:pos x="0" y="165"/>
                </a:cxn>
                <a:cxn ang="0">
                  <a:pos x="0" y="162"/>
                </a:cxn>
                <a:cxn ang="0">
                  <a:pos x="3" y="153"/>
                </a:cxn>
                <a:cxn ang="0">
                  <a:pos x="155" y="6"/>
                </a:cxn>
                <a:cxn ang="0">
                  <a:pos x="158" y="3"/>
                </a:cxn>
                <a:cxn ang="0">
                  <a:pos x="164" y="0"/>
                </a:cxn>
              </a:cxnLst>
              <a:rect l="0" t="0" r="r" b="b"/>
              <a:pathLst>
                <a:path w="179" h="175">
                  <a:moveTo>
                    <a:pt x="155" y="43"/>
                  </a:moveTo>
                  <a:lnTo>
                    <a:pt x="98" y="98"/>
                  </a:lnTo>
                  <a:lnTo>
                    <a:pt x="155" y="98"/>
                  </a:lnTo>
                  <a:lnTo>
                    <a:pt x="155" y="43"/>
                  </a:lnTo>
                  <a:close/>
                  <a:moveTo>
                    <a:pt x="164" y="0"/>
                  </a:moveTo>
                  <a:lnTo>
                    <a:pt x="170" y="0"/>
                  </a:lnTo>
                  <a:lnTo>
                    <a:pt x="174" y="2"/>
                  </a:lnTo>
                  <a:lnTo>
                    <a:pt x="176" y="5"/>
                  </a:lnTo>
                  <a:lnTo>
                    <a:pt x="179" y="8"/>
                  </a:lnTo>
                  <a:lnTo>
                    <a:pt x="179" y="162"/>
                  </a:lnTo>
                  <a:lnTo>
                    <a:pt x="178" y="167"/>
                  </a:lnTo>
                  <a:lnTo>
                    <a:pt x="176" y="170"/>
                  </a:lnTo>
                  <a:lnTo>
                    <a:pt x="171" y="173"/>
                  </a:lnTo>
                  <a:lnTo>
                    <a:pt x="167" y="175"/>
                  </a:lnTo>
                  <a:lnTo>
                    <a:pt x="162" y="175"/>
                  </a:lnTo>
                  <a:lnTo>
                    <a:pt x="159" y="172"/>
                  </a:lnTo>
                  <a:lnTo>
                    <a:pt x="156" y="170"/>
                  </a:lnTo>
                  <a:lnTo>
                    <a:pt x="155" y="165"/>
                  </a:lnTo>
                  <a:lnTo>
                    <a:pt x="155" y="123"/>
                  </a:lnTo>
                  <a:lnTo>
                    <a:pt x="72" y="123"/>
                  </a:lnTo>
                  <a:lnTo>
                    <a:pt x="24" y="168"/>
                  </a:lnTo>
                  <a:lnTo>
                    <a:pt x="21" y="172"/>
                  </a:lnTo>
                  <a:lnTo>
                    <a:pt x="15" y="175"/>
                  </a:lnTo>
                  <a:lnTo>
                    <a:pt x="8" y="175"/>
                  </a:lnTo>
                  <a:lnTo>
                    <a:pt x="4" y="172"/>
                  </a:lnTo>
                  <a:lnTo>
                    <a:pt x="1" y="170"/>
                  </a:lnTo>
                  <a:lnTo>
                    <a:pt x="0" y="165"/>
                  </a:lnTo>
                  <a:lnTo>
                    <a:pt x="0" y="162"/>
                  </a:lnTo>
                  <a:lnTo>
                    <a:pt x="3" y="153"/>
                  </a:lnTo>
                  <a:lnTo>
                    <a:pt x="155" y="6"/>
                  </a:lnTo>
                  <a:lnTo>
                    <a:pt x="158" y="3"/>
                  </a:lnTo>
                  <a:lnTo>
                    <a:pt x="164" y="0"/>
                  </a:lnTo>
                  <a:close/>
                </a:path>
              </a:pathLst>
            </a:custGeom>
            <a:grpFill/>
            <a:ln w="0">
              <a:noFill/>
              <a:prstDash val="solid"/>
              <a:round/>
              <a:headEnd/>
              <a:tailEnd/>
            </a:ln>
          </p:spPr>
          <p:txBody>
            <a:bodyPr/>
            <a:lstStyle/>
            <a:p>
              <a:endParaRPr lang="en-GB"/>
            </a:p>
          </p:txBody>
        </p:sp>
        <p:sp>
          <p:nvSpPr>
            <p:cNvPr id="50" name="Freeform 16"/>
            <p:cNvSpPr>
              <a:spLocks noEditPoints="1"/>
            </p:cNvSpPr>
            <p:nvPr/>
          </p:nvSpPr>
          <p:spPr bwMode="auto">
            <a:xfrm>
              <a:off x="3893" y="1101"/>
              <a:ext cx="153" cy="173"/>
            </a:xfrm>
            <a:custGeom>
              <a:avLst/>
              <a:gdLst/>
              <a:ahLst/>
              <a:cxnLst>
                <a:cxn ang="0">
                  <a:pos x="25" y="23"/>
                </a:cxn>
                <a:cxn ang="0">
                  <a:pos x="25" y="81"/>
                </a:cxn>
                <a:cxn ang="0">
                  <a:pos x="92" y="81"/>
                </a:cxn>
                <a:cxn ang="0">
                  <a:pos x="104" y="79"/>
                </a:cxn>
                <a:cxn ang="0">
                  <a:pos x="115" y="73"/>
                </a:cxn>
                <a:cxn ang="0">
                  <a:pos x="121" y="64"/>
                </a:cxn>
                <a:cxn ang="0">
                  <a:pos x="123" y="52"/>
                </a:cxn>
                <a:cxn ang="0">
                  <a:pos x="121" y="39"/>
                </a:cxn>
                <a:cxn ang="0">
                  <a:pos x="115" y="30"/>
                </a:cxn>
                <a:cxn ang="0">
                  <a:pos x="104" y="24"/>
                </a:cxn>
                <a:cxn ang="0">
                  <a:pos x="92" y="23"/>
                </a:cxn>
                <a:cxn ang="0">
                  <a:pos x="25" y="23"/>
                </a:cxn>
                <a:cxn ang="0">
                  <a:pos x="9" y="0"/>
                </a:cxn>
                <a:cxn ang="0">
                  <a:pos x="92" y="0"/>
                </a:cxn>
                <a:cxn ang="0">
                  <a:pos x="109" y="3"/>
                </a:cxn>
                <a:cxn ang="0">
                  <a:pos x="124" y="9"/>
                </a:cxn>
                <a:cxn ang="0">
                  <a:pos x="136" y="20"/>
                </a:cxn>
                <a:cxn ang="0">
                  <a:pos x="144" y="35"/>
                </a:cxn>
                <a:cxn ang="0">
                  <a:pos x="147" y="52"/>
                </a:cxn>
                <a:cxn ang="0">
                  <a:pos x="144" y="70"/>
                </a:cxn>
                <a:cxn ang="0">
                  <a:pos x="135" y="87"/>
                </a:cxn>
                <a:cxn ang="0">
                  <a:pos x="121" y="98"/>
                </a:cxn>
                <a:cxn ang="0">
                  <a:pos x="103" y="104"/>
                </a:cxn>
                <a:cxn ang="0">
                  <a:pos x="149" y="153"/>
                </a:cxn>
                <a:cxn ang="0">
                  <a:pos x="152" y="156"/>
                </a:cxn>
                <a:cxn ang="0">
                  <a:pos x="153" y="159"/>
                </a:cxn>
                <a:cxn ang="0">
                  <a:pos x="153" y="163"/>
                </a:cxn>
                <a:cxn ang="0">
                  <a:pos x="150" y="170"/>
                </a:cxn>
                <a:cxn ang="0">
                  <a:pos x="147" y="171"/>
                </a:cxn>
                <a:cxn ang="0">
                  <a:pos x="142" y="173"/>
                </a:cxn>
                <a:cxn ang="0">
                  <a:pos x="138" y="173"/>
                </a:cxn>
                <a:cxn ang="0">
                  <a:pos x="133" y="171"/>
                </a:cxn>
                <a:cxn ang="0">
                  <a:pos x="130" y="168"/>
                </a:cxn>
                <a:cxn ang="0">
                  <a:pos x="71" y="105"/>
                </a:cxn>
                <a:cxn ang="0">
                  <a:pos x="25" y="105"/>
                </a:cxn>
                <a:cxn ang="0">
                  <a:pos x="25" y="160"/>
                </a:cxn>
                <a:cxn ang="0">
                  <a:pos x="22" y="170"/>
                </a:cxn>
                <a:cxn ang="0">
                  <a:pos x="12" y="173"/>
                </a:cxn>
                <a:cxn ang="0">
                  <a:pos x="8" y="171"/>
                </a:cxn>
                <a:cxn ang="0">
                  <a:pos x="2" y="165"/>
                </a:cxn>
                <a:cxn ang="0">
                  <a:pos x="0" y="160"/>
                </a:cxn>
                <a:cxn ang="0">
                  <a:pos x="0" y="7"/>
                </a:cxn>
                <a:cxn ang="0">
                  <a:pos x="3" y="4"/>
                </a:cxn>
                <a:cxn ang="0">
                  <a:pos x="5" y="1"/>
                </a:cxn>
                <a:cxn ang="0">
                  <a:pos x="9" y="0"/>
                </a:cxn>
              </a:cxnLst>
              <a:rect l="0" t="0" r="r" b="b"/>
              <a:pathLst>
                <a:path w="153" h="173">
                  <a:moveTo>
                    <a:pt x="25" y="23"/>
                  </a:moveTo>
                  <a:lnTo>
                    <a:pt x="25" y="81"/>
                  </a:lnTo>
                  <a:lnTo>
                    <a:pt x="92" y="81"/>
                  </a:lnTo>
                  <a:lnTo>
                    <a:pt x="104" y="79"/>
                  </a:lnTo>
                  <a:lnTo>
                    <a:pt x="115" y="73"/>
                  </a:lnTo>
                  <a:lnTo>
                    <a:pt x="121" y="64"/>
                  </a:lnTo>
                  <a:lnTo>
                    <a:pt x="123" y="52"/>
                  </a:lnTo>
                  <a:lnTo>
                    <a:pt x="121" y="39"/>
                  </a:lnTo>
                  <a:lnTo>
                    <a:pt x="115" y="30"/>
                  </a:lnTo>
                  <a:lnTo>
                    <a:pt x="104" y="24"/>
                  </a:lnTo>
                  <a:lnTo>
                    <a:pt x="92" y="23"/>
                  </a:lnTo>
                  <a:lnTo>
                    <a:pt x="25" y="23"/>
                  </a:lnTo>
                  <a:close/>
                  <a:moveTo>
                    <a:pt x="9" y="0"/>
                  </a:moveTo>
                  <a:lnTo>
                    <a:pt x="92" y="0"/>
                  </a:lnTo>
                  <a:lnTo>
                    <a:pt x="109" y="3"/>
                  </a:lnTo>
                  <a:lnTo>
                    <a:pt x="124" y="9"/>
                  </a:lnTo>
                  <a:lnTo>
                    <a:pt x="136" y="20"/>
                  </a:lnTo>
                  <a:lnTo>
                    <a:pt x="144" y="35"/>
                  </a:lnTo>
                  <a:lnTo>
                    <a:pt x="147" y="52"/>
                  </a:lnTo>
                  <a:lnTo>
                    <a:pt x="144" y="70"/>
                  </a:lnTo>
                  <a:lnTo>
                    <a:pt x="135" y="87"/>
                  </a:lnTo>
                  <a:lnTo>
                    <a:pt x="121" y="98"/>
                  </a:lnTo>
                  <a:lnTo>
                    <a:pt x="103" y="104"/>
                  </a:lnTo>
                  <a:lnTo>
                    <a:pt x="149" y="153"/>
                  </a:lnTo>
                  <a:lnTo>
                    <a:pt x="152" y="156"/>
                  </a:lnTo>
                  <a:lnTo>
                    <a:pt x="153" y="159"/>
                  </a:lnTo>
                  <a:lnTo>
                    <a:pt x="153" y="163"/>
                  </a:lnTo>
                  <a:lnTo>
                    <a:pt x="150" y="170"/>
                  </a:lnTo>
                  <a:lnTo>
                    <a:pt x="147" y="171"/>
                  </a:lnTo>
                  <a:lnTo>
                    <a:pt x="142" y="173"/>
                  </a:lnTo>
                  <a:lnTo>
                    <a:pt x="138" y="173"/>
                  </a:lnTo>
                  <a:lnTo>
                    <a:pt x="133" y="171"/>
                  </a:lnTo>
                  <a:lnTo>
                    <a:pt x="130" y="168"/>
                  </a:lnTo>
                  <a:lnTo>
                    <a:pt x="71" y="105"/>
                  </a:lnTo>
                  <a:lnTo>
                    <a:pt x="25" y="105"/>
                  </a:lnTo>
                  <a:lnTo>
                    <a:pt x="25" y="160"/>
                  </a:lnTo>
                  <a:lnTo>
                    <a:pt x="22" y="170"/>
                  </a:lnTo>
                  <a:lnTo>
                    <a:pt x="12" y="173"/>
                  </a:lnTo>
                  <a:lnTo>
                    <a:pt x="8" y="171"/>
                  </a:lnTo>
                  <a:lnTo>
                    <a:pt x="2" y="165"/>
                  </a:lnTo>
                  <a:lnTo>
                    <a:pt x="0" y="160"/>
                  </a:lnTo>
                  <a:lnTo>
                    <a:pt x="0" y="7"/>
                  </a:lnTo>
                  <a:lnTo>
                    <a:pt x="3" y="4"/>
                  </a:lnTo>
                  <a:lnTo>
                    <a:pt x="5" y="1"/>
                  </a:lnTo>
                  <a:lnTo>
                    <a:pt x="9" y="0"/>
                  </a:lnTo>
                  <a:close/>
                </a:path>
              </a:pathLst>
            </a:custGeom>
            <a:grpFill/>
            <a:ln w="0">
              <a:noFill/>
              <a:prstDash val="solid"/>
              <a:round/>
              <a:headEnd/>
              <a:tailEnd/>
            </a:ln>
          </p:spPr>
          <p:txBody>
            <a:bodyPr/>
            <a:lstStyle/>
            <a:p>
              <a:endParaRPr lang="en-GB"/>
            </a:p>
          </p:txBody>
        </p:sp>
      </p:grpSp>
    </p:spTree>
    <p:extLst>
      <p:ext uri="{BB962C8B-B14F-4D97-AF65-F5344CB8AC3E}">
        <p14:creationId xmlns:p14="http://schemas.microsoft.com/office/powerpoint/2010/main" val="42431581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10" descr="Kinstellar_Powerpoint divider 1"/>
          <p:cNvPicPr>
            <a:picLocks noChangeAspect="1" noChangeArrowheads="1"/>
          </p:cNvPicPr>
          <p:nvPr userDrawn="1"/>
        </p:nvPicPr>
        <p:blipFill>
          <a:blip r:embed="rId2" cstate="print"/>
          <a:srcRect/>
          <a:stretch>
            <a:fillRect/>
          </a:stretch>
        </p:blipFill>
        <p:spPr bwMode="auto">
          <a:xfrm>
            <a:off x="0" y="-19050"/>
            <a:ext cx="9144000" cy="6867525"/>
          </a:xfrm>
          <a:prstGeom prst="rect">
            <a:avLst/>
          </a:prstGeom>
          <a:noFill/>
        </p:spPr>
      </p:pic>
      <p:sp>
        <p:nvSpPr>
          <p:cNvPr id="7" name="Rectangle 3"/>
          <p:cNvSpPr>
            <a:spLocks noGrp="1" noChangeArrowheads="1"/>
          </p:cNvSpPr>
          <p:nvPr>
            <p:ph type="ctrTitle"/>
          </p:nvPr>
        </p:nvSpPr>
        <p:spPr>
          <a:xfrm>
            <a:off x="454689" y="3177141"/>
            <a:ext cx="5040000" cy="489845"/>
          </a:xfrm>
        </p:spPr>
        <p:txBody>
          <a:bodyPr anchor="ctr" anchorCtr="0"/>
          <a:lstStyle>
            <a:lvl1pPr>
              <a:lnSpc>
                <a:spcPct val="121000"/>
              </a:lnSpc>
              <a:defRPr>
                <a:solidFill>
                  <a:schemeClr val="bg2"/>
                </a:solidFill>
              </a:defRPr>
            </a:lvl1pPr>
          </a:lstStyle>
          <a:p>
            <a:r>
              <a:rPr lang="en-US"/>
              <a:t>Click to edit Master title style</a:t>
            </a:r>
            <a:endParaRPr lang="en-GB" dirty="0"/>
          </a:p>
        </p:txBody>
      </p:sp>
      <p:sp>
        <p:nvSpPr>
          <p:cNvPr id="8" name="Rectangle 4"/>
          <p:cNvSpPr>
            <a:spLocks noGrp="1" noChangeArrowheads="1"/>
          </p:cNvSpPr>
          <p:nvPr>
            <p:ph type="subTitle" idx="1"/>
          </p:nvPr>
        </p:nvSpPr>
        <p:spPr>
          <a:xfrm>
            <a:off x="454689" y="3779799"/>
            <a:ext cx="5040000" cy="462149"/>
          </a:xfrm>
        </p:spPr>
        <p:txBody>
          <a:bodyPr anchor="ctr" anchorCtr="0"/>
          <a:lstStyle>
            <a:lvl1pPr>
              <a:lnSpc>
                <a:spcPct val="121000"/>
              </a:lnSpc>
              <a:spcBef>
                <a:spcPts val="0"/>
              </a:spcBef>
              <a:spcAft>
                <a:spcPts val="0"/>
              </a:spcAft>
              <a:defRPr sz="2000">
                <a:solidFill>
                  <a:schemeClr val="tx2"/>
                </a:solidFill>
              </a:defRPr>
            </a:lvl1pPr>
          </a:lstStyle>
          <a:p>
            <a:r>
              <a:rPr lang="en-US"/>
              <a:t>Click to edit Master subtitle style</a:t>
            </a:r>
            <a:endParaRPr lang="en-GB" dirty="0"/>
          </a:p>
        </p:txBody>
      </p:sp>
    </p:spTree>
    <p:extLst>
      <p:ext uri="{BB962C8B-B14F-4D97-AF65-F5344CB8AC3E}">
        <p14:creationId xmlns:p14="http://schemas.microsoft.com/office/powerpoint/2010/main" val="2373723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ext and half screen imag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pic>
        <p:nvPicPr>
          <p:cNvPr id="6" name="Picture 5" descr="KIN_IM_OBJECT_LT_01_LO.jpg"/>
          <p:cNvPicPr>
            <a:picLocks/>
          </p:cNvPicPr>
          <p:nvPr userDrawn="1"/>
        </p:nvPicPr>
        <p:blipFill>
          <a:blip r:embed="rId2" cstate="print">
            <a:lum bright="4000"/>
          </a:blip>
          <a:srcRect l="16629" r="27559"/>
          <a:stretch>
            <a:fillRect/>
          </a:stretch>
        </p:blipFill>
        <p:spPr>
          <a:xfrm flipH="1">
            <a:off x="4665600" y="0"/>
            <a:ext cx="4478400" cy="6858000"/>
          </a:xfrm>
          <a:prstGeom prst="rect">
            <a:avLst/>
          </a:prstGeom>
        </p:spPr>
      </p:pic>
      <p:sp>
        <p:nvSpPr>
          <p:cNvPr id="8" name="Slide Number Placeholder 7"/>
          <p:cNvSpPr>
            <a:spLocks noGrp="1" noChangeArrowheads="1"/>
          </p:cNvSpPr>
          <p:nvPr>
            <p:ph type="sldNum" sz="quarter" idx="4"/>
          </p:nvPr>
        </p:nvSpPr>
        <p:spPr bwMode="auto">
          <a:xfrm>
            <a:off x="1545088"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
        <p:nvSpPr>
          <p:cNvPr id="9" name="Title 1"/>
          <p:cNvSpPr>
            <a:spLocks noGrp="1"/>
          </p:cNvSpPr>
          <p:nvPr userDrawn="1">
            <p:ph type="title"/>
          </p:nvPr>
        </p:nvSpPr>
        <p:spPr>
          <a:xfrm>
            <a:off x="450929" y="548680"/>
            <a:ext cx="3956051" cy="827087"/>
          </a:xfrm>
        </p:spPr>
        <p:txBody>
          <a:bodyPr/>
          <a:lstStyle/>
          <a:p>
            <a:r>
              <a:rPr lang="en-US" sz="2400">
                <a:latin typeface="Arial" charset="0"/>
              </a:rPr>
              <a:t>Click to edit Master title style</a:t>
            </a:r>
            <a:endParaRPr lang="en-GB" sz="2400" dirty="0">
              <a:latin typeface="Arial" charset="0"/>
            </a:endParaRPr>
          </a:p>
        </p:txBody>
      </p:sp>
      <p:sp>
        <p:nvSpPr>
          <p:cNvPr id="10" name="Text Placeholder 2"/>
          <p:cNvSpPr>
            <a:spLocks noGrp="1"/>
          </p:cNvSpPr>
          <p:nvPr userDrawn="1">
            <p:ph type="body" sz="half" idx="1" hasCustomPrompt="1"/>
          </p:nvPr>
        </p:nvSpPr>
        <p:spPr>
          <a:xfrm>
            <a:off x="450929" y="1709706"/>
            <a:ext cx="3960000" cy="3353671"/>
          </a:xfrm>
        </p:spPr>
        <p:txBody>
          <a:bodyPr/>
          <a:lstStyle>
            <a:lvl1pPr>
              <a:defRPr b="0">
                <a:solidFill>
                  <a:schemeClr val="tx1"/>
                </a:solidFill>
              </a:defRPr>
            </a:lvl1pPr>
          </a:lstStyle>
          <a:p>
            <a:pPr marL="0" indent="0" eaLnBrk="1" hangingPunct="1">
              <a:lnSpc>
                <a:spcPct val="121000"/>
              </a:lnSpc>
              <a:spcBef>
                <a:spcPts val="0"/>
              </a:spcBef>
              <a:spcAft>
                <a:spcPts val="600"/>
              </a:spcAft>
              <a:defRPr/>
            </a:pPr>
            <a:r>
              <a:rPr lang="en-US" sz="1000" b="1" dirty="0">
                <a:solidFill>
                  <a:srgbClr val="4D4F53"/>
                </a:solidFill>
                <a:latin typeface="Arial" charset="0"/>
              </a:rPr>
              <a:t>Our top-tier practices </a:t>
            </a:r>
            <a:r>
              <a:rPr lang="en-GB" sz="1000" b="1" dirty="0">
                <a:solidFill>
                  <a:srgbClr val="4D4F53"/>
                </a:solidFill>
                <a:latin typeface="Arial" charset="0"/>
              </a:rPr>
              <a:t>cover</a:t>
            </a:r>
            <a:r>
              <a:rPr lang="en-US" sz="1000" b="1" dirty="0">
                <a:solidFill>
                  <a:srgbClr val="4D4F53"/>
                </a:solidFill>
                <a:latin typeface="Arial" charset="0"/>
              </a:rPr>
              <a:t>:</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solidFill>
                  <a:schemeClr val="tx1"/>
                </a:solidFill>
                <a:latin typeface="Arial" charset="0"/>
              </a:rPr>
              <a:t>Banking, Finance and Capital Markets</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solidFill>
                  <a:schemeClr val="tx1"/>
                </a:solidFill>
                <a:latin typeface="Arial" charset="0"/>
              </a:rPr>
              <a:t>Competition / State Aid</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solidFill>
                  <a:schemeClr val="tx1"/>
                </a:solidFill>
                <a:latin typeface="Arial" charset="0"/>
              </a:rPr>
              <a:t>Compliance, Risk and Sensitive Investigations</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solidFill>
                  <a:schemeClr val="tx1"/>
                </a:solidFill>
                <a:latin typeface="Arial" charset="0"/>
              </a:rPr>
              <a:t>Dispute Resolution</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GB" sz="1000" dirty="0">
                <a:solidFill>
                  <a:schemeClr val="tx1"/>
                </a:solidFill>
                <a:latin typeface="Arial" charset="0"/>
              </a:rPr>
              <a:t>Energy</a:t>
            </a:r>
            <a:endParaRPr lang="en-US" sz="1000" dirty="0">
              <a:solidFill>
                <a:schemeClr val="tx1"/>
              </a:solidFill>
              <a:latin typeface="Arial" charset="0"/>
            </a:endParaRP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GB" sz="1000" dirty="0">
                <a:latin typeface="Arial" charset="0"/>
              </a:rPr>
              <a:t>Employment and Labour Law </a:t>
            </a:r>
            <a:endParaRPr lang="en-US" sz="1000" dirty="0">
              <a:latin typeface="Arial" charset="0"/>
            </a:endParaRP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latin typeface="Arial" charset="0"/>
              </a:rPr>
              <a:t>Infrastructure and Projects</a:t>
            </a:r>
          </a:p>
          <a:p>
            <a:pPr marL="156616" indent="-156616">
              <a:buClr>
                <a:srgbClr val="C75B12"/>
              </a:buClr>
              <a:buFont typeface="Wingdings" pitchFamily="2" charset="2"/>
              <a:buChar char="§"/>
              <a:tabLst>
                <a:tab pos="156616" algn="l"/>
              </a:tabLst>
              <a:defRPr/>
            </a:pPr>
            <a:r>
              <a:rPr lang="en-GB" dirty="0">
                <a:solidFill>
                  <a:schemeClr val="tx1"/>
                </a:solidFill>
              </a:rPr>
              <a:t>Life Sciences and Healthcare</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latin typeface="Arial" charset="0"/>
              </a:rPr>
              <a:t>M&amp;A and Corporate</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latin typeface="Arial" charset="0"/>
              </a:rPr>
              <a:t>Private Equity</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latin typeface="Arial" charset="0"/>
              </a:rPr>
              <a:t>Real Estate</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latin typeface="Arial" charset="0"/>
              </a:rPr>
              <a:t>Restructuring and Insolvency</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latin typeface="Arial" charset="0"/>
              </a:rPr>
              <a:t>Tax</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solidFill>
                  <a:schemeClr val="tx1"/>
                </a:solidFill>
                <a:latin typeface="Arial" charset="0"/>
              </a:rPr>
              <a:t>Telecoms, Media and Technology</a:t>
            </a:r>
          </a:p>
          <a:p>
            <a:pPr marL="156616" indent="-156616" eaLnBrk="1" hangingPunct="1">
              <a:lnSpc>
                <a:spcPct val="121000"/>
              </a:lnSpc>
              <a:spcBef>
                <a:spcPts val="273"/>
              </a:spcBef>
              <a:spcAft>
                <a:spcPts val="273"/>
              </a:spcAft>
              <a:buClr>
                <a:srgbClr val="C75B12"/>
              </a:buClr>
              <a:buFont typeface="Wingdings" pitchFamily="2" charset="2"/>
              <a:buChar char="§"/>
              <a:tabLst>
                <a:tab pos="156616" algn="l"/>
              </a:tabLst>
              <a:defRPr/>
            </a:pPr>
            <a:endParaRPr lang="en-US" sz="1000" b="1" dirty="0">
              <a:solidFill>
                <a:srgbClr val="C75B12"/>
              </a:solidFill>
              <a:latin typeface="Arial" charset="0"/>
            </a:endParaRPr>
          </a:p>
          <a:p>
            <a:pPr marL="156616" indent="-156616" eaLnBrk="1" hangingPunct="1">
              <a:lnSpc>
                <a:spcPct val="121000"/>
              </a:lnSpc>
              <a:spcBef>
                <a:spcPts val="273"/>
              </a:spcBef>
              <a:spcAft>
                <a:spcPts val="273"/>
              </a:spcAft>
              <a:buClr>
                <a:srgbClr val="C75B12"/>
              </a:buClr>
              <a:tabLst>
                <a:tab pos="156616" algn="l"/>
              </a:tabLst>
              <a:defRPr/>
            </a:pPr>
            <a:r>
              <a:rPr lang="en-US" sz="1000" dirty="0">
                <a:solidFill>
                  <a:schemeClr val="tx1"/>
                </a:solidFill>
                <a:latin typeface="Arial" charset="0"/>
              </a:rPr>
              <a:t> </a:t>
            </a:r>
            <a:endParaRPr lang="cs-CZ" sz="1000" dirty="0">
              <a:solidFill>
                <a:schemeClr val="tx1"/>
              </a:solidFill>
              <a:latin typeface="Arial" charset="0"/>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le Only White">
    <p:spTree>
      <p:nvGrpSpPr>
        <p:cNvPr id="1" name=""/>
        <p:cNvGrpSpPr/>
        <p:nvPr/>
      </p:nvGrpSpPr>
      <p:grpSpPr>
        <a:xfrm>
          <a:off x="0" y="0"/>
          <a:ext cx="0" cy="0"/>
          <a:chOff x="0" y="0"/>
          <a:chExt cx="0" cy="0"/>
        </a:xfrm>
      </p:grpSpPr>
      <p:sp>
        <p:nvSpPr>
          <p:cNvPr id="4" name="Title 1"/>
          <p:cNvSpPr>
            <a:spLocks noGrp="1"/>
          </p:cNvSpPr>
          <p:nvPr userDrawn="1">
            <p:ph type="title"/>
          </p:nvPr>
        </p:nvSpPr>
        <p:spPr>
          <a:xfrm>
            <a:off x="430543" y="426741"/>
            <a:ext cx="8072438" cy="720000"/>
          </a:xfrm>
        </p:spPr>
        <p:txBody>
          <a:bodyPr/>
          <a:lstStyle>
            <a:lvl1pPr>
              <a:lnSpc>
                <a:spcPct val="121000"/>
              </a:lnSpc>
              <a:defRPr/>
            </a:lvl1pPr>
          </a:lstStyle>
          <a:p>
            <a:r>
              <a:rPr lang="en-US"/>
              <a:t>Click to edit Master title style</a:t>
            </a:r>
            <a:endParaRPr lang="en-GB" dirty="0"/>
          </a:p>
        </p:txBody>
      </p:sp>
      <p:sp>
        <p:nvSpPr>
          <p:cNvPr id="5" name="Content Placeholder 2"/>
          <p:cNvSpPr>
            <a:spLocks noGrp="1"/>
          </p:cNvSpPr>
          <p:nvPr userDrawn="1">
            <p:ph sz="half" idx="1"/>
          </p:nvPr>
        </p:nvSpPr>
        <p:spPr>
          <a:xfrm>
            <a:off x="430543" y="1457326"/>
            <a:ext cx="8094332" cy="1857374"/>
          </a:xfrm>
        </p:spPr>
        <p:txBody>
          <a:bodyPr/>
          <a:lstStyle>
            <a:lvl1pPr>
              <a:defRPr/>
            </a:lvl1pPr>
          </a:lstStyle>
          <a:p>
            <a:pPr lvl="0"/>
            <a:r>
              <a:rPr lang="en-US"/>
              <a:t>Click to edit Master text styles</a:t>
            </a:r>
          </a:p>
          <a:p>
            <a:pPr lvl="1"/>
            <a:r>
              <a:rPr lang="en-US"/>
              <a:t>Second level</a:t>
            </a:r>
          </a:p>
        </p:txBody>
      </p:sp>
      <p:sp>
        <p:nvSpPr>
          <p:cNvPr id="10" name="TextBox 9"/>
          <p:cNvSpPr txBox="1"/>
          <p:nvPr userDrawn="1"/>
        </p:nvSpPr>
        <p:spPr bwMode="auto">
          <a:xfrm>
            <a:off x="513708" y="4952144"/>
            <a:ext cx="3195263" cy="140346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lang="cs-CZ" kern="0">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lang="cs-CZ" kern="0">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en-GB" sz="1600" b="0" i="0" u="none" strike="noStrike" kern="0" cap="none" spc="0" normalizeH="0" baseline="0" noProof="0" dirty="0">
              <a:ln>
                <a:noFill/>
              </a:ln>
              <a:solidFill>
                <a:schemeClr val="tx1"/>
              </a:solidFill>
              <a:effectLst/>
              <a:uLnTx/>
              <a:uFillTx/>
              <a:latin typeface="Arial" pitchFamily="34" charset="0"/>
              <a:ea typeface="+mj-ea"/>
              <a:cs typeface="+mj-cs"/>
            </a:endParaRPr>
          </a:p>
        </p:txBody>
      </p:sp>
      <p:sp>
        <p:nvSpPr>
          <p:cNvPr id="13" name="Rectangle 6"/>
          <p:cNvSpPr>
            <a:spLocks noGrp="1" noChangeArrowheads="1"/>
          </p:cNvSpPr>
          <p:nvPr>
            <p:ph type="sldNum" sz="quarter" idx="4"/>
          </p:nvPr>
        </p:nvSpPr>
        <p:spPr bwMode="auto">
          <a:xfrm>
            <a:off x="526936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418" y="3384293"/>
            <a:ext cx="8376701" cy="2641365"/>
          </a:xfrm>
          <a:prstGeom prst="rect">
            <a:avLst/>
          </a:prstGeom>
        </p:spPr>
      </p:pic>
    </p:spTree>
    <p:extLst>
      <p:ext uri="{BB962C8B-B14F-4D97-AF65-F5344CB8AC3E}">
        <p14:creationId xmlns:p14="http://schemas.microsoft.com/office/powerpoint/2010/main" val="39789452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Title Only Whit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418" y="3511293"/>
            <a:ext cx="8376701" cy="2641365"/>
          </a:xfrm>
          <a:prstGeom prst="rect">
            <a:avLst/>
          </a:prstGeom>
        </p:spPr>
      </p:pic>
      <p:sp>
        <p:nvSpPr>
          <p:cNvPr id="4" name="Title 1"/>
          <p:cNvSpPr>
            <a:spLocks noGrp="1"/>
          </p:cNvSpPr>
          <p:nvPr userDrawn="1">
            <p:ph type="title" hasCustomPrompt="1"/>
          </p:nvPr>
        </p:nvSpPr>
        <p:spPr>
          <a:xfrm>
            <a:off x="430543" y="407691"/>
            <a:ext cx="8072438" cy="720000"/>
          </a:xfrm>
        </p:spPr>
        <p:txBody>
          <a:bodyPr/>
          <a:lstStyle>
            <a:lvl1pPr>
              <a:lnSpc>
                <a:spcPct val="121000"/>
              </a:lnSpc>
              <a:defRPr/>
            </a:lvl1pPr>
          </a:lstStyle>
          <a:p>
            <a:r>
              <a:rPr lang="en-US" dirty="0">
                <a:latin typeface="Arial" charset="0"/>
              </a:rPr>
              <a:t>Emerging Europe and Central Asia’s</a:t>
            </a:r>
            <a:br>
              <a:rPr lang="en-US" dirty="0">
                <a:latin typeface="Arial" charset="0"/>
              </a:rPr>
            </a:br>
            <a:r>
              <a:rPr lang="en-US" dirty="0">
                <a:latin typeface="Arial" charset="0"/>
              </a:rPr>
              <a:t>Leading Independent Law Firm</a:t>
            </a:r>
            <a:endParaRPr lang="en-GB" dirty="0"/>
          </a:p>
        </p:txBody>
      </p:sp>
      <p:sp>
        <p:nvSpPr>
          <p:cNvPr id="10" name="TextBox 9"/>
          <p:cNvSpPr txBox="1"/>
          <p:nvPr userDrawn="1"/>
        </p:nvSpPr>
        <p:spPr bwMode="auto">
          <a:xfrm>
            <a:off x="513708" y="4952144"/>
            <a:ext cx="3195263" cy="140346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lang="cs-CZ" kern="0">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lang="cs-CZ" kern="0">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en-GB" sz="1600" b="0" i="0" u="none" strike="noStrike" kern="0" cap="none" spc="0" normalizeH="0" baseline="0" noProof="0" dirty="0">
              <a:ln>
                <a:noFill/>
              </a:ln>
              <a:solidFill>
                <a:schemeClr val="tx1"/>
              </a:solidFill>
              <a:effectLst/>
              <a:uLnTx/>
              <a:uFillTx/>
              <a:latin typeface="Arial" pitchFamily="34" charset="0"/>
              <a:ea typeface="+mj-ea"/>
              <a:cs typeface="+mj-cs"/>
            </a:endParaRPr>
          </a:p>
        </p:txBody>
      </p:sp>
      <p:sp>
        <p:nvSpPr>
          <p:cNvPr id="13" name="Rectangle 6"/>
          <p:cNvSpPr>
            <a:spLocks noGrp="1" noChangeArrowheads="1"/>
          </p:cNvSpPr>
          <p:nvPr>
            <p:ph type="sldNum" sz="quarter" idx="4"/>
          </p:nvPr>
        </p:nvSpPr>
        <p:spPr bwMode="auto">
          <a:xfrm>
            <a:off x="526936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
        <p:nvSpPr>
          <p:cNvPr id="15" name="Content Placeholder 1"/>
          <p:cNvSpPr>
            <a:spLocks noGrp="1"/>
          </p:cNvSpPr>
          <p:nvPr userDrawn="1">
            <p:ph sz="half" idx="1" hasCustomPrompt="1"/>
          </p:nvPr>
        </p:nvSpPr>
        <p:spPr>
          <a:xfrm>
            <a:off x="444858" y="1537678"/>
            <a:ext cx="3960000" cy="2200939"/>
          </a:xfrm>
        </p:spPr>
        <p:txBody>
          <a:bodyPr/>
          <a:lstStyle>
            <a:lvl1pPr>
              <a:lnSpc>
                <a:spcPct val="121000"/>
              </a:lnSpc>
              <a:spcBef>
                <a:spcPts val="300"/>
              </a:spcBef>
              <a:spcAft>
                <a:spcPts val="300"/>
              </a:spcAft>
              <a:defRPr lang="en-US" sz="1000" smtClean="0">
                <a:effectLst/>
              </a:defRPr>
            </a:lvl1pPr>
          </a:lstStyle>
          <a:p>
            <a:pPr>
              <a:buClr>
                <a:schemeClr val="bg1"/>
              </a:buClr>
              <a:defRPr/>
            </a:pPr>
            <a:r>
              <a:rPr lang="en-US" sz="1000" dirty="0">
                <a:effectLst/>
                <a:latin typeface="Arial" panose="020B0604020202020204" pitchFamily="34" charset="0"/>
                <a:ea typeface="Calibri" panose="020F0502020204030204" pitchFamily="34" charset="0"/>
              </a:rPr>
              <a:t>Kinstellar is the leading independent law firm operating in Emerging Europe, with offices in </a:t>
            </a:r>
            <a:r>
              <a:rPr lang="en-US" sz="1000" dirty="0">
                <a:solidFill>
                  <a:srgbClr val="C75B12"/>
                </a:solidFill>
                <a:effectLst/>
                <a:latin typeface="Arial" panose="020B0604020202020204" pitchFamily="34" charset="0"/>
                <a:ea typeface="Calibri" panose="020F0502020204030204" pitchFamily="34" charset="0"/>
              </a:rPr>
              <a:t>Almaty</a:t>
            </a:r>
            <a:r>
              <a:rPr lang="en-US" sz="1000" dirty="0">
                <a:effectLst/>
                <a:latin typeface="Arial" panose="020B0604020202020204" pitchFamily="34" charset="0"/>
                <a:ea typeface="Calibri" panose="020F0502020204030204" pitchFamily="34" charset="0"/>
              </a:rPr>
              <a:t> (Kazakhstan),</a:t>
            </a:r>
            <a:r>
              <a:rPr lang="en-US" sz="1000" dirty="0">
                <a:solidFill>
                  <a:srgbClr val="C75B12"/>
                </a:solidFill>
                <a:effectLst/>
                <a:latin typeface="Arial" panose="020B0604020202020204" pitchFamily="34" charset="0"/>
                <a:ea typeface="Calibri" panose="020F0502020204030204" pitchFamily="34" charset="0"/>
              </a:rPr>
              <a:t> Belgrade</a:t>
            </a:r>
            <a:r>
              <a:rPr lang="en-US" sz="1000" dirty="0">
                <a:effectLst/>
                <a:latin typeface="Arial" panose="020B0604020202020204" pitchFamily="34" charset="0"/>
                <a:ea typeface="Calibri" panose="020F0502020204030204" pitchFamily="34" charset="0"/>
              </a:rPr>
              <a:t> (Serbia), </a:t>
            </a:r>
            <a:r>
              <a:rPr lang="en-US" sz="1000" dirty="0">
                <a:solidFill>
                  <a:srgbClr val="C75B12"/>
                </a:solidFill>
                <a:effectLst/>
                <a:latin typeface="Arial" panose="020B0604020202020204" pitchFamily="34" charset="0"/>
                <a:ea typeface="Calibri" panose="020F0502020204030204" pitchFamily="34" charset="0"/>
              </a:rPr>
              <a:t>Bratislava</a:t>
            </a:r>
            <a:r>
              <a:rPr lang="en-US" sz="1000" dirty="0">
                <a:effectLst/>
                <a:latin typeface="Arial" panose="020B0604020202020204" pitchFamily="34" charset="0"/>
                <a:ea typeface="Calibri" panose="020F0502020204030204" pitchFamily="34" charset="0"/>
              </a:rPr>
              <a:t> (Slovakia)*, </a:t>
            </a:r>
            <a:r>
              <a:rPr lang="en-US" sz="1000" dirty="0">
                <a:solidFill>
                  <a:srgbClr val="C75B12"/>
                </a:solidFill>
                <a:effectLst/>
                <a:latin typeface="Arial" panose="020B0604020202020204" pitchFamily="34" charset="0"/>
                <a:ea typeface="Calibri" panose="020F0502020204030204" pitchFamily="34" charset="0"/>
              </a:rPr>
              <a:t>Bucharest</a:t>
            </a:r>
            <a:r>
              <a:rPr lang="en-US" sz="1000" dirty="0">
                <a:effectLst/>
                <a:latin typeface="Arial" panose="020B0604020202020204" pitchFamily="34" charset="0"/>
                <a:ea typeface="Calibri" panose="020F0502020204030204" pitchFamily="34" charset="0"/>
              </a:rPr>
              <a:t> (Romania), </a:t>
            </a:r>
            <a:r>
              <a:rPr lang="en-US" sz="1000" dirty="0">
                <a:solidFill>
                  <a:srgbClr val="C75B12"/>
                </a:solidFill>
                <a:effectLst/>
                <a:latin typeface="Arial" panose="020B0604020202020204" pitchFamily="34" charset="0"/>
                <a:ea typeface="Calibri" panose="020F0502020204030204" pitchFamily="34" charset="0"/>
              </a:rPr>
              <a:t>Budapest</a:t>
            </a:r>
            <a:r>
              <a:rPr lang="en-US" sz="1000" dirty="0">
                <a:effectLst/>
                <a:latin typeface="Arial" panose="020B0604020202020204" pitchFamily="34" charset="0"/>
                <a:ea typeface="Calibri" panose="020F0502020204030204" pitchFamily="34" charset="0"/>
              </a:rPr>
              <a:t> (Hungary), </a:t>
            </a:r>
            <a:r>
              <a:rPr lang="en-US" sz="1000" dirty="0">
                <a:solidFill>
                  <a:srgbClr val="C75B12"/>
                </a:solidFill>
                <a:effectLst/>
                <a:latin typeface="Arial" panose="020B0604020202020204" pitchFamily="34" charset="0"/>
                <a:ea typeface="Calibri" panose="020F0502020204030204" pitchFamily="34" charset="0"/>
              </a:rPr>
              <a:t>Istanbul</a:t>
            </a:r>
            <a:r>
              <a:rPr lang="en-US" sz="1000" dirty="0">
                <a:effectLst/>
                <a:latin typeface="Arial" panose="020B0604020202020204" pitchFamily="34" charset="0"/>
                <a:ea typeface="Calibri" panose="020F0502020204030204" pitchFamily="34" charset="0"/>
              </a:rPr>
              <a:t> (Turkey), </a:t>
            </a:r>
            <a:r>
              <a:rPr lang="en-US" sz="1000" dirty="0">
                <a:solidFill>
                  <a:srgbClr val="C75B12"/>
                </a:solidFill>
                <a:effectLst/>
                <a:latin typeface="Arial" panose="020B0604020202020204" pitchFamily="34" charset="0"/>
                <a:ea typeface="Calibri" panose="020F0502020204030204" pitchFamily="34" charset="0"/>
              </a:rPr>
              <a:t>Kyiv</a:t>
            </a:r>
            <a:r>
              <a:rPr lang="en-US" sz="1000" dirty="0">
                <a:effectLst/>
                <a:latin typeface="Arial" panose="020B0604020202020204" pitchFamily="34" charset="0"/>
                <a:ea typeface="Calibri" panose="020F0502020204030204" pitchFamily="34" charset="0"/>
              </a:rPr>
              <a:t> (Ukraine), </a:t>
            </a:r>
            <a:r>
              <a:rPr lang="en-US" sz="1000" dirty="0">
                <a:solidFill>
                  <a:srgbClr val="C75B12"/>
                </a:solidFill>
                <a:effectLst/>
                <a:latin typeface="Arial" panose="020B0604020202020204" pitchFamily="34" charset="0"/>
                <a:ea typeface="Calibri" panose="020F0502020204030204" pitchFamily="34" charset="0"/>
              </a:rPr>
              <a:t>Prague</a:t>
            </a:r>
            <a:r>
              <a:rPr lang="en-US" sz="1000" dirty="0">
                <a:effectLst/>
                <a:latin typeface="Arial" panose="020B0604020202020204" pitchFamily="34" charset="0"/>
                <a:ea typeface="Calibri" panose="020F0502020204030204" pitchFamily="34" charset="0"/>
              </a:rPr>
              <a:t> (the Czech Republic) and </a:t>
            </a:r>
            <a:r>
              <a:rPr lang="en-US" sz="1000" dirty="0">
                <a:solidFill>
                  <a:srgbClr val="C75B12"/>
                </a:solidFill>
                <a:effectLst/>
                <a:latin typeface="Arial" panose="020B0604020202020204" pitchFamily="34" charset="0"/>
                <a:ea typeface="Calibri" panose="020F0502020204030204" pitchFamily="34" charset="0"/>
              </a:rPr>
              <a:t>Sofia</a:t>
            </a:r>
            <a:r>
              <a:rPr lang="en-US" sz="1000" dirty="0">
                <a:effectLst/>
                <a:latin typeface="Arial" panose="020B0604020202020204" pitchFamily="34" charset="0"/>
                <a:ea typeface="Calibri" panose="020F0502020204030204" pitchFamily="34" charset="0"/>
              </a:rPr>
              <a:t> (Bulgaria).  </a:t>
            </a:r>
            <a:r>
              <a:rPr lang="en-US" sz="1000" dirty="0">
                <a:latin typeface="Arial" charset="0"/>
              </a:rPr>
              <a:t>  </a:t>
            </a:r>
          </a:p>
          <a:p>
            <a:pPr>
              <a:buClr>
                <a:schemeClr val="bg1"/>
              </a:buClr>
              <a:defRPr/>
            </a:pPr>
            <a:r>
              <a:rPr lang="en-US" sz="1000" dirty="0">
                <a:latin typeface="Arial" charset="0"/>
              </a:rPr>
              <a:t>Operating as a single fully integrated firm, Kinstellar delivers consistently high quality services across all jurisdictions in an integrated and seamless style. We are particularly well suited to servicing complex transactions and advisory requirements spanning several jurisdictions.</a:t>
            </a:r>
          </a:p>
          <a:p>
            <a:pPr marL="0" lvl="0" indent="0" algn="just">
              <a:buClr>
                <a:schemeClr val="bg1"/>
              </a:buClr>
              <a:defRPr/>
            </a:pPr>
            <a:endParaRPr lang="en-US" dirty="0">
              <a:latin typeface="Arial" charset="0"/>
            </a:endParaRPr>
          </a:p>
        </p:txBody>
      </p:sp>
      <p:sp>
        <p:nvSpPr>
          <p:cNvPr id="16" name="Content Placeholder 2"/>
          <p:cNvSpPr>
            <a:spLocks noGrp="1"/>
          </p:cNvSpPr>
          <p:nvPr userDrawn="1">
            <p:ph sz="half" idx="2" hasCustomPrompt="1"/>
          </p:nvPr>
        </p:nvSpPr>
        <p:spPr>
          <a:xfrm>
            <a:off x="4751056" y="1537678"/>
            <a:ext cx="4145293" cy="2392327"/>
          </a:xfrm>
        </p:spPr>
        <p:txBody>
          <a:bodyPr/>
          <a:lstStyle>
            <a:lvl1pPr marL="220734" indent="-220734" defTabSz="1008035">
              <a:lnSpc>
                <a:spcPct val="121000"/>
              </a:lnSpc>
              <a:spcBef>
                <a:spcPts val="300"/>
              </a:spcBef>
              <a:spcAft>
                <a:spcPts val="300"/>
              </a:spcAft>
              <a:buClr>
                <a:srgbClr val="C75B12"/>
              </a:buClr>
              <a:buFont typeface="Wingdings" pitchFamily="2" charset="2"/>
              <a:buNone/>
              <a:defRPr sz="1000"/>
            </a:lvl1pPr>
          </a:lstStyle>
          <a:p>
            <a:pPr defTabSz="1008035">
              <a:lnSpc>
                <a:spcPct val="121000"/>
              </a:lnSpc>
              <a:spcBef>
                <a:spcPts val="331"/>
              </a:spcBef>
              <a:spcAft>
                <a:spcPts val="331"/>
              </a:spcAft>
              <a:buClr>
                <a:schemeClr val="bg1"/>
              </a:buClr>
              <a:defRPr/>
            </a:pPr>
            <a:r>
              <a:rPr lang="en-GB" sz="1000" kern="0" dirty="0">
                <a:solidFill>
                  <a:schemeClr val="accent1"/>
                </a:solidFill>
                <a:cs typeface="+mn-cs"/>
              </a:rPr>
              <a:t>We deliver:</a:t>
            </a:r>
          </a:p>
          <a:p>
            <a:pPr marL="220734" indent="-220734" defTabSz="1008035">
              <a:lnSpc>
                <a:spcPct val="121000"/>
              </a:lnSpc>
              <a:spcBef>
                <a:spcPts val="331"/>
              </a:spcBef>
              <a:spcAft>
                <a:spcPts val="331"/>
              </a:spcAft>
              <a:buClr>
                <a:srgbClr val="C75B12"/>
              </a:buClr>
              <a:buFont typeface="Wingdings" pitchFamily="2" charset="2"/>
              <a:buChar char="§"/>
              <a:defRPr/>
            </a:pPr>
            <a:r>
              <a:rPr lang="en-GB" sz="1000" kern="0" dirty="0">
                <a:solidFill>
                  <a:srgbClr val="C75B12"/>
                </a:solidFill>
                <a:cs typeface="+mn-cs"/>
              </a:rPr>
              <a:t>market experience and local knowledge </a:t>
            </a:r>
            <a:r>
              <a:rPr lang="en-GB" sz="1000" kern="0" dirty="0">
                <a:solidFill>
                  <a:schemeClr val="accent1"/>
                </a:solidFill>
                <a:cs typeface="+mn-cs"/>
              </a:rPr>
              <a:t>across a wide range of sectors</a:t>
            </a:r>
          </a:p>
          <a:p>
            <a:pPr marL="220734" indent="-220734" defTabSz="1008035">
              <a:lnSpc>
                <a:spcPct val="121000"/>
              </a:lnSpc>
              <a:spcBef>
                <a:spcPts val="331"/>
              </a:spcBef>
              <a:spcAft>
                <a:spcPts val="331"/>
              </a:spcAft>
              <a:buClr>
                <a:srgbClr val="C75B12"/>
              </a:buClr>
              <a:buFont typeface="Wingdings" pitchFamily="2" charset="2"/>
              <a:buChar char="§"/>
              <a:defRPr/>
            </a:pPr>
            <a:r>
              <a:rPr lang="en-GB" sz="1000" kern="0" dirty="0">
                <a:solidFill>
                  <a:srgbClr val="C75B12"/>
                </a:solidFill>
                <a:cs typeface="+mn-cs"/>
              </a:rPr>
              <a:t>in-depth</a:t>
            </a:r>
            <a:r>
              <a:rPr lang="en-GB" sz="1000" kern="0" dirty="0">
                <a:cs typeface="+mn-cs"/>
              </a:rPr>
              <a:t> </a:t>
            </a:r>
            <a:r>
              <a:rPr lang="en-GB" sz="1000" kern="0" dirty="0">
                <a:solidFill>
                  <a:srgbClr val="C75B12"/>
                </a:solidFill>
                <a:cs typeface="+mn-cs"/>
              </a:rPr>
              <a:t>understanding</a:t>
            </a:r>
            <a:r>
              <a:rPr lang="en-GB" sz="1000" kern="0" dirty="0">
                <a:cs typeface="+mn-cs"/>
              </a:rPr>
              <a:t> </a:t>
            </a:r>
            <a:r>
              <a:rPr lang="en-GB" sz="1000" kern="0" dirty="0">
                <a:solidFill>
                  <a:schemeClr val="accent1"/>
                </a:solidFill>
                <a:cs typeface="+mn-cs"/>
              </a:rPr>
              <a:t>of the legal, regulatory and commercial issues surrounding any type of transaction or project in the region</a:t>
            </a:r>
          </a:p>
          <a:p>
            <a:pPr marL="220734" indent="-220734" defTabSz="1008035">
              <a:lnSpc>
                <a:spcPct val="121000"/>
              </a:lnSpc>
              <a:spcBef>
                <a:spcPts val="331"/>
              </a:spcBef>
              <a:spcAft>
                <a:spcPts val="331"/>
              </a:spcAft>
              <a:buClr>
                <a:srgbClr val="C75B12"/>
              </a:buClr>
              <a:buFont typeface="Wingdings" pitchFamily="2" charset="2"/>
              <a:buChar char="§"/>
              <a:defRPr/>
            </a:pPr>
            <a:r>
              <a:rPr lang="en-GB" sz="1000" kern="0" dirty="0">
                <a:solidFill>
                  <a:srgbClr val="C75B12"/>
                </a:solidFill>
                <a:cs typeface="+mn-cs"/>
              </a:rPr>
              <a:t>dedicated</a:t>
            </a:r>
            <a:r>
              <a:rPr lang="en-GB" sz="1000" kern="0" dirty="0">
                <a:cs typeface="+mn-cs"/>
              </a:rPr>
              <a:t> </a:t>
            </a:r>
            <a:r>
              <a:rPr lang="en-GB" sz="1000" kern="0" dirty="0">
                <a:solidFill>
                  <a:srgbClr val="C75B12"/>
                </a:solidFill>
                <a:cs typeface="+mn-cs"/>
              </a:rPr>
              <a:t>team</a:t>
            </a:r>
            <a:r>
              <a:rPr lang="en-GB" sz="1000" kern="0" dirty="0">
                <a:cs typeface="+mn-cs"/>
              </a:rPr>
              <a:t> </a:t>
            </a:r>
            <a:r>
              <a:rPr lang="en-GB" sz="1000" kern="0" dirty="0">
                <a:solidFill>
                  <a:schemeClr val="accent1"/>
                </a:solidFill>
                <a:cs typeface="+mn-cs"/>
              </a:rPr>
              <a:t>of local and internationally qualified lawyers</a:t>
            </a:r>
          </a:p>
          <a:p>
            <a:pPr marL="220734" indent="-220734" defTabSz="1008035">
              <a:lnSpc>
                <a:spcPct val="121000"/>
              </a:lnSpc>
              <a:spcBef>
                <a:spcPts val="331"/>
              </a:spcBef>
              <a:spcAft>
                <a:spcPts val="331"/>
              </a:spcAft>
              <a:buClr>
                <a:srgbClr val="C75B12"/>
              </a:buClr>
              <a:buFont typeface="Wingdings" pitchFamily="2" charset="2"/>
              <a:buChar char="§"/>
              <a:defRPr/>
            </a:pPr>
            <a:r>
              <a:rPr lang="en-GB" sz="1000" kern="0" dirty="0">
                <a:solidFill>
                  <a:srgbClr val="C75B12"/>
                </a:solidFill>
                <a:cs typeface="+mn-cs"/>
              </a:rPr>
              <a:t>a responsive, commercial</a:t>
            </a:r>
            <a:r>
              <a:rPr lang="en-GB" sz="1000" kern="0" dirty="0">
                <a:cs typeface="+mn-cs"/>
              </a:rPr>
              <a:t> approach </a:t>
            </a:r>
            <a:r>
              <a:rPr lang="en-GB" sz="1000" kern="0" dirty="0">
                <a:solidFill>
                  <a:schemeClr val="accent1"/>
                </a:solidFill>
                <a:cs typeface="+mn-cs"/>
              </a:rPr>
              <a:t>and style</a:t>
            </a:r>
          </a:p>
          <a:p>
            <a:pPr marL="220734" indent="-220734" defTabSz="1008035">
              <a:lnSpc>
                <a:spcPct val="121000"/>
              </a:lnSpc>
              <a:spcBef>
                <a:spcPts val="331"/>
              </a:spcBef>
              <a:spcAft>
                <a:spcPts val="331"/>
              </a:spcAft>
              <a:buClr>
                <a:srgbClr val="C75B12"/>
              </a:buClr>
              <a:buFont typeface="Wingdings" pitchFamily="2" charset="2"/>
              <a:buChar char="§"/>
              <a:defRPr/>
            </a:pPr>
            <a:r>
              <a:rPr lang="en-GB" sz="1000" kern="0" dirty="0">
                <a:solidFill>
                  <a:srgbClr val="C75B12"/>
                </a:solidFill>
                <a:cs typeface="+mn-cs"/>
              </a:rPr>
              <a:t>value</a:t>
            </a:r>
            <a:r>
              <a:rPr lang="en-GB" sz="1000" kern="0" dirty="0">
                <a:solidFill>
                  <a:schemeClr val="accent1"/>
                </a:solidFill>
                <a:cs typeface="+mn-cs"/>
              </a:rPr>
              <a:t> for money</a:t>
            </a:r>
          </a:p>
          <a:p>
            <a:pPr lvl="0" algn="just">
              <a:buClr>
                <a:schemeClr val="bg1"/>
              </a:buClr>
              <a:defRPr/>
            </a:pPr>
            <a:endParaRPr lang="en-GB" dirty="0">
              <a:latin typeface="Arial" charset="0"/>
            </a:endParaRPr>
          </a:p>
        </p:txBody>
      </p:sp>
      <p:sp>
        <p:nvSpPr>
          <p:cNvPr id="18" name="Content Placeholder 2"/>
          <p:cNvSpPr txBox="1">
            <a:spLocks/>
          </p:cNvSpPr>
          <p:nvPr userDrawn="1"/>
        </p:nvSpPr>
        <p:spPr bwMode="auto">
          <a:xfrm>
            <a:off x="504269" y="6525344"/>
            <a:ext cx="7925356" cy="1231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nSpc>
                <a:spcPct val="121000"/>
              </a:lnSpc>
              <a:spcBef>
                <a:spcPts val="300"/>
              </a:spcBef>
              <a:spcAft>
                <a:spcPts val="300"/>
              </a:spcAft>
            </a:pPr>
            <a:r>
              <a:rPr lang="en-US" sz="800" dirty="0">
                <a:solidFill>
                  <a:srgbClr val="ADAFAF"/>
                </a:solidFill>
              </a:rPr>
              <a:t>* Kinstellar advises international and local clients in Serbia in cooperation with Zajednička advokatska kancelarija Marić &amp; Mujezinović.</a:t>
            </a:r>
          </a:p>
          <a:p>
            <a:pPr marL="382547" indent="-382547" algn="just" defTabSz="820717" eaLnBrk="0" hangingPunct="0">
              <a:lnSpc>
                <a:spcPct val="121000"/>
              </a:lnSpc>
              <a:spcBef>
                <a:spcPts val="300"/>
              </a:spcBef>
              <a:spcAft>
                <a:spcPts val="300"/>
              </a:spcAft>
              <a:buClr>
                <a:schemeClr val="tx1"/>
              </a:buClr>
              <a:defRPr/>
            </a:pPr>
            <a:endParaRPr lang="en-US" sz="800" kern="0" dirty="0">
              <a:solidFill>
                <a:srgbClr val="ADAFAF"/>
              </a:solidFill>
              <a:latin typeface="Arial" pitchFamily="34" charset="0"/>
              <a:cs typeface="+mn-cs"/>
            </a:endParaRPr>
          </a:p>
        </p:txBody>
      </p:sp>
    </p:spTree>
    <p:extLst>
      <p:ext uri="{BB962C8B-B14F-4D97-AF65-F5344CB8AC3E}">
        <p14:creationId xmlns:p14="http://schemas.microsoft.com/office/powerpoint/2010/main" val="37201001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Title Only White">
    <p:spTree>
      <p:nvGrpSpPr>
        <p:cNvPr id="1" name=""/>
        <p:cNvGrpSpPr/>
        <p:nvPr/>
      </p:nvGrpSpPr>
      <p:grpSpPr>
        <a:xfrm>
          <a:off x="0" y="0"/>
          <a:ext cx="0" cy="0"/>
          <a:chOff x="0" y="0"/>
          <a:chExt cx="0" cy="0"/>
        </a:xfrm>
      </p:grpSpPr>
      <p:sp>
        <p:nvSpPr>
          <p:cNvPr id="4" name="Title 1"/>
          <p:cNvSpPr>
            <a:spLocks noGrp="1"/>
          </p:cNvSpPr>
          <p:nvPr userDrawn="1">
            <p:ph type="title" hasCustomPrompt="1"/>
          </p:nvPr>
        </p:nvSpPr>
        <p:spPr>
          <a:xfrm>
            <a:off x="430543" y="407691"/>
            <a:ext cx="8072438" cy="720000"/>
          </a:xfrm>
        </p:spPr>
        <p:txBody>
          <a:bodyPr/>
          <a:lstStyle>
            <a:lvl1pPr>
              <a:lnSpc>
                <a:spcPct val="121000"/>
              </a:lnSpc>
              <a:defRPr/>
            </a:lvl1pPr>
          </a:lstStyle>
          <a:p>
            <a:r>
              <a:rPr lang="en-US" dirty="0">
                <a:latin typeface="Arial" charset="0"/>
              </a:rPr>
              <a:t>Emerging Europe and Central Asia’s</a:t>
            </a:r>
            <a:br>
              <a:rPr lang="en-US" dirty="0">
                <a:latin typeface="Arial" charset="0"/>
              </a:rPr>
            </a:br>
            <a:r>
              <a:rPr lang="en-US" dirty="0">
                <a:latin typeface="Arial" charset="0"/>
              </a:rPr>
              <a:t>Leading Independent Law Firm</a:t>
            </a:r>
            <a:endParaRPr lang="en-GB" dirty="0"/>
          </a:p>
        </p:txBody>
      </p:sp>
      <p:sp>
        <p:nvSpPr>
          <p:cNvPr id="10" name="TextBox 9"/>
          <p:cNvSpPr txBox="1"/>
          <p:nvPr userDrawn="1"/>
        </p:nvSpPr>
        <p:spPr bwMode="auto">
          <a:xfrm>
            <a:off x="513708" y="4952144"/>
            <a:ext cx="3195263" cy="140346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lang="cs-CZ" kern="0">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lang="cs-CZ" kern="0">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en-GB" sz="1600" b="0" i="0" u="none" strike="noStrike" kern="0" cap="none" spc="0" normalizeH="0" baseline="0" noProof="0" dirty="0">
              <a:ln>
                <a:noFill/>
              </a:ln>
              <a:solidFill>
                <a:schemeClr val="tx1"/>
              </a:solidFill>
              <a:effectLst/>
              <a:uLnTx/>
              <a:uFillTx/>
              <a:latin typeface="Arial" pitchFamily="34" charset="0"/>
              <a:ea typeface="+mj-ea"/>
              <a:cs typeface="+mj-cs"/>
            </a:endParaRPr>
          </a:p>
        </p:txBody>
      </p:sp>
      <p:sp>
        <p:nvSpPr>
          <p:cNvPr id="13" name="Rectangle 6"/>
          <p:cNvSpPr>
            <a:spLocks noGrp="1" noChangeArrowheads="1"/>
          </p:cNvSpPr>
          <p:nvPr>
            <p:ph type="sldNum" sz="quarter" idx="4"/>
          </p:nvPr>
        </p:nvSpPr>
        <p:spPr bwMode="auto">
          <a:xfrm>
            <a:off x="526936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
        <p:nvSpPr>
          <p:cNvPr id="15" name="Content Placeholder 1"/>
          <p:cNvSpPr>
            <a:spLocks noGrp="1"/>
          </p:cNvSpPr>
          <p:nvPr userDrawn="1">
            <p:ph sz="half" idx="1"/>
          </p:nvPr>
        </p:nvSpPr>
        <p:spPr>
          <a:xfrm>
            <a:off x="444858" y="1537678"/>
            <a:ext cx="3960000" cy="2200939"/>
          </a:xfrm>
        </p:spPr>
        <p:txBody>
          <a:bodyPr/>
          <a:lstStyle>
            <a:lvl1pPr>
              <a:lnSpc>
                <a:spcPct val="121000"/>
              </a:lnSpc>
              <a:spcBef>
                <a:spcPts val="300"/>
              </a:spcBef>
              <a:spcAft>
                <a:spcPts val="300"/>
              </a:spcAft>
              <a:defRPr sz="1000"/>
            </a:lvl1pPr>
          </a:lstStyle>
          <a:p>
            <a:pPr marL="0" lvl="0" indent="0" algn="just">
              <a:buClr>
                <a:schemeClr val="bg1"/>
              </a:buClr>
              <a:defRPr/>
            </a:pPr>
            <a:r>
              <a:rPr lang="en-US">
                <a:latin typeface="Arial" charset="0"/>
              </a:rPr>
              <a:t>Click to edit Master text styles</a:t>
            </a:r>
          </a:p>
          <a:p>
            <a:pPr marL="0" lvl="1" indent="0" algn="just">
              <a:buClr>
                <a:schemeClr val="bg1"/>
              </a:buClr>
              <a:defRPr/>
            </a:pPr>
            <a:r>
              <a:rPr lang="en-US">
                <a:latin typeface="Arial" charset="0"/>
              </a:rPr>
              <a:t>Second level</a:t>
            </a:r>
          </a:p>
          <a:p>
            <a:pPr marL="0" lvl="2" indent="0" algn="just">
              <a:buClr>
                <a:schemeClr val="bg1"/>
              </a:buClr>
              <a:defRPr/>
            </a:pPr>
            <a:r>
              <a:rPr lang="en-US">
                <a:latin typeface="Arial" charset="0"/>
              </a:rPr>
              <a:t>Third level</a:t>
            </a:r>
          </a:p>
        </p:txBody>
      </p:sp>
      <p:sp>
        <p:nvSpPr>
          <p:cNvPr id="16" name="Content Placeholder 2"/>
          <p:cNvSpPr>
            <a:spLocks noGrp="1"/>
          </p:cNvSpPr>
          <p:nvPr userDrawn="1">
            <p:ph sz="half" idx="2"/>
          </p:nvPr>
        </p:nvSpPr>
        <p:spPr>
          <a:xfrm>
            <a:off x="4779631" y="1537678"/>
            <a:ext cx="4145293" cy="2392327"/>
          </a:xfrm>
        </p:spPr>
        <p:txBody>
          <a:bodyPr/>
          <a:lstStyle>
            <a:lvl1pPr>
              <a:lnSpc>
                <a:spcPct val="121000"/>
              </a:lnSpc>
              <a:spcBef>
                <a:spcPts val="300"/>
              </a:spcBef>
              <a:spcAft>
                <a:spcPts val="300"/>
              </a:spcAft>
              <a:defRPr sz="1000"/>
            </a:lvl1pPr>
          </a:lstStyle>
          <a:p>
            <a:pPr lvl="0" algn="just">
              <a:buClr>
                <a:schemeClr val="bg1"/>
              </a:buClr>
              <a:defRPr/>
            </a:pPr>
            <a:r>
              <a:rPr lang="en-US">
                <a:latin typeface="Arial" charset="0"/>
              </a:rPr>
              <a:t>Click to edit Master text styles</a:t>
            </a:r>
          </a:p>
          <a:p>
            <a:pPr lvl="1" algn="just">
              <a:buClr>
                <a:schemeClr val="bg1"/>
              </a:buClr>
              <a:defRPr/>
            </a:pPr>
            <a:r>
              <a:rPr lang="en-US">
                <a:latin typeface="Arial" charset="0"/>
              </a:rPr>
              <a:t>Second level</a:t>
            </a:r>
          </a:p>
          <a:p>
            <a:pPr lvl="2" algn="just">
              <a:buClr>
                <a:schemeClr val="bg1"/>
              </a:buClr>
              <a:defRPr/>
            </a:pPr>
            <a:r>
              <a:rPr lang="en-US">
                <a:latin typeface="Arial" charset="0"/>
              </a:rPr>
              <a:t>Third level</a:t>
            </a:r>
          </a:p>
          <a:p>
            <a:pPr lvl="3" algn="just">
              <a:buClr>
                <a:schemeClr val="bg1"/>
              </a:buClr>
              <a:defRPr/>
            </a:pPr>
            <a:r>
              <a:rPr lang="en-US">
                <a:latin typeface="Arial" charset="0"/>
              </a:rPr>
              <a:t>Fourth level</a:t>
            </a:r>
          </a:p>
          <a:p>
            <a:pPr lvl="4" algn="just">
              <a:buClr>
                <a:schemeClr val="bg1"/>
              </a:buClr>
              <a:defRPr/>
            </a:pPr>
            <a:r>
              <a:rPr lang="en-US">
                <a:latin typeface="Arial" charset="0"/>
              </a:rPr>
              <a:t>Fifth level</a:t>
            </a:r>
            <a:endParaRPr lang="en-GB" dirty="0">
              <a:latin typeface="Arial" charset="0"/>
            </a:endParaRPr>
          </a:p>
        </p:txBody>
      </p:sp>
      <p:sp>
        <p:nvSpPr>
          <p:cNvPr id="18" name="Content Placeholder 2"/>
          <p:cNvSpPr txBox="1">
            <a:spLocks/>
          </p:cNvSpPr>
          <p:nvPr userDrawn="1"/>
        </p:nvSpPr>
        <p:spPr bwMode="auto">
          <a:xfrm>
            <a:off x="504269" y="6525344"/>
            <a:ext cx="7925356" cy="1231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nSpc>
                <a:spcPct val="121000"/>
              </a:lnSpc>
              <a:spcBef>
                <a:spcPts val="300"/>
              </a:spcBef>
              <a:spcAft>
                <a:spcPts val="300"/>
              </a:spcAft>
            </a:pPr>
            <a:r>
              <a:rPr lang="en-US" sz="800" dirty="0">
                <a:solidFill>
                  <a:srgbClr val="ADAFAF"/>
                </a:solidFill>
              </a:rPr>
              <a:t>* Kinstellar advises international and local clients in Serbia in cooperation with Zajednička advokatska kancelarija Marić &amp; Mujezinović.</a:t>
            </a:r>
          </a:p>
          <a:p>
            <a:pPr marL="382547" indent="-382547" algn="just" defTabSz="820717" eaLnBrk="0" hangingPunct="0">
              <a:lnSpc>
                <a:spcPct val="121000"/>
              </a:lnSpc>
              <a:spcBef>
                <a:spcPts val="300"/>
              </a:spcBef>
              <a:spcAft>
                <a:spcPts val="300"/>
              </a:spcAft>
              <a:buClr>
                <a:schemeClr val="tx1"/>
              </a:buClr>
              <a:defRPr/>
            </a:pPr>
            <a:endParaRPr lang="en-US" sz="800" kern="0" dirty="0">
              <a:solidFill>
                <a:srgbClr val="ADAFAF"/>
              </a:solidFill>
              <a:latin typeface="Arial" pitchFamily="34" charset="0"/>
              <a:cs typeface="+mn-cs"/>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418" y="3384293"/>
            <a:ext cx="8376701" cy="2641365"/>
          </a:xfrm>
          <a:prstGeom prst="rect">
            <a:avLst/>
          </a:prstGeom>
        </p:spPr>
      </p:pic>
    </p:spTree>
    <p:extLst>
      <p:ext uri="{BB962C8B-B14F-4D97-AF65-F5344CB8AC3E}">
        <p14:creationId xmlns:p14="http://schemas.microsoft.com/office/powerpoint/2010/main" val="19724156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8_Text and half screen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3393" y="550567"/>
            <a:ext cx="3956050" cy="720000"/>
          </a:xfrm>
        </p:spPr>
        <p:txBody>
          <a:bodyPr/>
          <a:lstStyle>
            <a:lvl1pPr>
              <a:lnSpc>
                <a:spcPct val="121000"/>
              </a:lnSpc>
              <a:defRPr>
                <a:solidFill>
                  <a:schemeClr val="bg1"/>
                </a:solidFill>
              </a:defRPr>
            </a:lvl1pPr>
          </a:lstStyle>
          <a:p>
            <a:r>
              <a:rPr lang="en-GB" dirty="0">
                <a:solidFill>
                  <a:schemeClr val="bg1"/>
                </a:solidFill>
                <a:latin typeface="Arial" charset="0"/>
              </a:rPr>
              <a:t>How are we different?</a:t>
            </a:r>
            <a:endParaRPr lang="en-GB" dirty="0"/>
          </a:p>
        </p:txBody>
      </p:sp>
      <p:sp>
        <p:nvSpPr>
          <p:cNvPr id="3" name="Text Placeholder 2"/>
          <p:cNvSpPr>
            <a:spLocks noGrp="1"/>
          </p:cNvSpPr>
          <p:nvPr>
            <p:ph type="body" sz="half" idx="1" hasCustomPrompt="1"/>
          </p:nvPr>
        </p:nvSpPr>
        <p:spPr>
          <a:xfrm>
            <a:off x="443393" y="1905664"/>
            <a:ext cx="3959225" cy="4215810"/>
          </a:xfrm>
        </p:spPr>
        <p:txBody>
          <a:bodyPr/>
          <a:lstStyle>
            <a:lvl1pPr marL="196007" indent="-196007" algn="just" defTabSz="1008035">
              <a:lnSpc>
                <a:spcPct val="121000"/>
              </a:lnSpc>
              <a:spcBef>
                <a:spcPts val="300"/>
              </a:spcBef>
              <a:spcAft>
                <a:spcPts val="300"/>
              </a:spcAft>
              <a:buClr>
                <a:srgbClr val="C75B12"/>
              </a:buClr>
              <a:buFont typeface="Wingdings" pitchFamily="2" charset="2"/>
              <a:buChar char="§"/>
              <a:defRPr/>
            </a:lvl1pPr>
            <a:lvl2pPr marL="180957" indent="-180957">
              <a:buClr>
                <a:srgbClr val="C75B12"/>
              </a:buClr>
              <a:buFont typeface="Wingdings" pitchFamily="2" charset="2"/>
              <a:buChar char="§"/>
              <a:defRPr/>
            </a:lvl2pPr>
            <a:lvl3pPr>
              <a:buClr>
                <a:schemeClr val="bg1"/>
              </a:buClr>
              <a:defRPr/>
            </a:lvl3pPr>
            <a:lvl4pPr>
              <a:buClr>
                <a:schemeClr val="bg1"/>
              </a:buClr>
              <a:defRPr/>
            </a:lvl4pPr>
            <a:lvl5pPr>
              <a:buClr>
                <a:schemeClr val="bg1"/>
              </a:buClr>
              <a:defRPr/>
            </a:lvl5pPr>
          </a:lstStyle>
          <a:p>
            <a:pPr marL="196007" indent="-196007" algn="just" defTabSz="1008035">
              <a:lnSpc>
                <a:spcPct val="121000"/>
              </a:lnSpc>
              <a:spcBef>
                <a:spcPts val="300"/>
              </a:spcBef>
              <a:spcAft>
                <a:spcPts val="300"/>
              </a:spcAft>
              <a:buClr>
                <a:srgbClr val="C75B12"/>
              </a:buClr>
              <a:buFont typeface="Wingdings" pitchFamily="2" charset="2"/>
              <a:buChar char="§"/>
              <a:defRPr/>
            </a:pPr>
            <a:r>
              <a:rPr lang="en-GB" sz="1000" kern="0" dirty="0">
                <a:latin typeface="Arial" pitchFamily="34" charset="0"/>
                <a:cs typeface="+mn-cs"/>
              </a:rPr>
              <a:t>We were founded as a spin-off of the Central European practices of a London-based Magic Circle law firm and have maintained international best practices to the highest standards.</a:t>
            </a:r>
          </a:p>
          <a:p>
            <a:pPr marL="196007" indent="-196007" algn="just" defTabSz="1008035">
              <a:lnSpc>
                <a:spcPct val="121000"/>
              </a:lnSpc>
              <a:spcBef>
                <a:spcPts val="300"/>
              </a:spcBef>
              <a:spcAft>
                <a:spcPts val="300"/>
              </a:spcAft>
              <a:buClr>
                <a:srgbClr val="C75B12"/>
              </a:buClr>
              <a:buFont typeface="Wingdings" pitchFamily="2" charset="2"/>
              <a:buChar char="§"/>
              <a:defRPr/>
            </a:pPr>
            <a:r>
              <a:rPr lang="en-GB" sz="1000" kern="0" dirty="0">
                <a:latin typeface="Arial" pitchFamily="34" charset="0"/>
                <a:cs typeface="+mn-cs"/>
              </a:rPr>
              <a:t>We serve multi-national companies and financial institutions. We work every day with people like you. We know what you need and what you expect.</a:t>
            </a:r>
          </a:p>
          <a:p>
            <a:pPr marL="196007" indent="-196007" algn="just" defTabSz="1008035">
              <a:lnSpc>
                <a:spcPct val="121000"/>
              </a:lnSpc>
              <a:spcBef>
                <a:spcPts val="300"/>
              </a:spcBef>
              <a:spcAft>
                <a:spcPts val="300"/>
              </a:spcAft>
              <a:buClr>
                <a:srgbClr val="C75B12"/>
              </a:buClr>
              <a:buFont typeface="Wingdings" pitchFamily="2" charset="2"/>
              <a:buChar char="§"/>
              <a:defRPr/>
            </a:pPr>
            <a:r>
              <a:rPr lang="en-GB" sz="1000" kern="0" dirty="0">
                <a:latin typeface="Arial" pitchFamily="34" charset="0"/>
                <a:cs typeface="+mn-cs"/>
              </a:rPr>
              <a:t>Our quality, consistency, independence and regional coverage are unique in our markets.</a:t>
            </a:r>
          </a:p>
          <a:p>
            <a:pPr marL="196007" indent="-196007" algn="just" defTabSz="1008035">
              <a:lnSpc>
                <a:spcPct val="121000"/>
              </a:lnSpc>
              <a:spcBef>
                <a:spcPts val="300"/>
              </a:spcBef>
              <a:spcAft>
                <a:spcPts val="300"/>
              </a:spcAft>
              <a:buClr>
                <a:srgbClr val="C75B12"/>
              </a:buClr>
              <a:buFont typeface="Wingdings" pitchFamily="2" charset="2"/>
              <a:buChar char="§"/>
              <a:defRPr/>
            </a:pPr>
            <a:r>
              <a:rPr lang="en-GB" sz="1000" kern="0" dirty="0">
                <a:latin typeface="Arial" pitchFamily="34" charset="0"/>
                <a:cs typeface="+mn-cs"/>
              </a:rPr>
              <a:t>We invest significantly more in training, knowledge and professional infrastructure than other firms in these markets.</a:t>
            </a:r>
          </a:p>
          <a:p>
            <a:pPr marL="196007" indent="-196007" algn="just" defTabSz="1008035">
              <a:lnSpc>
                <a:spcPct val="121000"/>
              </a:lnSpc>
              <a:spcBef>
                <a:spcPts val="300"/>
              </a:spcBef>
              <a:spcAft>
                <a:spcPts val="300"/>
              </a:spcAft>
              <a:buClr>
                <a:srgbClr val="C75B12"/>
              </a:buClr>
              <a:buFont typeface="Wingdings" pitchFamily="2" charset="2"/>
              <a:buChar char="§"/>
              <a:defRPr/>
            </a:pPr>
            <a:r>
              <a:rPr lang="en-GB" sz="1000" kern="0" dirty="0">
                <a:latin typeface="Arial" pitchFamily="34" charset="0"/>
                <a:cs typeface="+mn-cs"/>
              </a:rPr>
              <a:t>We dedicate significant resources to compliance, risk management and risk awareness.</a:t>
            </a:r>
          </a:p>
          <a:p>
            <a:pPr marL="196007" indent="-196007" algn="just" defTabSz="1008035">
              <a:lnSpc>
                <a:spcPct val="121000"/>
              </a:lnSpc>
              <a:spcBef>
                <a:spcPts val="300"/>
              </a:spcBef>
              <a:spcAft>
                <a:spcPts val="300"/>
              </a:spcAft>
              <a:buClr>
                <a:srgbClr val="C75B12"/>
              </a:buClr>
              <a:buFont typeface="Wingdings" pitchFamily="2" charset="2"/>
              <a:buChar char="§"/>
              <a:defRPr/>
            </a:pPr>
            <a:r>
              <a:rPr lang="en-GB" sz="1000" kern="0" dirty="0">
                <a:latin typeface="Arial" pitchFamily="34" charset="0"/>
                <a:cs typeface="+mn-cs"/>
              </a:rPr>
              <a:t>The highest ethical standards have always been a cornerstone of our firm. No shortcuts. No compromises.</a:t>
            </a:r>
          </a:p>
          <a:p>
            <a:pPr marL="196007" indent="-196007" algn="just" defTabSz="1008035">
              <a:lnSpc>
                <a:spcPct val="121000"/>
              </a:lnSpc>
              <a:spcBef>
                <a:spcPts val="300"/>
              </a:spcBef>
              <a:spcAft>
                <a:spcPts val="300"/>
              </a:spcAft>
              <a:buClr>
                <a:srgbClr val="C75B12"/>
              </a:buClr>
              <a:buFont typeface="Wingdings" pitchFamily="2" charset="2"/>
              <a:buChar char="§"/>
              <a:defRPr/>
            </a:pPr>
            <a:r>
              <a:rPr lang="en-GB" sz="1000" kern="0" dirty="0">
                <a:latin typeface="Arial" pitchFamily="34" charset="0"/>
                <a:cs typeface="+mn-cs"/>
              </a:rPr>
              <a:t>We provide sensible, joined-up,</a:t>
            </a:r>
            <a:r>
              <a:rPr lang="cs-CZ" sz="1000" kern="0" dirty="0">
                <a:latin typeface="Arial" pitchFamily="34" charset="0"/>
                <a:cs typeface="+mn-cs"/>
              </a:rPr>
              <a:t> </a:t>
            </a:r>
            <a:r>
              <a:rPr lang="en-GB" sz="1000" kern="0" dirty="0">
                <a:latin typeface="Arial" pitchFamily="34" charset="0"/>
                <a:cs typeface="+mn-cs"/>
              </a:rPr>
              <a:t>commercially-minded and consistent service - a truly seamless approach across Emerging Europe, Turkey and Central Asia.</a:t>
            </a:r>
          </a:p>
        </p:txBody>
      </p:sp>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pic>
        <p:nvPicPr>
          <p:cNvPr id="13" name="Picture 12" descr="KIN_IM_PLACE_LT_02_LO.jpg"/>
          <p:cNvPicPr>
            <a:picLocks/>
          </p:cNvPicPr>
          <p:nvPr userDrawn="1"/>
        </p:nvPicPr>
        <p:blipFill>
          <a:blip r:embed="rId2" cstate="print"/>
          <a:srcRect r="48372"/>
          <a:stretch>
            <a:fillRect/>
          </a:stretch>
        </p:blipFill>
        <p:spPr>
          <a:xfrm>
            <a:off x="4665600" y="0"/>
            <a:ext cx="4478400" cy="6858000"/>
          </a:xfrm>
          <a:prstGeom prst="rect">
            <a:avLst/>
          </a:prstGeom>
        </p:spPr>
      </p:pic>
      <p:sp>
        <p:nvSpPr>
          <p:cNvPr id="6" name="Slide Number Placeholder 5"/>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29261084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1_Text and half screen imag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pic>
        <p:nvPicPr>
          <p:cNvPr id="6" name="Picture 5" descr="KIN_IM_OBJECT_LT_01_LO.jpg"/>
          <p:cNvPicPr>
            <a:picLocks/>
          </p:cNvPicPr>
          <p:nvPr userDrawn="1"/>
        </p:nvPicPr>
        <p:blipFill>
          <a:blip r:embed="rId2" cstate="print">
            <a:lum bright="4000"/>
          </a:blip>
          <a:srcRect l="16629" r="27559"/>
          <a:stretch>
            <a:fillRect/>
          </a:stretch>
        </p:blipFill>
        <p:spPr>
          <a:xfrm flipH="1">
            <a:off x="4665600" y="0"/>
            <a:ext cx="4478400" cy="6858000"/>
          </a:xfrm>
          <a:prstGeom prst="rect">
            <a:avLst/>
          </a:prstGeom>
        </p:spPr>
      </p:pic>
      <p:sp>
        <p:nvSpPr>
          <p:cNvPr id="8" name="Slide Number Placeholder 7"/>
          <p:cNvSpPr>
            <a:spLocks noGrp="1" noChangeArrowheads="1"/>
          </p:cNvSpPr>
          <p:nvPr>
            <p:ph type="sldNum" sz="quarter" idx="4"/>
          </p:nvPr>
        </p:nvSpPr>
        <p:spPr bwMode="auto">
          <a:xfrm>
            <a:off x="1545088"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
        <p:nvSpPr>
          <p:cNvPr id="9" name="Title 1"/>
          <p:cNvSpPr>
            <a:spLocks noGrp="1"/>
          </p:cNvSpPr>
          <p:nvPr userDrawn="1">
            <p:ph type="title"/>
          </p:nvPr>
        </p:nvSpPr>
        <p:spPr>
          <a:xfrm>
            <a:off x="450929" y="548680"/>
            <a:ext cx="3956051" cy="827087"/>
          </a:xfrm>
        </p:spPr>
        <p:txBody>
          <a:bodyPr/>
          <a:lstStyle/>
          <a:p>
            <a:r>
              <a:rPr lang="en-US" sz="2400">
                <a:latin typeface="Arial" charset="0"/>
              </a:rPr>
              <a:t>Click to edit Master title style</a:t>
            </a:r>
            <a:endParaRPr lang="en-GB" sz="2400" dirty="0">
              <a:latin typeface="Arial" charset="0"/>
            </a:endParaRPr>
          </a:p>
        </p:txBody>
      </p:sp>
      <p:sp>
        <p:nvSpPr>
          <p:cNvPr id="10" name="Text Placeholder 2"/>
          <p:cNvSpPr>
            <a:spLocks noGrp="1"/>
          </p:cNvSpPr>
          <p:nvPr userDrawn="1">
            <p:ph type="body" sz="half" idx="1" hasCustomPrompt="1"/>
          </p:nvPr>
        </p:nvSpPr>
        <p:spPr>
          <a:xfrm>
            <a:off x="450929" y="1709706"/>
            <a:ext cx="3960000" cy="3353671"/>
          </a:xfrm>
        </p:spPr>
        <p:txBody>
          <a:bodyPr/>
          <a:lstStyle>
            <a:lvl1pPr>
              <a:defRPr b="0">
                <a:solidFill>
                  <a:schemeClr val="tx1"/>
                </a:solidFill>
              </a:defRPr>
            </a:lvl1pPr>
          </a:lstStyle>
          <a:p>
            <a:pPr marL="0" indent="0" eaLnBrk="1" hangingPunct="1">
              <a:lnSpc>
                <a:spcPct val="121000"/>
              </a:lnSpc>
              <a:spcBef>
                <a:spcPts val="0"/>
              </a:spcBef>
              <a:spcAft>
                <a:spcPts val="600"/>
              </a:spcAft>
              <a:defRPr/>
            </a:pPr>
            <a:r>
              <a:rPr lang="en-US" sz="1000" b="1" dirty="0">
                <a:solidFill>
                  <a:srgbClr val="4D4F53"/>
                </a:solidFill>
                <a:latin typeface="Arial" charset="0"/>
              </a:rPr>
              <a:t>Our top-tier practices </a:t>
            </a:r>
            <a:r>
              <a:rPr lang="en-GB" sz="1000" b="1" dirty="0">
                <a:solidFill>
                  <a:srgbClr val="4D4F53"/>
                </a:solidFill>
                <a:latin typeface="Arial" charset="0"/>
              </a:rPr>
              <a:t>cover</a:t>
            </a:r>
            <a:r>
              <a:rPr lang="en-US" sz="1000" b="1" dirty="0">
                <a:solidFill>
                  <a:srgbClr val="4D4F53"/>
                </a:solidFill>
                <a:latin typeface="Arial" charset="0"/>
              </a:rPr>
              <a:t>:</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solidFill>
                  <a:schemeClr val="tx1"/>
                </a:solidFill>
                <a:latin typeface="Arial" charset="0"/>
              </a:rPr>
              <a:t>Banking, Finance and Capital Markets</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solidFill>
                  <a:schemeClr val="tx1"/>
                </a:solidFill>
                <a:latin typeface="Arial" charset="0"/>
              </a:rPr>
              <a:t>Competition / State Aid</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solidFill>
                  <a:schemeClr val="tx1"/>
                </a:solidFill>
                <a:latin typeface="Arial" charset="0"/>
              </a:rPr>
              <a:t>Compliance, Risk and Sensitive Investigations</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solidFill>
                  <a:schemeClr val="tx1"/>
                </a:solidFill>
                <a:latin typeface="Arial" charset="0"/>
              </a:rPr>
              <a:t>Dispute Resolution</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GB" sz="1000" dirty="0">
                <a:solidFill>
                  <a:schemeClr val="tx1"/>
                </a:solidFill>
                <a:latin typeface="Arial" charset="0"/>
              </a:rPr>
              <a:t>Energy</a:t>
            </a:r>
            <a:endParaRPr lang="en-US" sz="1000" dirty="0">
              <a:solidFill>
                <a:schemeClr val="tx1"/>
              </a:solidFill>
              <a:latin typeface="Arial" charset="0"/>
            </a:endParaRP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GB" sz="1000" dirty="0">
                <a:latin typeface="Arial" charset="0"/>
              </a:rPr>
              <a:t>Employment and Labour Law </a:t>
            </a:r>
            <a:endParaRPr lang="en-US" sz="1000" dirty="0">
              <a:latin typeface="Arial" charset="0"/>
            </a:endParaRP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latin typeface="Arial" charset="0"/>
              </a:rPr>
              <a:t>Infrastructure and Projects</a:t>
            </a:r>
          </a:p>
          <a:p>
            <a:pPr marL="156616" indent="-156616">
              <a:buClr>
                <a:srgbClr val="C75B12"/>
              </a:buClr>
              <a:buFont typeface="Wingdings" pitchFamily="2" charset="2"/>
              <a:buChar char="§"/>
              <a:tabLst>
                <a:tab pos="156616" algn="l"/>
              </a:tabLst>
              <a:defRPr/>
            </a:pPr>
            <a:r>
              <a:rPr lang="en-GB" dirty="0">
                <a:solidFill>
                  <a:schemeClr val="tx1"/>
                </a:solidFill>
              </a:rPr>
              <a:t>Life Sciences and Healthcare</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latin typeface="Arial" charset="0"/>
              </a:rPr>
              <a:t>M&amp;A and Corporate</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latin typeface="Arial" charset="0"/>
              </a:rPr>
              <a:t>Private Equity</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latin typeface="Arial" charset="0"/>
              </a:rPr>
              <a:t>Real Estate</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latin typeface="Arial" charset="0"/>
              </a:rPr>
              <a:t>Restructuring and Insolvency</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latin typeface="Arial" charset="0"/>
              </a:rPr>
              <a:t>Tax</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solidFill>
                  <a:schemeClr val="tx1"/>
                </a:solidFill>
                <a:latin typeface="Arial" charset="0"/>
              </a:rPr>
              <a:t>Telecoms, Media and Technology</a:t>
            </a:r>
          </a:p>
          <a:p>
            <a:pPr marL="156616" indent="-156616" eaLnBrk="1" hangingPunct="1">
              <a:lnSpc>
                <a:spcPct val="121000"/>
              </a:lnSpc>
              <a:spcBef>
                <a:spcPts val="273"/>
              </a:spcBef>
              <a:spcAft>
                <a:spcPts val="273"/>
              </a:spcAft>
              <a:buClr>
                <a:srgbClr val="C75B12"/>
              </a:buClr>
              <a:buFont typeface="Wingdings" pitchFamily="2" charset="2"/>
              <a:buChar char="§"/>
              <a:tabLst>
                <a:tab pos="156616" algn="l"/>
              </a:tabLst>
              <a:defRPr/>
            </a:pPr>
            <a:endParaRPr lang="en-US" sz="1000" b="1" dirty="0">
              <a:solidFill>
                <a:srgbClr val="C75B12"/>
              </a:solidFill>
              <a:latin typeface="Arial" charset="0"/>
            </a:endParaRPr>
          </a:p>
          <a:p>
            <a:pPr marL="156616" indent="-156616" eaLnBrk="1" hangingPunct="1">
              <a:lnSpc>
                <a:spcPct val="121000"/>
              </a:lnSpc>
              <a:spcBef>
                <a:spcPts val="273"/>
              </a:spcBef>
              <a:spcAft>
                <a:spcPts val="273"/>
              </a:spcAft>
              <a:buClr>
                <a:srgbClr val="C75B12"/>
              </a:buClr>
              <a:tabLst>
                <a:tab pos="156616" algn="l"/>
              </a:tabLst>
              <a:defRPr/>
            </a:pPr>
            <a:r>
              <a:rPr lang="en-US" sz="1000" dirty="0">
                <a:solidFill>
                  <a:schemeClr val="tx1"/>
                </a:solidFill>
                <a:latin typeface="Arial" charset="0"/>
              </a:rPr>
              <a:t> </a:t>
            </a:r>
            <a:endParaRPr lang="cs-CZ" sz="1000" dirty="0">
              <a:solidFill>
                <a:schemeClr val="tx1"/>
              </a:solidFill>
              <a:latin typeface="Arial" charset="0"/>
            </a:endParaRPr>
          </a:p>
        </p:txBody>
      </p:sp>
    </p:spTree>
    <p:extLst>
      <p:ext uri="{BB962C8B-B14F-4D97-AF65-F5344CB8AC3E}">
        <p14:creationId xmlns:p14="http://schemas.microsoft.com/office/powerpoint/2010/main" val="8930950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icture Statue">
    <p:spTree>
      <p:nvGrpSpPr>
        <p:cNvPr id="1" name=""/>
        <p:cNvGrpSpPr/>
        <p:nvPr/>
      </p:nvGrpSpPr>
      <p:grpSpPr>
        <a:xfrm>
          <a:off x="0" y="0"/>
          <a:ext cx="0" cy="0"/>
          <a:chOff x="0" y="0"/>
          <a:chExt cx="0" cy="0"/>
        </a:xfrm>
      </p:grpSpPr>
      <p:sp>
        <p:nvSpPr>
          <p:cNvPr id="4" name="Rectangle 2"/>
          <p:cNvSpPr>
            <a:spLocks noGrp="1" noChangeArrowheads="1"/>
          </p:cNvSpPr>
          <p:nvPr userDrawn="1">
            <p:ph type="title" hasCustomPrompt="1"/>
          </p:nvPr>
        </p:nvSpPr>
        <p:spPr>
          <a:xfrm>
            <a:off x="434975" y="550565"/>
            <a:ext cx="3956050" cy="720000"/>
          </a:xfrm>
        </p:spPr>
        <p:txBody>
          <a:bodyPr/>
          <a:lstStyle>
            <a:lvl1pPr>
              <a:lnSpc>
                <a:spcPct val="121000"/>
              </a:lnSpc>
              <a:defRPr>
                <a:solidFill>
                  <a:schemeClr val="bg1"/>
                </a:solidFill>
              </a:defRPr>
            </a:lvl1pPr>
          </a:lstStyle>
          <a:p>
            <a:r>
              <a:rPr lang="en-US" dirty="0"/>
              <a:t>Click to edit Master title style</a:t>
            </a:r>
            <a:r>
              <a:rPr lang="en-GB" dirty="0"/>
              <a:t/>
            </a:r>
            <a:br>
              <a:rPr lang="en-GB" dirty="0"/>
            </a:br>
            <a:endParaRPr lang="en-GB" dirty="0"/>
          </a:p>
        </p:txBody>
      </p:sp>
      <p:sp>
        <p:nvSpPr>
          <p:cNvPr id="5" name="Rectangle 3"/>
          <p:cNvSpPr>
            <a:spLocks noGrp="1" noChangeArrowheads="1"/>
          </p:cNvSpPr>
          <p:nvPr userDrawn="1">
            <p:ph type="body" sz="half" idx="1"/>
          </p:nvPr>
        </p:nvSpPr>
        <p:spPr>
          <a:xfrm>
            <a:off x="434975" y="1982973"/>
            <a:ext cx="3959225" cy="4194544"/>
          </a:xfrm>
        </p:spPr>
        <p:txBody>
          <a:bodyPr/>
          <a:lstStyle>
            <a:lvl1pP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6" name="Picture Placeholder 8" descr="face.JPG"/>
          <p:cNvPicPr>
            <a:picLocks noChangeAspect="1"/>
          </p:cNvPicPr>
          <p:nvPr userDrawn="1"/>
        </p:nvPicPr>
        <p:blipFill>
          <a:blip r:embed="rId2" cstate="print"/>
          <a:srcRect l="7658" r="7658"/>
          <a:stretch>
            <a:fillRect/>
          </a:stretch>
        </p:blipFill>
        <p:spPr bwMode="auto">
          <a:xfrm>
            <a:off x="4667250" y="0"/>
            <a:ext cx="4476750" cy="6858000"/>
          </a:xfrm>
          <a:prstGeom prst="rect">
            <a:avLst/>
          </a:prstGeom>
          <a:noFill/>
          <a:ln w="9525">
            <a:noFill/>
            <a:miter lim="800000"/>
            <a:headEnd/>
            <a:tailEnd/>
          </a:ln>
          <a:effectLst/>
        </p:spPr>
      </p:pic>
      <p:sp>
        <p:nvSpPr>
          <p:cNvPr id="7" name="Slide Number Placeholder 6"/>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23068417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34975" y="550565"/>
            <a:ext cx="8072438"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3" name="Content Placeholder 2"/>
          <p:cNvSpPr>
            <a:spLocks noGrp="1"/>
          </p:cNvSpPr>
          <p:nvPr>
            <p:ph idx="1"/>
          </p:nvPr>
        </p:nvSpPr>
        <p:spPr>
          <a:xfrm>
            <a:off x="434975" y="1993603"/>
            <a:ext cx="8072438" cy="1260000"/>
          </a:xfrm>
        </p:spPr>
        <p:txBody>
          <a:bodyPr/>
          <a:lstStyle>
            <a:lvl1pPr>
              <a:buClr>
                <a:schemeClr val="tx1"/>
              </a:buClr>
              <a:defRPr>
                <a:solidFill>
                  <a:schemeClr val="accent1"/>
                </a:solidFill>
              </a:defRPr>
            </a:lvl1pPr>
            <a:lvl2pPr>
              <a:buClr>
                <a:schemeClr val="bg1"/>
              </a:buClr>
              <a:buNone/>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Click to edit Master text styles</a:t>
            </a:r>
          </a:p>
          <a:p>
            <a:pPr lvl="1"/>
            <a:r>
              <a:rPr lang="en-US"/>
              <a:t>Second level</a:t>
            </a:r>
          </a:p>
        </p:txBody>
      </p:sp>
      <p:sp>
        <p:nvSpPr>
          <p:cNvPr id="5" name="Content Placeholder 2"/>
          <p:cNvSpPr>
            <a:spLocks noGrp="1"/>
          </p:cNvSpPr>
          <p:nvPr>
            <p:ph idx="11"/>
          </p:nvPr>
        </p:nvSpPr>
        <p:spPr>
          <a:xfrm>
            <a:off x="434975" y="3432543"/>
            <a:ext cx="8072438" cy="1260000"/>
          </a:xfrm>
        </p:spPr>
        <p:txBody>
          <a:bodyPr/>
          <a:lstStyle>
            <a:lvl1pPr>
              <a:buClr>
                <a:schemeClr val="tx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Click to edit Master text styles</a:t>
            </a:r>
          </a:p>
        </p:txBody>
      </p:sp>
      <p:sp>
        <p:nvSpPr>
          <p:cNvPr id="6" name="Content Placeholder 2"/>
          <p:cNvSpPr>
            <a:spLocks noGrp="1"/>
          </p:cNvSpPr>
          <p:nvPr>
            <p:ph idx="12"/>
          </p:nvPr>
        </p:nvSpPr>
        <p:spPr>
          <a:xfrm>
            <a:off x="434975" y="4860849"/>
            <a:ext cx="8072438" cy="1260000"/>
          </a:xfrm>
        </p:spPr>
        <p:txBody>
          <a:bodyPr/>
          <a:lstStyle>
            <a:lvl1pPr>
              <a:buClr>
                <a:schemeClr val="tx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Click to edit Master text styles</a:t>
            </a:r>
          </a:p>
        </p:txBody>
      </p:sp>
      <p:sp>
        <p:nvSpPr>
          <p:cNvPr id="7" name="Slide Number Placeholder 6"/>
          <p:cNvSpPr>
            <a:spLocks noGrp="1" noChangeArrowheads="1"/>
          </p:cNvSpPr>
          <p:nvPr>
            <p:ph type="sldNum" sz="quarter" idx="4"/>
          </p:nvPr>
        </p:nvSpPr>
        <p:spPr bwMode="auto">
          <a:xfrm>
            <a:off x="490741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15555301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2563" y="550565"/>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9388" y="1982988"/>
            <a:ext cx="3959225" cy="4162631"/>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sp>
        <p:nvSpPr>
          <p:cNvPr id="6" name="Rectangle 6"/>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374381415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7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2563" y="550565"/>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9388" y="1982988"/>
            <a:ext cx="3959225" cy="4162631"/>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9" name="Picture Placeholder 4" descr="Transom_wood.jpg"/>
          <p:cNvPicPr>
            <a:picLocks noChangeAspect="1"/>
          </p:cNvPicPr>
          <p:nvPr userDrawn="1"/>
        </p:nvPicPr>
        <p:blipFill>
          <a:blip r:embed="rId2" cstate="print">
            <a:lum bright="7000" contrast="5000"/>
          </a:blip>
          <a:srcRect l="28233" r="28233"/>
          <a:stretch>
            <a:fillRect/>
          </a:stretch>
        </p:blipFill>
        <p:spPr bwMode="auto">
          <a:xfrm>
            <a:off x="4667250" y="0"/>
            <a:ext cx="4476750" cy="6858000"/>
          </a:xfrm>
          <a:prstGeom prst="rect">
            <a:avLst/>
          </a:prstGeom>
          <a:noFill/>
          <a:ln w="9525">
            <a:noFill/>
            <a:miter lim="800000"/>
            <a:headEnd/>
            <a:tailEnd/>
          </a:ln>
          <a:effectLst/>
        </p:spPr>
      </p:pic>
    </p:spTree>
    <p:extLst>
      <p:ext uri="{BB962C8B-B14F-4D97-AF65-F5344CB8AC3E}">
        <p14:creationId xmlns:p14="http://schemas.microsoft.com/office/powerpoint/2010/main" val="25281646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Picture Statue">
    <p:spTree>
      <p:nvGrpSpPr>
        <p:cNvPr id="1" name=""/>
        <p:cNvGrpSpPr/>
        <p:nvPr/>
      </p:nvGrpSpPr>
      <p:grpSpPr>
        <a:xfrm>
          <a:off x="0" y="0"/>
          <a:ext cx="0" cy="0"/>
          <a:chOff x="0" y="0"/>
          <a:chExt cx="0" cy="0"/>
        </a:xfrm>
      </p:grpSpPr>
      <p:pic>
        <p:nvPicPr>
          <p:cNvPr id="8" name="Picture 7" descr="New Image.GIF"/>
          <p:cNvPicPr>
            <a:picLocks noChangeAspect="1"/>
          </p:cNvPicPr>
          <p:nvPr userDrawn="1"/>
        </p:nvPicPr>
        <p:blipFill>
          <a:blip r:embed="rId2" cstate="print"/>
          <a:srcRect r="8507"/>
          <a:stretch>
            <a:fillRect/>
          </a:stretch>
        </p:blipFill>
        <p:spPr>
          <a:xfrm>
            <a:off x="4431733" y="0"/>
            <a:ext cx="4712267" cy="6858000"/>
          </a:xfrm>
          <a:prstGeom prst="rect">
            <a:avLst/>
          </a:prstGeom>
        </p:spPr>
      </p:pic>
      <p:sp>
        <p:nvSpPr>
          <p:cNvPr id="4" name="Rectangle 2"/>
          <p:cNvSpPr>
            <a:spLocks noGrp="1" noChangeArrowheads="1"/>
          </p:cNvSpPr>
          <p:nvPr userDrawn="1">
            <p:ph type="title" hasCustomPrompt="1"/>
          </p:nvPr>
        </p:nvSpPr>
        <p:spPr>
          <a:xfrm>
            <a:off x="434975" y="550565"/>
            <a:ext cx="3956050" cy="720000"/>
          </a:xfrm>
        </p:spPr>
        <p:txBody>
          <a:bodyPr/>
          <a:lstStyle>
            <a:lvl1pPr>
              <a:lnSpc>
                <a:spcPct val="121000"/>
              </a:lnSpc>
              <a:defRPr>
                <a:solidFill>
                  <a:schemeClr val="bg1"/>
                </a:solidFill>
              </a:defRPr>
            </a:lvl1pPr>
          </a:lstStyle>
          <a:p>
            <a:r>
              <a:rPr lang="en-US" dirty="0"/>
              <a:t>Click to edit Master title style</a:t>
            </a:r>
            <a:r>
              <a:rPr lang="en-GB" dirty="0"/>
              <a:t/>
            </a:r>
            <a:br>
              <a:rPr lang="en-GB" dirty="0"/>
            </a:br>
            <a:endParaRPr lang="en-GB" dirty="0"/>
          </a:p>
        </p:txBody>
      </p:sp>
      <p:sp>
        <p:nvSpPr>
          <p:cNvPr id="5" name="Rectangle 3"/>
          <p:cNvSpPr>
            <a:spLocks noGrp="1" noChangeArrowheads="1"/>
          </p:cNvSpPr>
          <p:nvPr userDrawn="1">
            <p:ph type="body" sz="half" idx="1"/>
          </p:nvPr>
        </p:nvSpPr>
        <p:spPr>
          <a:xfrm>
            <a:off x="434975" y="1982973"/>
            <a:ext cx="3959225" cy="4194544"/>
          </a:xfrm>
        </p:spPr>
        <p:txBody>
          <a:bodyPr/>
          <a:lstStyle>
            <a:lvl1pP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23691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Statue">
    <p:spTree>
      <p:nvGrpSpPr>
        <p:cNvPr id="1" name=""/>
        <p:cNvGrpSpPr/>
        <p:nvPr/>
      </p:nvGrpSpPr>
      <p:grpSpPr>
        <a:xfrm>
          <a:off x="0" y="0"/>
          <a:ext cx="0" cy="0"/>
          <a:chOff x="0" y="0"/>
          <a:chExt cx="0" cy="0"/>
        </a:xfrm>
      </p:grpSpPr>
      <p:sp>
        <p:nvSpPr>
          <p:cNvPr id="4" name="Rectangle 2"/>
          <p:cNvSpPr>
            <a:spLocks noGrp="1" noChangeArrowheads="1"/>
          </p:cNvSpPr>
          <p:nvPr userDrawn="1">
            <p:ph type="title" hasCustomPrompt="1"/>
          </p:nvPr>
        </p:nvSpPr>
        <p:spPr>
          <a:xfrm>
            <a:off x="434975" y="550565"/>
            <a:ext cx="3956050" cy="720000"/>
          </a:xfrm>
        </p:spPr>
        <p:txBody>
          <a:bodyPr/>
          <a:lstStyle>
            <a:lvl1pPr>
              <a:lnSpc>
                <a:spcPct val="121000"/>
              </a:lnSpc>
              <a:defRPr>
                <a:solidFill>
                  <a:schemeClr val="bg1"/>
                </a:solidFill>
              </a:defRPr>
            </a:lvl1pPr>
          </a:lstStyle>
          <a:p>
            <a:r>
              <a:rPr lang="en-US" dirty="0"/>
              <a:t>Click to edit Master title style</a:t>
            </a:r>
            <a:r>
              <a:rPr lang="en-GB" dirty="0"/>
              <a:t/>
            </a:r>
            <a:br>
              <a:rPr lang="en-GB" dirty="0"/>
            </a:br>
            <a:endParaRPr lang="en-GB" dirty="0"/>
          </a:p>
        </p:txBody>
      </p:sp>
      <p:sp>
        <p:nvSpPr>
          <p:cNvPr id="5" name="Rectangle 3"/>
          <p:cNvSpPr>
            <a:spLocks noGrp="1" noChangeArrowheads="1"/>
          </p:cNvSpPr>
          <p:nvPr userDrawn="1">
            <p:ph type="body" sz="half" idx="1"/>
          </p:nvPr>
        </p:nvSpPr>
        <p:spPr>
          <a:xfrm>
            <a:off x="434975" y="1982973"/>
            <a:ext cx="3959225" cy="4194544"/>
          </a:xfrm>
        </p:spPr>
        <p:txBody>
          <a:bodyPr/>
          <a:lstStyle>
            <a:lvl1pP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6" name="Picture Placeholder 8" descr="face.JPG"/>
          <p:cNvPicPr>
            <a:picLocks noChangeAspect="1"/>
          </p:cNvPicPr>
          <p:nvPr userDrawn="1"/>
        </p:nvPicPr>
        <p:blipFill>
          <a:blip r:embed="rId2" cstate="print"/>
          <a:srcRect l="7658" r="7658"/>
          <a:stretch>
            <a:fillRect/>
          </a:stretch>
        </p:blipFill>
        <p:spPr bwMode="auto">
          <a:xfrm>
            <a:off x="4667250" y="0"/>
            <a:ext cx="4476750" cy="6858000"/>
          </a:xfrm>
          <a:prstGeom prst="rect">
            <a:avLst/>
          </a:prstGeom>
          <a:noFill/>
          <a:ln w="9525">
            <a:noFill/>
            <a:miter lim="800000"/>
            <a:headEnd/>
            <a:tailEnd/>
          </a:ln>
          <a:effectLst/>
        </p:spPr>
      </p:pic>
      <p:sp>
        <p:nvSpPr>
          <p:cNvPr id="7" name="Slide Number Placeholder 6"/>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3393" y="550567"/>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43393" y="1972339"/>
            <a:ext cx="3959225" cy="421581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pic>
        <p:nvPicPr>
          <p:cNvPr id="13" name="Picture 12" descr="KIN_IM_PLACE_LT_02_LO.jpg"/>
          <p:cNvPicPr>
            <a:picLocks/>
          </p:cNvPicPr>
          <p:nvPr userDrawn="1"/>
        </p:nvPicPr>
        <p:blipFill>
          <a:blip r:embed="rId2" cstate="print"/>
          <a:srcRect r="48372"/>
          <a:stretch>
            <a:fillRect/>
          </a:stretch>
        </p:blipFill>
        <p:spPr>
          <a:xfrm>
            <a:off x="4665600" y="0"/>
            <a:ext cx="4478400" cy="6858000"/>
          </a:xfrm>
          <a:prstGeom prst="rect">
            <a:avLst/>
          </a:prstGeom>
        </p:spPr>
      </p:pic>
      <p:sp>
        <p:nvSpPr>
          <p:cNvPr id="6" name="Slide Number Placeholder 5"/>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16651300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34975" y="550565"/>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4975" y="1993605"/>
            <a:ext cx="3959225" cy="4152014"/>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pic>
        <p:nvPicPr>
          <p:cNvPr id="12" name="Picture 11" descr="KIN_IM_PLACE_LT_06_LO.jpg"/>
          <p:cNvPicPr>
            <a:picLocks/>
          </p:cNvPicPr>
          <p:nvPr userDrawn="1"/>
        </p:nvPicPr>
        <p:blipFill>
          <a:blip r:embed="rId2" cstate="print">
            <a:lum bright="5000"/>
          </a:blip>
          <a:srcRect l="21163" r="19419"/>
          <a:stretch>
            <a:fillRect/>
          </a:stretch>
        </p:blipFill>
        <p:spPr>
          <a:xfrm>
            <a:off x="4665600" y="0"/>
            <a:ext cx="4478400" cy="6858000"/>
          </a:xfrm>
          <a:prstGeom prst="rect">
            <a:avLst/>
          </a:prstGeom>
        </p:spPr>
      </p:pic>
      <p:sp>
        <p:nvSpPr>
          <p:cNvPr id="6" name="Slide Number Placeholder 5"/>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46750133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Text and half screen image">
    <p:spTree>
      <p:nvGrpSpPr>
        <p:cNvPr id="1" name=""/>
        <p:cNvGrpSpPr/>
        <p:nvPr/>
      </p:nvGrpSpPr>
      <p:grpSpPr>
        <a:xfrm>
          <a:off x="0" y="0"/>
          <a:ext cx="0" cy="0"/>
          <a:chOff x="0" y="0"/>
          <a:chExt cx="0" cy="0"/>
        </a:xfrm>
      </p:grpSpPr>
      <p:pic>
        <p:nvPicPr>
          <p:cNvPr id="8" name="Picture 7" descr="Glass_Roof.JPG"/>
          <p:cNvPicPr>
            <a:picLocks noChangeAspect="1"/>
          </p:cNvPicPr>
          <p:nvPr userDrawn="1"/>
        </p:nvPicPr>
        <p:blipFill>
          <a:blip r:embed="rId2" cstate="print">
            <a:lum bright="9000"/>
          </a:blip>
          <a:srcRect t="3280"/>
          <a:stretch>
            <a:fillRect/>
          </a:stretch>
        </p:blipFill>
        <p:spPr>
          <a:xfrm>
            <a:off x="4455909" y="3834000"/>
            <a:ext cx="4688091" cy="3024000"/>
          </a:xfrm>
          <a:prstGeom prst="rect">
            <a:avLst/>
          </a:prstGeom>
        </p:spPr>
      </p:pic>
      <p:sp>
        <p:nvSpPr>
          <p:cNvPr id="2" name="Title 1"/>
          <p:cNvSpPr>
            <a:spLocks noGrp="1"/>
          </p:cNvSpPr>
          <p:nvPr>
            <p:ph type="title"/>
          </p:nvPr>
        </p:nvSpPr>
        <p:spPr>
          <a:xfrm>
            <a:off x="442563" y="550565"/>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9388" y="1982988"/>
            <a:ext cx="3959225" cy="4162631"/>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167664200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9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34975" y="550565"/>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4975" y="1982972"/>
            <a:ext cx="3959225" cy="4212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pic>
        <p:nvPicPr>
          <p:cNvPr id="6" name="Picture 5" descr="KIN_IM_OBJECT_LT_01_LO.jpg"/>
          <p:cNvPicPr>
            <a:picLocks/>
          </p:cNvPicPr>
          <p:nvPr userDrawn="1"/>
        </p:nvPicPr>
        <p:blipFill>
          <a:blip r:embed="rId2" cstate="print">
            <a:lum bright="4000"/>
          </a:blip>
          <a:srcRect l="16629" r="27559"/>
          <a:stretch>
            <a:fillRect/>
          </a:stretch>
        </p:blipFill>
        <p:spPr>
          <a:xfrm flipH="1">
            <a:off x="4665600" y="0"/>
            <a:ext cx="4478400" cy="6858000"/>
          </a:xfrm>
          <a:prstGeom prst="rect">
            <a:avLst/>
          </a:prstGeom>
        </p:spPr>
      </p:pic>
      <p:sp>
        <p:nvSpPr>
          <p:cNvPr id="8" name="Slide Number Placeholder 7"/>
          <p:cNvSpPr>
            <a:spLocks noGrp="1" noChangeArrowheads="1"/>
          </p:cNvSpPr>
          <p:nvPr>
            <p:ph type="sldNum" sz="quarter" idx="4"/>
          </p:nvPr>
        </p:nvSpPr>
        <p:spPr bwMode="auto">
          <a:xfrm>
            <a:off x="1545088"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18349825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0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34975" y="550565"/>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4975" y="1982972"/>
            <a:ext cx="3959225" cy="4212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7"/>
          <p:cNvSpPr>
            <a:spLocks noGrp="1" noChangeArrowheads="1"/>
          </p:cNvSpPr>
          <p:nvPr>
            <p:ph type="sldNum" sz="quarter" idx="4"/>
          </p:nvPr>
        </p:nvSpPr>
        <p:spPr bwMode="auto">
          <a:xfrm>
            <a:off x="1545088"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9" name="Picture 8" descr="KIN_IM_PLACE_LT_04_LO.jpg"/>
          <p:cNvPicPr>
            <a:picLocks noChangeAspect="1"/>
          </p:cNvPicPr>
          <p:nvPr userDrawn="1"/>
        </p:nvPicPr>
        <p:blipFill>
          <a:blip r:embed="rId2" cstate="print"/>
          <a:srcRect r="43333"/>
          <a:stretch>
            <a:fillRect/>
          </a:stretch>
        </p:blipFill>
        <p:spPr>
          <a:xfrm>
            <a:off x="4555702" y="1458000"/>
            <a:ext cx="4588298" cy="5400000"/>
          </a:xfrm>
          <a:prstGeom prst="rect">
            <a:avLst/>
          </a:prstGeom>
        </p:spPr>
      </p:pic>
    </p:spTree>
    <p:extLst>
      <p:ext uri="{BB962C8B-B14F-4D97-AF65-F5344CB8AC3E}">
        <p14:creationId xmlns:p14="http://schemas.microsoft.com/office/powerpoint/2010/main" val="19014693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_Text and half screen image">
    <p:spTree>
      <p:nvGrpSpPr>
        <p:cNvPr id="1" name=""/>
        <p:cNvGrpSpPr/>
        <p:nvPr/>
      </p:nvGrpSpPr>
      <p:grpSpPr>
        <a:xfrm>
          <a:off x="0" y="0"/>
          <a:ext cx="0" cy="0"/>
          <a:chOff x="0" y="0"/>
          <a:chExt cx="0" cy="0"/>
        </a:xfrm>
      </p:grpSpPr>
      <p:pic>
        <p:nvPicPr>
          <p:cNvPr id="8" name="Picture 7" descr="KIN_IM_OBJECT_LT_05_LO.jpg"/>
          <p:cNvPicPr>
            <a:picLocks/>
          </p:cNvPicPr>
          <p:nvPr userDrawn="1"/>
        </p:nvPicPr>
        <p:blipFill>
          <a:blip r:embed="rId2" cstate="print"/>
          <a:srcRect l="16932" r="15302" b="7907"/>
          <a:stretch>
            <a:fillRect/>
          </a:stretch>
        </p:blipFill>
        <p:spPr>
          <a:xfrm>
            <a:off x="4665600" y="0"/>
            <a:ext cx="4478400" cy="6858000"/>
          </a:xfrm>
          <a:prstGeom prst="rect">
            <a:avLst/>
          </a:prstGeom>
        </p:spPr>
      </p:pic>
      <p:sp>
        <p:nvSpPr>
          <p:cNvPr id="2" name="Title 1"/>
          <p:cNvSpPr>
            <a:spLocks noGrp="1"/>
          </p:cNvSpPr>
          <p:nvPr>
            <p:ph type="title"/>
          </p:nvPr>
        </p:nvSpPr>
        <p:spPr>
          <a:xfrm>
            <a:off x="444500" y="550569"/>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44500" y="1972340"/>
            <a:ext cx="3959225" cy="4140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sp>
        <p:nvSpPr>
          <p:cNvPr id="6" name="Slide Number Placeholder 5"/>
          <p:cNvSpPr>
            <a:spLocks noGrp="1" noChangeArrowheads="1"/>
          </p:cNvSpPr>
          <p:nvPr>
            <p:ph type="sldNum" sz="quarter" idx="4"/>
          </p:nvPr>
        </p:nvSpPr>
        <p:spPr bwMode="auto">
          <a:xfrm>
            <a:off x="1564138"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45381269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5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4500" y="550569"/>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44500" y="1972340"/>
            <a:ext cx="3959225" cy="4140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1564138"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9" name="Picture 8" descr="Path.jpg"/>
          <p:cNvPicPr>
            <a:picLocks noChangeAspect="1"/>
          </p:cNvPicPr>
          <p:nvPr userDrawn="1"/>
        </p:nvPicPr>
        <p:blipFill>
          <a:blip r:embed="rId2" cstate="print">
            <a:lum bright="6000"/>
          </a:blip>
          <a:stretch>
            <a:fillRect/>
          </a:stretch>
        </p:blipFill>
        <p:spPr>
          <a:xfrm>
            <a:off x="4822536" y="3978000"/>
            <a:ext cx="4321464" cy="2880000"/>
          </a:xfrm>
          <a:prstGeom prst="rect">
            <a:avLst/>
          </a:prstGeom>
        </p:spPr>
      </p:pic>
    </p:spTree>
    <p:extLst>
      <p:ext uri="{BB962C8B-B14F-4D97-AF65-F5344CB8AC3E}">
        <p14:creationId xmlns:p14="http://schemas.microsoft.com/office/powerpoint/2010/main" val="18837999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6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4500" y="550569"/>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44500" y="1972340"/>
            <a:ext cx="3959225" cy="4140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1564138"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9" name="Picture Placeholder 4" descr="KIN_IM_PLACE_LT_05_LO.jpg"/>
          <p:cNvPicPr>
            <a:picLocks noChangeAspect="1"/>
          </p:cNvPicPr>
          <p:nvPr userDrawn="1"/>
        </p:nvPicPr>
        <p:blipFill>
          <a:blip r:embed="rId2" cstate="print"/>
          <a:srcRect l="28233" r="28233"/>
          <a:stretch>
            <a:fillRect/>
          </a:stretch>
        </p:blipFill>
        <p:spPr bwMode="auto">
          <a:xfrm>
            <a:off x="4667250" y="0"/>
            <a:ext cx="4476750" cy="6858000"/>
          </a:xfrm>
          <a:prstGeom prst="rect">
            <a:avLst/>
          </a:prstGeom>
          <a:noFill/>
          <a:ln w="9525">
            <a:noFill/>
            <a:miter lim="800000"/>
            <a:headEnd/>
            <a:tailEnd/>
          </a:ln>
          <a:effectLst/>
        </p:spPr>
      </p:pic>
    </p:spTree>
    <p:extLst>
      <p:ext uri="{BB962C8B-B14F-4D97-AF65-F5344CB8AC3E}">
        <p14:creationId xmlns:p14="http://schemas.microsoft.com/office/powerpoint/2010/main" val="28093280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27024" y="542804"/>
            <a:ext cx="8072438"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3" name="Content Placeholder 2"/>
          <p:cNvSpPr>
            <a:spLocks noGrp="1"/>
          </p:cNvSpPr>
          <p:nvPr>
            <p:ph idx="1"/>
          </p:nvPr>
        </p:nvSpPr>
        <p:spPr>
          <a:xfrm>
            <a:off x="427024" y="1990489"/>
            <a:ext cx="8072438" cy="4104000"/>
          </a:xfrm>
        </p:spPr>
        <p:txBody>
          <a:bodyPr/>
          <a:lstStyle>
            <a:lvl1pPr>
              <a:buClr>
                <a:schemeClr val="tx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4899462"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31833054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2_Two Content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4859" y="1988387"/>
            <a:ext cx="3959225" cy="4248000"/>
          </a:xfrm>
        </p:spPr>
        <p:txBody>
          <a:bodyPr/>
          <a:lstStyle>
            <a:lvl1pPr>
              <a:lnSpc>
                <a:spcPct val="121000"/>
              </a:lnSpc>
              <a:spcBef>
                <a:spcPts val="300"/>
              </a:spcBef>
              <a:spcAft>
                <a:spcPts val="300"/>
              </a:spcAft>
              <a:defRPr sz="1000"/>
            </a:lvl1pPr>
            <a:lvl2pPr>
              <a:lnSpc>
                <a:spcPct val="121000"/>
              </a:lnSpc>
              <a:spcBef>
                <a:spcPts val="300"/>
              </a:spcBef>
              <a:spcAft>
                <a:spcPts val="300"/>
              </a:spcAft>
              <a:defRPr sz="1000"/>
            </a:lvl2pPr>
            <a:lvl3pPr>
              <a:lnSpc>
                <a:spcPct val="121000"/>
              </a:lnSpc>
              <a:spcBef>
                <a:spcPts val="300"/>
              </a:spcBef>
              <a:spcAft>
                <a:spcPts val="300"/>
              </a:spcAft>
              <a:defRPr sz="1000"/>
            </a:lvl3pPr>
            <a:lvl4pPr>
              <a:lnSpc>
                <a:spcPct val="121000"/>
              </a:lnSpc>
              <a:spcBef>
                <a:spcPts val="300"/>
              </a:spcBef>
              <a:spcAft>
                <a:spcPts val="300"/>
              </a:spcAft>
              <a:defRPr sz="1000"/>
            </a:lvl4pPr>
            <a:lvl5pPr>
              <a:lnSpc>
                <a:spcPct val="121000"/>
              </a:lnSpc>
              <a:spcBef>
                <a:spcPts val="300"/>
              </a:spcBef>
              <a:spcAft>
                <a:spcPts val="300"/>
              </a:spcAft>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0" y="1988387"/>
            <a:ext cx="3960813" cy="4248000"/>
          </a:xfrm>
        </p:spPr>
        <p:txBody>
          <a:bodyPr/>
          <a:lstStyle>
            <a:lvl1pPr marL="0" marR="0" indent="0" algn="l" defTabSz="914400" rtl="0" eaLnBrk="1" fontAlgn="base" latinLnBrk="0" hangingPunct="1">
              <a:lnSpc>
                <a:spcPct val="121000"/>
              </a:lnSpc>
              <a:spcBef>
                <a:spcPts val="300"/>
              </a:spcBef>
              <a:spcAft>
                <a:spcPts val="300"/>
              </a:spcAft>
              <a:buClr>
                <a:schemeClr val="tx2"/>
              </a:buClr>
              <a:buSzTx/>
              <a:buFontTx/>
              <a:buNone/>
              <a:tabLst/>
              <a:defRPr lang="en-US" sz="1000" dirty="0" smtClean="0">
                <a:solidFill>
                  <a:schemeClr val="accent1"/>
                </a:solidFill>
                <a:latin typeface="Arial" pitchFamily="34" charset="0"/>
                <a:ea typeface="+mn-ea"/>
                <a:cs typeface="+mn-cs"/>
              </a:defRPr>
            </a:lvl1pPr>
            <a:lvl2pPr>
              <a:lnSpc>
                <a:spcPct val="121000"/>
              </a:lnSpc>
              <a:spcBef>
                <a:spcPts val="300"/>
              </a:spcBef>
              <a:spcAft>
                <a:spcPts val="300"/>
              </a:spcAft>
              <a:defRPr sz="1000"/>
            </a:lvl2pPr>
            <a:lvl3pPr>
              <a:lnSpc>
                <a:spcPct val="121000"/>
              </a:lnSpc>
              <a:spcBef>
                <a:spcPts val="300"/>
              </a:spcBef>
              <a:spcAft>
                <a:spcPts val="300"/>
              </a:spcAft>
              <a:defRPr sz="1000"/>
            </a:lvl3pPr>
            <a:lvl4pPr>
              <a:lnSpc>
                <a:spcPct val="121000"/>
              </a:lnSpc>
              <a:spcBef>
                <a:spcPts val="300"/>
              </a:spcBef>
              <a:spcAft>
                <a:spcPts val="300"/>
              </a:spcAft>
              <a:defRPr sz="1000"/>
            </a:lvl4pPr>
            <a:lvl5pPr>
              <a:lnSpc>
                <a:spcPct val="121000"/>
              </a:lnSpc>
              <a:spcBef>
                <a:spcPts val="300"/>
              </a:spcBef>
              <a:spcAft>
                <a:spcPts val="300"/>
              </a:spcAft>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44859" y="545355"/>
            <a:ext cx="8251465"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6" name="Slide Number Placeholder 5"/>
          <p:cNvSpPr>
            <a:spLocks noGrp="1" noChangeArrowheads="1"/>
          </p:cNvSpPr>
          <p:nvPr>
            <p:ph type="sldNum" sz="quarter" idx="4"/>
          </p:nvPr>
        </p:nvSpPr>
        <p:spPr bwMode="auto">
          <a:xfrm>
            <a:off x="509791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3337743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34975" y="550565"/>
            <a:ext cx="8072438"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3" name="Content Placeholder 2"/>
          <p:cNvSpPr>
            <a:spLocks noGrp="1"/>
          </p:cNvSpPr>
          <p:nvPr>
            <p:ph idx="1"/>
          </p:nvPr>
        </p:nvSpPr>
        <p:spPr>
          <a:xfrm>
            <a:off x="434975" y="1993603"/>
            <a:ext cx="8072438" cy="1260000"/>
          </a:xfrm>
        </p:spPr>
        <p:txBody>
          <a:bodyPr/>
          <a:lstStyle>
            <a:lvl1pPr>
              <a:buClr>
                <a:schemeClr val="tx1"/>
              </a:buClr>
              <a:defRPr>
                <a:solidFill>
                  <a:schemeClr val="accent1"/>
                </a:solidFill>
              </a:defRPr>
            </a:lvl1pPr>
            <a:lvl2pPr>
              <a:buClr>
                <a:schemeClr val="bg1"/>
              </a:buClr>
              <a:buNone/>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Edit Master text styles</a:t>
            </a:r>
          </a:p>
          <a:p>
            <a:pPr lvl="1"/>
            <a:r>
              <a:rPr lang="en-US"/>
              <a:t>Second level</a:t>
            </a:r>
          </a:p>
        </p:txBody>
      </p:sp>
      <p:sp>
        <p:nvSpPr>
          <p:cNvPr id="5" name="Content Placeholder 2"/>
          <p:cNvSpPr>
            <a:spLocks noGrp="1"/>
          </p:cNvSpPr>
          <p:nvPr>
            <p:ph idx="11"/>
          </p:nvPr>
        </p:nvSpPr>
        <p:spPr>
          <a:xfrm>
            <a:off x="434975" y="3432543"/>
            <a:ext cx="8072438" cy="1260000"/>
          </a:xfrm>
        </p:spPr>
        <p:txBody>
          <a:bodyPr/>
          <a:lstStyle>
            <a:lvl1pPr>
              <a:buClr>
                <a:schemeClr val="tx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Edit Master text styles</a:t>
            </a:r>
          </a:p>
        </p:txBody>
      </p:sp>
      <p:sp>
        <p:nvSpPr>
          <p:cNvPr id="6" name="Content Placeholder 2"/>
          <p:cNvSpPr>
            <a:spLocks noGrp="1"/>
          </p:cNvSpPr>
          <p:nvPr>
            <p:ph idx="12"/>
          </p:nvPr>
        </p:nvSpPr>
        <p:spPr>
          <a:xfrm>
            <a:off x="434975" y="4860849"/>
            <a:ext cx="8072438" cy="1260000"/>
          </a:xfrm>
        </p:spPr>
        <p:txBody>
          <a:bodyPr/>
          <a:lstStyle>
            <a:lvl1pPr>
              <a:buClr>
                <a:schemeClr val="tx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Edit Master text styles</a:t>
            </a:r>
          </a:p>
        </p:txBody>
      </p:sp>
      <p:sp>
        <p:nvSpPr>
          <p:cNvPr id="7" name="Slide Number Placeholder 6"/>
          <p:cNvSpPr>
            <a:spLocks noGrp="1" noChangeArrowheads="1"/>
          </p:cNvSpPr>
          <p:nvPr>
            <p:ph type="sldNum" sz="quarter" idx="4"/>
          </p:nvPr>
        </p:nvSpPr>
        <p:spPr bwMode="auto">
          <a:xfrm>
            <a:off x="490741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1_Two Content White">
    <p:spTree>
      <p:nvGrpSpPr>
        <p:cNvPr id="1" name=""/>
        <p:cNvGrpSpPr/>
        <p:nvPr/>
      </p:nvGrpSpPr>
      <p:grpSpPr>
        <a:xfrm>
          <a:off x="0" y="0"/>
          <a:ext cx="0" cy="0"/>
          <a:chOff x="0" y="0"/>
          <a:chExt cx="0" cy="0"/>
        </a:xfrm>
      </p:grpSpPr>
      <p:pic>
        <p:nvPicPr>
          <p:cNvPr id="7" name="Picture 2" descr="http://doclibrary/clients/BB/00000000/5500/BRAND%20LIBRARY/Images%20and%20Maps/Flags/Leaf%20White.jpg"/>
          <p:cNvPicPr>
            <a:picLocks noChangeArrowheads="1"/>
          </p:cNvPicPr>
          <p:nvPr userDrawn="1"/>
        </p:nvPicPr>
        <p:blipFill>
          <a:blip r:embed="rId2" cstate="print"/>
          <a:srcRect/>
          <a:stretch>
            <a:fillRect/>
          </a:stretch>
        </p:blipFill>
        <p:spPr bwMode="auto">
          <a:xfrm>
            <a:off x="3744000" y="0"/>
            <a:ext cx="5400000" cy="1260000"/>
          </a:xfrm>
          <a:prstGeom prst="rect">
            <a:avLst/>
          </a:prstGeom>
          <a:noFill/>
        </p:spPr>
      </p:pic>
      <p:sp>
        <p:nvSpPr>
          <p:cNvPr id="3" name="Content Placeholder 2"/>
          <p:cNvSpPr>
            <a:spLocks noGrp="1"/>
          </p:cNvSpPr>
          <p:nvPr>
            <p:ph sz="half" idx="1"/>
          </p:nvPr>
        </p:nvSpPr>
        <p:spPr>
          <a:xfrm>
            <a:off x="444860" y="1988387"/>
            <a:ext cx="3959225" cy="4248000"/>
          </a:xfrm>
        </p:spPr>
        <p:txBody>
          <a:bodyPr/>
          <a:lstStyle>
            <a:lvl1pPr>
              <a:lnSpc>
                <a:spcPct val="121000"/>
              </a:lnSpc>
              <a:spcBef>
                <a:spcPts val="300"/>
              </a:spcBef>
              <a:spcAft>
                <a:spcPts val="300"/>
              </a:spcAft>
              <a:defRPr sz="1000"/>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0" y="1988387"/>
            <a:ext cx="3960813" cy="4248000"/>
          </a:xfrm>
        </p:spPr>
        <p:txBody>
          <a:bodyPr/>
          <a:lstStyle>
            <a:lvl1pPr marL="0" marR="0" indent="0" algn="l" defTabSz="914400" rtl="0" eaLnBrk="1" fontAlgn="base" latinLnBrk="0" hangingPunct="1">
              <a:lnSpc>
                <a:spcPct val="121000"/>
              </a:lnSpc>
              <a:spcBef>
                <a:spcPts val="300"/>
              </a:spcBef>
              <a:spcAft>
                <a:spcPts val="300"/>
              </a:spcAft>
              <a:buClr>
                <a:schemeClr val="tx2"/>
              </a:buClr>
              <a:buSzTx/>
              <a:buFontTx/>
              <a:buNone/>
              <a:tabLst/>
              <a:defRPr lang="en-US" sz="1000" dirty="0" smtClean="0">
                <a:solidFill>
                  <a:schemeClr val="accent1"/>
                </a:solidFill>
                <a:latin typeface="Arial" pitchFamily="34" charset="0"/>
                <a:ea typeface="+mn-ea"/>
                <a:cs typeface="+mn-cs"/>
              </a:defRPr>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44860" y="545355"/>
            <a:ext cx="3915292"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8" name="Slide Number Placeholder 7"/>
          <p:cNvSpPr>
            <a:spLocks noGrp="1" noChangeArrowheads="1"/>
          </p:cNvSpPr>
          <p:nvPr>
            <p:ph type="sldNum" sz="quarter" idx="4"/>
          </p:nvPr>
        </p:nvSpPr>
        <p:spPr bwMode="auto">
          <a:xfrm>
            <a:off x="509791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30512152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3_Two Content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4860" y="1988387"/>
            <a:ext cx="3959225" cy="4248000"/>
          </a:xfrm>
        </p:spPr>
        <p:txBody>
          <a:bodyPr/>
          <a:lstStyle>
            <a:lvl1pPr>
              <a:lnSpc>
                <a:spcPct val="121000"/>
              </a:lnSpc>
              <a:spcBef>
                <a:spcPts val="300"/>
              </a:spcBef>
              <a:spcAft>
                <a:spcPts val="300"/>
              </a:spcAft>
              <a:defRPr sz="1000"/>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0" y="1988387"/>
            <a:ext cx="3960813" cy="4248000"/>
          </a:xfrm>
        </p:spPr>
        <p:txBody>
          <a:bodyPr/>
          <a:lstStyle>
            <a:lvl1pPr marL="0" marR="0" indent="0" algn="l" defTabSz="914400" rtl="0" eaLnBrk="1" fontAlgn="base" latinLnBrk="0" hangingPunct="1">
              <a:lnSpc>
                <a:spcPct val="121000"/>
              </a:lnSpc>
              <a:spcBef>
                <a:spcPts val="300"/>
              </a:spcBef>
              <a:spcAft>
                <a:spcPts val="300"/>
              </a:spcAft>
              <a:buClr>
                <a:schemeClr val="tx2"/>
              </a:buClr>
              <a:buSzTx/>
              <a:buFontTx/>
              <a:buNone/>
              <a:tabLst/>
              <a:defRPr lang="en-US" sz="1000" dirty="0" smtClean="0">
                <a:solidFill>
                  <a:schemeClr val="accent1"/>
                </a:solidFill>
                <a:latin typeface="Arial" pitchFamily="34" charset="0"/>
                <a:ea typeface="+mn-ea"/>
                <a:cs typeface="+mn-cs"/>
              </a:defRPr>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44860" y="545355"/>
            <a:ext cx="3915292"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8" name="Slide Number Placeholder 7"/>
          <p:cNvSpPr>
            <a:spLocks noGrp="1" noChangeArrowheads="1"/>
          </p:cNvSpPr>
          <p:nvPr>
            <p:ph type="sldNum" sz="quarter" idx="4"/>
          </p:nvPr>
        </p:nvSpPr>
        <p:spPr bwMode="auto">
          <a:xfrm>
            <a:off x="509791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9" name="Picture 2"/>
          <p:cNvPicPr>
            <a:picLocks noChangeAspect="1" noChangeArrowheads="1"/>
          </p:cNvPicPr>
          <p:nvPr userDrawn="1"/>
        </p:nvPicPr>
        <p:blipFill>
          <a:blip r:embed="rId2" cstate="print"/>
          <a:srcRect/>
          <a:stretch>
            <a:fillRect/>
          </a:stretch>
        </p:blipFill>
        <p:spPr bwMode="auto">
          <a:xfrm flipH="1">
            <a:off x="6698259" y="0"/>
            <a:ext cx="2445741" cy="1404000"/>
          </a:xfrm>
          <a:prstGeom prst="rect">
            <a:avLst/>
          </a:prstGeom>
          <a:noFill/>
          <a:ln w="9525">
            <a:noFill/>
            <a:miter lim="800000"/>
            <a:headEnd/>
            <a:tailEnd/>
          </a:ln>
          <a:effectLst/>
        </p:spPr>
      </p:pic>
    </p:spTree>
    <p:extLst>
      <p:ext uri="{BB962C8B-B14F-4D97-AF65-F5344CB8AC3E}">
        <p14:creationId xmlns:p14="http://schemas.microsoft.com/office/powerpoint/2010/main" val="97870369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Two Content White">
    <p:spTree>
      <p:nvGrpSpPr>
        <p:cNvPr id="1" name=""/>
        <p:cNvGrpSpPr/>
        <p:nvPr/>
      </p:nvGrpSpPr>
      <p:grpSpPr>
        <a:xfrm>
          <a:off x="0" y="0"/>
          <a:ext cx="0" cy="0"/>
          <a:chOff x="0" y="0"/>
          <a:chExt cx="0" cy="0"/>
        </a:xfrm>
      </p:grpSpPr>
      <p:pic>
        <p:nvPicPr>
          <p:cNvPr id="7" name="Picture 2"/>
          <p:cNvPicPr>
            <a:picLocks noChangeArrowheads="1"/>
          </p:cNvPicPr>
          <p:nvPr userDrawn="1"/>
        </p:nvPicPr>
        <p:blipFill>
          <a:blip r:embed="rId2" cstate="print">
            <a:duotone>
              <a:prstClr val="black"/>
              <a:schemeClr val="tx2">
                <a:tint val="45000"/>
                <a:satMod val="400000"/>
              </a:schemeClr>
            </a:duotone>
          </a:blip>
          <a:srcRect/>
          <a:stretch>
            <a:fillRect/>
          </a:stretch>
        </p:blipFill>
        <p:spPr bwMode="auto">
          <a:xfrm>
            <a:off x="3744000" y="0"/>
            <a:ext cx="5400000" cy="1260000"/>
          </a:xfrm>
          <a:prstGeom prst="rect">
            <a:avLst/>
          </a:prstGeom>
          <a:noFill/>
          <a:ln w="9525">
            <a:noFill/>
            <a:miter lim="800000"/>
            <a:headEnd/>
            <a:tailEnd/>
          </a:ln>
          <a:effectLst/>
        </p:spPr>
      </p:pic>
      <p:sp>
        <p:nvSpPr>
          <p:cNvPr id="3" name="Content Placeholder 2"/>
          <p:cNvSpPr>
            <a:spLocks noGrp="1"/>
          </p:cNvSpPr>
          <p:nvPr>
            <p:ph sz="half" idx="1"/>
          </p:nvPr>
        </p:nvSpPr>
        <p:spPr>
          <a:xfrm>
            <a:off x="444860" y="1988387"/>
            <a:ext cx="3959225" cy="4248000"/>
          </a:xfrm>
        </p:spPr>
        <p:txBody>
          <a:bodyPr/>
          <a:lstStyle>
            <a:lvl1pPr>
              <a:lnSpc>
                <a:spcPct val="121000"/>
              </a:lnSpc>
              <a:spcBef>
                <a:spcPts val="300"/>
              </a:spcBef>
              <a:spcAft>
                <a:spcPts val="300"/>
              </a:spcAft>
              <a:defRPr sz="1000"/>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0" y="1988387"/>
            <a:ext cx="3960813" cy="4248000"/>
          </a:xfrm>
        </p:spPr>
        <p:txBody>
          <a:bodyPr/>
          <a:lstStyle>
            <a:lvl1pPr marL="0" marR="0" indent="0" algn="l" defTabSz="914400" rtl="0" eaLnBrk="1" fontAlgn="base" latinLnBrk="0" hangingPunct="1">
              <a:lnSpc>
                <a:spcPct val="121000"/>
              </a:lnSpc>
              <a:spcBef>
                <a:spcPts val="300"/>
              </a:spcBef>
              <a:spcAft>
                <a:spcPts val="300"/>
              </a:spcAft>
              <a:buClr>
                <a:schemeClr val="tx2"/>
              </a:buClr>
              <a:buSzTx/>
              <a:buFontTx/>
              <a:buNone/>
              <a:tabLst/>
              <a:defRPr lang="en-US" sz="1000" dirty="0" smtClean="0">
                <a:solidFill>
                  <a:schemeClr val="accent1"/>
                </a:solidFill>
                <a:latin typeface="Arial" pitchFamily="34" charset="0"/>
                <a:ea typeface="+mn-ea"/>
                <a:cs typeface="+mn-cs"/>
              </a:defRPr>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44860" y="545355"/>
            <a:ext cx="3915292"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8" name="Slide Number Placeholder 7"/>
          <p:cNvSpPr>
            <a:spLocks noGrp="1" noChangeArrowheads="1"/>
          </p:cNvSpPr>
          <p:nvPr>
            <p:ph type="sldNum" sz="quarter" idx="4"/>
          </p:nvPr>
        </p:nvSpPr>
        <p:spPr bwMode="auto">
          <a:xfrm>
            <a:off x="509791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1473515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5_Two Content White">
    <p:spTree>
      <p:nvGrpSpPr>
        <p:cNvPr id="1" name=""/>
        <p:cNvGrpSpPr/>
        <p:nvPr/>
      </p:nvGrpSpPr>
      <p:grpSpPr>
        <a:xfrm>
          <a:off x="0" y="0"/>
          <a:ext cx="0" cy="0"/>
          <a:chOff x="0" y="0"/>
          <a:chExt cx="0" cy="0"/>
        </a:xfrm>
      </p:grpSpPr>
      <p:pic>
        <p:nvPicPr>
          <p:cNvPr id="9" name="Picture 2"/>
          <p:cNvPicPr>
            <a:picLocks noChangeArrowheads="1"/>
          </p:cNvPicPr>
          <p:nvPr userDrawn="1"/>
        </p:nvPicPr>
        <p:blipFill>
          <a:blip r:embed="rId2" cstate="print"/>
          <a:srcRect/>
          <a:stretch>
            <a:fillRect/>
          </a:stretch>
        </p:blipFill>
        <p:spPr bwMode="auto">
          <a:xfrm>
            <a:off x="3744000" y="0"/>
            <a:ext cx="5400000" cy="1260000"/>
          </a:xfrm>
          <a:prstGeom prst="rect">
            <a:avLst/>
          </a:prstGeom>
          <a:noFill/>
          <a:ln w="9525">
            <a:noFill/>
            <a:miter lim="800000"/>
            <a:headEnd/>
            <a:tailEnd/>
          </a:ln>
          <a:effectLst/>
        </p:spPr>
      </p:pic>
      <p:sp>
        <p:nvSpPr>
          <p:cNvPr id="3" name="Content Placeholder 2"/>
          <p:cNvSpPr>
            <a:spLocks noGrp="1"/>
          </p:cNvSpPr>
          <p:nvPr>
            <p:ph sz="half" idx="1"/>
          </p:nvPr>
        </p:nvSpPr>
        <p:spPr>
          <a:xfrm>
            <a:off x="444860" y="1988387"/>
            <a:ext cx="3959225" cy="4248000"/>
          </a:xfrm>
        </p:spPr>
        <p:txBody>
          <a:bodyPr/>
          <a:lstStyle>
            <a:lvl1pPr>
              <a:lnSpc>
                <a:spcPct val="121000"/>
              </a:lnSpc>
              <a:spcBef>
                <a:spcPts val="300"/>
              </a:spcBef>
              <a:spcAft>
                <a:spcPts val="300"/>
              </a:spcAft>
              <a:defRPr sz="1000"/>
            </a:lvl1pPr>
            <a:lvl2pPr>
              <a:lnSpc>
                <a:spcPct val="121000"/>
              </a:lnSpc>
              <a:spcBef>
                <a:spcPts val="300"/>
              </a:spcBef>
              <a:spcAft>
                <a:spcPts val="300"/>
              </a:spcAft>
              <a:defRPr sz="1000"/>
            </a:lvl2pPr>
            <a:lvl3pPr>
              <a:lnSpc>
                <a:spcPct val="121000"/>
              </a:lnSpc>
              <a:spcBef>
                <a:spcPts val="300"/>
              </a:spcBef>
              <a:spcAft>
                <a:spcPts val="300"/>
              </a:spcAft>
              <a:defRPr sz="1000"/>
            </a:lvl3pPr>
            <a:lvl4pPr>
              <a:lnSpc>
                <a:spcPct val="121000"/>
              </a:lnSpc>
              <a:spcBef>
                <a:spcPts val="300"/>
              </a:spcBef>
              <a:spcAft>
                <a:spcPts val="300"/>
              </a:spcAft>
              <a:defRPr sz="1000"/>
            </a:lvl4pPr>
            <a:lvl5pPr>
              <a:lnSpc>
                <a:spcPct val="121000"/>
              </a:lnSpc>
              <a:spcBef>
                <a:spcPts val="300"/>
              </a:spcBef>
              <a:spcAft>
                <a:spcPts val="300"/>
              </a:spcAft>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0" y="1988387"/>
            <a:ext cx="3960813" cy="4248000"/>
          </a:xfrm>
        </p:spPr>
        <p:txBody>
          <a:bodyPr/>
          <a:lstStyle>
            <a:lvl1pPr marL="0" marR="0" indent="0" algn="l" defTabSz="914400" rtl="0" eaLnBrk="1" fontAlgn="base" latinLnBrk="0" hangingPunct="1">
              <a:lnSpc>
                <a:spcPct val="121000"/>
              </a:lnSpc>
              <a:spcBef>
                <a:spcPts val="300"/>
              </a:spcBef>
              <a:spcAft>
                <a:spcPts val="300"/>
              </a:spcAft>
              <a:buClr>
                <a:schemeClr val="tx2"/>
              </a:buClr>
              <a:buSzTx/>
              <a:buFontTx/>
              <a:buNone/>
              <a:tabLst/>
              <a:defRPr lang="en-US" sz="1000" dirty="0" smtClean="0">
                <a:solidFill>
                  <a:schemeClr val="accent1"/>
                </a:solidFill>
                <a:latin typeface="Arial" pitchFamily="34" charset="0"/>
                <a:ea typeface="+mn-ea"/>
                <a:cs typeface="+mn-cs"/>
              </a:defRPr>
            </a:lvl1pPr>
            <a:lvl2pPr>
              <a:lnSpc>
                <a:spcPct val="121000"/>
              </a:lnSpc>
              <a:spcBef>
                <a:spcPts val="300"/>
              </a:spcBef>
              <a:spcAft>
                <a:spcPts val="300"/>
              </a:spcAft>
              <a:defRPr sz="1000"/>
            </a:lvl2pPr>
            <a:lvl3pPr>
              <a:lnSpc>
                <a:spcPct val="121000"/>
              </a:lnSpc>
              <a:spcBef>
                <a:spcPts val="300"/>
              </a:spcBef>
              <a:spcAft>
                <a:spcPts val="300"/>
              </a:spcAft>
              <a:defRPr sz="1000"/>
            </a:lvl3pPr>
            <a:lvl4pPr>
              <a:lnSpc>
                <a:spcPct val="121000"/>
              </a:lnSpc>
              <a:spcBef>
                <a:spcPts val="300"/>
              </a:spcBef>
              <a:spcAft>
                <a:spcPts val="300"/>
              </a:spcAft>
              <a:defRPr sz="1000"/>
            </a:lvl4pPr>
            <a:lvl5pPr>
              <a:lnSpc>
                <a:spcPct val="121000"/>
              </a:lnSpc>
              <a:spcBef>
                <a:spcPts val="300"/>
              </a:spcBef>
              <a:spcAft>
                <a:spcPts val="300"/>
              </a:spcAft>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44860" y="545355"/>
            <a:ext cx="3915292"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7" name="Slide Number Placeholder 6"/>
          <p:cNvSpPr>
            <a:spLocks noGrp="1" noChangeArrowheads="1"/>
          </p:cNvSpPr>
          <p:nvPr>
            <p:ph type="sldNum" sz="quarter" idx="4"/>
          </p:nvPr>
        </p:nvSpPr>
        <p:spPr bwMode="auto">
          <a:xfrm>
            <a:off x="509791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37405325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6_Two Content White">
    <p:spTree>
      <p:nvGrpSpPr>
        <p:cNvPr id="1" name=""/>
        <p:cNvGrpSpPr/>
        <p:nvPr/>
      </p:nvGrpSpPr>
      <p:grpSpPr>
        <a:xfrm>
          <a:off x="0" y="0"/>
          <a:ext cx="0" cy="0"/>
          <a:chOff x="0" y="0"/>
          <a:chExt cx="0" cy="0"/>
        </a:xfrm>
      </p:grpSpPr>
      <p:sp>
        <p:nvSpPr>
          <p:cNvPr id="10" name="Picture Placeholder 6"/>
          <p:cNvSpPr>
            <a:spLocks noGrp="1"/>
          </p:cNvSpPr>
          <p:nvPr>
            <p:ph type="pic" sz="quarter" idx="11"/>
          </p:nvPr>
        </p:nvSpPr>
        <p:spPr>
          <a:xfrm>
            <a:off x="3739896" y="0"/>
            <a:ext cx="5404104" cy="1261872"/>
          </a:xfrm>
          <a:ln>
            <a:noFill/>
          </a:ln>
        </p:spPr>
        <p:txBody>
          <a:bodyPr/>
          <a:lstStyle/>
          <a:p>
            <a:r>
              <a:rPr lang="en-US"/>
              <a:t>Click icon to add picture</a:t>
            </a:r>
            <a:endParaRPr lang="en-GB" dirty="0"/>
          </a:p>
        </p:txBody>
      </p:sp>
      <p:sp>
        <p:nvSpPr>
          <p:cNvPr id="3" name="Content Placeholder 2"/>
          <p:cNvSpPr>
            <a:spLocks noGrp="1"/>
          </p:cNvSpPr>
          <p:nvPr>
            <p:ph sz="half" idx="1"/>
          </p:nvPr>
        </p:nvSpPr>
        <p:spPr>
          <a:xfrm>
            <a:off x="444860" y="1988387"/>
            <a:ext cx="3959225" cy="4248000"/>
          </a:xfrm>
        </p:spPr>
        <p:txBody>
          <a:bodyPr/>
          <a:lstStyle>
            <a:lvl1pPr>
              <a:lnSpc>
                <a:spcPct val="121000"/>
              </a:lnSpc>
              <a:spcBef>
                <a:spcPts val="300"/>
              </a:spcBef>
              <a:spcAft>
                <a:spcPts val="300"/>
              </a:spcAft>
              <a:defRPr sz="1000"/>
            </a:lvl1pPr>
            <a:lvl2pPr>
              <a:lnSpc>
                <a:spcPct val="121000"/>
              </a:lnSpc>
              <a:spcBef>
                <a:spcPts val="300"/>
              </a:spcBef>
              <a:spcAft>
                <a:spcPts val="300"/>
              </a:spcAft>
              <a:defRPr sz="1000"/>
            </a:lvl2pPr>
            <a:lvl3pPr>
              <a:lnSpc>
                <a:spcPct val="121000"/>
              </a:lnSpc>
              <a:spcBef>
                <a:spcPts val="300"/>
              </a:spcBef>
              <a:spcAft>
                <a:spcPts val="300"/>
              </a:spcAft>
              <a:defRPr sz="1000"/>
            </a:lvl3pPr>
            <a:lvl4pPr>
              <a:lnSpc>
                <a:spcPct val="121000"/>
              </a:lnSpc>
              <a:spcBef>
                <a:spcPts val="300"/>
              </a:spcBef>
              <a:spcAft>
                <a:spcPts val="300"/>
              </a:spcAft>
              <a:defRPr sz="1000"/>
            </a:lvl4pPr>
            <a:lvl5pPr>
              <a:lnSpc>
                <a:spcPct val="121000"/>
              </a:lnSpc>
              <a:spcBef>
                <a:spcPts val="300"/>
              </a:spcBef>
              <a:spcAft>
                <a:spcPts val="300"/>
              </a:spcAft>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0" y="1988387"/>
            <a:ext cx="3960813" cy="4248000"/>
          </a:xfrm>
        </p:spPr>
        <p:txBody>
          <a:bodyPr/>
          <a:lstStyle>
            <a:lvl1pPr marL="0" marR="0" indent="0" algn="l" defTabSz="914400" rtl="0" eaLnBrk="1" fontAlgn="base" latinLnBrk="0" hangingPunct="1">
              <a:lnSpc>
                <a:spcPct val="121000"/>
              </a:lnSpc>
              <a:spcBef>
                <a:spcPts val="300"/>
              </a:spcBef>
              <a:spcAft>
                <a:spcPts val="300"/>
              </a:spcAft>
              <a:buClr>
                <a:schemeClr val="tx2"/>
              </a:buClr>
              <a:buSzTx/>
              <a:buFontTx/>
              <a:buNone/>
              <a:tabLst/>
              <a:defRPr lang="en-US" sz="1000" dirty="0" smtClean="0">
                <a:solidFill>
                  <a:schemeClr val="accent1"/>
                </a:solidFill>
                <a:latin typeface="Arial" pitchFamily="34" charset="0"/>
                <a:ea typeface="+mn-ea"/>
                <a:cs typeface="+mn-cs"/>
              </a:defRPr>
            </a:lvl1pPr>
            <a:lvl2pPr>
              <a:lnSpc>
                <a:spcPct val="121000"/>
              </a:lnSpc>
              <a:spcBef>
                <a:spcPts val="300"/>
              </a:spcBef>
              <a:spcAft>
                <a:spcPts val="300"/>
              </a:spcAft>
              <a:defRPr sz="1000"/>
            </a:lvl2pPr>
            <a:lvl3pPr>
              <a:lnSpc>
                <a:spcPct val="121000"/>
              </a:lnSpc>
              <a:spcBef>
                <a:spcPts val="300"/>
              </a:spcBef>
              <a:spcAft>
                <a:spcPts val="300"/>
              </a:spcAft>
              <a:defRPr sz="1000"/>
            </a:lvl3pPr>
            <a:lvl4pPr>
              <a:lnSpc>
                <a:spcPct val="121000"/>
              </a:lnSpc>
              <a:spcBef>
                <a:spcPts val="300"/>
              </a:spcBef>
              <a:spcAft>
                <a:spcPts val="300"/>
              </a:spcAft>
              <a:defRPr sz="1000"/>
            </a:lvl4pPr>
            <a:lvl5pPr>
              <a:lnSpc>
                <a:spcPct val="121000"/>
              </a:lnSpc>
              <a:spcBef>
                <a:spcPts val="300"/>
              </a:spcBef>
              <a:spcAft>
                <a:spcPts val="300"/>
              </a:spcAft>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44860" y="545355"/>
            <a:ext cx="3915292"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7" name="Slide Number Placeholder 6"/>
          <p:cNvSpPr>
            <a:spLocks noGrp="1" noChangeArrowheads="1"/>
          </p:cNvSpPr>
          <p:nvPr>
            <p:ph type="sldNum" sz="quarter" idx="4"/>
          </p:nvPr>
        </p:nvSpPr>
        <p:spPr bwMode="auto">
          <a:xfrm>
            <a:off x="509791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39925560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xOverObj" preserve="1">
  <p:cSld name="Title and Text over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31800" y="547688"/>
            <a:ext cx="8072438"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1800" y="1990725"/>
            <a:ext cx="8072438" cy="1980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31800" y="4149725"/>
            <a:ext cx="8072438" cy="1980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6"/>
          <p:cNvSpPr>
            <a:spLocks noGrp="1" noChangeArrowheads="1"/>
          </p:cNvSpPr>
          <p:nvPr>
            <p:ph type="sldNum" sz="quarter" idx="4"/>
          </p:nvPr>
        </p:nvSpPr>
        <p:spPr bwMode="auto">
          <a:xfrm>
            <a:off x="490423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10281406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6301" y="538163"/>
            <a:ext cx="8388000" cy="720000"/>
          </a:xfrm>
        </p:spPr>
        <p:txBody>
          <a:bodyPr/>
          <a:lstStyle>
            <a:lvl1pPr>
              <a:lnSpc>
                <a:spcPct val="121000"/>
              </a:lnSpc>
              <a:defRPr/>
            </a:lvl1pPr>
          </a:lstStyle>
          <a:p>
            <a:r>
              <a:rPr lang="en-US" dirty="0"/>
              <a:t>Sample team members profile</a:t>
            </a:r>
          </a:p>
        </p:txBody>
      </p:sp>
      <p:sp>
        <p:nvSpPr>
          <p:cNvPr id="7" name="Picture Placeholder 6"/>
          <p:cNvSpPr>
            <a:spLocks noGrp="1"/>
          </p:cNvSpPr>
          <p:nvPr>
            <p:ph type="pic" sz="quarter" idx="16"/>
          </p:nvPr>
        </p:nvSpPr>
        <p:spPr>
          <a:xfrm>
            <a:off x="446301" y="1981303"/>
            <a:ext cx="1080000" cy="1080000"/>
          </a:xfrm>
        </p:spPr>
        <p:txBody>
          <a:bodyPr/>
          <a:lstStyle/>
          <a:p>
            <a:r>
              <a:rPr lang="en-US"/>
              <a:t>Click icon to add picture</a:t>
            </a:r>
            <a:endParaRPr lang="en-GB" dirty="0"/>
          </a:p>
        </p:txBody>
      </p:sp>
      <p:sp>
        <p:nvSpPr>
          <p:cNvPr id="9" name="Text Placeholder 10"/>
          <p:cNvSpPr>
            <a:spLocks noGrp="1"/>
          </p:cNvSpPr>
          <p:nvPr>
            <p:ph type="body" sz="quarter" idx="12" hasCustomPrompt="1"/>
          </p:nvPr>
        </p:nvSpPr>
        <p:spPr>
          <a:xfrm>
            <a:off x="1685259" y="1981303"/>
            <a:ext cx="7200000" cy="692344"/>
          </a:xfrm>
          <a:ln>
            <a:noFill/>
          </a:ln>
        </p:spPr>
        <p:txBody>
          <a:bodyPr lIns="0" tIns="0" rIns="0" bIns="0"/>
          <a:lstStyle>
            <a:lvl1pPr marL="0" indent="0" algn="just">
              <a:spcBef>
                <a:spcPts val="300"/>
              </a:spcBef>
              <a:spcAft>
                <a:spcPts val="30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indent="-85725" algn="just">
              <a:spcBef>
                <a:spcPts val="300"/>
              </a:spcBef>
              <a:spcAft>
                <a:spcPts val="300"/>
              </a:spcAft>
              <a:buFont typeface="Arial" pitchFamily="34" charset="0"/>
              <a:buNone/>
              <a:defRPr>
                <a:solidFill>
                  <a:schemeClr val="tx1"/>
                </a:solidFill>
              </a:defRPr>
            </a:lvl5pPr>
          </a:lstStyle>
          <a:p>
            <a:pPr lvl="0"/>
            <a:r>
              <a:rPr lang="en-US" dirty="0"/>
              <a:t>Name Surname  </a:t>
            </a:r>
          </a:p>
          <a:p>
            <a:pPr lvl="4"/>
            <a:r>
              <a:rPr lang="en-US" dirty="0"/>
              <a:t>Body text </a:t>
            </a:r>
          </a:p>
        </p:txBody>
      </p:sp>
      <p:sp>
        <p:nvSpPr>
          <p:cNvPr id="12" name="Picture Placeholder 6"/>
          <p:cNvSpPr>
            <a:spLocks noGrp="1"/>
          </p:cNvSpPr>
          <p:nvPr>
            <p:ph type="pic" sz="quarter" idx="17"/>
          </p:nvPr>
        </p:nvSpPr>
        <p:spPr>
          <a:xfrm>
            <a:off x="446301" y="3420904"/>
            <a:ext cx="1080000" cy="1080000"/>
          </a:xfrm>
        </p:spPr>
        <p:txBody>
          <a:bodyPr/>
          <a:lstStyle/>
          <a:p>
            <a:r>
              <a:rPr lang="en-US"/>
              <a:t>Click icon to add picture</a:t>
            </a:r>
            <a:endParaRPr lang="en-GB" dirty="0"/>
          </a:p>
        </p:txBody>
      </p:sp>
      <p:sp>
        <p:nvSpPr>
          <p:cNvPr id="13" name="Text Placeholder 10"/>
          <p:cNvSpPr>
            <a:spLocks noGrp="1"/>
          </p:cNvSpPr>
          <p:nvPr>
            <p:ph type="body" sz="quarter" idx="18" hasCustomPrompt="1"/>
          </p:nvPr>
        </p:nvSpPr>
        <p:spPr>
          <a:xfrm>
            <a:off x="1685259" y="3420904"/>
            <a:ext cx="7200000" cy="692344"/>
          </a:xfrm>
          <a:ln>
            <a:noFill/>
          </a:ln>
        </p:spPr>
        <p:txBody>
          <a:bodyPr lIns="0" tIns="0" rIns="0" bIns="0"/>
          <a:lstStyle>
            <a:lvl1pPr marL="0" indent="0" algn="just">
              <a:spcBef>
                <a:spcPts val="300"/>
              </a:spcBef>
              <a:spcAft>
                <a:spcPts val="30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indent="-85725" algn="just">
              <a:spcBef>
                <a:spcPts val="300"/>
              </a:spcBef>
              <a:spcAft>
                <a:spcPts val="300"/>
              </a:spcAft>
              <a:buFont typeface="Arial" pitchFamily="34" charset="0"/>
              <a:buNone/>
              <a:defRPr>
                <a:solidFill>
                  <a:schemeClr val="tx1"/>
                </a:solidFill>
              </a:defRPr>
            </a:lvl5pPr>
          </a:lstStyle>
          <a:p>
            <a:pPr lvl="0"/>
            <a:r>
              <a:rPr lang="en-US" dirty="0"/>
              <a:t>Name Surname  </a:t>
            </a:r>
          </a:p>
          <a:p>
            <a:pPr lvl="4"/>
            <a:r>
              <a:rPr lang="en-US" dirty="0"/>
              <a:t>Body text </a:t>
            </a:r>
          </a:p>
        </p:txBody>
      </p:sp>
      <p:sp>
        <p:nvSpPr>
          <p:cNvPr id="15" name="Picture Placeholder 6"/>
          <p:cNvSpPr>
            <a:spLocks noGrp="1"/>
          </p:cNvSpPr>
          <p:nvPr>
            <p:ph type="pic" sz="quarter" idx="19"/>
          </p:nvPr>
        </p:nvSpPr>
        <p:spPr>
          <a:xfrm>
            <a:off x="446301" y="4862714"/>
            <a:ext cx="1080000" cy="1080000"/>
          </a:xfrm>
        </p:spPr>
        <p:txBody>
          <a:bodyPr/>
          <a:lstStyle/>
          <a:p>
            <a:r>
              <a:rPr lang="en-US"/>
              <a:t>Click icon to add picture</a:t>
            </a:r>
            <a:endParaRPr lang="en-GB" dirty="0"/>
          </a:p>
        </p:txBody>
      </p:sp>
      <p:sp>
        <p:nvSpPr>
          <p:cNvPr id="16" name="Text Placeholder 10"/>
          <p:cNvSpPr>
            <a:spLocks noGrp="1"/>
          </p:cNvSpPr>
          <p:nvPr>
            <p:ph type="body" sz="quarter" idx="20" hasCustomPrompt="1"/>
          </p:nvPr>
        </p:nvSpPr>
        <p:spPr>
          <a:xfrm>
            <a:off x="1685259" y="4862714"/>
            <a:ext cx="7200000" cy="692344"/>
          </a:xfrm>
          <a:ln>
            <a:noFill/>
          </a:ln>
        </p:spPr>
        <p:txBody>
          <a:bodyPr lIns="0" tIns="0" rIns="0" bIns="0"/>
          <a:lstStyle>
            <a:lvl1pPr marL="0" indent="0" algn="just">
              <a:spcBef>
                <a:spcPts val="300"/>
              </a:spcBef>
              <a:spcAft>
                <a:spcPts val="30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indent="-85725" algn="just">
              <a:spcBef>
                <a:spcPts val="300"/>
              </a:spcBef>
              <a:spcAft>
                <a:spcPts val="300"/>
              </a:spcAft>
              <a:buFont typeface="Arial" pitchFamily="34" charset="0"/>
              <a:buNone/>
              <a:defRPr>
                <a:solidFill>
                  <a:schemeClr val="tx1"/>
                </a:solidFill>
              </a:defRPr>
            </a:lvl5pPr>
          </a:lstStyle>
          <a:p>
            <a:pPr lvl="0"/>
            <a:r>
              <a:rPr lang="en-US" dirty="0"/>
              <a:t>Name Surname  </a:t>
            </a:r>
          </a:p>
          <a:p>
            <a:pPr lvl="4"/>
            <a:r>
              <a:rPr lang="en-US" dirty="0"/>
              <a:t>Body text </a:t>
            </a:r>
          </a:p>
        </p:txBody>
      </p:sp>
      <p:sp>
        <p:nvSpPr>
          <p:cNvPr id="21" name="Text Placeholder 10"/>
          <p:cNvSpPr>
            <a:spLocks noGrp="1"/>
          </p:cNvSpPr>
          <p:nvPr>
            <p:ph type="body" sz="quarter" idx="21" hasCustomPrompt="1"/>
          </p:nvPr>
        </p:nvSpPr>
        <p:spPr>
          <a:xfrm>
            <a:off x="1685259" y="2799139"/>
            <a:ext cx="2340000" cy="353635"/>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p>
          <a:p>
            <a:pPr lvl="4"/>
            <a:r>
              <a:rPr lang="en-GB" dirty="0"/>
              <a:t>E:</a:t>
            </a:r>
            <a:endParaRPr lang="en-US" dirty="0"/>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17" name="Slide Number Placeholder 6"/>
          <p:cNvSpPr>
            <a:spLocks noGrp="1" noChangeArrowheads="1"/>
          </p:cNvSpPr>
          <p:nvPr>
            <p:ph type="sldNum" sz="quarter" idx="4"/>
          </p:nvPr>
        </p:nvSpPr>
        <p:spPr bwMode="auto">
          <a:xfrm>
            <a:off x="5286825" y="6310313"/>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
        <p:nvSpPr>
          <p:cNvPr id="22" name="Text Placeholder 10"/>
          <p:cNvSpPr>
            <a:spLocks noGrp="1"/>
          </p:cNvSpPr>
          <p:nvPr>
            <p:ph type="body" sz="quarter" idx="22" hasCustomPrompt="1"/>
          </p:nvPr>
        </p:nvSpPr>
        <p:spPr>
          <a:xfrm>
            <a:off x="1685259" y="4180264"/>
            <a:ext cx="2340000" cy="353635"/>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p>
          <a:p>
            <a:pPr lvl="4"/>
            <a:r>
              <a:rPr lang="en-GB" dirty="0"/>
              <a:t>E:</a:t>
            </a:r>
            <a:endParaRPr lang="en-US" dirty="0"/>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23" name="Text Placeholder 10"/>
          <p:cNvSpPr>
            <a:spLocks noGrp="1"/>
          </p:cNvSpPr>
          <p:nvPr>
            <p:ph type="body" sz="quarter" idx="23" hasCustomPrompt="1"/>
          </p:nvPr>
        </p:nvSpPr>
        <p:spPr>
          <a:xfrm>
            <a:off x="1685259" y="5694739"/>
            <a:ext cx="2340000" cy="353635"/>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p>
          <a:p>
            <a:pPr lvl="4"/>
            <a:r>
              <a:rPr lang="en-GB" dirty="0"/>
              <a:t>E:</a:t>
            </a:r>
            <a:endParaRPr lang="en-US" dirty="0"/>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Tree>
    <p:extLst>
      <p:ext uri="{BB962C8B-B14F-4D97-AF65-F5344CB8AC3E}">
        <p14:creationId xmlns:p14="http://schemas.microsoft.com/office/powerpoint/2010/main" val="35731252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3_Two Pers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009" y="559338"/>
            <a:ext cx="8165852" cy="446917"/>
          </a:xfrm>
        </p:spPr>
        <p:txBody>
          <a:bodyPr wrap="square" lIns="0" tIns="0" rIns="0" bIns="0">
            <a:spAutoFit/>
          </a:bodyPr>
          <a:lstStyle>
            <a:lvl1pPr marL="0" marR="0" indent="0" algn="l" defTabSz="914400" rtl="0" eaLnBrk="1" fontAlgn="base" latinLnBrk="0" hangingPunct="1">
              <a:lnSpc>
                <a:spcPct val="121000"/>
              </a:lnSpc>
              <a:spcBef>
                <a:spcPct val="0"/>
              </a:spcBef>
              <a:spcAft>
                <a:spcPct val="0"/>
              </a:spcAft>
              <a:buClrTx/>
              <a:buSzTx/>
              <a:buFontTx/>
              <a:buNone/>
              <a:tabLst/>
              <a:defRPr lang="en-GB" sz="2400" smtClean="0">
                <a:latin typeface="Arial" pitchFamily="34" charset="0"/>
              </a:defRPr>
            </a:lvl1pPr>
          </a:lstStyle>
          <a:p>
            <a:r>
              <a:rPr lang="en-US" dirty="0"/>
              <a:t>Sample team contacts</a:t>
            </a:r>
          </a:p>
        </p:txBody>
      </p:sp>
      <p:sp>
        <p:nvSpPr>
          <p:cNvPr id="7" name="Picture Placeholder 6"/>
          <p:cNvSpPr>
            <a:spLocks noGrp="1"/>
          </p:cNvSpPr>
          <p:nvPr>
            <p:ph type="pic" sz="quarter" idx="10"/>
          </p:nvPr>
        </p:nvSpPr>
        <p:spPr>
          <a:xfrm>
            <a:off x="447009" y="1992313"/>
            <a:ext cx="900000" cy="900000"/>
          </a:xfrm>
        </p:spPr>
        <p:txBody>
          <a:bodyPr/>
          <a:lstStyle/>
          <a:p>
            <a:r>
              <a:rPr lang="en-US"/>
              <a:t>Click icon to add picture</a:t>
            </a:r>
            <a:endParaRPr lang="en-GB" dirty="0"/>
          </a:p>
        </p:txBody>
      </p:sp>
      <p:sp>
        <p:nvSpPr>
          <p:cNvPr id="29" name="Slide Number Placeholder 6"/>
          <p:cNvSpPr>
            <a:spLocks noGrp="1" noChangeArrowheads="1"/>
          </p:cNvSpPr>
          <p:nvPr>
            <p:ph type="sldNum" sz="quarter" idx="4"/>
          </p:nvPr>
        </p:nvSpPr>
        <p:spPr bwMode="auto">
          <a:xfrm>
            <a:off x="4924875" y="630078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
        <p:nvSpPr>
          <p:cNvPr id="53" name="Text Placeholder 10"/>
          <p:cNvSpPr>
            <a:spLocks noGrp="1"/>
          </p:cNvSpPr>
          <p:nvPr>
            <p:ph type="body" sz="quarter" idx="54" hasCustomPrompt="1"/>
          </p:nvPr>
        </p:nvSpPr>
        <p:spPr>
          <a:xfrm>
            <a:off x="1437609" y="1992313"/>
            <a:ext cx="1800000" cy="252000"/>
          </a:xfrm>
          <a:ln>
            <a:noFill/>
          </a:ln>
        </p:spPr>
        <p:txBody>
          <a:bodyPr lIns="0" tIns="0" rIns="0" bIns="0"/>
          <a:lstStyle>
            <a:lvl1pPr marL="0" indent="0">
              <a:spcBef>
                <a:spcPts val="0"/>
              </a:spcBef>
              <a:spcAft>
                <a:spcPts val="0"/>
              </a:spcAft>
              <a:buNone/>
              <a:defRPr lang="en-US" sz="1000" b="1" baseline="0" dirty="0" smtClean="0">
                <a:solidFill>
                  <a:srgbClr val="C75B12"/>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000" b="1">
                <a:solidFill>
                  <a:srgbClr val="4D4F53"/>
                </a:solidFill>
              </a:defRPr>
            </a:lvl3pPr>
            <a:lvl4pPr marL="0" indent="0">
              <a:spcBef>
                <a:spcPts val="0"/>
              </a:spcBef>
              <a:spcAft>
                <a:spcPts val="0"/>
              </a:spcAft>
              <a:buNone/>
              <a:defRPr sz="1000">
                <a:solidFill>
                  <a:srgbClr val="4D4F53"/>
                </a:solidFill>
              </a:defRPr>
            </a:lvl4pPr>
            <a:lvl5pPr marL="85725" indent="-85725">
              <a:spcBef>
                <a:spcPts val="0"/>
              </a:spcBef>
              <a:spcAft>
                <a:spcPts val="0"/>
              </a:spcAft>
              <a:buFont typeface="Arial" pitchFamily="34" charset="0"/>
              <a:buChar char="•"/>
              <a:defRPr sz="1000">
                <a:solidFill>
                  <a:schemeClr val="tx2"/>
                </a:solidFill>
              </a:defRPr>
            </a:lvl5pPr>
          </a:lstStyle>
          <a:p>
            <a:pPr lvl="0"/>
            <a:r>
              <a:rPr lang="en-US" dirty="0"/>
              <a:t>Name appears here</a:t>
            </a:r>
          </a:p>
        </p:txBody>
      </p:sp>
      <p:sp>
        <p:nvSpPr>
          <p:cNvPr id="54" name="Text Placeholder 10"/>
          <p:cNvSpPr>
            <a:spLocks noGrp="1"/>
          </p:cNvSpPr>
          <p:nvPr>
            <p:ph type="body" sz="quarter" idx="55" hasCustomPrompt="1"/>
          </p:nvPr>
        </p:nvSpPr>
        <p:spPr>
          <a:xfrm>
            <a:off x="1437609" y="2503865"/>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55" name="Text Placeholder 10"/>
          <p:cNvSpPr>
            <a:spLocks noGrp="1"/>
          </p:cNvSpPr>
          <p:nvPr>
            <p:ph type="body" sz="quarter" idx="56" hasCustomPrompt="1"/>
          </p:nvPr>
        </p:nvSpPr>
        <p:spPr>
          <a:xfrm>
            <a:off x="1437609" y="2703890"/>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56" name="Text Placeholder 10"/>
          <p:cNvSpPr>
            <a:spLocks noGrp="1"/>
          </p:cNvSpPr>
          <p:nvPr>
            <p:ph type="body" sz="quarter" idx="57" hasCustomPrompt="1"/>
          </p:nvPr>
        </p:nvSpPr>
        <p:spPr>
          <a:xfrm>
            <a:off x="1437609" y="2237165"/>
            <a:ext cx="1800000" cy="252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1" u="none" strike="noStrike" kern="0" cap="none" spc="0" normalizeH="0" baseline="0" noProof="0" smtClean="0">
                <a:ln>
                  <a:noFill/>
                </a:ln>
                <a:solidFill>
                  <a:srgbClr val="4D4F53"/>
                </a:solidFill>
                <a:effectLst/>
                <a:uLnTx/>
                <a:uFillTx/>
                <a:latin typeface="Arial" pitchFamily="34" charset="0"/>
              </a:defRPr>
            </a:lvl5pPr>
          </a:lstStyle>
          <a:p>
            <a:pPr marL="85725" marR="0" lvl="4"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44" name="Picture Placeholder 6"/>
          <p:cNvSpPr>
            <a:spLocks noGrp="1"/>
          </p:cNvSpPr>
          <p:nvPr>
            <p:ph type="pic" sz="quarter" idx="58"/>
          </p:nvPr>
        </p:nvSpPr>
        <p:spPr>
          <a:xfrm>
            <a:off x="3980784" y="1992313"/>
            <a:ext cx="900000" cy="900000"/>
          </a:xfrm>
        </p:spPr>
        <p:txBody>
          <a:bodyPr/>
          <a:lstStyle/>
          <a:p>
            <a:r>
              <a:rPr lang="en-US"/>
              <a:t>Click icon to add picture</a:t>
            </a:r>
            <a:endParaRPr lang="en-GB" dirty="0"/>
          </a:p>
        </p:txBody>
      </p:sp>
      <p:sp>
        <p:nvSpPr>
          <p:cNvPr id="45" name="Text Placeholder 10"/>
          <p:cNvSpPr>
            <a:spLocks noGrp="1"/>
          </p:cNvSpPr>
          <p:nvPr>
            <p:ph type="body" sz="quarter" idx="59" hasCustomPrompt="1"/>
          </p:nvPr>
        </p:nvSpPr>
        <p:spPr>
          <a:xfrm>
            <a:off x="4971384" y="1992313"/>
            <a:ext cx="1800000" cy="252000"/>
          </a:xfrm>
          <a:ln>
            <a:noFill/>
          </a:ln>
        </p:spPr>
        <p:txBody>
          <a:bodyPr lIns="0" tIns="0" rIns="0" bIns="0"/>
          <a:lstStyle>
            <a:lvl1pPr marL="0" indent="0">
              <a:spcBef>
                <a:spcPts val="0"/>
              </a:spcBef>
              <a:spcAft>
                <a:spcPts val="0"/>
              </a:spcAft>
              <a:buNone/>
              <a:defRPr lang="en-US" sz="1000" b="1" baseline="0" dirty="0" smtClean="0">
                <a:solidFill>
                  <a:srgbClr val="C75B12"/>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000" b="1">
                <a:solidFill>
                  <a:srgbClr val="4D4F53"/>
                </a:solidFill>
              </a:defRPr>
            </a:lvl3pPr>
            <a:lvl4pPr marL="0" indent="0">
              <a:spcBef>
                <a:spcPts val="0"/>
              </a:spcBef>
              <a:spcAft>
                <a:spcPts val="0"/>
              </a:spcAft>
              <a:buNone/>
              <a:defRPr sz="1000">
                <a:solidFill>
                  <a:srgbClr val="4D4F53"/>
                </a:solidFill>
              </a:defRPr>
            </a:lvl4pPr>
            <a:lvl5pPr marL="85725" indent="-85725">
              <a:spcBef>
                <a:spcPts val="0"/>
              </a:spcBef>
              <a:spcAft>
                <a:spcPts val="0"/>
              </a:spcAft>
              <a:buFont typeface="Arial" pitchFamily="34" charset="0"/>
              <a:buChar char="•"/>
              <a:defRPr sz="1000">
                <a:solidFill>
                  <a:schemeClr val="tx2"/>
                </a:solidFill>
              </a:defRPr>
            </a:lvl5pPr>
          </a:lstStyle>
          <a:p>
            <a:pPr lvl="0"/>
            <a:r>
              <a:rPr lang="en-US" dirty="0"/>
              <a:t>Name appears here</a:t>
            </a:r>
          </a:p>
        </p:txBody>
      </p:sp>
      <p:sp>
        <p:nvSpPr>
          <p:cNvPr id="46" name="Text Placeholder 10"/>
          <p:cNvSpPr>
            <a:spLocks noGrp="1"/>
          </p:cNvSpPr>
          <p:nvPr>
            <p:ph type="body" sz="quarter" idx="60" hasCustomPrompt="1"/>
          </p:nvPr>
        </p:nvSpPr>
        <p:spPr>
          <a:xfrm>
            <a:off x="4971384" y="2503865"/>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47" name="Text Placeholder 10"/>
          <p:cNvSpPr>
            <a:spLocks noGrp="1"/>
          </p:cNvSpPr>
          <p:nvPr>
            <p:ph type="body" sz="quarter" idx="61" hasCustomPrompt="1"/>
          </p:nvPr>
        </p:nvSpPr>
        <p:spPr>
          <a:xfrm>
            <a:off x="4971384" y="2703890"/>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48" name="Text Placeholder 10"/>
          <p:cNvSpPr>
            <a:spLocks noGrp="1"/>
          </p:cNvSpPr>
          <p:nvPr>
            <p:ph type="body" sz="quarter" idx="62" hasCustomPrompt="1"/>
          </p:nvPr>
        </p:nvSpPr>
        <p:spPr>
          <a:xfrm>
            <a:off x="4971384" y="2237165"/>
            <a:ext cx="1800000" cy="252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1" u="none" strike="noStrike" kern="0" cap="none" spc="0" normalizeH="0" baseline="0" noProof="0" smtClean="0">
                <a:ln>
                  <a:noFill/>
                </a:ln>
                <a:solidFill>
                  <a:srgbClr val="4D4F53"/>
                </a:solidFill>
                <a:effectLst/>
                <a:uLnTx/>
                <a:uFillTx/>
                <a:latin typeface="Arial" pitchFamily="34" charset="0"/>
              </a:defRPr>
            </a:lvl5pPr>
          </a:lstStyle>
          <a:p>
            <a:pPr marL="85725" marR="0" lvl="4"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49" name="Picture Placeholder 6"/>
          <p:cNvSpPr>
            <a:spLocks noGrp="1"/>
          </p:cNvSpPr>
          <p:nvPr>
            <p:ph type="pic" sz="quarter" idx="63"/>
          </p:nvPr>
        </p:nvSpPr>
        <p:spPr>
          <a:xfrm>
            <a:off x="447009" y="3402013"/>
            <a:ext cx="900000" cy="900000"/>
          </a:xfrm>
        </p:spPr>
        <p:txBody>
          <a:bodyPr/>
          <a:lstStyle/>
          <a:p>
            <a:r>
              <a:rPr lang="en-US"/>
              <a:t>Click icon to add picture</a:t>
            </a:r>
            <a:endParaRPr lang="en-GB" dirty="0"/>
          </a:p>
        </p:txBody>
      </p:sp>
      <p:sp>
        <p:nvSpPr>
          <p:cNvPr id="50" name="Text Placeholder 10"/>
          <p:cNvSpPr>
            <a:spLocks noGrp="1"/>
          </p:cNvSpPr>
          <p:nvPr>
            <p:ph type="body" sz="quarter" idx="64" hasCustomPrompt="1"/>
          </p:nvPr>
        </p:nvSpPr>
        <p:spPr>
          <a:xfrm>
            <a:off x="1437609" y="3402013"/>
            <a:ext cx="1800000" cy="252000"/>
          </a:xfrm>
          <a:ln>
            <a:noFill/>
          </a:ln>
        </p:spPr>
        <p:txBody>
          <a:bodyPr lIns="0" tIns="0" rIns="0" bIns="0"/>
          <a:lstStyle>
            <a:lvl1pPr marL="0" indent="0">
              <a:spcBef>
                <a:spcPts val="0"/>
              </a:spcBef>
              <a:spcAft>
                <a:spcPts val="0"/>
              </a:spcAft>
              <a:buNone/>
              <a:defRPr lang="en-US" sz="1000" b="1" baseline="0" dirty="0" smtClean="0">
                <a:solidFill>
                  <a:srgbClr val="C75B12"/>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000" b="1">
                <a:solidFill>
                  <a:srgbClr val="4D4F53"/>
                </a:solidFill>
              </a:defRPr>
            </a:lvl3pPr>
            <a:lvl4pPr marL="0" indent="0">
              <a:spcBef>
                <a:spcPts val="0"/>
              </a:spcBef>
              <a:spcAft>
                <a:spcPts val="0"/>
              </a:spcAft>
              <a:buNone/>
              <a:defRPr sz="1000">
                <a:solidFill>
                  <a:srgbClr val="4D4F53"/>
                </a:solidFill>
              </a:defRPr>
            </a:lvl4pPr>
            <a:lvl5pPr marL="85725" indent="-85725">
              <a:spcBef>
                <a:spcPts val="0"/>
              </a:spcBef>
              <a:spcAft>
                <a:spcPts val="0"/>
              </a:spcAft>
              <a:buFont typeface="Arial" pitchFamily="34" charset="0"/>
              <a:buChar char="•"/>
              <a:defRPr sz="1000">
                <a:solidFill>
                  <a:schemeClr val="tx2"/>
                </a:solidFill>
              </a:defRPr>
            </a:lvl5pPr>
          </a:lstStyle>
          <a:p>
            <a:pPr lvl="0"/>
            <a:r>
              <a:rPr lang="en-US" dirty="0"/>
              <a:t>Name appears here</a:t>
            </a:r>
          </a:p>
        </p:txBody>
      </p:sp>
      <p:sp>
        <p:nvSpPr>
          <p:cNvPr id="51" name="Text Placeholder 10"/>
          <p:cNvSpPr>
            <a:spLocks noGrp="1"/>
          </p:cNvSpPr>
          <p:nvPr>
            <p:ph type="body" sz="quarter" idx="65" hasCustomPrompt="1"/>
          </p:nvPr>
        </p:nvSpPr>
        <p:spPr>
          <a:xfrm>
            <a:off x="1437609" y="3913565"/>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69" name="Text Placeholder 10"/>
          <p:cNvSpPr>
            <a:spLocks noGrp="1"/>
          </p:cNvSpPr>
          <p:nvPr>
            <p:ph type="body" sz="quarter" idx="66" hasCustomPrompt="1"/>
          </p:nvPr>
        </p:nvSpPr>
        <p:spPr>
          <a:xfrm>
            <a:off x="1437609" y="4113590"/>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70" name="Text Placeholder 10"/>
          <p:cNvSpPr>
            <a:spLocks noGrp="1"/>
          </p:cNvSpPr>
          <p:nvPr>
            <p:ph type="body" sz="quarter" idx="67" hasCustomPrompt="1"/>
          </p:nvPr>
        </p:nvSpPr>
        <p:spPr>
          <a:xfrm>
            <a:off x="1437609" y="3646865"/>
            <a:ext cx="1800000" cy="252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1" u="none" strike="noStrike" kern="0" cap="none" spc="0" normalizeH="0" baseline="0" noProof="0" smtClean="0">
                <a:ln>
                  <a:noFill/>
                </a:ln>
                <a:solidFill>
                  <a:srgbClr val="4D4F53"/>
                </a:solidFill>
                <a:effectLst/>
                <a:uLnTx/>
                <a:uFillTx/>
                <a:latin typeface="Arial" pitchFamily="34" charset="0"/>
              </a:defRPr>
            </a:lvl5pPr>
          </a:lstStyle>
          <a:p>
            <a:pPr marL="85725" marR="0" lvl="4"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71" name="Picture Placeholder 6"/>
          <p:cNvSpPr>
            <a:spLocks noGrp="1"/>
          </p:cNvSpPr>
          <p:nvPr>
            <p:ph type="pic" sz="quarter" idx="68"/>
          </p:nvPr>
        </p:nvSpPr>
        <p:spPr>
          <a:xfrm>
            <a:off x="3980784" y="3411538"/>
            <a:ext cx="900000" cy="900000"/>
          </a:xfrm>
        </p:spPr>
        <p:txBody>
          <a:bodyPr/>
          <a:lstStyle/>
          <a:p>
            <a:r>
              <a:rPr lang="en-US"/>
              <a:t>Click icon to add picture</a:t>
            </a:r>
            <a:endParaRPr lang="en-GB" dirty="0"/>
          </a:p>
        </p:txBody>
      </p:sp>
      <p:sp>
        <p:nvSpPr>
          <p:cNvPr id="72" name="Text Placeholder 10"/>
          <p:cNvSpPr>
            <a:spLocks noGrp="1"/>
          </p:cNvSpPr>
          <p:nvPr>
            <p:ph type="body" sz="quarter" idx="69" hasCustomPrompt="1"/>
          </p:nvPr>
        </p:nvSpPr>
        <p:spPr>
          <a:xfrm>
            <a:off x="4971384" y="3411538"/>
            <a:ext cx="1800000" cy="252000"/>
          </a:xfrm>
          <a:ln>
            <a:noFill/>
          </a:ln>
        </p:spPr>
        <p:txBody>
          <a:bodyPr lIns="0" tIns="0" rIns="0" bIns="0"/>
          <a:lstStyle>
            <a:lvl1pPr marL="0" indent="0">
              <a:spcBef>
                <a:spcPts val="0"/>
              </a:spcBef>
              <a:spcAft>
                <a:spcPts val="0"/>
              </a:spcAft>
              <a:buNone/>
              <a:defRPr lang="en-US" sz="1000" b="1" baseline="0" dirty="0" smtClean="0">
                <a:solidFill>
                  <a:srgbClr val="C75B12"/>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000" b="1">
                <a:solidFill>
                  <a:srgbClr val="4D4F53"/>
                </a:solidFill>
              </a:defRPr>
            </a:lvl3pPr>
            <a:lvl4pPr marL="0" indent="0">
              <a:spcBef>
                <a:spcPts val="0"/>
              </a:spcBef>
              <a:spcAft>
                <a:spcPts val="0"/>
              </a:spcAft>
              <a:buNone/>
              <a:defRPr sz="1000">
                <a:solidFill>
                  <a:srgbClr val="4D4F53"/>
                </a:solidFill>
              </a:defRPr>
            </a:lvl4pPr>
            <a:lvl5pPr marL="85725" indent="-85725">
              <a:spcBef>
                <a:spcPts val="0"/>
              </a:spcBef>
              <a:spcAft>
                <a:spcPts val="0"/>
              </a:spcAft>
              <a:buFont typeface="Arial" pitchFamily="34" charset="0"/>
              <a:buChar char="•"/>
              <a:defRPr sz="1000">
                <a:solidFill>
                  <a:schemeClr val="tx2"/>
                </a:solidFill>
              </a:defRPr>
            </a:lvl5pPr>
          </a:lstStyle>
          <a:p>
            <a:pPr lvl="0"/>
            <a:r>
              <a:rPr lang="en-US" dirty="0"/>
              <a:t>Name appears here</a:t>
            </a:r>
          </a:p>
        </p:txBody>
      </p:sp>
      <p:sp>
        <p:nvSpPr>
          <p:cNvPr id="73" name="Text Placeholder 10"/>
          <p:cNvSpPr>
            <a:spLocks noGrp="1"/>
          </p:cNvSpPr>
          <p:nvPr>
            <p:ph type="body" sz="quarter" idx="70" hasCustomPrompt="1"/>
          </p:nvPr>
        </p:nvSpPr>
        <p:spPr>
          <a:xfrm>
            <a:off x="4971384" y="3923090"/>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74" name="Text Placeholder 10"/>
          <p:cNvSpPr>
            <a:spLocks noGrp="1"/>
          </p:cNvSpPr>
          <p:nvPr>
            <p:ph type="body" sz="quarter" idx="71" hasCustomPrompt="1"/>
          </p:nvPr>
        </p:nvSpPr>
        <p:spPr>
          <a:xfrm>
            <a:off x="4971384" y="4123115"/>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76" name="Text Placeholder 10"/>
          <p:cNvSpPr>
            <a:spLocks noGrp="1"/>
          </p:cNvSpPr>
          <p:nvPr>
            <p:ph type="body" sz="quarter" idx="72" hasCustomPrompt="1"/>
          </p:nvPr>
        </p:nvSpPr>
        <p:spPr>
          <a:xfrm>
            <a:off x="4971384" y="3656390"/>
            <a:ext cx="1800000" cy="252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1" u="none" strike="noStrike" kern="0" cap="none" spc="0" normalizeH="0" baseline="0" noProof="0" smtClean="0">
                <a:ln>
                  <a:noFill/>
                </a:ln>
                <a:solidFill>
                  <a:srgbClr val="4D4F53"/>
                </a:solidFill>
                <a:effectLst/>
                <a:uLnTx/>
                <a:uFillTx/>
                <a:latin typeface="Arial" pitchFamily="34" charset="0"/>
              </a:defRPr>
            </a:lvl5pPr>
          </a:lstStyle>
          <a:p>
            <a:pPr marL="85725" marR="0" lvl="4"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89" name="Picture Placeholder 6"/>
          <p:cNvSpPr>
            <a:spLocks noGrp="1"/>
          </p:cNvSpPr>
          <p:nvPr>
            <p:ph type="pic" sz="quarter" idx="73"/>
          </p:nvPr>
        </p:nvSpPr>
        <p:spPr>
          <a:xfrm>
            <a:off x="447009" y="4830763"/>
            <a:ext cx="900000" cy="900000"/>
          </a:xfrm>
        </p:spPr>
        <p:txBody>
          <a:bodyPr/>
          <a:lstStyle/>
          <a:p>
            <a:r>
              <a:rPr lang="en-US"/>
              <a:t>Click icon to add picture</a:t>
            </a:r>
            <a:endParaRPr lang="en-GB" dirty="0"/>
          </a:p>
        </p:txBody>
      </p:sp>
      <p:sp>
        <p:nvSpPr>
          <p:cNvPr id="90" name="Text Placeholder 10"/>
          <p:cNvSpPr>
            <a:spLocks noGrp="1"/>
          </p:cNvSpPr>
          <p:nvPr>
            <p:ph type="body" sz="quarter" idx="74" hasCustomPrompt="1"/>
          </p:nvPr>
        </p:nvSpPr>
        <p:spPr>
          <a:xfrm>
            <a:off x="1437609" y="4830763"/>
            <a:ext cx="1800000" cy="252000"/>
          </a:xfrm>
          <a:ln>
            <a:noFill/>
          </a:ln>
        </p:spPr>
        <p:txBody>
          <a:bodyPr lIns="0" tIns="0" rIns="0" bIns="0"/>
          <a:lstStyle>
            <a:lvl1pPr marL="0" indent="0">
              <a:spcBef>
                <a:spcPts val="0"/>
              </a:spcBef>
              <a:spcAft>
                <a:spcPts val="0"/>
              </a:spcAft>
              <a:buNone/>
              <a:defRPr lang="en-US" sz="1000" b="1" baseline="0" dirty="0" smtClean="0">
                <a:solidFill>
                  <a:srgbClr val="C75B12"/>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000" b="1">
                <a:solidFill>
                  <a:srgbClr val="4D4F53"/>
                </a:solidFill>
              </a:defRPr>
            </a:lvl3pPr>
            <a:lvl4pPr marL="0" indent="0">
              <a:spcBef>
                <a:spcPts val="0"/>
              </a:spcBef>
              <a:spcAft>
                <a:spcPts val="0"/>
              </a:spcAft>
              <a:buNone/>
              <a:defRPr sz="1000">
                <a:solidFill>
                  <a:srgbClr val="4D4F53"/>
                </a:solidFill>
              </a:defRPr>
            </a:lvl4pPr>
            <a:lvl5pPr marL="85725" indent="-85725">
              <a:spcBef>
                <a:spcPts val="0"/>
              </a:spcBef>
              <a:spcAft>
                <a:spcPts val="0"/>
              </a:spcAft>
              <a:buFont typeface="Arial" pitchFamily="34" charset="0"/>
              <a:buChar char="•"/>
              <a:defRPr sz="1000">
                <a:solidFill>
                  <a:schemeClr val="tx2"/>
                </a:solidFill>
              </a:defRPr>
            </a:lvl5pPr>
          </a:lstStyle>
          <a:p>
            <a:pPr lvl="0"/>
            <a:r>
              <a:rPr lang="en-US" dirty="0"/>
              <a:t>Name appears here</a:t>
            </a:r>
          </a:p>
        </p:txBody>
      </p:sp>
      <p:sp>
        <p:nvSpPr>
          <p:cNvPr id="91" name="Text Placeholder 10"/>
          <p:cNvSpPr>
            <a:spLocks noGrp="1"/>
          </p:cNvSpPr>
          <p:nvPr>
            <p:ph type="body" sz="quarter" idx="75" hasCustomPrompt="1"/>
          </p:nvPr>
        </p:nvSpPr>
        <p:spPr>
          <a:xfrm>
            <a:off x="1437609" y="5342315"/>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92" name="Text Placeholder 10"/>
          <p:cNvSpPr>
            <a:spLocks noGrp="1"/>
          </p:cNvSpPr>
          <p:nvPr>
            <p:ph type="body" sz="quarter" idx="76" hasCustomPrompt="1"/>
          </p:nvPr>
        </p:nvSpPr>
        <p:spPr>
          <a:xfrm>
            <a:off x="1437609" y="5542340"/>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93" name="Text Placeholder 10"/>
          <p:cNvSpPr>
            <a:spLocks noGrp="1"/>
          </p:cNvSpPr>
          <p:nvPr>
            <p:ph type="body" sz="quarter" idx="77" hasCustomPrompt="1"/>
          </p:nvPr>
        </p:nvSpPr>
        <p:spPr>
          <a:xfrm>
            <a:off x="1437609" y="5075615"/>
            <a:ext cx="1800000" cy="252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1" u="none" strike="noStrike" kern="0" cap="none" spc="0" normalizeH="0" baseline="0" noProof="0" smtClean="0">
                <a:ln>
                  <a:noFill/>
                </a:ln>
                <a:solidFill>
                  <a:srgbClr val="4D4F53"/>
                </a:solidFill>
                <a:effectLst/>
                <a:uLnTx/>
                <a:uFillTx/>
                <a:latin typeface="Arial" pitchFamily="34" charset="0"/>
              </a:defRPr>
            </a:lvl5pPr>
          </a:lstStyle>
          <a:p>
            <a:pPr marL="85725" marR="0" lvl="4"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94" name="Picture Placeholder 6"/>
          <p:cNvSpPr>
            <a:spLocks noGrp="1"/>
          </p:cNvSpPr>
          <p:nvPr>
            <p:ph type="pic" sz="quarter" idx="78"/>
          </p:nvPr>
        </p:nvSpPr>
        <p:spPr>
          <a:xfrm>
            <a:off x="3980784" y="4830763"/>
            <a:ext cx="900000" cy="900000"/>
          </a:xfrm>
        </p:spPr>
        <p:txBody>
          <a:bodyPr/>
          <a:lstStyle/>
          <a:p>
            <a:r>
              <a:rPr lang="en-US"/>
              <a:t>Click icon to add picture</a:t>
            </a:r>
            <a:endParaRPr lang="en-GB" dirty="0"/>
          </a:p>
        </p:txBody>
      </p:sp>
      <p:sp>
        <p:nvSpPr>
          <p:cNvPr id="95" name="Text Placeholder 10"/>
          <p:cNvSpPr>
            <a:spLocks noGrp="1"/>
          </p:cNvSpPr>
          <p:nvPr>
            <p:ph type="body" sz="quarter" idx="79" hasCustomPrompt="1"/>
          </p:nvPr>
        </p:nvSpPr>
        <p:spPr>
          <a:xfrm>
            <a:off x="4971384" y="4830763"/>
            <a:ext cx="1800000" cy="252000"/>
          </a:xfrm>
          <a:ln>
            <a:noFill/>
          </a:ln>
        </p:spPr>
        <p:txBody>
          <a:bodyPr lIns="0" tIns="0" rIns="0" bIns="0"/>
          <a:lstStyle>
            <a:lvl1pPr marL="0" indent="0">
              <a:spcBef>
                <a:spcPts val="0"/>
              </a:spcBef>
              <a:spcAft>
                <a:spcPts val="0"/>
              </a:spcAft>
              <a:buNone/>
              <a:defRPr lang="en-US" sz="1000" b="1" baseline="0" dirty="0" smtClean="0">
                <a:solidFill>
                  <a:srgbClr val="C75B12"/>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000" b="1">
                <a:solidFill>
                  <a:srgbClr val="4D4F53"/>
                </a:solidFill>
              </a:defRPr>
            </a:lvl3pPr>
            <a:lvl4pPr marL="0" indent="0">
              <a:spcBef>
                <a:spcPts val="0"/>
              </a:spcBef>
              <a:spcAft>
                <a:spcPts val="0"/>
              </a:spcAft>
              <a:buNone/>
              <a:defRPr sz="1000">
                <a:solidFill>
                  <a:srgbClr val="4D4F53"/>
                </a:solidFill>
              </a:defRPr>
            </a:lvl4pPr>
            <a:lvl5pPr marL="85725" indent="-85725">
              <a:spcBef>
                <a:spcPts val="0"/>
              </a:spcBef>
              <a:spcAft>
                <a:spcPts val="0"/>
              </a:spcAft>
              <a:buFont typeface="Arial" pitchFamily="34" charset="0"/>
              <a:buChar char="•"/>
              <a:defRPr sz="1000">
                <a:solidFill>
                  <a:schemeClr val="tx2"/>
                </a:solidFill>
              </a:defRPr>
            </a:lvl5pPr>
          </a:lstStyle>
          <a:p>
            <a:pPr lvl="0"/>
            <a:r>
              <a:rPr lang="en-US" dirty="0"/>
              <a:t>Name appears here</a:t>
            </a:r>
          </a:p>
        </p:txBody>
      </p:sp>
      <p:sp>
        <p:nvSpPr>
          <p:cNvPr id="96" name="Text Placeholder 10"/>
          <p:cNvSpPr>
            <a:spLocks noGrp="1"/>
          </p:cNvSpPr>
          <p:nvPr>
            <p:ph type="body" sz="quarter" idx="80" hasCustomPrompt="1"/>
          </p:nvPr>
        </p:nvSpPr>
        <p:spPr>
          <a:xfrm>
            <a:off x="4971384" y="5342315"/>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97" name="Text Placeholder 10"/>
          <p:cNvSpPr>
            <a:spLocks noGrp="1"/>
          </p:cNvSpPr>
          <p:nvPr>
            <p:ph type="body" sz="quarter" idx="81" hasCustomPrompt="1"/>
          </p:nvPr>
        </p:nvSpPr>
        <p:spPr>
          <a:xfrm>
            <a:off x="4971384" y="5542340"/>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98" name="Text Placeholder 10"/>
          <p:cNvSpPr>
            <a:spLocks noGrp="1"/>
          </p:cNvSpPr>
          <p:nvPr>
            <p:ph type="body" sz="quarter" idx="82" hasCustomPrompt="1"/>
          </p:nvPr>
        </p:nvSpPr>
        <p:spPr>
          <a:xfrm>
            <a:off x="4971384" y="5075615"/>
            <a:ext cx="1800000" cy="252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1" u="none" strike="noStrike" kern="0" cap="none" spc="0" normalizeH="0" baseline="0" noProof="0" smtClean="0">
                <a:ln>
                  <a:noFill/>
                </a:ln>
                <a:solidFill>
                  <a:srgbClr val="4D4F53"/>
                </a:solidFill>
                <a:effectLst/>
                <a:uLnTx/>
                <a:uFillTx/>
                <a:latin typeface="Arial" pitchFamily="34" charset="0"/>
              </a:defRPr>
            </a:lvl5pPr>
          </a:lstStyle>
          <a:p>
            <a:pPr marL="85725" marR="0" lvl="4"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Tree>
    <p:extLst>
      <p:ext uri="{BB962C8B-B14F-4D97-AF65-F5344CB8AC3E}">
        <p14:creationId xmlns:p14="http://schemas.microsoft.com/office/powerpoint/2010/main" val="320369999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2563" y="550565"/>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9388" y="1982988"/>
            <a:ext cx="3959225" cy="4162631"/>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sp>
        <p:nvSpPr>
          <p:cNvPr id="6" name="Rectangle 6"/>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2563" y="550565"/>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9388" y="1982988"/>
            <a:ext cx="3959225" cy="4162631"/>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9" name="Picture Placeholder 4" descr="Transom_wood.jpg"/>
          <p:cNvPicPr>
            <a:picLocks noChangeAspect="1"/>
          </p:cNvPicPr>
          <p:nvPr userDrawn="1"/>
        </p:nvPicPr>
        <p:blipFill>
          <a:blip r:embed="rId2" cstate="print">
            <a:lum bright="7000" contrast="5000"/>
          </a:blip>
          <a:srcRect l="28233" r="28233"/>
          <a:stretch>
            <a:fillRect/>
          </a:stretch>
        </p:blipFill>
        <p:spPr bwMode="auto">
          <a:xfrm>
            <a:off x="4667250" y="0"/>
            <a:ext cx="4476750" cy="6858000"/>
          </a:xfrm>
          <a:prstGeom prst="rect">
            <a:avLst/>
          </a:prstGeom>
          <a:noFill/>
          <a:ln w="9525">
            <a:noFill/>
            <a:miter lim="800000"/>
            <a:headEnd/>
            <a:tailEnd/>
          </a:ln>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Statue">
    <p:spTree>
      <p:nvGrpSpPr>
        <p:cNvPr id="1" name=""/>
        <p:cNvGrpSpPr/>
        <p:nvPr/>
      </p:nvGrpSpPr>
      <p:grpSpPr>
        <a:xfrm>
          <a:off x="0" y="0"/>
          <a:ext cx="0" cy="0"/>
          <a:chOff x="0" y="0"/>
          <a:chExt cx="0" cy="0"/>
        </a:xfrm>
      </p:grpSpPr>
      <p:pic>
        <p:nvPicPr>
          <p:cNvPr id="8" name="Picture 7" descr="New Image.GIF"/>
          <p:cNvPicPr>
            <a:picLocks noChangeAspect="1"/>
          </p:cNvPicPr>
          <p:nvPr userDrawn="1"/>
        </p:nvPicPr>
        <p:blipFill>
          <a:blip r:embed="rId2" cstate="print"/>
          <a:srcRect r="8507"/>
          <a:stretch>
            <a:fillRect/>
          </a:stretch>
        </p:blipFill>
        <p:spPr>
          <a:xfrm>
            <a:off x="4431733" y="0"/>
            <a:ext cx="4712267" cy="6858000"/>
          </a:xfrm>
          <a:prstGeom prst="rect">
            <a:avLst/>
          </a:prstGeom>
        </p:spPr>
      </p:pic>
      <p:sp>
        <p:nvSpPr>
          <p:cNvPr id="4" name="Rectangle 2"/>
          <p:cNvSpPr>
            <a:spLocks noGrp="1" noChangeArrowheads="1"/>
          </p:cNvSpPr>
          <p:nvPr userDrawn="1">
            <p:ph type="title" hasCustomPrompt="1"/>
          </p:nvPr>
        </p:nvSpPr>
        <p:spPr>
          <a:xfrm>
            <a:off x="434975" y="550565"/>
            <a:ext cx="3956050" cy="720000"/>
          </a:xfrm>
        </p:spPr>
        <p:txBody>
          <a:bodyPr/>
          <a:lstStyle>
            <a:lvl1pPr>
              <a:lnSpc>
                <a:spcPct val="121000"/>
              </a:lnSpc>
              <a:defRPr>
                <a:solidFill>
                  <a:schemeClr val="bg1"/>
                </a:solidFill>
              </a:defRPr>
            </a:lvl1pPr>
          </a:lstStyle>
          <a:p>
            <a:r>
              <a:rPr lang="en-US" dirty="0"/>
              <a:t>Click to edit Master title style</a:t>
            </a:r>
            <a:r>
              <a:rPr lang="en-GB" dirty="0"/>
              <a:t/>
            </a:r>
            <a:br>
              <a:rPr lang="en-GB" dirty="0"/>
            </a:br>
            <a:endParaRPr lang="en-GB" dirty="0"/>
          </a:p>
        </p:txBody>
      </p:sp>
      <p:sp>
        <p:nvSpPr>
          <p:cNvPr id="5" name="Rectangle 3"/>
          <p:cNvSpPr>
            <a:spLocks noGrp="1" noChangeArrowheads="1"/>
          </p:cNvSpPr>
          <p:nvPr userDrawn="1">
            <p:ph type="body" sz="half" idx="1"/>
          </p:nvPr>
        </p:nvSpPr>
        <p:spPr>
          <a:xfrm>
            <a:off x="434975" y="1982973"/>
            <a:ext cx="3959225" cy="4194544"/>
          </a:xfrm>
        </p:spPr>
        <p:txBody>
          <a:bodyPr/>
          <a:lstStyle>
            <a:lvl1pP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3393" y="550567"/>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43393" y="1972339"/>
            <a:ext cx="3959225" cy="421581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pic>
        <p:nvPicPr>
          <p:cNvPr id="13" name="Picture 12" descr="KIN_IM_PLACE_LT_02_LO.jpg"/>
          <p:cNvPicPr>
            <a:picLocks/>
          </p:cNvPicPr>
          <p:nvPr userDrawn="1"/>
        </p:nvPicPr>
        <p:blipFill>
          <a:blip r:embed="rId2" cstate="print"/>
          <a:srcRect r="48372"/>
          <a:stretch>
            <a:fillRect/>
          </a:stretch>
        </p:blipFill>
        <p:spPr>
          <a:xfrm>
            <a:off x="4665600" y="0"/>
            <a:ext cx="4478400" cy="6858000"/>
          </a:xfrm>
          <a:prstGeom prst="rect">
            <a:avLst/>
          </a:prstGeom>
        </p:spPr>
      </p:pic>
      <p:sp>
        <p:nvSpPr>
          <p:cNvPr id="6" name="Slide Number Placeholder 5"/>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34975" y="550565"/>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4975" y="1993605"/>
            <a:ext cx="3959225" cy="4152014"/>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pic>
        <p:nvPicPr>
          <p:cNvPr id="12" name="Picture 11" descr="KIN_IM_PLACE_LT_06_LO.jpg"/>
          <p:cNvPicPr>
            <a:picLocks/>
          </p:cNvPicPr>
          <p:nvPr userDrawn="1"/>
        </p:nvPicPr>
        <p:blipFill>
          <a:blip r:embed="rId2" cstate="print">
            <a:lum bright="5000"/>
          </a:blip>
          <a:srcRect l="21163" r="19419"/>
          <a:stretch>
            <a:fillRect/>
          </a:stretch>
        </p:blipFill>
        <p:spPr>
          <a:xfrm>
            <a:off x="4665600" y="0"/>
            <a:ext cx="4478400" cy="6858000"/>
          </a:xfrm>
          <a:prstGeom prst="rect">
            <a:avLst/>
          </a:prstGeom>
        </p:spPr>
      </p:pic>
      <p:sp>
        <p:nvSpPr>
          <p:cNvPr id="6" name="Slide Number Placeholder 5"/>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and half screen image">
    <p:spTree>
      <p:nvGrpSpPr>
        <p:cNvPr id="1" name=""/>
        <p:cNvGrpSpPr/>
        <p:nvPr/>
      </p:nvGrpSpPr>
      <p:grpSpPr>
        <a:xfrm>
          <a:off x="0" y="0"/>
          <a:ext cx="0" cy="0"/>
          <a:chOff x="0" y="0"/>
          <a:chExt cx="0" cy="0"/>
        </a:xfrm>
      </p:grpSpPr>
      <p:pic>
        <p:nvPicPr>
          <p:cNvPr id="8" name="Picture 7" descr="Glass_Roof.JPG"/>
          <p:cNvPicPr>
            <a:picLocks noChangeAspect="1"/>
          </p:cNvPicPr>
          <p:nvPr userDrawn="1"/>
        </p:nvPicPr>
        <p:blipFill>
          <a:blip r:embed="rId2" cstate="print">
            <a:lum bright="9000"/>
          </a:blip>
          <a:srcRect t="3280"/>
          <a:stretch>
            <a:fillRect/>
          </a:stretch>
        </p:blipFill>
        <p:spPr>
          <a:xfrm>
            <a:off x="4455909" y="3834000"/>
            <a:ext cx="4688091" cy="3024000"/>
          </a:xfrm>
          <a:prstGeom prst="rect">
            <a:avLst/>
          </a:prstGeom>
        </p:spPr>
      </p:pic>
      <p:sp>
        <p:nvSpPr>
          <p:cNvPr id="2" name="Title 1"/>
          <p:cNvSpPr>
            <a:spLocks noGrp="1"/>
          </p:cNvSpPr>
          <p:nvPr>
            <p:ph type="title"/>
          </p:nvPr>
        </p:nvSpPr>
        <p:spPr>
          <a:xfrm>
            <a:off x="442563" y="550565"/>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9388" y="1982988"/>
            <a:ext cx="3959225" cy="4162631"/>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grpSp>
        <p:nvGrpSpPr>
          <p:cNvPr id="2" name="Group 6"/>
          <p:cNvGrpSpPr>
            <a:grpSpLocks/>
          </p:cNvGrpSpPr>
          <p:nvPr userDrawn="1"/>
        </p:nvGrpSpPr>
        <p:grpSpPr bwMode="auto">
          <a:xfrm>
            <a:off x="539750" y="6315075"/>
            <a:ext cx="1041400" cy="76200"/>
            <a:chOff x="1636" y="1098"/>
            <a:chExt cx="2410" cy="177"/>
          </a:xfrm>
          <a:solidFill>
            <a:schemeClr val="bg1"/>
          </a:solidFill>
        </p:grpSpPr>
        <p:sp>
          <p:nvSpPr>
            <p:cNvPr id="41" name="Freeform 7"/>
            <p:cNvSpPr>
              <a:spLocks/>
            </p:cNvSpPr>
            <p:nvPr/>
          </p:nvSpPr>
          <p:spPr bwMode="auto">
            <a:xfrm>
              <a:off x="1636" y="1099"/>
              <a:ext cx="153" cy="175"/>
            </a:xfrm>
            <a:custGeom>
              <a:avLst/>
              <a:gdLst/>
              <a:ahLst/>
              <a:cxnLst>
                <a:cxn ang="0">
                  <a:pos x="12" y="0"/>
                </a:cxn>
                <a:cxn ang="0">
                  <a:pos x="21" y="3"/>
                </a:cxn>
                <a:cxn ang="0">
                  <a:pos x="24" y="12"/>
                </a:cxn>
                <a:cxn ang="0">
                  <a:pos x="24" y="71"/>
                </a:cxn>
                <a:cxn ang="0">
                  <a:pos x="67" y="71"/>
                </a:cxn>
                <a:cxn ang="0">
                  <a:pos x="124" y="5"/>
                </a:cxn>
                <a:cxn ang="0">
                  <a:pos x="130" y="2"/>
                </a:cxn>
                <a:cxn ang="0">
                  <a:pos x="134" y="0"/>
                </a:cxn>
                <a:cxn ang="0">
                  <a:pos x="141" y="0"/>
                </a:cxn>
                <a:cxn ang="0">
                  <a:pos x="144" y="3"/>
                </a:cxn>
                <a:cxn ang="0">
                  <a:pos x="147" y="5"/>
                </a:cxn>
                <a:cxn ang="0">
                  <a:pos x="147" y="8"/>
                </a:cxn>
                <a:cxn ang="0">
                  <a:pos x="148" y="11"/>
                </a:cxn>
                <a:cxn ang="0">
                  <a:pos x="144" y="20"/>
                </a:cxn>
                <a:cxn ang="0">
                  <a:pos x="84" y="87"/>
                </a:cxn>
                <a:cxn ang="0">
                  <a:pos x="148" y="155"/>
                </a:cxn>
                <a:cxn ang="0">
                  <a:pos x="151" y="158"/>
                </a:cxn>
                <a:cxn ang="0">
                  <a:pos x="153" y="161"/>
                </a:cxn>
                <a:cxn ang="0">
                  <a:pos x="153" y="165"/>
                </a:cxn>
                <a:cxn ang="0">
                  <a:pos x="150" y="172"/>
                </a:cxn>
                <a:cxn ang="0">
                  <a:pos x="145" y="173"/>
                </a:cxn>
                <a:cxn ang="0">
                  <a:pos x="142" y="175"/>
                </a:cxn>
                <a:cxn ang="0">
                  <a:pos x="138" y="175"/>
                </a:cxn>
                <a:cxn ang="0">
                  <a:pos x="133" y="173"/>
                </a:cxn>
                <a:cxn ang="0">
                  <a:pos x="130" y="170"/>
                </a:cxn>
                <a:cxn ang="0">
                  <a:pos x="58" y="95"/>
                </a:cxn>
                <a:cxn ang="0">
                  <a:pos x="24" y="95"/>
                </a:cxn>
                <a:cxn ang="0">
                  <a:pos x="24" y="165"/>
                </a:cxn>
                <a:cxn ang="0">
                  <a:pos x="23" y="170"/>
                </a:cxn>
                <a:cxn ang="0">
                  <a:pos x="20" y="172"/>
                </a:cxn>
                <a:cxn ang="0">
                  <a:pos x="17" y="175"/>
                </a:cxn>
                <a:cxn ang="0">
                  <a:pos x="7" y="175"/>
                </a:cxn>
                <a:cxn ang="0">
                  <a:pos x="4" y="172"/>
                </a:cxn>
                <a:cxn ang="0">
                  <a:pos x="1" y="170"/>
                </a:cxn>
                <a:cxn ang="0">
                  <a:pos x="0" y="165"/>
                </a:cxn>
                <a:cxn ang="0">
                  <a:pos x="0" y="12"/>
                </a:cxn>
                <a:cxn ang="0">
                  <a:pos x="3" y="3"/>
                </a:cxn>
                <a:cxn ang="0">
                  <a:pos x="12" y="0"/>
                </a:cxn>
              </a:cxnLst>
              <a:rect l="0" t="0" r="r" b="b"/>
              <a:pathLst>
                <a:path w="153" h="175">
                  <a:moveTo>
                    <a:pt x="12" y="0"/>
                  </a:moveTo>
                  <a:lnTo>
                    <a:pt x="21" y="3"/>
                  </a:lnTo>
                  <a:lnTo>
                    <a:pt x="24" y="12"/>
                  </a:lnTo>
                  <a:lnTo>
                    <a:pt x="24" y="71"/>
                  </a:lnTo>
                  <a:lnTo>
                    <a:pt x="67" y="71"/>
                  </a:lnTo>
                  <a:lnTo>
                    <a:pt x="124" y="5"/>
                  </a:lnTo>
                  <a:lnTo>
                    <a:pt x="130" y="2"/>
                  </a:lnTo>
                  <a:lnTo>
                    <a:pt x="134" y="0"/>
                  </a:lnTo>
                  <a:lnTo>
                    <a:pt x="141" y="0"/>
                  </a:lnTo>
                  <a:lnTo>
                    <a:pt x="144" y="3"/>
                  </a:lnTo>
                  <a:lnTo>
                    <a:pt x="147" y="5"/>
                  </a:lnTo>
                  <a:lnTo>
                    <a:pt x="147" y="8"/>
                  </a:lnTo>
                  <a:lnTo>
                    <a:pt x="148" y="11"/>
                  </a:lnTo>
                  <a:lnTo>
                    <a:pt x="144" y="20"/>
                  </a:lnTo>
                  <a:lnTo>
                    <a:pt x="84" y="87"/>
                  </a:lnTo>
                  <a:lnTo>
                    <a:pt x="148" y="155"/>
                  </a:lnTo>
                  <a:lnTo>
                    <a:pt x="151" y="158"/>
                  </a:lnTo>
                  <a:lnTo>
                    <a:pt x="153" y="161"/>
                  </a:lnTo>
                  <a:lnTo>
                    <a:pt x="153" y="165"/>
                  </a:lnTo>
                  <a:lnTo>
                    <a:pt x="150" y="172"/>
                  </a:lnTo>
                  <a:lnTo>
                    <a:pt x="145" y="173"/>
                  </a:lnTo>
                  <a:lnTo>
                    <a:pt x="142" y="175"/>
                  </a:lnTo>
                  <a:lnTo>
                    <a:pt x="138" y="175"/>
                  </a:lnTo>
                  <a:lnTo>
                    <a:pt x="133" y="173"/>
                  </a:lnTo>
                  <a:lnTo>
                    <a:pt x="130" y="170"/>
                  </a:lnTo>
                  <a:lnTo>
                    <a:pt x="58" y="95"/>
                  </a:lnTo>
                  <a:lnTo>
                    <a:pt x="24" y="95"/>
                  </a:lnTo>
                  <a:lnTo>
                    <a:pt x="24" y="165"/>
                  </a:lnTo>
                  <a:lnTo>
                    <a:pt x="23" y="170"/>
                  </a:lnTo>
                  <a:lnTo>
                    <a:pt x="20" y="172"/>
                  </a:lnTo>
                  <a:lnTo>
                    <a:pt x="17" y="175"/>
                  </a:lnTo>
                  <a:lnTo>
                    <a:pt x="7" y="175"/>
                  </a:lnTo>
                  <a:lnTo>
                    <a:pt x="4" y="172"/>
                  </a:lnTo>
                  <a:lnTo>
                    <a:pt x="1" y="170"/>
                  </a:lnTo>
                  <a:lnTo>
                    <a:pt x="0" y="165"/>
                  </a:lnTo>
                  <a:lnTo>
                    <a:pt x="0" y="12"/>
                  </a:lnTo>
                  <a:lnTo>
                    <a:pt x="3" y="3"/>
                  </a:lnTo>
                  <a:lnTo>
                    <a:pt x="12" y="0"/>
                  </a:lnTo>
                  <a:close/>
                </a:path>
              </a:pathLst>
            </a:custGeom>
            <a:grpFill/>
            <a:ln w="0">
              <a:noFill/>
              <a:prstDash val="solid"/>
              <a:round/>
              <a:headEnd/>
              <a:tailEnd/>
            </a:ln>
          </p:spPr>
          <p:txBody>
            <a:bodyPr/>
            <a:lstStyle/>
            <a:p>
              <a:endParaRPr lang="en-GB"/>
            </a:p>
          </p:txBody>
        </p:sp>
        <p:sp>
          <p:nvSpPr>
            <p:cNvPr id="42" name="Freeform 8"/>
            <p:cNvSpPr>
              <a:spLocks/>
            </p:cNvSpPr>
            <p:nvPr/>
          </p:nvSpPr>
          <p:spPr bwMode="auto">
            <a:xfrm>
              <a:off x="1914" y="1099"/>
              <a:ext cx="25" cy="175"/>
            </a:xfrm>
            <a:custGeom>
              <a:avLst/>
              <a:gdLst/>
              <a:ahLst/>
              <a:cxnLst>
                <a:cxn ang="0">
                  <a:pos x="13" y="0"/>
                </a:cxn>
                <a:cxn ang="0">
                  <a:pos x="16" y="0"/>
                </a:cxn>
                <a:cxn ang="0">
                  <a:pos x="20" y="2"/>
                </a:cxn>
                <a:cxn ang="0">
                  <a:pos x="22" y="5"/>
                </a:cxn>
                <a:cxn ang="0">
                  <a:pos x="25" y="8"/>
                </a:cxn>
                <a:cxn ang="0">
                  <a:pos x="25" y="162"/>
                </a:cxn>
                <a:cxn ang="0">
                  <a:pos x="23" y="167"/>
                </a:cxn>
                <a:cxn ang="0">
                  <a:pos x="17" y="173"/>
                </a:cxn>
                <a:cxn ang="0">
                  <a:pos x="13" y="175"/>
                </a:cxn>
                <a:cxn ang="0">
                  <a:pos x="8" y="175"/>
                </a:cxn>
                <a:cxn ang="0">
                  <a:pos x="5" y="172"/>
                </a:cxn>
                <a:cxn ang="0">
                  <a:pos x="2" y="170"/>
                </a:cxn>
                <a:cxn ang="0">
                  <a:pos x="0" y="165"/>
                </a:cxn>
                <a:cxn ang="0">
                  <a:pos x="0" y="12"/>
                </a:cxn>
                <a:cxn ang="0">
                  <a:pos x="3" y="3"/>
                </a:cxn>
                <a:cxn ang="0">
                  <a:pos x="13" y="0"/>
                </a:cxn>
              </a:cxnLst>
              <a:rect l="0" t="0" r="r" b="b"/>
              <a:pathLst>
                <a:path w="25" h="175">
                  <a:moveTo>
                    <a:pt x="13" y="0"/>
                  </a:moveTo>
                  <a:lnTo>
                    <a:pt x="16" y="0"/>
                  </a:lnTo>
                  <a:lnTo>
                    <a:pt x="20" y="2"/>
                  </a:lnTo>
                  <a:lnTo>
                    <a:pt x="22" y="5"/>
                  </a:lnTo>
                  <a:lnTo>
                    <a:pt x="25" y="8"/>
                  </a:lnTo>
                  <a:lnTo>
                    <a:pt x="25" y="162"/>
                  </a:lnTo>
                  <a:lnTo>
                    <a:pt x="23" y="167"/>
                  </a:lnTo>
                  <a:lnTo>
                    <a:pt x="17" y="173"/>
                  </a:lnTo>
                  <a:lnTo>
                    <a:pt x="13" y="175"/>
                  </a:lnTo>
                  <a:lnTo>
                    <a:pt x="8" y="175"/>
                  </a:lnTo>
                  <a:lnTo>
                    <a:pt x="5" y="172"/>
                  </a:lnTo>
                  <a:lnTo>
                    <a:pt x="2" y="170"/>
                  </a:lnTo>
                  <a:lnTo>
                    <a:pt x="0" y="165"/>
                  </a:lnTo>
                  <a:lnTo>
                    <a:pt x="0" y="12"/>
                  </a:lnTo>
                  <a:lnTo>
                    <a:pt x="3" y="3"/>
                  </a:lnTo>
                  <a:lnTo>
                    <a:pt x="13" y="0"/>
                  </a:lnTo>
                  <a:close/>
                </a:path>
              </a:pathLst>
            </a:custGeom>
            <a:grpFill/>
            <a:ln w="0">
              <a:noFill/>
              <a:prstDash val="solid"/>
              <a:round/>
              <a:headEnd/>
              <a:tailEnd/>
            </a:ln>
          </p:spPr>
          <p:txBody>
            <a:bodyPr/>
            <a:lstStyle/>
            <a:p>
              <a:endParaRPr lang="en-GB"/>
            </a:p>
          </p:txBody>
        </p:sp>
        <p:sp>
          <p:nvSpPr>
            <p:cNvPr id="43" name="Freeform 9"/>
            <p:cNvSpPr>
              <a:spLocks/>
            </p:cNvSpPr>
            <p:nvPr/>
          </p:nvSpPr>
          <p:spPr bwMode="auto">
            <a:xfrm>
              <a:off x="2087" y="1099"/>
              <a:ext cx="175" cy="175"/>
            </a:xfrm>
            <a:custGeom>
              <a:avLst/>
              <a:gdLst/>
              <a:ahLst/>
              <a:cxnLst>
                <a:cxn ang="0">
                  <a:pos x="13" y="0"/>
                </a:cxn>
                <a:cxn ang="0">
                  <a:pos x="16" y="0"/>
                </a:cxn>
                <a:cxn ang="0">
                  <a:pos x="22" y="3"/>
                </a:cxn>
                <a:cxn ang="0">
                  <a:pos x="25" y="6"/>
                </a:cxn>
                <a:cxn ang="0">
                  <a:pos x="149" y="132"/>
                </a:cxn>
                <a:cxn ang="0">
                  <a:pos x="149" y="8"/>
                </a:cxn>
                <a:cxn ang="0">
                  <a:pos x="155" y="2"/>
                </a:cxn>
                <a:cxn ang="0">
                  <a:pos x="158" y="0"/>
                </a:cxn>
                <a:cxn ang="0">
                  <a:pos x="166" y="0"/>
                </a:cxn>
                <a:cxn ang="0">
                  <a:pos x="170" y="2"/>
                </a:cxn>
                <a:cxn ang="0">
                  <a:pos x="172" y="5"/>
                </a:cxn>
                <a:cxn ang="0">
                  <a:pos x="175" y="8"/>
                </a:cxn>
                <a:cxn ang="0">
                  <a:pos x="175" y="162"/>
                </a:cxn>
                <a:cxn ang="0">
                  <a:pos x="174" y="167"/>
                </a:cxn>
                <a:cxn ang="0">
                  <a:pos x="167" y="173"/>
                </a:cxn>
                <a:cxn ang="0">
                  <a:pos x="163" y="175"/>
                </a:cxn>
                <a:cxn ang="0">
                  <a:pos x="158" y="175"/>
                </a:cxn>
                <a:cxn ang="0">
                  <a:pos x="155" y="173"/>
                </a:cxn>
                <a:cxn ang="0">
                  <a:pos x="154" y="172"/>
                </a:cxn>
                <a:cxn ang="0">
                  <a:pos x="149" y="168"/>
                </a:cxn>
                <a:cxn ang="0">
                  <a:pos x="25" y="43"/>
                </a:cxn>
                <a:cxn ang="0">
                  <a:pos x="25" y="165"/>
                </a:cxn>
                <a:cxn ang="0">
                  <a:pos x="23" y="170"/>
                </a:cxn>
                <a:cxn ang="0">
                  <a:pos x="20" y="172"/>
                </a:cxn>
                <a:cxn ang="0">
                  <a:pos x="17" y="175"/>
                </a:cxn>
                <a:cxn ang="0">
                  <a:pos x="8" y="175"/>
                </a:cxn>
                <a:cxn ang="0">
                  <a:pos x="5" y="172"/>
                </a:cxn>
                <a:cxn ang="0">
                  <a:pos x="2" y="170"/>
                </a:cxn>
                <a:cxn ang="0">
                  <a:pos x="0" y="165"/>
                </a:cxn>
                <a:cxn ang="0">
                  <a:pos x="0" y="12"/>
                </a:cxn>
                <a:cxn ang="0">
                  <a:pos x="4" y="3"/>
                </a:cxn>
                <a:cxn ang="0">
                  <a:pos x="13" y="0"/>
                </a:cxn>
              </a:cxnLst>
              <a:rect l="0" t="0" r="r" b="b"/>
              <a:pathLst>
                <a:path w="175" h="175">
                  <a:moveTo>
                    <a:pt x="13" y="0"/>
                  </a:moveTo>
                  <a:lnTo>
                    <a:pt x="16" y="0"/>
                  </a:lnTo>
                  <a:lnTo>
                    <a:pt x="22" y="3"/>
                  </a:lnTo>
                  <a:lnTo>
                    <a:pt x="25" y="6"/>
                  </a:lnTo>
                  <a:lnTo>
                    <a:pt x="149" y="132"/>
                  </a:lnTo>
                  <a:lnTo>
                    <a:pt x="149" y="8"/>
                  </a:lnTo>
                  <a:lnTo>
                    <a:pt x="155" y="2"/>
                  </a:lnTo>
                  <a:lnTo>
                    <a:pt x="158" y="0"/>
                  </a:lnTo>
                  <a:lnTo>
                    <a:pt x="166" y="0"/>
                  </a:lnTo>
                  <a:lnTo>
                    <a:pt x="170" y="2"/>
                  </a:lnTo>
                  <a:lnTo>
                    <a:pt x="172" y="5"/>
                  </a:lnTo>
                  <a:lnTo>
                    <a:pt x="175" y="8"/>
                  </a:lnTo>
                  <a:lnTo>
                    <a:pt x="175" y="162"/>
                  </a:lnTo>
                  <a:lnTo>
                    <a:pt x="174" y="167"/>
                  </a:lnTo>
                  <a:lnTo>
                    <a:pt x="167" y="173"/>
                  </a:lnTo>
                  <a:lnTo>
                    <a:pt x="163" y="175"/>
                  </a:lnTo>
                  <a:lnTo>
                    <a:pt x="158" y="175"/>
                  </a:lnTo>
                  <a:lnTo>
                    <a:pt x="155" y="173"/>
                  </a:lnTo>
                  <a:lnTo>
                    <a:pt x="154" y="172"/>
                  </a:lnTo>
                  <a:lnTo>
                    <a:pt x="149" y="168"/>
                  </a:lnTo>
                  <a:lnTo>
                    <a:pt x="25" y="43"/>
                  </a:lnTo>
                  <a:lnTo>
                    <a:pt x="25" y="165"/>
                  </a:lnTo>
                  <a:lnTo>
                    <a:pt x="23" y="170"/>
                  </a:lnTo>
                  <a:lnTo>
                    <a:pt x="20" y="172"/>
                  </a:lnTo>
                  <a:lnTo>
                    <a:pt x="17" y="175"/>
                  </a:lnTo>
                  <a:lnTo>
                    <a:pt x="8" y="175"/>
                  </a:lnTo>
                  <a:lnTo>
                    <a:pt x="5" y="172"/>
                  </a:lnTo>
                  <a:lnTo>
                    <a:pt x="2" y="170"/>
                  </a:lnTo>
                  <a:lnTo>
                    <a:pt x="0" y="165"/>
                  </a:lnTo>
                  <a:lnTo>
                    <a:pt x="0" y="12"/>
                  </a:lnTo>
                  <a:lnTo>
                    <a:pt x="4" y="3"/>
                  </a:lnTo>
                  <a:lnTo>
                    <a:pt x="13" y="0"/>
                  </a:lnTo>
                  <a:close/>
                </a:path>
              </a:pathLst>
            </a:custGeom>
            <a:grpFill/>
            <a:ln w="0">
              <a:noFill/>
              <a:prstDash val="solid"/>
              <a:round/>
              <a:headEnd/>
              <a:tailEnd/>
            </a:ln>
          </p:spPr>
          <p:txBody>
            <a:bodyPr/>
            <a:lstStyle/>
            <a:p>
              <a:endParaRPr lang="en-GB"/>
            </a:p>
          </p:txBody>
        </p:sp>
        <p:sp>
          <p:nvSpPr>
            <p:cNvPr id="44" name="Freeform 10"/>
            <p:cNvSpPr>
              <a:spLocks/>
            </p:cNvSpPr>
            <p:nvPr/>
          </p:nvSpPr>
          <p:spPr bwMode="auto">
            <a:xfrm>
              <a:off x="2372" y="1098"/>
              <a:ext cx="137" cy="177"/>
            </a:xfrm>
            <a:custGeom>
              <a:avLst/>
              <a:gdLst/>
              <a:ahLst/>
              <a:cxnLst>
                <a:cxn ang="0">
                  <a:pos x="112" y="0"/>
                </a:cxn>
                <a:cxn ang="0">
                  <a:pos x="129" y="0"/>
                </a:cxn>
                <a:cxn ang="0">
                  <a:pos x="132" y="3"/>
                </a:cxn>
                <a:cxn ang="0">
                  <a:pos x="135" y="4"/>
                </a:cxn>
                <a:cxn ang="0">
                  <a:pos x="137" y="9"/>
                </a:cxn>
                <a:cxn ang="0">
                  <a:pos x="137" y="12"/>
                </a:cxn>
                <a:cxn ang="0">
                  <a:pos x="134" y="21"/>
                </a:cxn>
                <a:cxn ang="0">
                  <a:pos x="124" y="24"/>
                </a:cxn>
                <a:cxn ang="0">
                  <a:pos x="112" y="24"/>
                </a:cxn>
                <a:cxn ang="0">
                  <a:pos x="103" y="27"/>
                </a:cxn>
                <a:cxn ang="0">
                  <a:pos x="94" y="32"/>
                </a:cxn>
                <a:cxn ang="0">
                  <a:pos x="88" y="41"/>
                </a:cxn>
                <a:cxn ang="0">
                  <a:pos x="83" y="53"/>
                </a:cxn>
                <a:cxn ang="0">
                  <a:pos x="81" y="70"/>
                </a:cxn>
                <a:cxn ang="0">
                  <a:pos x="81" y="107"/>
                </a:cxn>
                <a:cxn ang="0">
                  <a:pos x="80" y="130"/>
                </a:cxn>
                <a:cxn ang="0">
                  <a:pos x="72" y="148"/>
                </a:cxn>
                <a:cxn ang="0">
                  <a:pos x="63" y="160"/>
                </a:cxn>
                <a:cxn ang="0">
                  <a:pos x="52" y="169"/>
                </a:cxn>
                <a:cxn ang="0">
                  <a:pos x="39" y="174"/>
                </a:cxn>
                <a:cxn ang="0">
                  <a:pos x="25" y="177"/>
                </a:cxn>
                <a:cxn ang="0">
                  <a:pos x="13" y="177"/>
                </a:cxn>
                <a:cxn ang="0">
                  <a:pos x="3" y="174"/>
                </a:cxn>
                <a:cxn ang="0">
                  <a:pos x="0" y="165"/>
                </a:cxn>
                <a:cxn ang="0">
                  <a:pos x="3" y="156"/>
                </a:cxn>
                <a:cxn ang="0">
                  <a:pos x="13" y="153"/>
                </a:cxn>
                <a:cxn ang="0">
                  <a:pos x="25" y="153"/>
                </a:cxn>
                <a:cxn ang="0">
                  <a:pos x="34" y="150"/>
                </a:cxn>
                <a:cxn ang="0">
                  <a:pos x="43" y="145"/>
                </a:cxn>
                <a:cxn ang="0">
                  <a:pos x="49" y="136"/>
                </a:cxn>
                <a:cxn ang="0">
                  <a:pos x="54" y="124"/>
                </a:cxn>
                <a:cxn ang="0">
                  <a:pos x="55" y="107"/>
                </a:cxn>
                <a:cxn ang="0">
                  <a:pos x="55" y="70"/>
                </a:cxn>
                <a:cxn ang="0">
                  <a:pos x="57" y="47"/>
                </a:cxn>
                <a:cxn ang="0">
                  <a:pos x="65" y="29"/>
                </a:cxn>
                <a:cxn ang="0">
                  <a:pos x="74" y="16"/>
                </a:cxn>
                <a:cxn ang="0">
                  <a:pos x="85" y="7"/>
                </a:cxn>
                <a:cxn ang="0">
                  <a:pos x="98" y="3"/>
                </a:cxn>
                <a:cxn ang="0">
                  <a:pos x="112" y="0"/>
                </a:cxn>
              </a:cxnLst>
              <a:rect l="0" t="0" r="r" b="b"/>
              <a:pathLst>
                <a:path w="137" h="177">
                  <a:moveTo>
                    <a:pt x="112" y="0"/>
                  </a:moveTo>
                  <a:lnTo>
                    <a:pt x="129" y="0"/>
                  </a:lnTo>
                  <a:lnTo>
                    <a:pt x="132" y="3"/>
                  </a:lnTo>
                  <a:lnTo>
                    <a:pt x="135" y="4"/>
                  </a:lnTo>
                  <a:lnTo>
                    <a:pt x="137" y="9"/>
                  </a:lnTo>
                  <a:lnTo>
                    <a:pt x="137" y="12"/>
                  </a:lnTo>
                  <a:lnTo>
                    <a:pt x="134" y="21"/>
                  </a:lnTo>
                  <a:lnTo>
                    <a:pt x="124" y="24"/>
                  </a:lnTo>
                  <a:lnTo>
                    <a:pt x="112" y="24"/>
                  </a:lnTo>
                  <a:lnTo>
                    <a:pt x="103" y="27"/>
                  </a:lnTo>
                  <a:lnTo>
                    <a:pt x="94" y="32"/>
                  </a:lnTo>
                  <a:lnTo>
                    <a:pt x="88" y="41"/>
                  </a:lnTo>
                  <a:lnTo>
                    <a:pt x="83" y="53"/>
                  </a:lnTo>
                  <a:lnTo>
                    <a:pt x="81" y="70"/>
                  </a:lnTo>
                  <a:lnTo>
                    <a:pt x="81" y="107"/>
                  </a:lnTo>
                  <a:lnTo>
                    <a:pt x="80" y="130"/>
                  </a:lnTo>
                  <a:lnTo>
                    <a:pt x="72" y="148"/>
                  </a:lnTo>
                  <a:lnTo>
                    <a:pt x="63" y="160"/>
                  </a:lnTo>
                  <a:lnTo>
                    <a:pt x="52" y="169"/>
                  </a:lnTo>
                  <a:lnTo>
                    <a:pt x="39" y="174"/>
                  </a:lnTo>
                  <a:lnTo>
                    <a:pt x="25" y="177"/>
                  </a:lnTo>
                  <a:lnTo>
                    <a:pt x="13" y="177"/>
                  </a:lnTo>
                  <a:lnTo>
                    <a:pt x="3" y="174"/>
                  </a:lnTo>
                  <a:lnTo>
                    <a:pt x="0" y="165"/>
                  </a:lnTo>
                  <a:lnTo>
                    <a:pt x="3" y="156"/>
                  </a:lnTo>
                  <a:lnTo>
                    <a:pt x="13" y="153"/>
                  </a:lnTo>
                  <a:lnTo>
                    <a:pt x="25" y="153"/>
                  </a:lnTo>
                  <a:lnTo>
                    <a:pt x="34" y="150"/>
                  </a:lnTo>
                  <a:lnTo>
                    <a:pt x="43" y="145"/>
                  </a:lnTo>
                  <a:lnTo>
                    <a:pt x="49" y="136"/>
                  </a:lnTo>
                  <a:lnTo>
                    <a:pt x="54" y="124"/>
                  </a:lnTo>
                  <a:lnTo>
                    <a:pt x="55" y="107"/>
                  </a:lnTo>
                  <a:lnTo>
                    <a:pt x="55" y="70"/>
                  </a:lnTo>
                  <a:lnTo>
                    <a:pt x="57" y="47"/>
                  </a:lnTo>
                  <a:lnTo>
                    <a:pt x="65" y="29"/>
                  </a:lnTo>
                  <a:lnTo>
                    <a:pt x="74" y="16"/>
                  </a:lnTo>
                  <a:lnTo>
                    <a:pt x="85" y="7"/>
                  </a:lnTo>
                  <a:lnTo>
                    <a:pt x="98" y="3"/>
                  </a:lnTo>
                  <a:lnTo>
                    <a:pt x="112" y="0"/>
                  </a:lnTo>
                  <a:close/>
                </a:path>
              </a:pathLst>
            </a:custGeom>
            <a:grpFill/>
            <a:ln w="0">
              <a:noFill/>
              <a:prstDash val="solid"/>
              <a:round/>
              <a:headEnd/>
              <a:tailEnd/>
            </a:ln>
          </p:spPr>
          <p:txBody>
            <a:bodyPr/>
            <a:lstStyle/>
            <a:p>
              <a:endParaRPr lang="en-GB"/>
            </a:p>
          </p:txBody>
        </p:sp>
        <p:sp>
          <p:nvSpPr>
            <p:cNvPr id="45" name="Freeform 11"/>
            <p:cNvSpPr>
              <a:spLocks/>
            </p:cNvSpPr>
            <p:nvPr/>
          </p:nvSpPr>
          <p:spPr bwMode="auto">
            <a:xfrm>
              <a:off x="2585" y="1101"/>
              <a:ext cx="179" cy="173"/>
            </a:xfrm>
            <a:custGeom>
              <a:avLst/>
              <a:gdLst/>
              <a:ahLst/>
              <a:cxnLst>
                <a:cxn ang="0">
                  <a:pos x="14" y="0"/>
                </a:cxn>
                <a:cxn ang="0">
                  <a:pos x="166" y="0"/>
                </a:cxn>
                <a:cxn ang="0">
                  <a:pos x="172" y="1"/>
                </a:cxn>
                <a:cxn ang="0">
                  <a:pos x="175" y="3"/>
                </a:cxn>
                <a:cxn ang="0">
                  <a:pos x="178" y="6"/>
                </a:cxn>
                <a:cxn ang="0">
                  <a:pos x="179" y="10"/>
                </a:cxn>
                <a:cxn ang="0">
                  <a:pos x="179" y="15"/>
                </a:cxn>
                <a:cxn ang="0">
                  <a:pos x="173" y="21"/>
                </a:cxn>
                <a:cxn ang="0">
                  <a:pos x="170" y="23"/>
                </a:cxn>
                <a:cxn ang="0">
                  <a:pos x="103" y="23"/>
                </a:cxn>
                <a:cxn ang="0">
                  <a:pos x="103" y="160"/>
                </a:cxn>
                <a:cxn ang="0">
                  <a:pos x="101" y="165"/>
                </a:cxn>
                <a:cxn ang="0">
                  <a:pos x="95" y="171"/>
                </a:cxn>
                <a:cxn ang="0">
                  <a:pos x="89" y="173"/>
                </a:cxn>
                <a:cxn ang="0">
                  <a:pos x="84" y="171"/>
                </a:cxn>
                <a:cxn ang="0">
                  <a:pos x="80" y="168"/>
                </a:cxn>
                <a:cxn ang="0">
                  <a:pos x="78" y="165"/>
                </a:cxn>
                <a:cxn ang="0">
                  <a:pos x="77" y="160"/>
                </a:cxn>
                <a:cxn ang="0">
                  <a:pos x="77" y="23"/>
                </a:cxn>
                <a:cxn ang="0">
                  <a:pos x="9" y="23"/>
                </a:cxn>
                <a:cxn ang="0">
                  <a:pos x="6" y="21"/>
                </a:cxn>
                <a:cxn ang="0">
                  <a:pos x="0" y="15"/>
                </a:cxn>
                <a:cxn ang="0">
                  <a:pos x="0" y="10"/>
                </a:cxn>
                <a:cxn ang="0">
                  <a:pos x="2" y="6"/>
                </a:cxn>
                <a:cxn ang="0">
                  <a:pos x="5" y="3"/>
                </a:cxn>
                <a:cxn ang="0">
                  <a:pos x="8" y="1"/>
                </a:cxn>
                <a:cxn ang="0">
                  <a:pos x="14" y="0"/>
                </a:cxn>
              </a:cxnLst>
              <a:rect l="0" t="0" r="r" b="b"/>
              <a:pathLst>
                <a:path w="179" h="173">
                  <a:moveTo>
                    <a:pt x="14" y="0"/>
                  </a:moveTo>
                  <a:lnTo>
                    <a:pt x="166" y="0"/>
                  </a:lnTo>
                  <a:lnTo>
                    <a:pt x="172" y="1"/>
                  </a:lnTo>
                  <a:lnTo>
                    <a:pt x="175" y="3"/>
                  </a:lnTo>
                  <a:lnTo>
                    <a:pt x="178" y="6"/>
                  </a:lnTo>
                  <a:lnTo>
                    <a:pt x="179" y="10"/>
                  </a:lnTo>
                  <a:lnTo>
                    <a:pt x="179" y="15"/>
                  </a:lnTo>
                  <a:lnTo>
                    <a:pt x="173" y="21"/>
                  </a:lnTo>
                  <a:lnTo>
                    <a:pt x="170" y="23"/>
                  </a:lnTo>
                  <a:lnTo>
                    <a:pt x="103" y="23"/>
                  </a:lnTo>
                  <a:lnTo>
                    <a:pt x="103" y="160"/>
                  </a:lnTo>
                  <a:lnTo>
                    <a:pt x="101" y="165"/>
                  </a:lnTo>
                  <a:lnTo>
                    <a:pt x="95" y="171"/>
                  </a:lnTo>
                  <a:lnTo>
                    <a:pt x="89" y="173"/>
                  </a:lnTo>
                  <a:lnTo>
                    <a:pt x="84" y="171"/>
                  </a:lnTo>
                  <a:lnTo>
                    <a:pt x="80" y="168"/>
                  </a:lnTo>
                  <a:lnTo>
                    <a:pt x="78" y="165"/>
                  </a:lnTo>
                  <a:lnTo>
                    <a:pt x="77" y="160"/>
                  </a:lnTo>
                  <a:lnTo>
                    <a:pt x="77" y="23"/>
                  </a:lnTo>
                  <a:lnTo>
                    <a:pt x="9" y="23"/>
                  </a:lnTo>
                  <a:lnTo>
                    <a:pt x="6" y="21"/>
                  </a:lnTo>
                  <a:lnTo>
                    <a:pt x="0" y="15"/>
                  </a:lnTo>
                  <a:lnTo>
                    <a:pt x="0" y="10"/>
                  </a:lnTo>
                  <a:lnTo>
                    <a:pt x="2" y="6"/>
                  </a:lnTo>
                  <a:lnTo>
                    <a:pt x="5" y="3"/>
                  </a:lnTo>
                  <a:lnTo>
                    <a:pt x="8" y="1"/>
                  </a:lnTo>
                  <a:lnTo>
                    <a:pt x="14" y="0"/>
                  </a:lnTo>
                  <a:close/>
                </a:path>
              </a:pathLst>
            </a:custGeom>
            <a:grpFill/>
            <a:ln w="0">
              <a:noFill/>
              <a:prstDash val="solid"/>
              <a:round/>
              <a:headEnd/>
              <a:tailEnd/>
            </a:ln>
          </p:spPr>
          <p:txBody>
            <a:bodyPr/>
            <a:lstStyle/>
            <a:p>
              <a:endParaRPr lang="en-GB"/>
            </a:p>
          </p:txBody>
        </p:sp>
        <p:sp>
          <p:nvSpPr>
            <p:cNvPr id="46" name="Freeform 12"/>
            <p:cNvSpPr>
              <a:spLocks/>
            </p:cNvSpPr>
            <p:nvPr/>
          </p:nvSpPr>
          <p:spPr bwMode="auto">
            <a:xfrm>
              <a:off x="2875" y="1101"/>
              <a:ext cx="147" cy="171"/>
            </a:xfrm>
            <a:custGeom>
              <a:avLst/>
              <a:gdLst/>
              <a:ahLst/>
              <a:cxnLst>
                <a:cxn ang="0">
                  <a:pos x="9" y="0"/>
                </a:cxn>
                <a:cxn ang="0">
                  <a:pos x="134" y="0"/>
                </a:cxn>
                <a:cxn ang="0">
                  <a:pos x="144" y="3"/>
                </a:cxn>
                <a:cxn ang="0">
                  <a:pos x="145" y="6"/>
                </a:cxn>
                <a:cxn ang="0">
                  <a:pos x="147" y="10"/>
                </a:cxn>
                <a:cxn ang="0">
                  <a:pos x="144" y="20"/>
                </a:cxn>
                <a:cxn ang="0">
                  <a:pos x="134" y="23"/>
                </a:cxn>
                <a:cxn ang="0">
                  <a:pos x="26" y="23"/>
                </a:cxn>
                <a:cxn ang="0">
                  <a:pos x="26" y="72"/>
                </a:cxn>
                <a:cxn ang="0">
                  <a:pos x="113" y="72"/>
                </a:cxn>
                <a:cxn ang="0">
                  <a:pos x="116" y="73"/>
                </a:cxn>
                <a:cxn ang="0">
                  <a:pos x="122" y="79"/>
                </a:cxn>
                <a:cxn ang="0">
                  <a:pos x="122" y="84"/>
                </a:cxn>
                <a:cxn ang="0">
                  <a:pos x="121" y="88"/>
                </a:cxn>
                <a:cxn ang="0">
                  <a:pos x="115" y="95"/>
                </a:cxn>
                <a:cxn ang="0">
                  <a:pos x="108" y="96"/>
                </a:cxn>
                <a:cxn ang="0">
                  <a:pos x="26" y="96"/>
                </a:cxn>
                <a:cxn ang="0">
                  <a:pos x="26" y="148"/>
                </a:cxn>
                <a:cxn ang="0">
                  <a:pos x="134" y="148"/>
                </a:cxn>
                <a:cxn ang="0">
                  <a:pos x="144" y="151"/>
                </a:cxn>
                <a:cxn ang="0">
                  <a:pos x="147" y="160"/>
                </a:cxn>
                <a:cxn ang="0">
                  <a:pos x="145" y="165"/>
                </a:cxn>
                <a:cxn ang="0">
                  <a:pos x="144" y="168"/>
                </a:cxn>
                <a:cxn ang="0">
                  <a:pos x="134" y="171"/>
                </a:cxn>
                <a:cxn ang="0">
                  <a:pos x="9" y="171"/>
                </a:cxn>
                <a:cxn ang="0">
                  <a:pos x="3" y="170"/>
                </a:cxn>
                <a:cxn ang="0">
                  <a:pos x="3" y="166"/>
                </a:cxn>
                <a:cxn ang="0">
                  <a:pos x="0" y="163"/>
                </a:cxn>
                <a:cxn ang="0">
                  <a:pos x="0" y="7"/>
                </a:cxn>
                <a:cxn ang="0">
                  <a:pos x="3" y="4"/>
                </a:cxn>
                <a:cxn ang="0">
                  <a:pos x="3" y="1"/>
                </a:cxn>
                <a:cxn ang="0">
                  <a:pos x="9" y="0"/>
                </a:cxn>
              </a:cxnLst>
              <a:rect l="0" t="0" r="r" b="b"/>
              <a:pathLst>
                <a:path w="147" h="171">
                  <a:moveTo>
                    <a:pt x="9" y="0"/>
                  </a:moveTo>
                  <a:lnTo>
                    <a:pt x="134" y="0"/>
                  </a:lnTo>
                  <a:lnTo>
                    <a:pt x="144" y="3"/>
                  </a:lnTo>
                  <a:lnTo>
                    <a:pt x="145" y="6"/>
                  </a:lnTo>
                  <a:lnTo>
                    <a:pt x="147" y="10"/>
                  </a:lnTo>
                  <a:lnTo>
                    <a:pt x="144" y="20"/>
                  </a:lnTo>
                  <a:lnTo>
                    <a:pt x="134" y="23"/>
                  </a:lnTo>
                  <a:lnTo>
                    <a:pt x="26" y="23"/>
                  </a:lnTo>
                  <a:lnTo>
                    <a:pt x="26" y="72"/>
                  </a:lnTo>
                  <a:lnTo>
                    <a:pt x="113" y="72"/>
                  </a:lnTo>
                  <a:lnTo>
                    <a:pt x="116" y="73"/>
                  </a:lnTo>
                  <a:lnTo>
                    <a:pt x="122" y="79"/>
                  </a:lnTo>
                  <a:lnTo>
                    <a:pt x="122" y="84"/>
                  </a:lnTo>
                  <a:lnTo>
                    <a:pt x="121" y="88"/>
                  </a:lnTo>
                  <a:lnTo>
                    <a:pt x="115" y="95"/>
                  </a:lnTo>
                  <a:lnTo>
                    <a:pt x="108" y="96"/>
                  </a:lnTo>
                  <a:lnTo>
                    <a:pt x="26" y="96"/>
                  </a:lnTo>
                  <a:lnTo>
                    <a:pt x="26" y="148"/>
                  </a:lnTo>
                  <a:lnTo>
                    <a:pt x="134" y="148"/>
                  </a:lnTo>
                  <a:lnTo>
                    <a:pt x="144" y="151"/>
                  </a:lnTo>
                  <a:lnTo>
                    <a:pt x="147" y="160"/>
                  </a:lnTo>
                  <a:lnTo>
                    <a:pt x="145" y="165"/>
                  </a:lnTo>
                  <a:lnTo>
                    <a:pt x="144" y="168"/>
                  </a:lnTo>
                  <a:lnTo>
                    <a:pt x="134" y="171"/>
                  </a:lnTo>
                  <a:lnTo>
                    <a:pt x="9" y="171"/>
                  </a:lnTo>
                  <a:lnTo>
                    <a:pt x="3" y="170"/>
                  </a:lnTo>
                  <a:lnTo>
                    <a:pt x="3" y="166"/>
                  </a:lnTo>
                  <a:lnTo>
                    <a:pt x="0" y="163"/>
                  </a:lnTo>
                  <a:lnTo>
                    <a:pt x="0" y="7"/>
                  </a:lnTo>
                  <a:lnTo>
                    <a:pt x="3" y="4"/>
                  </a:lnTo>
                  <a:lnTo>
                    <a:pt x="3" y="1"/>
                  </a:lnTo>
                  <a:lnTo>
                    <a:pt x="9" y="0"/>
                  </a:lnTo>
                  <a:close/>
                </a:path>
              </a:pathLst>
            </a:custGeom>
            <a:grpFill/>
            <a:ln w="0">
              <a:noFill/>
              <a:prstDash val="solid"/>
              <a:round/>
              <a:headEnd/>
              <a:tailEnd/>
            </a:ln>
          </p:spPr>
          <p:txBody>
            <a:bodyPr/>
            <a:lstStyle/>
            <a:p>
              <a:endParaRPr lang="en-GB"/>
            </a:p>
          </p:txBody>
        </p:sp>
        <p:sp>
          <p:nvSpPr>
            <p:cNvPr id="47" name="Freeform 13"/>
            <p:cNvSpPr>
              <a:spLocks/>
            </p:cNvSpPr>
            <p:nvPr/>
          </p:nvSpPr>
          <p:spPr bwMode="auto">
            <a:xfrm>
              <a:off x="3147" y="1101"/>
              <a:ext cx="149" cy="171"/>
            </a:xfrm>
            <a:custGeom>
              <a:avLst/>
              <a:gdLst/>
              <a:ahLst/>
              <a:cxnLst>
                <a:cxn ang="0">
                  <a:pos x="9" y="0"/>
                </a:cxn>
                <a:cxn ang="0">
                  <a:pos x="14" y="0"/>
                </a:cxn>
                <a:cxn ang="0">
                  <a:pos x="23" y="3"/>
                </a:cxn>
                <a:cxn ang="0">
                  <a:pos x="25" y="6"/>
                </a:cxn>
                <a:cxn ang="0">
                  <a:pos x="26" y="10"/>
                </a:cxn>
                <a:cxn ang="0">
                  <a:pos x="26" y="148"/>
                </a:cxn>
                <a:cxn ang="0">
                  <a:pos x="140" y="148"/>
                </a:cxn>
                <a:cxn ang="0">
                  <a:pos x="143" y="150"/>
                </a:cxn>
                <a:cxn ang="0">
                  <a:pos x="149" y="156"/>
                </a:cxn>
                <a:cxn ang="0">
                  <a:pos x="149" y="160"/>
                </a:cxn>
                <a:cxn ang="0">
                  <a:pos x="147" y="165"/>
                </a:cxn>
                <a:cxn ang="0">
                  <a:pos x="144" y="168"/>
                </a:cxn>
                <a:cxn ang="0">
                  <a:pos x="141" y="170"/>
                </a:cxn>
                <a:cxn ang="0">
                  <a:pos x="135" y="171"/>
                </a:cxn>
                <a:cxn ang="0">
                  <a:pos x="9" y="171"/>
                </a:cxn>
                <a:cxn ang="0">
                  <a:pos x="6" y="170"/>
                </a:cxn>
                <a:cxn ang="0">
                  <a:pos x="0" y="163"/>
                </a:cxn>
                <a:cxn ang="0">
                  <a:pos x="0" y="7"/>
                </a:cxn>
                <a:cxn ang="0">
                  <a:pos x="6" y="1"/>
                </a:cxn>
                <a:cxn ang="0">
                  <a:pos x="9" y="0"/>
                </a:cxn>
              </a:cxnLst>
              <a:rect l="0" t="0" r="r" b="b"/>
              <a:pathLst>
                <a:path w="149" h="171">
                  <a:moveTo>
                    <a:pt x="9" y="0"/>
                  </a:moveTo>
                  <a:lnTo>
                    <a:pt x="14" y="0"/>
                  </a:lnTo>
                  <a:lnTo>
                    <a:pt x="23" y="3"/>
                  </a:lnTo>
                  <a:lnTo>
                    <a:pt x="25" y="6"/>
                  </a:lnTo>
                  <a:lnTo>
                    <a:pt x="26" y="10"/>
                  </a:lnTo>
                  <a:lnTo>
                    <a:pt x="26" y="148"/>
                  </a:lnTo>
                  <a:lnTo>
                    <a:pt x="140" y="148"/>
                  </a:lnTo>
                  <a:lnTo>
                    <a:pt x="143" y="150"/>
                  </a:lnTo>
                  <a:lnTo>
                    <a:pt x="149" y="156"/>
                  </a:lnTo>
                  <a:lnTo>
                    <a:pt x="149" y="160"/>
                  </a:lnTo>
                  <a:lnTo>
                    <a:pt x="147" y="165"/>
                  </a:lnTo>
                  <a:lnTo>
                    <a:pt x="144" y="168"/>
                  </a:lnTo>
                  <a:lnTo>
                    <a:pt x="141" y="170"/>
                  </a:lnTo>
                  <a:lnTo>
                    <a:pt x="135" y="171"/>
                  </a:lnTo>
                  <a:lnTo>
                    <a:pt x="9" y="171"/>
                  </a:lnTo>
                  <a:lnTo>
                    <a:pt x="6" y="170"/>
                  </a:lnTo>
                  <a:lnTo>
                    <a:pt x="0" y="163"/>
                  </a:lnTo>
                  <a:lnTo>
                    <a:pt x="0" y="7"/>
                  </a:lnTo>
                  <a:lnTo>
                    <a:pt x="6" y="1"/>
                  </a:lnTo>
                  <a:lnTo>
                    <a:pt x="9" y="0"/>
                  </a:lnTo>
                  <a:close/>
                </a:path>
              </a:pathLst>
            </a:custGeom>
            <a:grpFill/>
            <a:ln w="0">
              <a:noFill/>
              <a:prstDash val="solid"/>
              <a:round/>
              <a:headEnd/>
              <a:tailEnd/>
            </a:ln>
          </p:spPr>
          <p:txBody>
            <a:bodyPr/>
            <a:lstStyle/>
            <a:p>
              <a:endParaRPr lang="en-GB"/>
            </a:p>
          </p:txBody>
        </p:sp>
        <p:sp>
          <p:nvSpPr>
            <p:cNvPr id="48" name="Freeform 14"/>
            <p:cNvSpPr>
              <a:spLocks/>
            </p:cNvSpPr>
            <p:nvPr/>
          </p:nvSpPr>
          <p:spPr bwMode="auto">
            <a:xfrm>
              <a:off x="3395" y="1101"/>
              <a:ext cx="147" cy="171"/>
            </a:xfrm>
            <a:custGeom>
              <a:avLst/>
              <a:gdLst/>
              <a:ahLst/>
              <a:cxnLst>
                <a:cxn ang="0">
                  <a:pos x="13" y="0"/>
                </a:cxn>
                <a:cxn ang="0">
                  <a:pos x="22" y="3"/>
                </a:cxn>
                <a:cxn ang="0">
                  <a:pos x="23" y="6"/>
                </a:cxn>
                <a:cxn ang="0">
                  <a:pos x="25" y="10"/>
                </a:cxn>
                <a:cxn ang="0">
                  <a:pos x="25" y="148"/>
                </a:cxn>
                <a:cxn ang="0">
                  <a:pos x="135" y="148"/>
                </a:cxn>
                <a:cxn ang="0">
                  <a:pos x="144" y="151"/>
                </a:cxn>
                <a:cxn ang="0">
                  <a:pos x="147" y="160"/>
                </a:cxn>
                <a:cxn ang="0">
                  <a:pos x="146" y="165"/>
                </a:cxn>
                <a:cxn ang="0">
                  <a:pos x="144" y="168"/>
                </a:cxn>
                <a:cxn ang="0">
                  <a:pos x="135" y="171"/>
                </a:cxn>
                <a:cxn ang="0">
                  <a:pos x="13" y="171"/>
                </a:cxn>
                <a:cxn ang="0">
                  <a:pos x="3" y="168"/>
                </a:cxn>
                <a:cxn ang="0">
                  <a:pos x="0" y="159"/>
                </a:cxn>
                <a:cxn ang="0">
                  <a:pos x="0" y="12"/>
                </a:cxn>
                <a:cxn ang="0">
                  <a:pos x="3" y="3"/>
                </a:cxn>
                <a:cxn ang="0">
                  <a:pos x="13" y="0"/>
                </a:cxn>
              </a:cxnLst>
              <a:rect l="0" t="0" r="r" b="b"/>
              <a:pathLst>
                <a:path w="147" h="171">
                  <a:moveTo>
                    <a:pt x="13" y="0"/>
                  </a:moveTo>
                  <a:lnTo>
                    <a:pt x="22" y="3"/>
                  </a:lnTo>
                  <a:lnTo>
                    <a:pt x="23" y="6"/>
                  </a:lnTo>
                  <a:lnTo>
                    <a:pt x="25" y="10"/>
                  </a:lnTo>
                  <a:lnTo>
                    <a:pt x="25" y="148"/>
                  </a:lnTo>
                  <a:lnTo>
                    <a:pt x="135" y="148"/>
                  </a:lnTo>
                  <a:lnTo>
                    <a:pt x="144" y="151"/>
                  </a:lnTo>
                  <a:lnTo>
                    <a:pt x="147" y="160"/>
                  </a:lnTo>
                  <a:lnTo>
                    <a:pt x="146" y="165"/>
                  </a:lnTo>
                  <a:lnTo>
                    <a:pt x="144" y="168"/>
                  </a:lnTo>
                  <a:lnTo>
                    <a:pt x="135" y="171"/>
                  </a:lnTo>
                  <a:lnTo>
                    <a:pt x="13" y="171"/>
                  </a:lnTo>
                  <a:lnTo>
                    <a:pt x="3" y="168"/>
                  </a:lnTo>
                  <a:lnTo>
                    <a:pt x="0" y="159"/>
                  </a:lnTo>
                  <a:lnTo>
                    <a:pt x="0" y="12"/>
                  </a:lnTo>
                  <a:lnTo>
                    <a:pt x="3" y="3"/>
                  </a:lnTo>
                  <a:lnTo>
                    <a:pt x="13" y="0"/>
                  </a:lnTo>
                  <a:close/>
                </a:path>
              </a:pathLst>
            </a:custGeom>
            <a:grpFill/>
            <a:ln w="0">
              <a:noFill/>
              <a:prstDash val="solid"/>
              <a:round/>
              <a:headEnd/>
              <a:tailEnd/>
            </a:ln>
          </p:spPr>
          <p:txBody>
            <a:bodyPr/>
            <a:lstStyle/>
            <a:p>
              <a:endParaRPr lang="en-GB"/>
            </a:p>
          </p:txBody>
        </p:sp>
        <p:sp>
          <p:nvSpPr>
            <p:cNvPr id="49" name="Freeform 15"/>
            <p:cNvSpPr>
              <a:spLocks noEditPoints="1"/>
            </p:cNvSpPr>
            <p:nvPr/>
          </p:nvSpPr>
          <p:spPr bwMode="auto">
            <a:xfrm>
              <a:off x="3593" y="1099"/>
              <a:ext cx="179" cy="175"/>
            </a:xfrm>
            <a:custGeom>
              <a:avLst/>
              <a:gdLst/>
              <a:ahLst/>
              <a:cxnLst>
                <a:cxn ang="0">
                  <a:pos x="155" y="43"/>
                </a:cxn>
                <a:cxn ang="0">
                  <a:pos x="98" y="98"/>
                </a:cxn>
                <a:cxn ang="0">
                  <a:pos x="155" y="98"/>
                </a:cxn>
                <a:cxn ang="0">
                  <a:pos x="155" y="43"/>
                </a:cxn>
                <a:cxn ang="0">
                  <a:pos x="164" y="0"/>
                </a:cxn>
                <a:cxn ang="0">
                  <a:pos x="170" y="0"/>
                </a:cxn>
                <a:cxn ang="0">
                  <a:pos x="174" y="2"/>
                </a:cxn>
                <a:cxn ang="0">
                  <a:pos x="176" y="5"/>
                </a:cxn>
                <a:cxn ang="0">
                  <a:pos x="179" y="8"/>
                </a:cxn>
                <a:cxn ang="0">
                  <a:pos x="179" y="162"/>
                </a:cxn>
                <a:cxn ang="0">
                  <a:pos x="178" y="167"/>
                </a:cxn>
                <a:cxn ang="0">
                  <a:pos x="176" y="170"/>
                </a:cxn>
                <a:cxn ang="0">
                  <a:pos x="171" y="173"/>
                </a:cxn>
                <a:cxn ang="0">
                  <a:pos x="167" y="175"/>
                </a:cxn>
                <a:cxn ang="0">
                  <a:pos x="162" y="175"/>
                </a:cxn>
                <a:cxn ang="0">
                  <a:pos x="159" y="172"/>
                </a:cxn>
                <a:cxn ang="0">
                  <a:pos x="156" y="170"/>
                </a:cxn>
                <a:cxn ang="0">
                  <a:pos x="155" y="165"/>
                </a:cxn>
                <a:cxn ang="0">
                  <a:pos x="155" y="123"/>
                </a:cxn>
                <a:cxn ang="0">
                  <a:pos x="72" y="123"/>
                </a:cxn>
                <a:cxn ang="0">
                  <a:pos x="24" y="168"/>
                </a:cxn>
                <a:cxn ang="0">
                  <a:pos x="21" y="172"/>
                </a:cxn>
                <a:cxn ang="0">
                  <a:pos x="15" y="175"/>
                </a:cxn>
                <a:cxn ang="0">
                  <a:pos x="8" y="175"/>
                </a:cxn>
                <a:cxn ang="0">
                  <a:pos x="4" y="172"/>
                </a:cxn>
                <a:cxn ang="0">
                  <a:pos x="1" y="170"/>
                </a:cxn>
                <a:cxn ang="0">
                  <a:pos x="0" y="165"/>
                </a:cxn>
                <a:cxn ang="0">
                  <a:pos x="0" y="162"/>
                </a:cxn>
                <a:cxn ang="0">
                  <a:pos x="3" y="153"/>
                </a:cxn>
                <a:cxn ang="0">
                  <a:pos x="155" y="6"/>
                </a:cxn>
                <a:cxn ang="0">
                  <a:pos x="158" y="3"/>
                </a:cxn>
                <a:cxn ang="0">
                  <a:pos x="164" y="0"/>
                </a:cxn>
              </a:cxnLst>
              <a:rect l="0" t="0" r="r" b="b"/>
              <a:pathLst>
                <a:path w="179" h="175">
                  <a:moveTo>
                    <a:pt x="155" y="43"/>
                  </a:moveTo>
                  <a:lnTo>
                    <a:pt x="98" y="98"/>
                  </a:lnTo>
                  <a:lnTo>
                    <a:pt x="155" y="98"/>
                  </a:lnTo>
                  <a:lnTo>
                    <a:pt x="155" y="43"/>
                  </a:lnTo>
                  <a:close/>
                  <a:moveTo>
                    <a:pt x="164" y="0"/>
                  </a:moveTo>
                  <a:lnTo>
                    <a:pt x="170" y="0"/>
                  </a:lnTo>
                  <a:lnTo>
                    <a:pt x="174" y="2"/>
                  </a:lnTo>
                  <a:lnTo>
                    <a:pt x="176" y="5"/>
                  </a:lnTo>
                  <a:lnTo>
                    <a:pt x="179" y="8"/>
                  </a:lnTo>
                  <a:lnTo>
                    <a:pt x="179" y="162"/>
                  </a:lnTo>
                  <a:lnTo>
                    <a:pt x="178" y="167"/>
                  </a:lnTo>
                  <a:lnTo>
                    <a:pt x="176" y="170"/>
                  </a:lnTo>
                  <a:lnTo>
                    <a:pt x="171" y="173"/>
                  </a:lnTo>
                  <a:lnTo>
                    <a:pt x="167" y="175"/>
                  </a:lnTo>
                  <a:lnTo>
                    <a:pt x="162" y="175"/>
                  </a:lnTo>
                  <a:lnTo>
                    <a:pt x="159" y="172"/>
                  </a:lnTo>
                  <a:lnTo>
                    <a:pt x="156" y="170"/>
                  </a:lnTo>
                  <a:lnTo>
                    <a:pt x="155" y="165"/>
                  </a:lnTo>
                  <a:lnTo>
                    <a:pt x="155" y="123"/>
                  </a:lnTo>
                  <a:lnTo>
                    <a:pt x="72" y="123"/>
                  </a:lnTo>
                  <a:lnTo>
                    <a:pt x="24" y="168"/>
                  </a:lnTo>
                  <a:lnTo>
                    <a:pt x="21" y="172"/>
                  </a:lnTo>
                  <a:lnTo>
                    <a:pt x="15" y="175"/>
                  </a:lnTo>
                  <a:lnTo>
                    <a:pt x="8" y="175"/>
                  </a:lnTo>
                  <a:lnTo>
                    <a:pt x="4" y="172"/>
                  </a:lnTo>
                  <a:lnTo>
                    <a:pt x="1" y="170"/>
                  </a:lnTo>
                  <a:lnTo>
                    <a:pt x="0" y="165"/>
                  </a:lnTo>
                  <a:lnTo>
                    <a:pt x="0" y="162"/>
                  </a:lnTo>
                  <a:lnTo>
                    <a:pt x="3" y="153"/>
                  </a:lnTo>
                  <a:lnTo>
                    <a:pt x="155" y="6"/>
                  </a:lnTo>
                  <a:lnTo>
                    <a:pt x="158" y="3"/>
                  </a:lnTo>
                  <a:lnTo>
                    <a:pt x="164" y="0"/>
                  </a:lnTo>
                  <a:close/>
                </a:path>
              </a:pathLst>
            </a:custGeom>
            <a:grpFill/>
            <a:ln w="0">
              <a:noFill/>
              <a:prstDash val="solid"/>
              <a:round/>
              <a:headEnd/>
              <a:tailEnd/>
            </a:ln>
          </p:spPr>
          <p:txBody>
            <a:bodyPr/>
            <a:lstStyle/>
            <a:p>
              <a:endParaRPr lang="en-GB"/>
            </a:p>
          </p:txBody>
        </p:sp>
        <p:sp>
          <p:nvSpPr>
            <p:cNvPr id="50" name="Freeform 16"/>
            <p:cNvSpPr>
              <a:spLocks noEditPoints="1"/>
            </p:cNvSpPr>
            <p:nvPr/>
          </p:nvSpPr>
          <p:spPr bwMode="auto">
            <a:xfrm>
              <a:off x="3893" y="1101"/>
              <a:ext cx="153" cy="173"/>
            </a:xfrm>
            <a:custGeom>
              <a:avLst/>
              <a:gdLst/>
              <a:ahLst/>
              <a:cxnLst>
                <a:cxn ang="0">
                  <a:pos x="25" y="23"/>
                </a:cxn>
                <a:cxn ang="0">
                  <a:pos x="25" y="81"/>
                </a:cxn>
                <a:cxn ang="0">
                  <a:pos x="92" y="81"/>
                </a:cxn>
                <a:cxn ang="0">
                  <a:pos x="104" y="79"/>
                </a:cxn>
                <a:cxn ang="0">
                  <a:pos x="115" y="73"/>
                </a:cxn>
                <a:cxn ang="0">
                  <a:pos x="121" y="64"/>
                </a:cxn>
                <a:cxn ang="0">
                  <a:pos x="123" y="52"/>
                </a:cxn>
                <a:cxn ang="0">
                  <a:pos x="121" y="39"/>
                </a:cxn>
                <a:cxn ang="0">
                  <a:pos x="115" y="30"/>
                </a:cxn>
                <a:cxn ang="0">
                  <a:pos x="104" y="24"/>
                </a:cxn>
                <a:cxn ang="0">
                  <a:pos x="92" y="23"/>
                </a:cxn>
                <a:cxn ang="0">
                  <a:pos x="25" y="23"/>
                </a:cxn>
                <a:cxn ang="0">
                  <a:pos x="9" y="0"/>
                </a:cxn>
                <a:cxn ang="0">
                  <a:pos x="92" y="0"/>
                </a:cxn>
                <a:cxn ang="0">
                  <a:pos x="109" y="3"/>
                </a:cxn>
                <a:cxn ang="0">
                  <a:pos x="124" y="9"/>
                </a:cxn>
                <a:cxn ang="0">
                  <a:pos x="136" y="20"/>
                </a:cxn>
                <a:cxn ang="0">
                  <a:pos x="144" y="35"/>
                </a:cxn>
                <a:cxn ang="0">
                  <a:pos x="147" y="52"/>
                </a:cxn>
                <a:cxn ang="0">
                  <a:pos x="144" y="70"/>
                </a:cxn>
                <a:cxn ang="0">
                  <a:pos x="135" y="87"/>
                </a:cxn>
                <a:cxn ang="0">
                  <a:pos x="121" y="98"/>
                </a:cxn>
                <a:cxn ang="0">
                  <a:pos x="103" y="104"/>
                </a:cxn>
                <a:cxn ang="0">
                  <a:pos x="149" y="153"/>
                </a:cxn>
                <a:cxn ang="0">
                  <a:pos x="152" y="156"/>
                </a:cxn>
                <a:cxn ang="0">
                  <a:pos x="153" y="159"/>
                </a:cxn>
                <a:cxn ang="0">
                  <a:pos x="153" y="163"/>
                </a:cxn>
                <a:cxn ang="0">
                  <a:pos x="150" y="170"/>
                </a:cxn>
                <a:cxn ang="0">
                  <a:pos x="147" y="171"/>
                </a:cxn>
                <a:cxn ang="0">
                  <a:pos x="142" y="173"/>
                </a:cxn>
                <a:cxn ang="0">
                  <a:pos x="138" y="173"/>
                </a:cxn>
                <a:cxn ang="0">
                  <a:pos x="133" y="171"/>
                </a:cxn>
                <a:cxn ang="0">
                  <a:pos x="130" y="168"/>
                </a:cxn>
                <a:cxn ang="0">
                  <a:pos x="71" y="105"/>
                </a:cxn>
                <a:cxn ang="0">
                  <a:pos x="25" y="105"/>
                </a:cxn>
                <a:cxn ang="0">
                  <a:pos x="25" y="160"/>
                </a:cxn>
                <a:cxn ang="0">
                  <a:pos x="22" y="170"/>
                </a:cxn>
                <a:cxn ang="0">
                  <a:pos x="12" y="173"/>
                </a:cxn>
                <a:cxn ang="0">
                  <a:pos x="8" y="171"/>
                </a:cxn>
                <a:cxn ang="0">
                  <a:pos x="2" y="165"/>
                </a:cxn>
                <a:cxn ang="0">
                  <a:pos x="0" y="160"/>
                </a:cxn>
                <a:cxn ang="0">
                  <a:pos x="0" y="7"/>
                </a:cxn>
                <a:cxn ang="0">
                  <a:pos x="3" y="4"/>
                </a:cxn>
                <a:cxn ang="0">
                  <a:pos x="5" y="1"/>
                </a:cxn>
                <a:cxn ang="0">
                  <a:pos x="9" y="0"/>
                </a:cxn>
              </a:cxnLst>
              <a:rect l="0" t="0" r="r" b="b"/>
              <a:pathLst>
                <a:path w="153" h="173">
                  <a:moveTo>
                    <a:pt x="25" y="23"/>
                  </a:moveTo>
                  <a:lnTo>
                    <a:pt x="25" y="81"/>
                  </a:lnTo>
                  <a:lnTo>
                    <a:pt x="92" y="81"/>
                  </a:lnTo>
                  <a:lnTo>
                    <a:pt x="104" y="79"/>
                  </a:lnTo>
                  <a:lnTo>
                    <a:pt x="115" y="73"/>
                  </a:lnTo>
                  <a:lnTo>
                    <a:pt x="121" y="64"/>
                  </a:lnTo>
                  <a:lnTo>
                    <a:pt x="123" y="52"/>
                  </a:lnTo>
                  <a:lnTo>
                    <a:pt x="121" y="39"/>
                  </a:lnTo>
                  <a:lnTo>
                    <a:pt x="115" y="30"/>
                  </a:lnTo>
                  <a:lnTo>
                    <a:pt x="104" y="24"/>
                  </a:lnTo>
                  <a:lnTo>
                    <a:pt x="92" y="23"/>
                  </a:lnTo>
                  <a:lnTo>
                    <a:pt x="25" y="23"/>
                  </a:lnTo>
                  <a:close/>
                  <a:moveTo>
                    <a:pt x="9" y="0"/>
                  </a:moveTo>
                  <a:lnTo>
                    <a:pt x="92" y="0"/>
                  </a:lnTo>
                  <a:lnTo>
                    <a:pt x="109" y="3"/>
                  </a:lnTo>
                  <a:lnTo>
                    <a:pt x="124" y="9"/>
                  </a:lnTo>
                  <a:lnTo>
                    <a:pt x="136" y="20"/>
                  </a:lnTo>
                  <a:lnTo>
                    <a:pt x="144" y="35"/>
                  </a:lnTo>
                  <a:lnTo>
                    <a:pt x="147" y="52"/>
                  </a:lnTo>
                  <a:lnTo>
                    <a:pt x="144" y="70"/>
                  </a:lnTo>
                  <a:lnTo>
                    <a:pt x="135" y="87"/>
                  </a:lnTo>
                  <a:lnTo>
                    <a:pt x="121" y="98"/>
                  </a:lnTo>
                  <a:lnTo>
                    <a:pt x="103" y="104"/>
                  </a:lnTo>
                  <a:lnTo>
                    <a:pt x="149" y="153"/>
                  </a:lnTo>
                  <a:lnTo>
                    <a:pt x="152" y="156"/>
                  </a:lnTo>
                  <a:lnTo>
                    <a:pt x="153" y="159"/>
                  </a:lnTo>
                  <a:lnTo>
                    <a:pt x="153" y="163"/>
                  </a:lnTo>
                  <a:lnTo>
                    <a:pt x="150" y="170"/>
                  </a:lnTo>
                  <a:lnTo>
                    <a:pt x="147" y="171"/>
                  </a:lnTo>
                  <a:lnTo>
                    <a:pt x="142" y="173"/>
                  </a:lnTo>
                  <a:lnTo>
                    <a:pt x="138" y="173"/>
                  </a:lnTo>
                  <a:lnTo>
                    <a:pt x="133" y="171"/>
                  </a:lnTo>
                  <a:lnTo>
                    <a:pt x="130" y="168"/>
                  </a:lnTo>
                  <a:lnTo>
                    <a:pt x="71" y="105"/>
                  </a:lnTo>
                  <a:lnTo>
                    <a:pt x="25" y="105"/>
                  </a:lnTo>
                  <a:lnTo>
                    <a:pt x="25" y="160"/>
                  </a:lnTo>
                  <a:lnTo>
                    <a:pt x="22" y="170"/>
                  </a:lnTo>
                  <a:lnTo>
                    <a:pt x="12" y="173"/>
                  </a:lnTo>
                  <a:lnTo>
                    <a:pt x="8" y="171"/>
                  </a:lnTo>
                  <a:lnTo>
                    <a:pt x="2" y="165"/>
                  </a:lnTo>
                  <a:lnTo>
                    <a:pt x="0" y="160"/>
                  </a:lnTo>
                  <a:lnTo>
                    <a:pt x="0" y="7"/>
                  </a:lnTo>
                  <a:lnTo>
                    <a:pt x="3" y="4"/>
                  </a:lnTo>
                  <a:lnTo>
                    <a:pt x="5" y="1"/>
                  </a:lnTo>
                  <a:lnTo>
                    <a:pt x="9" y="0"/>
                  </a:lnTo>
                  <a:close/>
                </a:path>
              </a:pathLst>
            </a:custGeom>
            <a:grpFill/>
            <a:ln w="0">
              <a:noFill/>
              <a:prstDash val="solid"/>
              <a:round/>
              <a:headEnd/>
              <a:tailEnd/>
            </a:ln>
          </p:spPr>
          <p:txBody>
            <a:bodyPr/>
            <a:lstStyle/>
            <a:p>
              <a:endParaRPr lang="en-GB"/>
            </a:p>
          </p:txBody>
        </p:sp>
      </p:grpSp>
      <p:pic>
        <p:nvPicPr>
          <p:cNvPr id="18" name="Picture 17" descr="KIN_IM_OBJECT_LT_02_LO.jpg"/>
          <p:cNvPicPr>
            <a:picLocks/>
          </p:cNvPicPr>
          <p:nvPr userDrawn="1"/>
        </p:nvPicPr>
        <p:blipFill>
          <a:blip r:embed="rId2" cstate="print"/>
          <a:srcRect l="6823" t="43990" r="47596" b="33333"/>
          <a:stretch>
            <a:fillRect/>
          </a:stretch>
        </p:blipFill>
        <p:spPr>
          <a:xfrm>
            <a:off x="0" y="-18000"/>
            <a:ext cx="9144000" cy="6876000"/>
          </a:xfrm>
          <a:prstGeom prst="rect">
            <a:avLst/>
          </a:prstGeom>
        </p:spPr>
      </p:pic>
      <p:pic>
        <p:nvPicPr>
          <p:cNvPr id="19" name="Picture 2"/>
          <p:cNvPicPr>
            <a:picLocks noChangeArrowheads="1"/>
          </p:cNvPicPr>
          <p:nvPr userDrawn="1"/>
        </p:nvPicPr>
        <p:blipFill>
          <a:blip r:embed="rId3" cstate="print"/>
          <a:srcRect/>
          <a:stretch>
            <a:fillRect/>
          </a:stretch>
        </p:blipFill>
        <p:spPr bwMode="auto">
          <a:xfrm>
            <a:off x="5904000" y="0"/>
            <a:ext cx="3240000" cy="6840000"/>
          </a:xfrm>
          <a:prstGeom prst="rect">
            <a:avLst/>
          </a:prstGeom>
          <a:noFill/>
          <a:ln w="9525">
            <a:noFill/>
            <a:miter lim="800000"/>
            <a:headEnd/>
            <a:tailEnd/>
          </a:ln>
          <a:effectLst/>
        </p:spPr>
      </p:pic>
      <p:pic>
        <p:nvPicPr>
          <p:cNvPr id="22" name="Picture 21" descr="Kinstellar.png"/>
          <p:cNvPicPr>
            <a:picLocks noChangeAspect="1"/>
          </p:cNvPicPr>
          <p:nvPr userDrawn="1"/>
        </p:nvPicPr>
        <p:blipFill>
          <a:blip r:embed="rId4" cstate="print"/>
          <a:stretch>
            <a:fillRect/>
          </a:stretch>
        </p:blipFill>
        <p:spPr>
          <a:xfrm>
            <a:off x="462442" y="3349396"/>
            <a:ext cx="2233336" cy="180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34975" y="550565"/>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4975" y="1982972"/>
            <a:ext cx="3959225" cy="4212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pic>
        <p:nvPicPr>
          <p:cNvPr id="6" name="Picture 5" descr="KIN_IM_OBJECT_LT_01_LO.jpg"/>
          <p:cNvPicPr>
            <a:picLocks/>
          </p:cNvPicPr>
          <p:nvPr userDrawn="1"/>
        </p:nvPicPr>
        <p:blipFill>
          <a:blip r:embed="rId2" cstate="print">
            <a:lum bright="4000"/>
          </a:blip>
          <a:srcRect l="16629" r="27559"/>
          <a:stretch>
            <a:fillRect/>
          </a:stretch>
        </p:blipFill>
        <p:spPr>
          <a:xfrm flipH="1">
            <a:off x="4665600" y="0"/>
            <a:ext cx="4478400" cy="6858000"/>
          </a:xfrm>
          <a:prstGeom prst="rect">
            <a:avLst/>
          </a:prstGeom>
        </p:spPr>
      </p:pic>
      <p:sp>
        <p:nvSpPr>
          <p:cNvPr id="8" name="Slide Number Placeholder 7"/>
          <p:cNvSpPr>
            <a:spLocks noGrp="1" noChangeArrowheads="1"/>
          </p:cNvSpPr>
          <p:nvPr>
            <p:ph type="sldNum" sz="quarter" idx="4"/>
          </p:nvPr>
        </p:nvSpPr>
        <p:spPr bwMode="auto">
          <a:xfrm>
            <a:off x="1545088"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34975" y="550565"/>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4975" y="1982972"/>
            <a:ext cx="3959225" cy="4212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7"/>
          <p:cNvSpPr>
            <a:spLocks noGrp="1" noChangeArrowheads="1"/>
          </p:cNvSpPr>
          <p:nvPr>
            <p:ph type="sldNum" sz="quarter" idx="4"/>
          </p:nvPr>
        </p:nvSpPr>
        <p:spPr bwMode="auto">
          <a:xfrm>
            <a:off x="1545088"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9" name="Picture 8" descr="KIN_IM_PLACE_LT_04_LO.jpg"/>
          <p:cNvPicPr>
            <a:picLocks noChangeAspect="1"/>
          </p:cNvPicPr>
          <p:nvPr userDrawn="1"/>
        </p:nvPicPr>
        <p:blipFill>
          <a:blip r:embed="rId2" cstate="print"/>
          <a:srcRect r="43333"/>
          <a:stretch>
            <a:fillRect/>
          </a:stretch>
        </p:blipFill>
        <p:spPr>
          <a:xfrm>
            <a:off x="4555702" y="1458000"/>
            <a:ext cx="4588298" cy="540000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ext and half screen image">
    <p:spTree>
      <p:nvGrpSpPr>
        <p:cNvPr id="1" name=""/>
        <p:cNvGrpSpPr/>
        <p:nvPr/>
      </p:nvGrpSpPr>
      <p:grpSpPr>
        <a:xfrm>
          <a:off x="0" y="0"/>
          <a:ext cx="0" cy="0"/>
          <a:chOff x="0" y="0"/>
          <a:chExt cx="0" cy="0"/>
        </a:xfrm>
      </p:grpSpPr>
      <p:pic>
        <p:nvPicPr>
          <p:cNvPr id="8" name="Picture 7" descr="KIN_IM_OBJECT_LT_05_LO.jpg"/>
          <p:cNvPicPr>
            <a:picLocks/>
          </p:cNvPicPr>
          <p:nvPr userDrawn="1"/>
        </p:nvPicPr>
        <p:blipFill>
          <a:blip r:embed="rId2" cstate="print"/>
          <a:srcRect l="16932" r="15302" b="7907"/>
          <a:stretch>
            <a:fillRect/>
          </a:stretch>
        </p:blipFill>
        <p:spPr>
          <a:xfrm>
            <a:off x="4665600" y="0"/>
            <a:ext cx="4478400" cy="6858000"/>
          </a:xfrm>
          <a:prstGeom prst="rect">
            <a:avLst/>
          </a:prstGeom>
        </p:spPr>
      </p:pic>
      <p:sp>
        <p:nvSpPr>
          <p:cNvPr id="2" name="Title 1"/>
          <p:cNvSpPr>
            <a:spLocks noGrp="1"/>
          </p:cNvSpPr>
          <p:nvPr>
            <p:ph type="title"/>
          </p:nvPr>
        </p:nvSpPr>
        <p:spPr>
          <a:xfrm>
            <a:off x="444500" y="550569"/>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44500" y="1972340"/>
            <a:ext cx="3959225" cy="4140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sp>
        <p:nvSpPr>
          <p:cNvPr id="6" name="Slide Number Placeholder 5"/>
          <p:cNvSpPr>
            <a:spLocks noGrp="1" noChangeArrowheads="1"/>
          </p:cNvSpPr>
          <p:nvPr>
            <p:ph type="sldNum" sz="quarter" idx="4"/>
          </p:nvPr>
        </p:nvSpPr>
        <p:spPr bwMode="auto">
          <a:xfrm>
            <a:off x="1564138"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4500" y="550569"/>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44500" y="1972340"/>
            <a:ext cx="3959225" cy="4140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1564138"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9" name="Picture 8" descr="Path.jpg"/>
          <p:cNvPicPr>
            <a:picLocks noChangeAspect="1"/>
          </p:cNvPicPr>
          <p:nvPr userDrawn="1"/>
        </p:nvPicPr>
        <p:blipFill>
          <a:blip r:embed="rId2" cstate="print">
            <a:lum bright="6000"/>
          </a:blip>
          <a:stretch>
            <a:fillRect/>
          </a:stretch>
        </p:blipFill>
        <p:spPr>
          <a:xfrm>
            <a:off x="4822536" y="3978000"/>
            <a:ext cx="4321464" cy="2880000"/>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4500" y="550569"/>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44500" y="1972340"/>
            <a:ext cx="3959225" cy="4140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1564138"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9" name="Picture Placeholder 4" descr="KIN_IM_PLACE_LT_05_LO.jpg"/>
          <p:cNvPicPr>
            <a:picLocks noChangeAspect="1"/>
          </p:cNvPicPr>
          <p:nvPr userDrawn="1"/>
        </p:nvPicPr>
        <p:blipFill>
          <a:blip r:embed="rId2" cstate="print"/>
          <a:srcRect l="28233" r="28233"/>
          <a:stretch>
            <a:fillRect/>
          </a:stretch>
        </p:blipFill>
        <p:spPr bwMode="auto">
          <a:xfrm>
            <a:off x="4667250" y="0"/>
            <a:ext cx="4476750" cy="6858000"/>
          </a:xfrm>
          <a:prstGeom prst="rect">
            <a:avLst/>
          </a:prstGeom>
          <a:noFill/>
          <a:ln w="9525">
            <a:noFill/>
            <a:miter lim="800000"/>
            <a:headEnd/>
            <a:tailEnd/>
          </a:ln>
          <a:effectLst/>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27024" y="542804"/>
            <a:ext cx="8072438"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3" name="Content Placeholder 2"/>
          <p:cNvSpPr>
            <a:spLocks noGrp="1"/>
          </p:cNvSpPr>
          <p:nvPr>
            <p:ph idx="1"/>
          </p:nvPr>
        </p:nvSpPr>
        <p:spPr>
          <a:xfrm>
            <a:off x="427024" y="1990489"/>
            <a:ext cx="8072438" cy="4104000"/>
          </a:xfrm>
        </p:spPr>
        <p:txBody>
          <a:bodyPr/>
          <a:lstStyle>
            <a:lvl1pPr>
              <a:buClr>
                <a:schemeClr val="tx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4899462"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wo Content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4859" y="1988387"/>
            <a:ext cx="3959225" cy="4248000"/>
          </a:xfrm>
        </p:spPr>
        <p:txBody>
          <a:bodyPr/>
          <a:lstStyle>
            <a:lvl1pPr>
              <a:lnSpc>
                <a:spcPct val="121000"/>
              </a:lnSpc>
              <a:spcBef>
                <a:spcPts val="300"/>
              </a:spcBef>
              <a:spcAft>
                <a:spcPts val="300"/>
              </a:spcAft>
              <a:defRPr sz="1000"/>
            </a:lvl1pPr>
            <a:lvl2pPr>
              <a:lnSpc>
                <a:spcPct val="121000"/>
              </a:lnSpc>
              <a:spcBef>
                <a:spcPts val="300"/>
              </a:spcBef>
              <a:spcAft>
                <a:spcPts val="300"/>
              </a:spcAft>
              <a:defRPr sz="1000"/>
            </a:lvl2pPr>
            <a:lvl3pPr>
              <a:lnSpc>
                <a:spcPct val="121000"/>
              </a:lnSpc>
              <a:spcBef>
                <a:spcPts val="300"/>
              </a:spcBef>
              <a:spcAft>
                <a:spcPts val="300"/>
              </a:spcAft>
              <a:defRPr sz="1000"/>
            </a:lvl3pPr>
            <a:lvl4pPr>
              <a:lnSpc>
                <a:spcPct val="121000"/>
              </a:lnSpc>
              <a:spcBef>
                <a:spcPts val="300"/>
              </a:spcBef>
              <a:spcAft>
                <a:spcPts val="300"/>
              </a:spcAft>
              <a:defRPr sz="1000"/>
            </a:lvl4pPr>
            <a:lvl5pPr>
              <a:lnSpc>
                <a:spcPct val="121000"/>
              </a:lnSpc>
              <a:spcBef>
                <a:spcPts val="300"/>
              </a:spcBef>
              <a:spcAft>
                <a:spcPts val="300"/>
              </a:spcAft>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0" y="1988387"/>
            <a:ext cx="3960813" cy="4248000"/>
          </a:xfrm>
        </p:spPr>
        <p:txBody>
          <a:bodyPr/>
          <a:lstStyle>
            <a:lvl1pPr marL="0" marR="0" indent="0" algn="l" defTabSz="914400" rtl="0" eaLnBrk="1" fontAlgn="base" latinLnBrk="0" hangingPunct="1">
              <a:lnSpc>
                <a:spcPct val="121000"/>
              </a:lnSpc>
              <a:spcBef>
                <a:spcPts val="300"/>
              </a:spcBef>
              <a:spcAft>
                <a:spcPts val="300"/>
              </a:spcAft>
              <a:buClr>
                <a:schemeClr val="tx2"/>
              </a:buClr>
              <a:buSzTx/>
              <a:buFontTx/>
              <a:buNone/>
              <a:tabLst/>
              <a:defRPr lang="en-US" sz="1000" dirty="0" smtClean="0">
                <a:solidFill>
                  <a:schemeClr val="accent1"/>
                </a:solidFill>
                <a:latin typeface="Arial" pitchFamily="34" charset="0"/>
                <a:ea typeface="+mn-ea"/>
                <a:cs typeface="+mn-cs"/>
              </a:defRPr>
            </a:lvl1pPr>
            <a:lvl2pPr>
              <a:lnSpc>
                <a:spcPct val="121000"/>
              </a:lnSpc>
              <a:spcBef>
                <a:spcPts val="300"/>
              </a:spcBef>
              <a:spcAft>
                <a:spcPts val="300"/>
              </a:spcAft>
              <a:defRPr sz="1000"/>
            </a:lvl2pPr>
            <a:lvl3pPr>
              <a:lnSpc>
                <a:spcPct val="121000"/>
              </a:lnSpc>
              <a:spcBef>
                <a:spcPts val="300"/>
              </a:spcBef>
              <a:spcAft>
                <a:spcPts val="300"/>
              </a:spcAft>
              <a:defRPr sz="1000"/>
            </a:lvl3pPr>
            <a:lvl4pPr>
              <a:lnSpc>
                <a:spcPct val="121000"/>
              </a:lnSpc>
              <a:spcBef>
                <a:spcPts val="300"/>
              </a:spcBef>
              <a:spcAft>
                <a:spcPts val="300"/>
              </a:spcAft>
              <a:defRPr sz="1000"/>
            </a:lvl4pPr>
            <a:lvl5pPr>
              <a:lnSpc>
                <a:spcPct val="121000"/>
              </a:lnSpc>
              <a:spcBef>
                <a:spcPts val="300"/>
              </a:spcBef>
              <a:spcAft>
                <a:spcPts val="300"/>
              </a:spcAft>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44859" y="545355"/>
            <a:ext cx="8251465"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6" name="Slide Number Placeholder 5"/>
          <p:cNvSpPr>
            <a:spLocks noGrp="1" noChangeArrowheads="1"/>
          </p:cNvSpPr>
          <p:nvPr>
            <p:ph type="sldNum" sz="quarter" idx="4"/>
          </p:nvPr>
        </p:nvSpPr>
        <p:spPr bwMode="auto">
          <a:xfrm>
            <a:off x="509791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wo Content White">
    <p:spTree>
      <p:nvGrpSpPr>
        <p:cNvPr id="1" name=""/>
        <p:cNvGrpSpPr/>
        <p:nvPr/>
      </p:nvGrpSpPr>
      <p:grpSpPr>
        <a:xfrm>
          <a:off x="0" y="0"/>
          <a:ext cx="0" cy="0"/>
          <a:chOff x="0" y="0"/>
          <a:chExt cx="0" cy="0"/>
        </a:xfrm>
      </p:grpSpPr>
      <p:pic>
        <p:nvPicPr>
          <p:cNvPr id="7" name="Picture 2" descr="http://doclibrary/clients/BB/00000000/5500/BRAND%20LIBRARY/Images%20and%20Maps/Flags/Leaf%20White.jpg"/>
          <p:cNvPicPr>
            <a:picLocks noChangeArrowheads="1"/>
          </p:cNvPicPr>
          <p:nvPr userDrawn="1"/>
        </p:nvPicPr>
        <p:blipFill>
          <a:blip r:embed="rId2" cstate="print"/>
          <a:srcRect/>
          <a:stretch>
            <a:fillRect/>
          </a:stretch>
        </p:blipFill>
        <p:spPr bwMode="auto">
          <a:xfrm>
            <a:off x="3744000" y="0"/>
            <a:ext cx="5400000" cy="1260000"/>
          </a:xfrm>
          <a:prstGeom prst="rect">
            <a:avLst/>
          </a:prstGeom>
          <a:noFill/>
        </p:spPr>
      </p:pic>
      <p:sp>
        <p:nvSpPr>
          <p:cNvPr id="3" name="Content Placeholder 2"/>
          <p:cNvSpPr>
            <a:spLocks noGrp="1"/>
          </p:cNvSpPr>
          <p:nvPr>
            <p:ph sz="half" idx="1"/>
          </p:nvPr>
        </p:nvSpPr>
        <p:spPr>
          <a:xfrm>
            <a:off x="444860" y="1988387"/>
            <a:ext cx="3959225" cy="4248000"/>
          </a:xfrm>
        </p:spPr>
        <p:txBody>
          <a:bodyPr/>
          <a:lstStyle>
            <a:lvl1pPr>
              <a:lnSpc>
                <a:spcPct val="121000"/>
              </a:lnSpc>
              <a:spcBef>
                <a:spcPts val="300"/>
              </a:spcBef>
              <a:spcAft>
                <a:spcPts val="300"/>
              </a:spcAft>
              <a:defRPr sz="1000"/>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0" y="1988387"/>
            <a:ext cx="3960813" cy="4248000"/>
          </a:xfrm>
        </p:spPr>
        <p:txBody>
          <a:bodyPr/>
          <a:lstStyle>
            <a:lvl1pPr marL="0" marR="0" indent="0" algn="l" defTabSz="914400" rtl="0" eaLnBrk="1" fontAlgn="base" latinLnBrk="0" hangingPunct="1">
              <a:lnSpc>
                <a:spcPct val="121000"/>
              </a:lnSpc>
              <a:spcBef>
                <a:spcPts val="300"/>
              </a:spcBef>
              <a:spcAft>
                <a:spcPts val="300"/>
              </a:spcAft>
              <a:buClr>
                <a:schemeClr val="tx2"/>
              </a:buClr>
              <a:buSzTx/>
              <a:buFontTx/>
              <a:buNone/>
              <a:tabLst/>
              <a:defRPr lang="en-US" sz="1000" dirty="0" smtClean="0">
                <a:solidFill>
                  <a:schemeClr val="accent1"/>
                </a:solidFill>
                <a:latin typeface="Arial" pitchFamily="34" charset="0"/>
                <a:ea typeface="+mn-ea"/>
                <a:cs typeface="+mn-cs"/>
              </a:defRPr>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44860" y="545355"/>
            <a:ext cx="3915292"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8" name="Slide Number Placeholder 7"/>
          <p:cNvSpPr>
            <a:spLocks noGrp="1" noChangeArrowheads="1"/>
          </p:cNvSpPr>
          <p:nvPr>
            <p:ph type="sldNum" sz="quarter" idx="4"/>
          </p:nvPr>
        </p:nvSpPr>
        <p:spPr bwMode="auto">
          <a:xfrm>
            <a:off x="509791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Two Content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4860" y="1988387"/>
            <a:ext cx="3959225" cy="4248000"/>
          </a:xfrm>
        </p:spPr>
        <p:txBody>
          <a:bodyPr/>
          <a:lstStyle>
            <a:lvl1pPr>
              <a:lnSpc>
                <a:spcPct val="121000"/>
              </a:lnSpc>
              <a:spcBef>
                <a:spcPts val="300"/>
              </a:spcBef>
              <a:spcAft>
                <a:spcPts val="300"/>
              </a:spcAft>
              <a:defRPr sz="1000"/>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0" y="1988387"/>
            <a:ext cx="3960813" cy="4248000"/>
          </a:xfrm>
        </p:spPr>
        <p:txBody>
          <a:bodyPr/>
          <a:lstStyle>
            <a:lvl1pPr marL="0" marR="0" indent="0" algn="l" defTabSz="914400" rtl="0" eaLnBrk="1" fontAlgn="base" latinLnBrk="0" hangingPunct="1">
              <a:lnSpc>
                <a:spcPct val="121000"/>
              </a:lnSpc>
              <a:spcBef>
                <a:spcPts val="300"/>
              </a:spcBef>
              <a:spcAft>
                <a:spcPts val="300"/>
              </a:spcAft>
              <a:buClr>
                <a:schemeClr val="tx2"/>
              </a:buClr>
              <a:buSzTx/>
              <a:buFontTx/>
              <a:buNone/>
              <a:tabLst/>
              <a:defRPr lang="en-US" sz="1000" dirty="0" smtClean="0">
                <a:solidFill>
                  <a:schemeClr val="accent1"/>
                </a:solidFill>
                <a:latin typeface="Arial" pitchFamily="34" charset="0"/>
                <a:ea typeface="+mn-ea"/>
                <a:cs typeface="+mn-cs"/>
              </a:defRPr>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44860" y="545355"/>
            <a:ext cx="3915292"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8" name="Slide Number Placeholder 7"/>
          <p:cNvSpPr>
            <a:spLocks noGrp="1" noChangeArrowheads="1"/>
          </p:cNvSpPr>
          <p:nvPr>
            <p:ph type="sldNum" sz="quarter" idx="4"/>
          </p:nvPr>
        </p:nvSpPr>
        <p:spPr bwMode="auto">
          <a:xfrm>
            <a:off x="509791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9" name="Picture 2"/>
          <p:cNvPicPr>
            <a:picLocks noChangeAspect="1" noChangeArrowheads="1"/>
          </p:cNvPicPr>
          <p:nvPr userDrawn="1"/>
        </p:nvPicPr>
        <p:blipFill>
          <a:blip r:embed="rId2" cstate="print"/>
          <a:srcRect/>
          <a:stretch>
            <a:fillRect/>
          </a:stretch>
        </p:blipFill>
        <p:spPr bwMode="auto">
          <a:xfrm flipH="1">
            <a:off x="6698259" y="0"/>
            <a:ext cx="2445741" cy="1404000"/>
          </a:xfrm>
          <a:prstGeom prst="rect">
            <a:avLst/>
          </a:prstGeom>
          <a:noFill/>
          <a:ln w="9525">
            <a:noFill/>
            <a:miter lim="800000"/>
            <a:headEnd/>
            <a:tailEnd/>
          </a:ln>
          <a:effectLst/>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wo Content White">
    <p:spTree>
      <p:nvGrpSpPr>
        <p:cNvPr id="1" name=""/>
        <p:cNvGrpSpPr/>
        <p:nvPr/>
      </p:nvGrpSpPr>
      <p:grpSpPr>
        <a:xfrm>
          <a:off x="0" y="0"/>
          <a:ext cx="0" cy="0"/>
          <a:chOff x="0" y="0"/>
          <a:chExt cx="0" cy="0"/>
        </a:xfrm>
      </p:grpSpPr>
      <p:pic>
        <p:nvPicPr>
          <p:cNvPr id="7" name="Picture 2"/>
          <p:cNvPicPr>
            <a:picLocks noChangeArrowheads="1"/>
          </p:cNvPicPr>
          <p:nvPr userDrawn="1"/>
        </p:nvPicPr>
        <p:blipFill>
          <a:blip r:embed="rId2" cstate="print">
            <a:duotone>
              <a:prstClr val="black"/>
              <a:schemeClr val="tx2">
                <a:tint val="45000"/>
                <a:satMod val="400000"/>
              </a:schemeClr>
            </a:duotone>
          </a:blip>
          <a:srcRect/>
          <a:stretch>
            <a:fillRect/>
          </a:stretch>
        </p:blipFill>
        <p:spPr bwMode="auto">
          <a:xfrm>
            <a:off x="3744000" y="0"/>
            <a:ext cx="5400000" cy="1260000"/>
          </a:xfrm>
          <a:prstGeom prst="rect">
            <a:avLst/>
          </a:prstGeom>
          <a:noFill/>
          <a:ln w="9525">
            <a:noFill/>
            <a:miter lim="800000"/>
            <a:headEnd/>
            <a:tailEnd/>
          </a:ln>
          <a:effectLst/>
        </p:spPr>
      </p:pic>
      <p:sp>
        <p:nvSpPr>
          <p:cNvPr id="3" name="Content Placeholder 2"/>
          <p:cNvSpPr>
            <a:spLocks noGrp="1"/>
          </p:cNvSpPr>
          <p:nvPr>
            <p:ph sz="half" idx="1"/>
          </p:nvPr>
        </p:nvSpPr>
        <p:spPr>
          <a:xfrm>
            <a:off x="444860" y="1988387"/>
            <a:ext cx="3959225" cy="4248000"/>
          </a:xfrm>
        </p:spPr>
        <p:txBody>
          <a:bodyPr/>
          <a:lstStyle>
            <a:lvl1pPr>
              <a:lnSpc>
                <a:spcPct val="121000"/>
              </a:lnSpc>
              <a:spcBef>
                <a:spcPts val="300"/>
              </a:spcBef>
              <a:spcAft>
                <a:spcPts val="300"/>
              </a:spcAft>
              <a:defRPr sz="1000"/>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0" y="1988387"/>
            <a:ext cx="3960813" cy="4248000"/>
          </a:xfrm>
        </p:spPr>
        <p:txBody>
          <a:bodyPr/>
          <a:lstStyle>
            <a:lvl1pPr marL="0" marR="0" indent="0" algn="l" defTabSz="914400" rtl="0" eaLnBrk="1" fontAlgn="base" latinLnBrk="0" hangingPunct="1">
              <a:lnSpc>
                <a:spcPct val="121000"/>
              </a:lnSpc>
              <a:spcBef>
                <a:spcPts val="300"/>
              </a:spcBef>
              <a:spcAft>
                <a:spcPts val="300"/>
              </a:spcAft>
              <a:buClr>
                <a:schemeClr val="tx2"/>
              </a:buClr>
              <a:buSzTx/>
              <a:buFontTx/>
              <a:buNone/>
              <a:tabLst/>
              <a:defRPr lang="en-US" sz="1000" dirty="0" smtClean="0">
                <a:solidFill>
                  <a:schemeClr val="accent1"/>
                </a:solidFill>
                <a:latin typeface="Arial" pitchFamily="34" charset="0"/>
                <a:ea typeface="+mn-ea"/>
                <a:cs typeface="+mn-cs"/>
              </a:defRPr>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44860" y="545355"/>
            <a:ext cx="3915292"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8" name="Slide Number Placeholder 7"/>
          <p:cNvSpPr>
            <a:spLocks noGrp="1" noChangeArrowheads="1"/>
          </p:cNvSpPr>
          <p:nvPr>
            <p:ph type="sldNum" sz="quarter" idx="4"/>
          </p:nvPr>
        </p:nvSpPr>
        <p:spPr bwMode="auto">
          <a:xfrm>
            <a:off x="509791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9" name="Rectangle 21"/>
          <p:cNvSpPr>
            <a:spLocks noGrp="1" noChangeArrowheads="1"/>
          </p:cNvSpPr>
          <p:nvPr userDrawn="1">
            <p:ph type="ctrTitle"/>
          </p:nvPr>
        </p:nvSpPr>
        <p:spPr>
          <a:xfrm>
            <a:off x="539750" y="3423684"/>
            <a:ext cx="5072063" cy="532370"/>
          </a:xfrm>
        </p:spPr>
        <p:txBody>
          <a:bodyPr anchor="ctr" anchorCtr="0"/>
          <a:lstStyle>
            <a:lvl1pPr>
              <a:lnSpc>
                <a:spcPct val="121000"/>
              </a:lnSpc>
              <a:defRPr/>
            </a:lvl1pPr>
          </a:lstStyle>
          <a:p>
            <a:r>
              <a:rPr lang="en-US">
                <a:solidFill>
                  <a:srgbClr val="C75B12"/>
                </a:solidFill>
              </a:rPr>
              <a:t>Click to edit Master title style</a:t>
            </a:r>
            <a:endParaRPr lang="en-GB" dirty="0">
              <a:solidFill>
                <a:srgbClr val="C75B12"/>
              </a:solidFill>
            </a:endParaRPr>
          </a:p>
        </p:txBody>
      </p:sp>
      <p:grpSp>
        <p:nvGrpSpPr>
          <p:cNvPr id="2" name="Group 6"/>
          <p:cNvGrpSpPr>
            <a:grpSpLocks/>
          </p:cNvGrpSpPr>
          <p:nvPr userDrawn="1"/>
        </p:nvGrpSpPr>
        <p:grpSpPr bwMode="auto">
          <a:xfrm>
            <a:off x="539750" y="6315075"/>
            <a:ext cx="1041400" cy="76200"/>
            <a:chOff x="1636" y="1098"/>
            <a:chExt cx="2410" cy="177"/>
          </a:xfrm>
          <a:solidFill>
            <a:schemeClr val="bg1"/>
          </a:solidFill>
        </p:grpSpPr>
        <p:sp>
          <p:nvSpPr>
            <p:cNvPr id="41" name="Freeform 7"/>
            <p:cNvSpPr>
              <a:spLocks/>
            </p:cNvSpPr>
            <p:nvPr/>
          </p:nvSpPr>
          <p:spPr bwMode="auto">
            <a:xfrm>
              <a:off x="1636" y="1099"/>
              <a:ext cx="153" cy="175"/>
            </a:xfrm>
            <a:custGeom>
              <a:avLst/>
              <a:gdLst/>
              <a:ahLst/>
              <a:cxnLst>
                <a:cxn ang="0">
                  <a:pos x="12" y="0"/>
                </a:cxn>
                <a:cxn ang="0">
                  <a:pos x="21" y="3"/>
                </a:cxn>
                <a:cxn ang="0">
                  <a:pos x="24" y="12"/>
                </a:cxn>
                <a:cxn ang="0">
                  <a:pos x="24" y="71"/>
                </a:cxn>
                <a:cxn ang="0">
                  <a:pos x="67" y="71"/>
                </a:cxn>
                <a:cxn ang="0">
                  <a:pos x="124" y="5"/>
                </a:cxn>
                <a:cxn ang="0">
                  <a:pos x="130" y="2"/>
                </a:cxn>
                <a:cxn ang="0">
                  <a:pos x="134" y="0"/>
                </a:cxn>
                <a:cxn ang="0">
                  <a:pos x="141" y="0"/>
                </a:cxn>
                <a:cxn ang="0">
                  <a:pos x="144" y="3"/>
                </a:cxn>
                <a:cxn ang="0">
                  <a:pos x="147" y="5"/>
                </a:cxn>
                <a:cxn ang="0">
                  <a:pos x="147" y="8"/>
                </a:cxn>
                <a:cxn ang="0">
                  <a:pos x="148" y="11"/>
                </a:cxn>
                <a:cxn ang="0">
                  <a:pos x="144" y="20"/>
                </a:cxn>
                <a:cxn ang="0">
                  <a:pos x="84" y="87"/>
                </a:cxn>
                <a:cxn ang="0">
                  <a:pos x="148" y="155"/>
                </a:cxn>
                <a:cxn ang="0">
                  <a:pos x="151" y="158"/>
                </a:cxn>
                <a:cxn ang="0">
                  <a:pos x="153" y="161"/>
                </a:cxn>
                <a:cxn ang="0">
                  <a:pos x="153" y="165"/>
                </a:cxn>
                <a:cxn ang="0">
                  <a:pos x="150" y="172"/>
                </a:cxn>
                <a:cxn ang="0">
                  <a:pos x="145" y="173"/>
                </a:cxn>
                <a:cxn ang="0">
                  <a:pos x="142" y="175"/>
                </a:cxn>
                <a:cxn ang="0">
                  <a:pos x="138" y="175"/>
                </a:cxn>
                <a:cxn ang="0">
                  <a:pos x="133" y="173"/>
                </a:cxn>
                <a:cxn ang="0">
                  <a:pos x="130" y="170"/>
                </a:cxn>
                <a:cxn ang="0">
                  <a:pos x="58" y="95"/>
                </a:cxn>
                <a:cxn ang="0">
                  <a:pos x="24" y="95"/>
                </a:cxn>
                <a:cxn ang="0">
                  <a:pos x="24" y="165"/>
                </a:cxn>
                <a:cxn ang="0">
                  <a:pos x="23" y="170"/>
                </a:cxn>
                <a:cxn ang="0">
                  <a:pos x="20" y="172"/>
                </a:cxn>
                <a:cxn ang="0">
                  <a:pos x="17" y="175"/>
                </a:cxn>
                <a:cxn ang="0">
                  <a:pos x="7" y="175"/>
                </a:cxn>
                <a:cxn ang="0">
                  <a:pos x="4" y="172"/>
                </a:cxn>
                <a:cxn ang="0">
                  <a:pos x="1" y="170"/>
                </a:cxn>
                <a:cxn ang="0">
                  <a:pos x="0" y="165"/>
                </a:cxn>
                <a:cxn ang="0">
                  <a:pos x="0" y="12"/>
                </a:cxn>
                <a:cxn ang="0">
                  <a:pos x="3" y="3"/>
                </a:cxn>
                <a:cxn ang="0">
                  <a:pos x="12" y="0"/>
                </a:cxn>
              </a:cxnLst>
              <a:rect l="0" t="0" r="r" b="b"/>
              <a:pathLst>
                <a:path w="153" h="175">
                  <a:moveTo>
                    <a:pt x="12" y="0"/>
                  </a:moveTo>
                  <a:lnTo>
                    <a:pt x="21" y="3"/>
                  </a:lnTo>
                  <a:lnTo>
                    <a:pt x="24" y="12"/>
                  </a:lnTo>
                  <a:lnTo>
                    <a:pt x="24" y="71"/>
                  </a:lnTo>
                  <a:lnTo>
                    <a:pt x="67" y="71"/>
                  </a:lnTo>
                  <a:lnTo>
                    <a:pt x="124" y="5"/>
                  </a:lnTo>
                  <a:lnTo>
                    <a:pt x="130" y="2"/>
                  </a:lnTo>
                  <a:lnTo>
                    <a:pt x="134" y="0"/>
                  </a:lnTo>
                  <a:lnTo>
                    <a:pt x="141" y="0"/>
                  </a:lnTo>
                  <a:lnTo>
                    <a:pt x="144" y="3"/>
                  </a:lnTo>
                  <a:lnTo>
                    <a:pt x="147" y="5"/>
                  </a:lnTo>
                  <a:lnTo>
                    <a:pt x="147" y="8"/>
                  </a:lnTo>
                  <a:lnTo>
                    <a:pt x="148" y="11"/>
                  </a:lnTo>
                  <a:lnTo>
                    <a:pt x="144" y="20"/>
                  </a:lnTo>
                  <a:lnTo>
                    <a:pt x="84" y="87"/>
                  </a:lnTo>
                  <a:lnTo>
                    <a:pt x="148" y="155"/>
                  </a:lnTo>
                  <a:lnTo>
                    <a:pt x="151" y="158"/>
                  </a:lnTo>
                  <a:lnTo>
                    <a:pt x="153" y="161"/>
                  </a:lnTo>
                  <a:lnTo>
                    <a:pt x="153" y="165"/>
                  </a:lnTo>
                  <a:lnTo>
                    <a:pt x="150" y="172"/>
                  </a:lnTo>
                  <a:lnTo>
                    <a:pt x="145" y="173"/>
                  </a:lnTo>
                  <a:lnTo>
                    <a:pt x="142" y="175"/>
                  </a:lnTo>
                  <a:lnTo>
                    <a:pt x="138" y="175"/>
                  </a:lnTo>
                  <a:lnTo>
                    <a:pt x="133" y="173"/>
                  </a:lnTo>
                  <a:lnTo>
                    <a:pt x="130" y="170"/>
                  </a:lnTo>
                  <a:lnTo>
                    <a:pt x="58" y="95"/>
                  </a:lnTo>
                  <a:lnTo>
                    <a:pt x="24" y="95"/>
                  </a:lnTo>
                  <a:lnTo>
                    <a:pt x="24" y="165"/>
                  </a:lnTo>
                  <a:lnTo>
                    <a:pt x="23" y="170"/>
                  </a:lnTo>
                  <a:lnTo>
                    <a:pt x="20" y="172"/>
                  </a:lnTo>
                  <a:lnTo>
                    <a:pt x="17" y="175"/>
                  </a:lnTo>
                  <a:lnTo>
                    <a:pt x="7" y="175"/>
                  </a:lnTo>
                  <a:lnTo>
                    <a:pt x="4" y="172"/>
                  </a:lnTo>
                  <a:lnTo>
                    <a:pt x="1" y="170"/>
                  </a:lnTo>
                  <a:lnTo>
                    <a:pt x="0" y="165"/>
                  </a:lnTo>
                  <a:lnTo>
                    <a:pt x="0" y="12"/>
                  </a:lnTo>
                  <a:lnTo>
                    <a:pt x="3" y="3"/>
                  </a:lnTo>
                  <a:lnTo>
                    <a:pt x="12" y="0"/>
                  </a:lnTo>
                  <a:close/>
                </a:path>
              </a:pathLst>
            </a:custGeom>
            <a:grpFill/>
            <a:ln w="0">
              <a:noFill/>
              <a:prstDash val="solid"/>
              <a:round/>
              <a:headEnd/>
              <a:tailEnd/>
            </a:ln>
          </p:spPr>
          <p:txBody>
            <a:bodyPr/>
            <a:lstStyle/>
            <a:p>
              <a:endParaRPr lang="en-GB"/>
            </a:p>
          </p:txBody>
        </p:sp>
        <p:sp>
          <p:nvSpPr>
            <p:cNvPr id="42" name="Freeform 8"/>
            <p:cNvSpPr>
              <a:spLocks/>
            </p:cNvSpPr>
            <p:nvPr/>
          </p:nvSpPr>
          <p:spPr bwMode="auto">
            <a:xfrm>
              <a:off x="1914" y="1099"/>
              <a:ext cx="25" cy="175"/>
            </a:xfrm>
            <a:custGeom>
              <a:avLst/>
              <a:gdLst/>
              <a:ahLst/>
              <a:cxnLst>
                <a:cxn ang="0">
                  <a:pos x="13" y="0"/>
                </a:cxn>
                <a:cxn ang="0">
                  <a:pos x="16" y="0"/>
                </a:cxn>
                <a:cxn ang="0">
                  <a:pos x="20" y="2"/>
                </a:cxn>
                <a:cxn ang="0">
                  <a:pos x="22" y="5"/>
                </a:cxn>
                <a:cxn ang="0">
                  <a:pos x="25" y="8"/>
                </a:cxn>
                <a:cxn ang="0">
                  <a:pos x="25" y="162"/>
                </a:cxn>
                <a:cxn ang="0">
                  <a:pos x="23" y="167"/>
                </a:cxn>
                <a:cxn ang="0">
                  <a:pos x="17" y="173"/>
                </a:cxn>
                <a:cxn ang="0">
                  <a:pos x="13" y="175"/>
                </a:cxn>
                <a:cxn ang="0">
                  <a:pos x="8" y="175"/>
                </a:cxn>
                <a:cxn ang="0">
                  <a:pos x="5" y="172"/>
                </a:cxn>
                <a:cxn ang="0">
                  <a:pos x="2" y="170"/>
                </a:cxn>
                <a:cxn ang="0">
                  <a:pos x="0" y="165"/>
                </a:cxn>
                <a:cxn ang="0">
                  <a:pos x="0" y="12"/>
                </a:cxn>
                <a:cxn ang="0">
                  <a:pos x="3" y="3"/>
                </a:cxn>
                <a:cxn ang="0">
                  <a:pos x="13" y="0"/>
                </a:cxn>
              </a:cxnLst>
              <a:rect l="0" t="0" r="r" b="b"/>
              <a:pathLst>
                <a:path w="25" h="175">
                  <a:moveTo>
                    <a:pt x="13" y="0"/>
                  </a:moveTo>
                  <a:lnTo>
                    <a:pt x="16" y="0"/>
                  </a:lnTo>
                  <a:lnTo>
                    <a:pt x="20" y="2"/>
                  </a:lnTo>
                  <a:lnTo>
                    <a:pt x="22" y="5"/>
                  </a:lnTo>
                  <a:lnTo>
                    <a:pt x="25" y="8"/>
                  </a:lnTo>
                  <a:lnTo>
                    <a:pt x="25" y="162"/>
                  </a:lnTo>
                  <a:lnTo>
                    <a:pt x="23" y="167"/>
                  </a:lnTo>
                  <a:lnTo>
                    <a:pt x="17" y="173"/>
                  </a:lnTo>
                  <a:lnTo>
                    <a:pt x="13" y="175"/>
                  </a:lnTo>
                  <a:lnTo>
                    <a:pt x="8" y="175"/>
                  </a:lnTo>
                  <a:lnTo>
                    <a:pt x="5" y="172"/>
                  </a:lnTo>
                  <a:lnTo>
                    <a:pt x="2" y="170"/>
                  </a:lnTo>
                  <a:lnTo>
                    <a:pt x="0" y="165"/>
                  </a:lnTo>
                  <a:lnTo>
                    <a:pt x="0" y="12"/>
                  </a:lnTo>
                  <a:lnTo>
                    <a:pt x="3" y="3"/>
                  </a:lnTo>
                  <a:lnTo>
                    <a:pt x="13" y="0"/>
                  </a:lnTo>
                  <a:close/>
                </a:path>
              </a:pathLst>
            </a:custGeom>
            <a:grpFill/>
            <a:ln w="0">
              <a:noFill/>
              <a:prstDash val="solid"/>
              <a:round/>
              <a:headEnd/>
              <a:tailEnd/>
            </a:ln>
          </p:spPr>
          <p:txBody>
            <a:bodyPr/>
            <a:lstStyle/>
            <a:p>
              <a:endParaRPr lang="en-GB"/>
            </a:p>
          </p:txBody>
        </p:sp>
        <p:sp>
          <p:nvSpPr>
            <p:cNvPr id="43" name="Freeform 9"/>
            <p:cNvSpPr>
              <a:spLocks/>
            </p:cNvSpPr>
            <p:nvPr/>
          </p:nvSpPr>
          <p:spPr bwMode="auto">
            <a:xfrm>
              <a:off x="2087" y="1099"/>
              <a:ext cx="175" cy="175"/>
            </a:xfrm>
            <a:custGeom>
              <a:avLst/>
              <a:gdLst/>
              <a:ahLst/>
              <a:cxnLst>
                <a:cxn ang="0">
                  <a:pos x="13" y="0"/>
                </a:cxn>
                <a:cxn ang="0">
                  <a:pos x="16" y="0"/>
                </a:cxn>
                <a:cxn ang="0">
                  <a:pos x="22" y="3"/>
                </a:cxn>
                <a:cxn ang="0">
                  <a:pos x="25" y="6"/>
                </a:cxn>
                <a:cxn ang="0">
                  <a:pos x="149" y="132"/>
                </a:cxn>
                <a:cxn ang="0">
                  <a:pos x="149" y="8"/>
                </a:cxn>
                <a:cxn ang="0">
                  <a:pos x="155" y="2"/>
                </a:cxn>
                <a:cxn ang="0">
                  <a:pos x="158" y="0"/>
                </a:cxn>
                <a:cxn ang="0">
                  <a:pos x="166" y="0"/>
                </a:cxn>
                <a:cxn ang="0">
                  <a:pos x="170" y="2"/>
                </a:cxn>
                <a:cxn ang="0">
                  <a:pos x="172" y="5"/>
                </a:cxn>
                <a:cxn ang="0">
                  <a:pos x="175" y="8"/>
                </a:cxn>
                <a:cxn ang="0">
                  <a:pos x="175" y="162"/>
                </a:cxn>
                <a:cxn ang="0">
                  <a:pos x="174" y="167"/>
                </a:cxn>
                <a:cxn ang="0">
                  <a:pos x="167" y="173"/>
                </a:cxn>
                <a:cxn ang="0">
                  <a:pos x="163" y="175"/>
                </a:cxn>
                <a:cxn ang="0">
                  <a:pos x="158" y="175"/>
                </a:cxn>
                <a:cxn ang="0">
                  <a:pos x="155" y="173"/>
                </a:cxn>
                <a:cxn ang="0">
                  <a:pos x="154" y="172"/>
                </a:cxn>
                <a:cxn ang="0">
                  <a:pos x="149" y="168"/>
                </a:cxn>
                <a:cxn ang="0">
                  <a:pos x="25" y="43"/>
                </a:cxn>
                <a:cxn ang="0">
                  <a:pos x="25" y="165"/>
                </a:cxn>
                <a:cxn ang="0">
                  <a:pos x="23" y="170"/>
                </a:cxn>
                <a:cxn ang="0">
                  <a:pos x="20" y="172"/>
                </a:cxn>
                <a:cxn ang="0">
                  <a:pos x="17" y="175"/>
                </a:cxn>
                <a:cxn ang="0">
                  <a:pos x="8" y="175"/>
                </a:cxn>
                <a:cxn ang="0">
                  <a:pos x="5" y="172"/>
                </a:cxn>
                <a:cxn ang="0">
                  <a:pos x="2" y="170"/>
                </a:cxn>
                <a:cxn ang="0">
                  <a:pos x="0" y="165"/>
                </a:cxn>
                <a:cxn ang="0">
                  <a:pos x="0" y="12"/>
                </a:cxn>
                <a:cxn ang="0">
                  <a:pos x="4" y="3"/>
                </a:cxn>
                <a:cxn ang="0">
                  <a:pos x="13" y="0"/>
                </a:cxn>
              </a:cxnLst>
              <a:rect l="0" t="0" r="r" b="b"/>
              <a:pathLst>
                <a:path w="175" h="175">
                  <a:moveTo>
                    <a:pt x="13" y="0"/>
                  </a:moveTo>
                  <a:lnTo>
                    <a:pt x="16" y="0"/>
                  </a:lnTo>
                  <a:lnTo>
                    <a:pt x="22" y="3"/>
                  </a:lnTo>
                  <a:lnTo>
                    <a:pt x="25" y="6"/>
                  </a:lnTo>
                  <a:lnTo>
                    <a:pt x="149" y="132"/>
                  </a:lnTo>
                  <a:lnTo>
                    <a:pt x="149" y="8"/>
                  </a:lnTo>
                  <a:lnTo>
                    <a:pt x="155" y="2"/>
                  </a:lnTo>
                  <a:lnTo>
                    <a:pt x="158" y="0"/>
                  </a:lnTo>
                  <a:lnTo>
                    <a:pt x="166" y="0"/>
                  </a:lnTo>
                  <a:lnTo>
                    <a:pt x="170" y="2"/>
                  </a:lnTo>
                  <a:lnTo>
                    <a:pt x="172" y="5"/>
                  </a:lnTo>
                  <a:lnTo>
                    <a:pt x="175" y="8"/>
                  </a:lnTo>
                  <a:lnTo>
                    <a:pt x="175" y="162"/>
                  </a:lnTo>
                  <a:lnTo>
                    <a:pt x="174" y="167"/>
                  </a:lnTo>
                  <a:lnTo>
                    <a:pt x="167" y="173"/>
                  </a:lnTo>
                  <a:lnTo>
                    <a:pt x="163" y="175"/>
                  </a:lnTo>
                  <a:lnTo>
                    <a:pt x="158" y="175"/>
                  </a:lnTo>
                  <a:lnTo>
                    <a:pt x="155" y="173"/>
                  </a:lnTo>
                  <a:lnTo>
                    <a:pt x="154" y="172"/>
                  </a:lnTo>
                  <a:lnTo>
                    <a:pt x="149" y="168"/>
                  </a:lnTo>
                  <a:lnTo>
                    <a:pt x="25" y="43"/>
                  </a:lnTo>
                  <a:lnTo>
                    <a:pt x="25" y="165"/>
                  </a:lnTo>
                  <a:lnTo>
                    <a:pt x="23" y="170"/>
                  </a:lnTo>
                  <a:lnTo>
                    <a:pt x="20" y="172"/>
                  </a:lnTo>
                  <a:lnTo>
                    <a:pt x="17" y="175"/>
                  </a:lnTo>
                  <a:lnTo>
                    <a:pt x="8" y="175"/>
                  </a:lnTo>
                  <a:lnTo>
                    <a:pt x="5" y="172"/>
                  </a:lnTo>
                  <a:lnTo>
                    <a:pt x="2" y="170"/>
                  </a:lnTo>
                  <a:lnTo>
                    <a:pt x="0" y="165"/>
                  </a:lnTo>
                  <a:lnTo>
                    <a:pt x="0" y="12"/>
                  </a:lnTo>
                  <a:lnTo>
                    <a:pt x="4" y="3"/>
                  </a:lnTo>
                  <a:lnTo>
                    <a:pt x="13" y="0"/>
                  </a:lnTo>
                  <a:close/>
                </a:path>
              </a:pathLst>
            </a:custGeom>
            <a:grpFill/>
            <a:ln w="0">
              <a:noFill/>
              <a:prstDash val="solid"/>
              <a:round/>
              <a:headEnd/>
              <a:tailEnd/>
            </a:ln>
          </p:spPr>
          <p:txBody>
            <a:bodyPr/>
            <a:lstStyle/>
            <a:p>
              <a:endParaRPr lang="en-GB"/>
            </a:p>
          </p:txBody>
        </p:sp>
        <p:sp>
          <p:nvSpPr>
            <p:cNvPr id="44" name="Freeform 10"/>
            <p:cNvSpPr>
              <a:spLocks/>
            </p:cNvSpPr>
            <p:nvPr/>
          </p:nvSpPr>
          <p:spPr bwMode="auto">
            <a:xfrm>
              <a:off x="2372" y="1098"/>
              <a:ext cx="137" cy="177"/>
            </a:xfrm>
            <a:custGeom>
              <a:avLst/>
              <a:gdLst/>
              <a:ahLst/>
              <a:cxnLst>
                <a:cxn ang="0">
                  <a:pos x="112" y="0"/>
                </a:cxn>
                <a:cxn ang="0">
                  <a:pos x="129" y="0"/>
                </a:cxn>
                <a:cxn ang="0">
                  <a:pos x="132" y="3"/>
                </a:cxn>
                <a:cxn ang="0">
                  <a:pos x="135" y="4"/>
                </a:cxn>
                <a:cxn ang="0">
                  <a:pos x="137" y="9"/>
                </a:cxn>
                <a:cxn ang="0">
                  <a:pos x="137" y="12"/>
                </a:cxn>
                <a:cxn ang="0">
                  <a:pos x="134" y="21"/>
                </a:cxn>
                <a:cxn ang="0">
                  <a:pos x="124" y="24"/>
                </a:cxn>
                <a:cxn ang="0">
                  <a:pos x="112" y="24"/>
                </a:cxn>
                <a:cxn ang="0">
                  <a:pos x="103" y="27"/>
                </a:cxn>
                <a:cxn ang="0">
                  <a:pos x="94" y="32"/>
                </a:cxn>
                <a:cxn ang="0">
                  <a:pos x="88" y="41"/>
                </a:cxn>
                <a:cxn ang="0">
                  <a:pos x="83" y="53"/>
                </a:cxn>
                <a:cxn ang="0">
                  <a:pos x="81" y="70"/>
                </a:cxn>
                <a:cxn ang="0">
                  <a:pos x="81" y="107"/>
                </a:cxn>
                <a:cxn ang="0">
                  <a:pos x="80" y="130"/>
                </a:cxn>
                <a:cxn ang="0">
                  <a:pos x="72" y="148"/>
                </a:cxn>
                <a:cxn ang="0">
                  <a:pos x="63" y="160"/>
                </a:cxn>
                <a:cxn ang="0">
                  <a:pos x="52" y="169"/>
                </a:cxn>
                <a:cxn ang="0">
                  <a:pos x="39" y="174"/>
                </a:cxn>
                <a:cxn ang="0">
                  <a:pos x="25" y="177"/>
                </a:cxn>
                <a:cxn ang="0">
                  <a:pos x="13" y="177"/>
                </a:cxn>
                <a:cxn ang="0">
                  <a:pos x="3" y="174"/>
                </a:cxn>
                <a:cxn ang="0">
                  <a:pos x="0" y="165"/>
                </a:cxn>
                <a:cxn ang="0">
                  <a:pos x="3" y="156"/>
                </a:cxn>
                <a:cxn ang="0">
                  <a:pos x="13" y="153"/>
                </a:cxn>
                <a:cxn ang="0">
                  <a:pos x="25" y="153"/>
                </a:cxn>
                <a:cxn ang="0">
                  <a:pos x="34" y="150"/>
                </a:cxn>
                <a:cxn ang="0">
                  <a:pos x="43" y="145"/>
                </a:cxn>
                <a:cxn ang="0">
                  <a:pos x="49" y="136"/>
                </a:cxn>
                <a:cxn ang="0">
                  <a:pos x="54" y="124"/>
                </a:cxn>
                <a:cxn ang="0">
                  <a:pos x="55" y="107"/>
                </a:cxn>
                <a:cxn ang="0">
                  <a:pos x="55" y="70"/>
                </a:cxn>
                <a:cxn ang="0">
                  <a:pos x="57" y="47"/>
                </a:cxn>
                <a:cxn ang="0">
                  <a:pos x="65" y="29"/>
                </a:cxn>
                <a:cxn ang="0">
                  <a:pos x="74" y="16"/>
                </a:cxn>
                <a:cxn ang="0">
                  <a:pos x="85" y="7"/>
                </a:cxn>
                <a:cxn ang="0">
                  <a:pos x="98" y="3"/>
                </a:cxn>
                <a:cxn ang="0">
                  <a:pos x="112" y="0"/>
                </a:cxn>
              </a:cxnLst>
              <a:rect l="0" t="0" r="r" b="b"/>
              <a:pathLst>
                <a:path w="137" h="177">
                  <a:moveTo>
                    <a:pt x="112" y="0"/>
                  </a:moveTo>
                  <a:lnTo>
                    <a:pt x="129" y="0"/>
                  </a:lnTo>
                  <a:lnTo>
                    <a:pt x="132" y="3"/>
                  </a:lnTo>
                  <a:lnTo>
                    <a:pt x="135" y="4"/>
                  </a:lnTo>
                  <a:lnTo>
                    <a:pt x="137" y="9"/>
                  </a:lnTo>
                  <a:lnTo>
                    <a:pt x="137" y="12"/>
                  </a:lnTo>
                  <a:lnTo>
                    <a:pt x="134" y="21"/>
                  </a:lnTo>
                  <a:lnTo>
                    <a:pt x="124" y="24"/>
                  </a:lnTo>
                  <a:lnTo>
                    <a:pt x="112" y="24"/>
                  </a:lnTo>
                  <a:lnTo>
                    <a:pt x="103" y="27"/>
                  </a:lnTo>
                  <a:lnTo>
                    <a:pt x="94" y="32"/>
                  </a:lnTo>
                  <a:lnTo>
                    <a:pt x="88" y="41"/>
                  </a:lnTo>
                  <a:lnTo>
                    <a:pt x="83" y="53"/>
                  </a:lnTo>
                  <a:lnTo>
                    <a:pt x="81" y="70"/>
                  </a:lnTo>
                  <a:lnTo>
                    <a:pt x="81" y="107"/>
                  </a:lnTo>
                  <a:lnTo>
                    <a:pt x="80" y="130"/>
                  </a:lnTo>
                  <a:lnTo>
                    <a:pt x="72" y="148"/>
                  </a:lnTo>
                  <a:lnTo>
                    <a:pt x="63" y="160"/>
                  </a:lnTo>
                  <a:lnTo>
                    <a:pt x="52" y="169"/>
                  </a:lnTo>
                  <a:lnTo>
                    <a:pt x="39" y="174"/>
                  </a:lnTo>
                  <a:lnTo>
                    <a:pt x="25" y="177"/>
                  </a:lnTo>
                  <a:lnTo>
                    <a:pt x="13" y="177"/>
                  </a:lnTo>
                  <a:lnTo>
                    <a:pt x="3" y="174"/>
                  </a:lnTo>
                  <a:lnTo>
                    <a:pt x="0" y="165"/>
                  </a:lnTo>
                  <a:lnTo>
                    <a:pt x="3" y="156"/>
                  </a:lnTo>
                  <a:lnTo>
                    <a:pt x="13" y="153"/>
                  </a:lnTo>
                  <a:lnTo>
                    <a:pt x="25" y="153"/>
                  </a:lnTo>
                  <a:lnTo>
                    <a:pt x="34" y="150"/>
                  </a:lnTo>
                  <a:lnTo>
                    <a:pt x="43" y="145"/>
                  </a:lnTo>
                  <a:lnTo>
                    <a:pt x="49" y="136"/>
                  </a:lnTo>
                  <a:lnTo>
                    <a:pt x="54" y="124"/>
                  </a:lnTo>
                  <a:lnTo>
                    <a:pt x="55" y="107"/>
                  </a:lnTo>
                  <a:lnTo>
                    <a:pt x="55" y="70"/>
                  </a:lnTo>
                  <a:lnTo>
                    <a:pt x="57" y="47"/>
                  </a:lnTo>
                  <a:lnTo>
                    <a:pt x="65" y="29"/>
                  </a:lnTo>
                  <a:lnTo>
                    <a:pt x="74" y="16"/>
                  </a:lnTo>
                  <a:lnTo>
                    <a:pt x="85" y="7"/>
                  </a:lnTo>
                  <a:lnTo>
                    <a:pt x="98" y="3"/>
                  </a:lnTo>
                  <a:lnTo>
                    <a:pt x="112" y="0"/>
                  </a:lnTo>
                  <a:close/>
                </a:path>
              </a:pathLst>
            </a:custGeom>
            <a:grpFill/>
            <a:ln w="0">
              <a:noFill/>
              <a:prstDash val="solid"/>
              <a:round/>
              <a:headEnd/>
              <a:tailEnd/>
            </a:ln>
          </p:spPr>
          <p:txBody>
            <a:bodyPr/>
            <a:lstStyle/>
            <a:p>
              <a:endParaRPr lang="en-GB"/>
            </a:p>
          </p:txBody>
        </p:sp>
        <p:sp>
          <p:nvSpPr>
            <p:cNvPr id="45" name="Freeform 11"/>
            <p:cNvSpPr>
              <a:spLocks/>
            </p:cNvSpPr>
            <p:nvPr/>
          </p:nvSpPr>
          <p:spPr bwMode="auto">
            <a:xfrm>
              <a:off x="2585" y="1101"/>
              <a:ext cx="179" cy="173"/>
            </a:xfrm>
            <a:custGeom>
              <a:avLst/>
              <a:gdLst/>
              <a:ahLst/>
              <a:cxnLst>
                <a:cxn ang="0">
                  <a:pos x="14" y="0"/>
                </a:cxn>
                <a:cxn ang="0">
                  <a:pos x="166" y="0"/>
                </a:cxn>
                <a:cxn ang="0">
                  <a:pos x="172" y="1"/>
                </a:cxn>
                <a:cxn ang="0">
                  <a:pos x="175" y="3"/>
                </a:cxn>
                <a:cxn ang="0">
                  <a:pos x="178" y="6"/>
                </a:cxn>
                <a:cxn ang="0">
                  <a:pos x="179" y="10"/>
                </a:cxn>
                <a:cxn ang="0">
                  <a:pos x="179" y="15"/>
                </a:cxn>
                <a:cxn ang="0">
                  <a:pos x="173" y="21"/>
                </a:cxn>
                <a:cxn ang="0">
                  <a:pos x="170" y="23"/>
                </a:cxn>
                <a:cxn ang="0">
                  <a:pos x="103" y="23"/>
                </a:cxn>
                <a:cxn ang="0">
                  <a:pos x="103" y="160"/>
                </a:cxn>
                <a:cxn ang="0">
                  <a:pos x="101" y="165"/>
                </a:cxn>
                <a:cxn ang="0">
                  <a:pos x="95" y="171"/>
                </a:cxn>
                <a:cxn ang="0">
                  <a:pos x="89" y="173"/>
                </a:cxn>
                <a:cxn ang="0">
                  <a:pos x="84" y="171"/>
                </a:cxn>
                <a:cxn ang="0">
                  <a:pos x="80" y="168"/>
                </a:cxn>
                <a:cxn ang="0">
                  <a:pos x="78" y="165"/>
                </a:cxn>
                <a:cxn ang="0">
                  <a:pos x="77" y="160"/>
                </a:cxn>
                <a:cxn ang="0">
                  <a:pos x="77" y="23"/>
                </a:cxn>
                <a:cxn ang="0">
                  <a:pos x="9" y="23"/>
                </a:cxn>
                <a:cxn ang="0">
                  <a:pos x="6" y="21"/>
                </a:cxn>
                <a:cxn ang="0">
                  <a:pos x="0" y="15"/>
                </a:cxn>
                <a:cxn ang="0">
                  <a:pos x="0" y="10"/>
                </a:cxn>
                <a:cxn ang="0">
                  <a:pos x="2" y="6"/>
                </a:cxn>
                <a:cxn ang="0">
                  <a:pos x="5" y="3"/>
                </a:cxn>
                <a:cxn ang="0">
                  <a:pos x="8" y="1"/>
                </a:cxn>
                <a:cxn ang="0">
                  <a:pos x="14" y="0"/>
                </a:cxn>
              </a:cxnLst>
              <a:rect l="0" t="0" r="r" b="b"/>
              <a:pathLst>
                <a:path w="179" h="173">
                  <a:moveTo>
                    <a:pt x="14" y="0"/>
                  </a:moveTo>
                  <a:lnTo>
                    <a:pt x="166" y="0"/>
                  </a:lnTo>
                  <a:lnTo>
                    <a:pt x="172" y="1"/>
                  </a:lnTo>
                  <a:lnTo>
                    <a:pt x="175" y="3"/>
                  </a:lnTo>
                  <a:lnTo>
                    <a:pt x="178" y="6"/>
                  </a:lnTo>
                  <a:lnTo>
                    <a:pt x="179" y="10"/>
                  </a:lnTo>
                  <a:lnTo>
                    <a:pt x="179" y="15"/>
                  </a:lnTo>
                  <a:lnTo>
                    <a:pt x="173" y="21"/>
                  </a:lnTo>
                  <a:lnTo>
                    <a:pt x="170" y="23"/>
                  </a:lnTo>
                  <a:lnTo>
                    <a:pt x="103" y="23"/>
                  </a:lnTo>
                  <a:lnTo>
                    <a:pt x="103" y="160"/>
                  </a:lnTo>
                  <a:lnTo>
                    <a:pt x="101" y="165"/>
                  </a:lnTo>
                  <a:lnTo>
                    <a:pt x="95" y="171"/>
                  </a:lnTo>
                  <a:lnTo>
                    <a:pt x="89" y="173"/>
                  </a:lnTo>
                  <a:lnTo>
                    <a:pt x="84" y="171"/>
                  </a:lnTo>
                  <a:lnTo>
                    <a:pt x="80" y="168"/>
                  </a:lnTo>
                  <a:lnTo>
                    <a:pt x="78" y="165"/>
                  </a:lnTo>
                  <a:lnTo>
                    <a:pt x="77" y="160"/>
                  </a:lnTo>
                  <a:lnTo>
                    <a:pt x="77" y="23"/>
                  </a:lnTo>
                  <a:lnTo>
                    <a:pt x="9" y="23"/>
                  </a:lnTo>
                  <a:lnTo>
                    <a:pt x="6" y="21"/>
                  </a:lnTo>
                  <a:lnTo>
                    <a:pt x="0" y="15"/>
                  </a:lnTo>
                  <a:lnTo>
                    <a:pt x="0" y="10"/>
                  </a:lnTo>
                  <a:lnTo>
                    <a:pt x="2" y="6"/>
                  </a:lnTo>
                  <a:lnTo>
                    <a:pt x="5" y="3"/>
                  </a:lnTo>
                  <a:lnTo>
                    <a:pt x="8" y="1"/>
                  </a:lnTo>
                  <a:lnTo>
                    <a:pt x="14" y="0"/>
                  </a:lnTo>
                  <a:close/>
                </a:path>
              </a:pathLst>
            </a:custGeom>
            <a:grpFill/>
            <a:ln w="0">
              <a:noFill/>
              <a:prstDash val="solid"/>
              <a:round/>
              <a:headEnd/>
              <a:tailEnd/>
            </a:ln>
          </p:spPr>
          <p:txBody>
            <a:bodyPr/>
            <a:lstStyle/>
            <a:p>
              <a:endParaRPr lang="en-GB"/>
            </a:p>
          </p:txBody>
        </p:sp>
        <p:sp>
          <p:nvSpPr>
            <p:cNvPr id="46" name="Freeform 12"/>
            <p:cNvSpPr>
              <a:spLocks/>
            </p:cNvSpPr>
            <p:nvPr/>
          </p:nvSpPr>
          <p:spPr bwMode="auto">
            <a:xfrm>
              <a:off x="2875" y="1101"/>
              <a:ext cx="147" cy="171"/>
            </a:xfrm>
            <a:custGeom>
              <a:avLst/>
              <a:gdLst/>
              <a:ahLst/>
              <a:cxnLst>
                <a:cxn ang="0">
                  <a:pos x="9" y="0"/>
                </a:cxn>
                <a:cxn ang="0">
                  <a:pos x="134" y="0"/>
                </a:cxn>
                <a:cxn ang="0">
                  <a:pos x="144" y="3"/>
                </a:cxn>
                <a:cxn ang="0">
                  <a:pos x="145" y="6"/>
                </a:cxn>
                <a:cxn ang="0">
                  <a:pos x="147" y="10"/>
                </a:cxn>
                <a:cxn ang="0">
                  <a:pos x="144" y="20"/>
                </a:cxn>
                <a:cxn ang="0">
                  <a:pos x="134" y="23"/>
                </a:cxn>
                <a:cxn ang="0">
                  <a:pos x="26" y="23"/>
                </a:cxn>
                <a:cxn ang="0">
                  <a:pos x="26" y="72"/>
                </a:cxn>
                <a:cxn ang="0">
                  <a:pos x="113" y="72"/>
                </a:cxn>
                <a:cxn ang="0">
                  <a:pos x="116" y="73"/>
                </a:cxn>
                <a:cxn ang="0">
                  <a:pos x="122" y="79"/>
                </a:cxn>
                <a:cxn ang="0">
                  <a:pos x="122" y="84"/>
                </a:cxn>
                <a:cxn ang="0">
                  <a:pos x="121" y="88"/>
                </a:cxn>
                <a:cxn ang="0">
                  <a:pos x="115" y="95"/>
                </a:cxn>
                <a:cxn ang="0">
                  <a:pos x="108" y="96"/>
                </a:cxn>
                <a:cxn ang="0">
                  <a:pos x="26" y="96"/>
                </a:cxn>
                <a:cxn ang="0">
                  <a:pos x="26" y="148"/>
                </a:cxn>
                <a:cxn ang="0">
                  <a:pos x="134" y="148"/>
                </a:cxn>
                <a:cxn ang="0">
                  <a:pos x="144" y="151"/>
                </a:cxn>
                <a:cxn ang="0">
                  <a:pos x="147" y="160"/>
                </a:cxn>
                <a:cxn ang="0">
                  <a:pos x="145" y="165"/>
                </a:cxn>
                <a:cxn ang="0">
                  <a:pos x="144" y="168"/>
                </a:cxn>
                <a:cxn ang="0">
                  <a:pos x="134" y="171"/>
                </a:cxn>
                <a:cxn ang="0">
                  <a:pos x="9" y="171"/>
                </a:cxn>
                <a:cxn ang="0">
                  <a:pos x="3" y="170"/>
                </a:cxn>
                <a:cxn ang="0">
                  <a:pos x="3" y="166"/>
                </a:cxn>
                <a:cxn ang="0">
                  <a:pos x="0" y="163"/>
                </a:cxn>
                <a:cxn ang="0">
                  <a:pos x="0" y="7"/>
                </a:cxn>
                <a:cxn ang="0">
                  <a:pos x="3" y="4"/>
                </a:cxn>
                <a:cxn ang="0">
                  <a:pos x="3" y="1"/>
                </a:cxn>
                <a:cxn ang="0">
                  <a:pos x="9" y="0"/>
                </a:cxn>
              </a:cxnLst>
              <a:rect l="0" t="0" r="r" b="b"/>
              <a:pathLst>
                <a:path w="147" h="171">
                  <a:moveTo>
                    <a:pt x="9" y="0"/>
                  </a:moveTo>
                  <a:lnTo>
                    <a:pt x="134" y="0"/>
                  </a:lnTo>
                  <a:lnTo>
                    <a:pt x="144" y="3"/>
                  </a:lnTo>
                  <a:lnTo>
                    <a:pt x="145" y="6"/>
                  </a:lnTo>
                  <a:lnTo>
                    <a:pt x="147" y="10"/>
                  </a:lnTo>
                  <a:lnTo>
                    <a:pt x="144" y="20"/>
                  </a:lnTo>
                  <a:lnTo>
                    <a:pt x="134" y="23"/>
                  </a:lnTo>
                  <a:lnTo>
                    <a:pt x="26" y="23"/>
                  </a:lnTo>
                  <a:lnTo>
                    <a:pt x="26" y="72"/>
                  </a:lnTo>
                  <a:lnTo>
                    <a:pt x="113" y="72"/>
                  </a:lnTo>
                  <a:lnTo>
                    <a:pt x="116" y="73"/>
                  </a:lnTo>
                  <a:lnTo>
                    <a:pt x="122" y="79"/>
                  </a:lnTo>
                  <a:lnTo>
                    <a:pt x="122" y="84"/>
                  </a:lnTo>
                  <a:lnTo>
                    <a:pt x="121" y="88"/>
                  </a:lnTo>
                  <a:lnTo>
                    <a:pt x="115" y="95"/>
                  </a:lnTo>
                  <a:lnTo>
                    <a:pt x="108" y="96"/>
                  </a:lnTo>
                  <a:lnTo>
                    <a:pt x="26" y="96"/>
                  </a:lnTo>
                  <a:lnTo>
                    <a:pt x="26" y="148"/>
                  </a:lnTo>
                  <a:lnTo>
                    <a:pt x="134" y="148"/>
                  </a:lnTo>
                  <a:lnTo>
                    <a:pt x="144" y="151"/>
                  </a:lnTo>
                  <a:lnTo>
                    <a:pt x="147" y="160"/>
                  </a:lnTo>
                  <a:lnTo>
                    <a:pt x="145" y="165"/>
                  </a:lnTo>
                  <a:lnTo>
                    <a:pt x="144" y="168"/>
                  </a:lnTo>
                  <a:lnTo>
                    <a:pt x="134" y="171"/>
                  </a:lnTo>
                  <a:lnTo>
                    <a:pt x="9" y="171"/>
                  </a:lnTo>
                  <a:lnTo>
                    <a:pt x="3" y="170"/>
                  </a:lnTo>
                  <a:lnTo>
                    <a:pt x="3" y="166"/>
                  </a:lnTo>
                  <a:lnTo>
                    <a:pt x="0" y="163"/>
                  </a:lnTo>
                  <a:lnTo>
                    <a:pt x="0" y="7"/>
                  </a:lnTo>
                  <a:lnTo>
                    <a:pt x="3" y="4"/>
                  </a:lnTo>
                  <a:lnTo>
                    <a:pt x="3" y="1"/>
                  </a:lnTo>
                  <a:lnTo>
                    <a:pt x="9" y="0"/>
                  </a:lnTo>
                  <a:close/>
                </a:path>
              </a:pathLst>
            </a:custGeom>
            <a:grpFill/>
            <a:ln w="0">
              <a:noFill/>
              <a:prstDash val="solid"/>
              <a:round/>
              <a:headEnd/>
              <a:tailEnd/>
            </a:ln>
          </p:spPr>
          <p:txBody>
            <a:bodyPr/>
            <a:lstStyle/>
            <a:p>
              <a:endParaRPr lang="en-GB"/>
            </a:p>
          </p:txBody>
        </p:sp>
        <p:sp>
          <p:nvSpPr>
            <p:cNvPr id="47" name="Freeform 13"/>
            <p:cNvSpPr>
              <a:spLocks/>
            </p:cNvSpPr>
            <p:nvPr/>
          </p:nvSpPr>
          <p:spPr bwMode="auto">
            <a:xfrm>
              <a:off x="3147" y="1101"/>
              <a:ext cx="149" cy="171"/>
            </a:xfrm>
            <a:custGeom>
              <a:avLst/>
              <a:gdLst/>
              <a:ahLst/>
              <a:cxnLst>
                <a:cxn ang="0">
                  <a:pos x="9" y="0"/>
                </a:cxn>
                <a:cxn ang="0">
                  <a:pos x="14" y="0"/>
                </a:cxn>
                <a:cxn ang="0">
                  <a:pos x="23" y="3"/>
                </a:cxn>
                <a:cxn ang="0">
                  <a:pos x="25" y="6"/>
                </a:cxn>
                <a:cxn ang="0">
                  <a:pos x="26" y="10"/>
                </a:cxn>
                <a:cxn ang="0">
                  <a:pos x="26" y="148"/>
                </a:cxn>
                <a:cxn ang="0">
                  <a:pos x="140" y="148"/>
                </a:cxn>
                <a:cxn ang="0">
                  <a:pos x="143" y="150"/>
                </a:cxn>
                <a:cxn ang="0">
                  <a:pos x="149" y="156"/>
                </a:cxn>
                <a:cxn ang="0">
                  <a:pos x="149" y="160"/>
                </a:cxn>
                <a:cxn ang="0">
                  <a:pos x="147" y="165"/>
                </a:cxn>
                <a:cxn ang="0">
                  <a:pos x="144" y="168"/>
                </a:cxn>
                <a:cxn ang="0">
                  <a:pos x="141" y="170"/>
                </a:cxn>
                <a:cxn ang="0">
                  <a:pos x="135" y="171"/>
                </a:cxn>
                <a:cxn ang="0">
                  <a:pos x="9" y="171"/>
                </a:cxn>
                <a:cxn ang="0">
                  <a:pos x="6" y="170"/>
                </a:cxn>
                <a:cxn ang="0">
                  <a:pos x="0" y="163"/>
                </a:cxn>
                <a:cxn ang="0">
                  <a:pos x="0" y="7"/>
                </a:cxn>
                <a:cxn ang="0">
                  <a:pos x="6" y="1"/>
                </a:cxn>
                <a:cxn ang="0">
                  <a:pos x="9" y="0"/>
                </a:cxn>
              </a:cxnLst>
              <a:rect l="0" t="0" r="r" b="b"/>
              <a:pathLst>
                <a:path w="149" h="171">
                  <a:moveTo>
                    <a:pt x="9" y="0"/>
                  </a:moveTo>
                  <a:lnTo>
                    <a:pt x="14" y="0"/>
                  </a:lnTo>
                  <a:lnTo>
                    <a:pt x="23" y="3"/>
                  </a:lnTo>
                  <a:lnTo>
                    <a:pt x="25" y="6"/>
                  </a:lnTo>
                  <a:lnTo>
                    <a:pt x="26" y="10"/>
                  </a:lnTo>
                  <a:lnTo>
                    <a:pt x="26" y="148"/>
                  </a:lnTo>
                  <a:lnTo>
                    <a:pt x="140" y="148"/>
                  </a:lnTo>
                  <a:lnTo>
                    <a:pt x="143" y="150"/>
                  </a:lnTo>
                  <a:lnTo>
                    <a:pt x="149" y="156"/>
                  </a:lnTo>
                  <a:lnTo>
                    <a:pt x="149" y="160"/>
                  </a:lnTo>
                  <a:lnTo>
                    <a:pt x="147" y="165"/>
                  </a:lnTo>
                  <a:lnTo>
                    <a:pt x="144" y="168"/>
                  </a:lnTo>
                  <a:lnTo>
                    <a:pt x="141" y="170"/>
                  </a:lnTo>
                  <a:lnTo>
                    <a:pt x="135" y="171"/>
                  </a:lnTo>
                  <a:lnTo>
                    <a:pt x="9" y="171"/>
                  </a:lnTo>
                  <a:lnTo>
                    <a:pt x="6" y="170"/>
                  </a:lnTo>
                  <a:lnTo>
                    <a:pt x="0" y="163"/>
                  </a:lnTo>
                  <a:lnTo>
                    <a:pt x="0" y="7"/>
                  </a:lnTo>
                  <a:lnTo>
                    <a:pt x="6" y="1"/>
                  </a:lnTo>
                  <a:lnTo>
                    <a:pt x="9" y="0"/>
                  </a:lnTo>
                  <a:close/>
                </a:path>
              </a:pathLst>
            </a:custGeom>
            <a:grpFill/>
            <a:ln w="0">
              <a:noFill/>
              <a:prstDash val="solid"/>
              <a:round/>
              <a:headEnd/>
              <a:tailEnd/>
            </a:ln>
          </p:spPr>
          <p:txBody>
            <a:bodyPr/>
            <a:lstStyle/>
            <a:p>
              <a:endParaRPr lang="en-GB"/>
            </a:p>
          </p:txBody>
        </p:sp>
        <p:sp>
          <p:nvSpPr>
            <p:cNvPr id="48" name="Freeform 14"/>
            <p:cNvSpPr>
              <a:spLocks/>
            </p:cNvSpPr>
            <p:nvPr/>
          </p:nvSpPr>
          <p:spPr bwMode="auto">
            <a:xfrm>
              <a:off x="3395" y="1101"/>
              <a:ext cx="147" cy="171"/>
            </a:xfrm>
            <a:custGeom>
              <a:avLst/>
              <a:gdLst/>
              <a:ahLst/>
              <a:cxnLst>
                <a:cxn ang="0">
                  <a:pos x="13" y="0"/>
                </a:cxn>
                <a:cxn ang="0">
                  <a:pos x="22" y="3"/>
                </a:cxn>
                <a:cxn ang="0">
                  <a:pos x="23" y="6"/>
                </a:cxn>
                <a:cxn ang="0">
                  <a:pos x="25" y="10"/>
                </a:cxn>
                <a:cxn ang="0">
                  <a:pos x="25" y="148"/>
                </a:cxn>
                <a:cxn ang="0">
                  <a:pos x="135" y="148"/>
                </a:cxn>
                <a:cxn ang="0">
                  <a:pos x="144" y="151"/>
                </a:cxn>
                <a:cxn ang="0">
                  <a:pos x="147" y="160"/>
                </a:cxn>
                <a:cxn ang="0">
                  <a:pos x="146" y="165"/>
                </a:cxn>
                <a:cxn ang="0">
                  <a:pos x="144" y="168"/>
                </a:cxn>
                <a:cxn ang="0">
                  <a:pos x="135" y="171"/>
                </a:cxn>
                <a:cxn ang="0">
                  <a:pos x="13" y="171"/>
                </a:cxn>
                <a:cxn ang="0">
                  <a:pos x="3" y="168"/>
                </a:cxn>
                <a:cxn ang="0">
                  <a:pos x="0" y="159"/>
                </a:cxn>
                <a:cxn ang="0">
                  <a:pos x="0" y="12"/>
                </a:cxn>
                <a:cxn ang="0">
                  <a:pos x="3" y="3"/>
                </a:cxn>
                <a:cxn ang="0">
                  <a:pos x="13" y="0"/>
                </a:cxn>
              </a:cxnLst>
              <a:rect l="0" t="0" r="r" b="b"/>
              <a:pathLst>
                <a:path w="147" h="171">
                  <a:moveTo>
                    <a:pt x="13" y="0"/>
                  </a:moveTo>
                  <a:lnTo>
                    <a:pt x="22" y="3"/>
                  </a:lnTo>
                  <a:lnTo>
                    <a:pt x="23" y="6"/>
                  </a:lnTo>
                  <a:lnTo>
                    <a:pt x="25" y="10"/>
                  </a:lnTo>
                  <a:lnTo>
                    <a:pt x="25" y="148"/>
                  </a:lnTo>
                  <a:lnTo>
                    <a:pt x="135" y="148"/>
                  </a:lnTo>
                  <a:lnTo>
                    <a:pt x="144" y="151"/>
                  </a:lnTo>
                  <a:lnTo>
                    <a:pt x="147" y="160"/>
                  </a:lnTo>
                  <a:lnTo>
                    <a:pt x="146" y="165"/>
                  </a:lnTo>
                  <a:lnTo>
                    <a:pt x="144" y="168"/>
                  </a:lnTo>
                  <a:lnTo>
                    <a:pt x="135" y="171"/>
                  </a:lnTo>
                  <a:lnTo>
                    <a:pt x="13" y="171"/>
                  </a:lnTo>
                  <a:lnTo>
                    <a:pt x="3" y="168"/>
                  </a:lnTo>
                  <a:lnTo>
                    <a:pt x="0" y="159"/>
                  </a:lnTo>
                  <a:lnTo>
                    <a:pt x="0" y="12"/>
                  </a:lnTo>
                  <a:lnTo>
                    <a:pt x="3" y="3"/>
                  </a:lnTo>
                  <a:lnTo>
                    <a:pt x="13" y="0"/>
                  </a:lnTo>
                  <a:close/>
                </a:path>
              </a:pathLst>
            </a:custGeom>
            <a:grpFill/>
            <a:ln w="0">
              <a:noFill/>
              <a:prstDash val="solid"/>
              <a:round/>
              <a:headEnd/>
              <a:tailEnd/>
            </a:ln>
          </p:spPr>
          <p:txBody>
            <a:bodyPr/>
            <a:lstStyle/>
            <a:p>
              <a:endParaRPr lang="en-GB"/>
            </a:p>
          </p:txBody>
        </p:sp>
        <p:sp>
          <p:nvSpPr>
            <p:cNvPr id="49" name="Freeform 15"/>
            <p:cNvSpPr>
              <a:spLocks noEditPoints="1"/>
            </p:cNvSpPr>
            <p:nvPr/>
          </p:nvSpPr>
          <p:spPr bwMode="auto">
            <a:xfrm>
              <a:off x="3593" y="1099"/>
              <a:ext cx="179" cy="175"/>
            </a:xfrm>
            <a:custGeom>
              <a:avLst/>
              <a:gdLst/>
              <a:ahLst/>
              <a:cxnLst>
                <a:cxn ang="0">
                  <a:pos x="155" y="43"/>
                </a:cxn>
                <a:cxn ang="0">
                  <a:pos x="98" y="98"/>
                </a:cxn>
                <a:cxn ang="0">
                  <a:pos x="155" y="98"/>
                </a:cxn>
                <a:cxn ang="0">
                  <a:pos x="155" y="43"/>
                </a:cxn>
                <a:cxn ang="0">
                  <a:pos x="164" y="0"/>
                </a:cxn>
                <a:cxn ang="0">
                  <a:pos x="170" y="0"/>
                </a:cxn>
                <a:cxn ang="0">
                  <a:pos x="174" y="2"/>
                </a:cxn>
                <a:cxn ang="0">
                  <a:pos x="176" y="5"/>
                </a:cxn>
                <a:cxn ang="0">
                  <a:pos x="179" y="8"/>
                </a:cxn>
                <a:cxn ang="0">
                  <a:pos x="179" y="162"/>
                </a:cxn>
                <a:cxn ang="0">
                  <a:pos x="178" y="167"/>
                </a:cxn>
                <a:cxn ang="0">
                  <a:pos x="176" y="170"/>
                </a:cxn>
                <a:cxn ang="0">
                  <a:pos x="171" y="173"/>
                </a:cxn>
                <a:cxn ang="0">
                  <a:pos x="167" y="175"/>
                </a:cxn>
                <a:cxn ang="0">
                  <a:pos x="162" y="175"/>
                </a:cxn>
                <a:cxn ang="0">
                  <a:pos x="159" y="172"/>
                </a:cxn>
                <a:cxn ang="0">
                  <a:pos x="156" y="170"/>
                </a:cxn>
                <a:cxn ang="0">
                  <a:pos x="155" y="165"/>
                </a:cxn>
                <a:cxn ang="0">
                  <a:pos x="155" y="123"/>
                </a:cxn>
                <a:cxn ang="0">
                  <a:pos x="72" y="123"/>
                </a:cxn>
                <a:cxn ang="0">
                  <a:pos x="24" y="168"/>
                </a:cxn>
                <a:cxn ang="0">
                  <a:pos x="21" y="172"/>
                </a:cxn>
                <a:cxn ang="0">
                  <a:pos x="15" y="175"/>
                </a:cxn>
                <a:cxn ang="0">
                  <a:pos x="8" y="175"/>
                </a:cxn>
                <a:cxn ang="0">
                  <a:pos x="4" y="172"/>
                </a:cxn>
                <a:cxn ang="0">
                  <a:pos x="1" y="170"/>
                </a:cxn>
                <a:cxn ang="0">
                  <a:pos x="0" y="165"/>
                </a:cxn>
                <a:cxn ang="0">
                  <a:pos x="0" y="162"/>
                </a:cxn>
                <a:cxn ang="0">
                  <a:pos x="3" y="153"/>
                </a:cxn>
                <a:cxn ang="0">
                  <a:pos x="155" y="6"/>
                </a:cxn>
                <a:cxn ang="0">
                  <a:pos x="158" y="3"/>
                </a:cxn>
                <a:cxn ang="0">
                  <a:pos x="164" y="0"/>
                </a:cxn>
              </a:cxnLst>
              <a:rect l="0" t="0" r="r" b="b"/>
              <a:pathLst>
                <a:path w="179" h="175">
                  <a:moveTo>
                    <a:pt x="155" y="43"/>
                  </a:moveTo>
                  <a:lnTo>
                    <a:pt x="98" y="98"/>
                  </a:lnTo>
                  <a:lnTo>
                    <a:pt x="155" y="98"/>
                  </a:lnTo>
                  <a:lnTo>
                    <a:pt x="155" y="43"/>
                  </a:lnTo>
                  <a:close/>
                  <a:moveTo>
                    <a:pt x="164" y="0"/>
                  </a:moveTo>
                  <a:lnTo>
                    <a:pt x="170" y="0"/>
                  </a:lnTo>
                  <a:lnTo>
                    <a:pt x="174" y="2"/>
                  </a:lnTo>
                  <a:lnTo>
                    <a:pt x="176" y="5"/>
                  </a:lnTo>
                  <a:lnTo>
                    <a:pt x="179" y="8"/>
                  </a:lnTo>
                  <a:lnTo>
                    <a:pt x="179" y="162"/>
                  </a:lnTo>
                  <a:lnTo>
                    <a:pt x="178" y="167"/>
                  </a:lnTo>
                  <a:lnTo>
                    <a:pt x="176" y="170"/>
                  </a:lnTo>
                  <a:lnTo>
                    <a:pt x="171" y="173"/>
                  </a:lnTo>
                  <a:lnTo>
                    <a:pt x="167" y="175"/>
                  </a:lnTo>
                  <a:lnTo>
                    <a:pt x="162" y="175"/>
                  </a:lnTo>
                  <a:lnTo>
                    <a:pt x="159" y="172"/>
                  </a:lnTo>
                  <a:lnTo>
                    <a:pt x="156" y="170"/>
                  </a:lnTo>
                  <a:lnTo>
                    <a:pt x="155" y="165"/>
                  </a:lnTo>
                  <a:lnTo>
                    <a:pt x="155" y="123"/>
                  </a:lnTo>
                  <a:lnTo>
                    <a:pt x="72" y="123"/>
                  </a:lnTo>
                  <a:lnTo>
                    <a:pt x="24" y="168"/>
                  </a:lnTo>
                  <a:lnTo>
                    <a:pt x="21" y="172"/>
                  </a:lnTo>
                  <a:lnTo>
                    <a:pt x="15" y="175"/>
                  </a:lnTo>
                  <a:lnTo>
                    <a:pt x="8" y="175"/>
                  </a:lnTo>
                  <a:lnTo>
                    <a:pt x="4" y="172"/>
                  </a:lnTo>
                  <a:lnTo>
                    <a:pt x="1" y="170"/>
                  </a:lnTo>
                  <a:lnTo>
                    <a:pt x="0" y="165"/>
                  </a:lnTo>
                  <a:lnTo>
                    <a:pt x="0" y="162"/>
                  </a:lnTo>
                  <a:lnTo>
                    <a:pt x="3" y="153"/>
                  </a:lnTo>
                  <a:lnTo>
                    <a:pt x="155" y="6"/>
                  </a:lnTo>
                  <a:lnTo>
                    <a:pt x="158" y="3"/>
                  </a:lnTo>
                  <a:lnTo>
                    <a:pt x="164" y="0"/>
                  </a:lnTo>
                  <a:close/>
                </a:path>
              </a:pathLst>
            </a:custGeom>
            <a:grpFill/>
            <a:ln w="0">
              <a:noFill/>
              <a:prstDash val="solid"/>
              <a:round/>
              <a:headEnd/>
              <a:tailEnd/>
            </a:ln>
          </p:spPr>
          <p:txBody>
            <a:bodyPr/>
            <a:lstStyle/>
            <a:p>
              <a:endParaRPr lang="en-GB"/>
            </a:p>
          </p:txBody>
        </p:sp>
        <p:sp>
          <p:nvSpPr>
            <p:cNvPr id="50" name="Freeform 16"/>
            <p:cNvSpPr>
              <a:spLocks noEditPoints="1"/>
            </p:cNvSpPr>
            <p:nvPr/>
          </p:nvSpPr>
          <p:spPr bwMode="auto">
            <a:xfrm>
              <a:off x="3893" y="1101"/>
              <a:ext cx="153" cy="173"/>
            </a:xfrm>
            <a:custGeom>
              <a:avLst/>
              <a:gdLst/>
              <a:ahLst/>
              <a:cxnLst>
                <a:cxn ang="0">
                  <a:pos x="25" y="23"/>
                </a:cxn>
                <a:cxn ang="0">
                  <a:pos x="25" y="81"/>
                </a:cxn>
                <a:cxn ang="0">
                  <a:pos x="92" y="81"/>
                </a:cxn>
                <a:cxn ang="0">
                  <a:pos x="104" y="79"/>
                </a:cxn>
                <a:cxn ang="0">
                  <a:pos x="115" y="73"/>
                </a:cxn>
                <a:cxn ang="0">
                  <a:pos x="121" y="64"/>
                </a:cxn>
                <a:cxn ang="0">
                  <a:pos x="123" y="52"/>
                </a:cxn>
                <a:cxn ang="0">
                  <a:pos x="121" y="39"/>
                </a:cxn>
                <a:cxn ang="0">
                  <a:pos x="115" y="30"/>
                </a:cxn>
                <a:cxn ang="0">
                  <a:pos x="104" y="24"/>
                </a:cxn>
                <a:cxn ang="0">
                  <a:pos x="92" y="23"/>
                </a:cxn>
                <a:cxn ang="0">
                  <a:pos x="25" y="23"/>
                </a:cxn>
                <a:cxn ang="0">
                  <a:pos x="9" y="0"/>
                </a:cxn>
                <a:cxn ang="0">
                  <a:pos x="92" y="0"/>
                </a:cxn>
                <a:cxn ang="0">
                  <a:pos x="109" y="3"/>
                </a:cxn>
                <a:cxn ang="0">
                  <a:pos x="124" y="9"/>
                </a:cxn>
                <a:cxn ang="0">
                  <a:pos x="136" y="20"/>
                </a:cxn>
                <a:cxn ang="0">
                  <a:pos x="144" y="35"/>
                </a:cxn>
                <a:cxn ang="0">
                  <a:pos x="147" y="52"/>
                </a:cxn>
                <a:cxn ang="0">
                  <a:pos x="144" y="70"/>
                </a:cxn>
                <a:cxn ang="0">
                  <a:pos x="135" y="87"/>
                </a:cxn>
                <a:cxn ang="0">
                  <a:pos x="121" y="98"/>
                </a:cxn>
                <a:cxn ang="0">
                  <a:pos x="103" y="104"/>
                </a:cxn>
                <a:cxn ang="0">
                  <a:pos x="149" y="153"/>
                </a:cxn>
                <a:cxn ang="0">
                  <a:pos x="152" y="156"/>
                </a:cxn>
                <a:cxn ang="0">
                  <a:pos x="153" y="159"/>
                </a:cxn>
                <a:cxn ang="0">
                  <a:pos x="153" y="163"/>
                </a:cxn>
                <a:cxn ang="0">
                  <a:pos x="150" y="170"/>
                </a:cxn>
                <a:cxn ang="0">
                  <a:pos x="147" y="171"/>
                </a:cxn>
                <a:cxn ang="0">
                  <a:pos x="142" y="173"/>
                </a:cxn>
                <a:cxn ang="0">
                  <a:pos x="138" y="173"/>
                </a:cxn>
                <a:cxn ang="0">
                  <a:pos x="133" y="171"/>
                </a:cxn>
                <a:cxn ang="0">
                  <a:pos x="130" y="168"/>
                </a:cxn>
                <a:cxn ang="0">
                  <a:pos x="71" y="105"/>
                </a:cxn>
                <a:cxn ang="0">
                  <a:pos x="25" y="105"/>
                </a:cxn>
                <a:cxn ang="0">
                  <a:pos x="25" y="160"/>
                </a:cxn>
                <a:cxn ang="0">
                  <a:pos x="22" y="170"/>
                </a:cxn>
                <a:cxn ang="0">
                  <a:pos x="12" y="173"/>
                </a:cxn>
                <a:cxn ang="0">
                  <a:pos x="8" y="171"/>
                </a:cxn>
                <a:cxn ang="0">
                  <a:pos x="2" y="165"/>
                </a:cxn>
                <a:cxn ang="0">
                  <a:pos x="0" y="160"/>
                </a:cxn>
                <a:cxn ang="0">
                  <a:pos x="0" y="7"/>
                </a:cxn>
                <a:cxn ang="0">
                  <a:pos x="3" y="4"/>
                </a:cxn>
                <a:cxn ang="0">
                  <a:pos x="5" y="1"/>
                </a:cxn>
                <a:cxn ang="0">
                  <a:pos x="9" y="0"/>
                </a:cxn>
              </a:cxnLst>
              <a:rect l="0" t="0" r="r" b="b"/>
              <a:pathLst>
                <a:path w="153" h="173">
                  <a:moveTo>
                    <a:pt x="25" y="23"/>
                  </a:moveTo>
                  <a:lnTo>
                    <a:pt x="25" y="81"/>
                  </a:lnTo>
                  <a:lnTo>
                    <a:pt x="92" y="81"/>
                  </a:lnTo>
                  <a:lnTo>
                    <a:pt x="104" y="79"/>
                  </a:lnTo>
                  <a:lnTo>
                    <a:pt x="115" y="73"/>
                  </a:lnTo>
                  <a:lnTo>
                    <a:pt x="121" y="64"/>
                  </a:lnTo>
                  <a:lnTo>
                    <a:pt x="123" y="52"/>
                  </a:lnTo>
                  <a:lnTo>
                    <a:pt x="121" y="39"/>
                  </a:lnTo>
                  <a:lnTo>
                    <a:pt x="115" y="30"/>
                  </a:lnTo>
                  <a:lnTo>
                    <a:pt x="104" y="24"/>
                  </a:lnTo>
                  <a:lnTo>
                    <a:pt x="92" y="23"/>
                  </a:lnTo>
                  <a:lnTo>
                    <a:pt x="25" y="23"/>
                  </a:lnTo>
                  <a:close/>
                  <a:moveTo>
                    <a:pt x="9" y="0"/>
                  </a:moveTo>
                  <a:lnTo>
                    <a:pt x="92" y="0"/>
                  </a:lnTo>
                  <a:lnTo>
                    <a:pt x="109" y="3"/>
                  </a:lnTo>
                  <a:lnTo>
                    <a:pt x="124" y="9"/>
                  </a:lnTo>
                  <a:lnTo>
                    <a:pt x="136" y="20"/>
                  </a:lnTo>
                  <a:lnTo>
                    <a:pt x="144" y="35"/>
                  </a:lnTo>
                  <a:lnTo>
                    <a:pt x="147" y="52"/>
                  </a:lnTo>
                  <a:lnTo>
                    <a:pt x="144" y="70"/>
                  </a:lnTo>
                  <a:lnTo>
                    <a:pt x="135" y="87"/>
                  </a:lnTo>
                  <a:lnTo>
                    <a:pt x="121" y="98"/>
                  </a:lnTo>
                  <a:lnTo>
                    <a:pt x="103" y="104"/>
                  </a:lnTo>
                  <a:lnTo>
                    <a:pt x="149" y="153"/>
                  </a:lnTo>
                  <a:lnTo>
                    <a:pt x="152" y="156"/>
                  </a:lnTo>
                  <a:lnTo>
                    <a:pt x="153" y="159"/>
                  </a:lnTo>
                  <a:lnTo>
                    <a:pt x="153" y="163"/>
                  </a:lnTo>
                  <a:lnTo>
                    <a:pt x="150" y="170"/>
                  </a:lnTo>
                  <a:lnTo>
                    <a:pt x="147" y="171"/>
                  </a:lnTo>
                  <a:lnTo>
                    <a:pt x="142" y="173"/>
                  </a:lnTo>
                  <a:lnTo>
                    <a:pt x="138" y="173"/>
                  </a:lnTo>
                  <a:lnTo>
                    <a:pt x="133" y="171"/>
                  </a:lnTo>
                  <a:lnTo>
                    <a:pt x="130" y="168"/>
                  </a:lnTo>
                  <a:lnTo>
                    <a:pt x="71" y="105"/>
                  </a:lnTo>
                  <a:lnTo>
                    <a:pt x="25" y="105"/>
                  </a:lnTo>
                  <a:lnTo>
                    <a:pt x="25" y="160"/>
                  </a:lnTo>
                  <a:lnTo>
                    <a:pt x="22" y="170"/>
                  </a:lnTo>
                  <a:lnTo>
                    <a:pt x="12" y="173"/>
                  </a:lnTo>
                  <a:lnTo>
                    <a:pt x="8" y="171"/>
                  </a:lnTo>
                  <a:lnTo>
                    <a:pt x="2" y="165"/>
                  </a:lnTo>
                  <a:lnTo>
                    <a:pt x="0" y="160"/>
                  </a:lnTo>
                  <a:lnTo>
                    <a:pt x="0" y="7"/>
                  </a:lnTo>
                  <a:lnTo>
                    <a:pt x="3" y="4"/>
                  </a:lnTo>
                  <a:lnTo>
                    <a:pt x="5" y="1"/>
                  </a:lnTo>
                  <a:lnTo>
                    <a:pt x="9" y="0"/>
                  </a:lnTo>
                  <a:close/>
                </a:path>
              </a:pathLst>
            </a:custGeom>
            <a:grpFill/>
            <a:ln w="0">
              <a:noFill/>
              <a:prstDash val="solid"/>
              <a:round/>
              <a:headEnd/>
              <a:tailEnd/>
            </a:ln>
          </p:spPr>
          <p:txBody>
            <a:bodyPr/>
            <a:lstStyle/>
            <a:p>
              <a:endParaRPr lang="en-GB"/>
            </a:p>
          </p:txBody>
        </p:sp>
      </p:grpSp>
      <p:pic>
        <p:nvPicPr>
          <p:cNvPr id="15" name="Picture 14" descr="KIN_IM_OBJECT_LT_01_LO.jpg"/>
          <p:cNvPicPr>
            <a:picLocks/>
          </p:cNvPicPr>
          <p:nvPr userDrawn="1"/>
        </p:nvPicPr>
        <p:blipFill>
          <a:blip r:embed="rId2" cstate="print">
            <a:lum bright="3000"/>
          </a:blip>
          <a:stretch>
            <a:fillRect/>
          </a:stretch>
        </p:blipFill>
        <p:spPr>
          <a:xfrm>
            <a:off x="0" y="-1132"/>
            <a:ext cx="9144000" cy="6876000"/>
          </a:xfrm>
          <a:prstGeom prst="rect">
            <a:avLst/>
          </a:prstGeom>
        </p:spPr>
      </p:pic>
      <p:pic>
        <p:nvPicPr>
          <p:cNvPr id="1026" name="Picture 2"/>
          <p:cNvPicPr>
            <a:picLocks noChangeArrowheads="1"/>
          </p:cNvPicPr>
          <p:nvPr userDrawn="1"/>
        </p:nvPicPr>
        <p:blipFill>
          <a:blip r:embed="rId3" cstate="print"/>
          <a:srcRect/>
          <a:stretch>
            <a:fillRect/>
          </a:stretch>
        </p:blipFill>
        <p:spPr bwMode="auto">
          <a:xfrm>
            <a:off x="5421313" y="0"/>
            <a:ext cx="3744000" cy="6912000"/>
          </a:xfrm>
          <a:prstGeom prst="rect">
            <a:avLst/>
          </a:prstGeom>
          <a:noFill/>
          <a:ln w="9525">
            <a:noFill/>
            <a:miter lim="800000"/>
            <a:headEnd/>
            <a:tailEnd/>
          </a:ln>
          <a:effectLst/>
        </p:spPr>
      </p:pic>
      <p:pic>
        <p:nvPicPr>
          <p:cNvPr id="19" name="Picture 18" descr="Kinstellar.png"/>
          <p:cNvPicPr>
            <a:picLocks noChangeAspect="1"/>
          </p:cNvPicPr>
          <p:nvPr userDrawn="1"/>
        </p:nvPicPr>
        <p:blipFill>
          <a:blip r:embed="rId4" cstate="print"/>
          <a:stretch>
            <a:fillRect/>
          </a:stretch>
        </p:blipFill>
        <p:spPr>
          <a:xfrm>
            <a:off x="452917" y="3339871"/>
            <a:ext cx="2233336" cy="18000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wo Content White">
    <p:spTree>
      <p:nvGrpSpPr>
        <p:cNvPr id="1" name=""/>
        <p:cNvGrpSpPr/>
        <p:nvPr/>
      </p:nvGrpSpPr>
      <p:grpSpPr>
        <a:xfrm>
          <a:off x="0" y="0"/>
          <a:ext cx="0" cy="0"/>
          <a:chOff x="0" y="0"/>
          <a:chExt cx="0" cy="0"/>
        </a:xfrm>
      </p:grpSpPr>
      <p:pic>
        <p:nvPicPr>
          <p:cNvPr id="9" name="Picture 2"/>
          <p:cNvPicPr>
            <a:picLocks noChangeArrowheads="1"/>
          </p:cNvPicPr>
          <p:nvPr userDrawn="1"/>
        </p:nvPicPr>
        <p:blipFill>
          <a:blip r:embed="rId2" cstate="print"/>
          <a:srcRect/>
          <a:stretch>
            <a:fillRect/>
          </a:stretch>
        </p:blipFill>
        <p:spPr bwMode="auto">
          <a:xfrm>
            <a:off x="3744000" y="0"/>
            <a:ext cx="5400000" cy="1260000"/>
          </a:xfrm>
          <a:prstGeom prst="rect">
            <a:avLst/>
          </a:prstGeom>
          <a:noFill/>
          <a:ln w="9525">
            <a:noFill/>
            <a:miter lim="800000"/>
            <a:headEnd/>
            <a:tailEnd/>
          </a:ln>
          <a:effectLst/>
        </p:spPr>
      </p:pic>
      <p:sp>
        <p:nvSpPr>
          <p:cNvPr id="3" name="Content Placeholder 2"/>
          <p:cNvSpPr>
            <a:spLocks noGrp="1"/>
          </p:cNvSpPr>
          <p:nvPr>
            <p:ph sz="half" idx="1"/>
          </p:nvPr>
        </p:nvSpPr>
        <p:spPr>
          <a:xfrm>
            <a:off x="444860" y="1988387"/>
            <a:ext cx="3959225" cy="4248000"/>
          </a:xfrm>
        </p:spPr>
        <p:txBody>
          <a:bodyPr/>
          <a:lstStyle>
            <a:lvl1pPr>
              <a:lnSpc>
                <a:spcPct val="121000"/>
              </a:lnSpc>
              <a:spcBef>
                <a:spcPts val="300"/>
              </a:spcBef>
              <a:spcAft>
                <a:spcPts val="300"/>
              </a:spcAft>
              <a:defRPr sz="1000"/>
            </a:lvl1pPr>
            <a:lvl2pPr>
              <a:lnSpc>
                <a:spcPct val="121000"/>
              </a:lnSpc>
              <a:spcBef>
                <a:spcPts val="300"/>
              </a:spcBef>
              <a:spcAft>
                <a:spcPts val="300"/>
              </a:spcAft>
              <a:defRPr sz="1000"/>
            </a:lvl2pPr>
            <a:lvl3pPr>
              <a:lnSpc>
                <a:spcPct val="121000"/>
              </a:lnSpc>
              <a:spcBef>
                <a:spcPts val="300"/>
              </a:spcBef>
              <a:spcAft>
                <a:spcPts val="300"/>
              </a:spcAft>
              <a:defRPr sz="1000"/>
            </a:lvl3pPr>
            <a:lvl4pPr>
              <a:lnSpc>
                <a:spcPct val="121000"/>
              </a:lnSpc>
              <a:spcBef>
                <a:spcPts val="300"/>
              </a:spcBef>
              <a:spcAft>
                <a:spcPts val="300"/>
              </a:spcAft>
              <a:defRPr sz="1000"/>
            </a:lvl4pPr>
            <a:lvl5pPr>
              <a:lnSpc>
                <a:spcPct val="121000"/>
              </a:lnSpc>
              <a:spcBef>
                <a:spcPts val="300"/>
              </a:spcBef>
              <a:spcAft>
                <a:spcPts val="300"/>
              </a:spcAft>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0" y="1988387"/>
            <a:ext cx="3960813" cy="4248000"/>
          </a:xfrm>
        </p:spPr>
        <p:txBody>
          <a:bodyPr/>
          <a:lstStyle>
            <a:lvl1pPr marL="0" marR="0" indent="0" algn="l" defTabSz="914400" rtl="0" eaLnBrk="1" fontAlgn="base" latinLnBrk="0" hangingPunct="1">
              <a:lnSpc>
                <a:spcPct val="121000"/>
              </a:lnSpc>
              <a:spcBef>
                <a:spcPts val="300"/>
              </a:spcBef>
              <a:spcAft>
                <a:spcPts val="300"/>
              </a:spcAft>
              <a:buClr>
                <a:schemeClr val="tx2"/>
              </a:buClr>
              <a:buSzTx/>
              <a:buFontTx/>
              <a:buNone/>
              <a:tabLst/>
              <a:defRPr lang="en-US" sz="1000" dirty="0" smtClean="0">
                <a:solidFill>
                  <a:schemeClr val="accent1"/>
                </a:solidFill>
                <a:latin typeface="Arial" pitchFamily="34" charset="0"/>
                <a:ea typeface="+mn-ea"/>
                <a:cs typeface="+mn-cs"/>
              </a:defRPr>
            </a:lvl1pPr>
            <a:lvl2pPr>
              <a:lnSpc>
                <a:spcPct val="121000"/>
              </a:lnSpc>
              <a:spcBef>
                <a:spcPts val="300"/>
              </a:spcBef>
              <a:spcAft>
                <a:spcPts val="300"/>
              </a:spcAft>
              <a:defRPr sz="1000"/>
            </a:lvl2pPr>
            <a:lvl3pPr>
              <a:lnSpc>
                <a:spcPct val="121000"/>
              </a:lnSpc>
              <a:spcBef>
                <a:spcPts val="300"/>
              </a:spcBef>
              <a:spcAft>
                <a:spcPts val="300"/>
              </a:spcAft>
              <a:defRPr sz="1000"/>
            </a:lvl3pPr>
            <a:lvl4pPr>
              <a:lnSpc>
                <a:spcPct val="121000"/>
              </a:lnSpc>
              <a:spcBef>
                <a:spcPts val="300"/>
              </a:spcBef>
              <a:spcAft>
                <a:spcPts val="300"/>
              </a:spcAft>
              <a:defRPr sz="1000"/>
            </a:lvl4pPr>
            <a:lvl5pPr>
              <a:lnSpc>
                <a:spcPct val="121000"/>
              </a:lnSpc>
              <a:spcBef>
                <a:spcPts val="300"/>
              </a:spcBef>
              <a:spcAft>
                <a:spcPts val="300"/>
              </a:spcAft>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44860" y="545355"/>
            <a:ext cx="3915292"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7" name="Slide Number Placeholder 6"/>
          <p:cNvSpPr>
            <a:spLocks noGrp="1" noChangeArrowheads="1"/>
          </p:cNvSpPr>
          <p:nvPr>
            <p:ph type="sldNum" sz="quarter" idx="4"/>
          </p:nvPr>
        </p:nvSpPr>
        <p:spPr bwMode="auto">
          <a:xfrm>
            <a:off x="509791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Two Content White">
    <p:spTree>
      <p:nvGrpSpPr>
        <p:cNvPr id="1" name=""/>
        <p:cNvGrpSpPr/>
        <p:nvPr/>
      </p:nvGrpSpPr>
      <p:grpSpPr>
        <a:xfrm>
          <a:off x="0" y="0"/>
          <a:ext cx="0" cy="0"/>
          <a:chOff x="0" y="0"/>
          <a:chExt cx="0" cy="0"/>
        </a:xfrm>
      </p:grpSpPr>
      <p:sp>
        <p:nvSpPr>
          <p:cNvPr id="10" name="Picture Placeholder 6"/>
          <p:cNvSpPr>
            <a:spLocks noGrp="1"/>
          </p:cNvSpPr>
          <p:nvPr>
            <p:ph type="pic" sz="quarter" idx="11"/>
          </p:nvPr>
        </p:nvSpPr>
        <p:spPr>
          <a:xfrm>
            <a:off x="3739896" y="0"/>
            <a:ext cx="5404104" cy="1261872"/>
          </a:xfrm>
          <a:ln>
            <a:noFill/>
          </a:ln>
        </p:spPr>
        <p:txBody>
          <a:bodyPr/>
          <a:lstStyle/>
          <a:p>
            <a:r>
              <a:rPr lang="en-US"/>
              <a:t>Click icon to add picture</a:t>
            </a:r>
            <a:endParaRPr lang="en-GB" dirty="0"/>
          </a:p>
        </p:txBody>
      </p:sp>
      <p:sp>
        <p:nvSpPr>
          <p:cNvPr id="3" name="Content Placeholder 2"/>
          <p:cNvSpPr>
            <a:spLocks noGrp="1"/>
          </p:cNvSpPr>
          <p:nvPr>
            <p:ph sz="half" idx="1"/>
          </p:nvPr>
        </p:nvSpPr>
        <p:spPr>
          <a:xfrm>
            <a:off x="444860" y="1988387"/>
            <a:ext cx="3959225" cy="4248000"/>
          </a:xfrm>
        </p:spPr>
        <p:txBody>
          <a:bodyPr/>
          <a:lstStyle>
            <a:lvl1pPr>
              <a:lnSpc>
                <a:spcPct val="121000"/>
              </a:lnSpc>
              <a:spcBef>
                <a:spcPts val="300"/>
              </a:spcBef>
              <a:spcAft>
                <a:spcPts val="300"/>
              </a:spcAft>
              <a:defRPr sz="1000"/>
            </a:lvl1pPr>
            <a:lvl2pPr>
              <a:lnSpc>
                <a:spcPct val="121000"/>
              </a:lnSpc>
              <a:spcBef>
                <a:spcPts val="300"/>
              </a:spcBef>
              <a:spcAft>
                <a:spcPts val="300"/>
              </a:spcAft>
              <a:defRPr sz="1000"/>
            </a:lvl2pPr>
            <a:lvl3pPr>
              <a:lnSpc>
                <a:spcPct val="121000"/>
              </a:lnSpc>
              <a:spcBef>
                <a:spcPts val="300"/>
              </a:spcBef>
              <a:spcAft>
                <a:spcPts val="300"/>
              </a:spcAft>
              <a:defRPr sz="1000"/>
            </a:lvl3pPr>
            <a:lvl4pPr>
              <a:lnSpc>
                <a:spcPct val="121000"/>
              </a:lnSpc>
              <a:spcBef>
                <a:spcPts val="300"/>
              </a:spcBef>
              <a:spcAft>
                <a:spcPts val="300"/>
              </a:spcAft>
              <a:defRPr sz="1000"/>
            </a:lvl4pPr>
            <a:lvl5pPr>
              <a:lnSpc>
                <a:spcPct val="121000"/>
              </a:lnSpc>
              <a:spcBef>
                <a:spcPts val="300"/>
              </a:spcBef>
              <a:spcAft>
                <a:spcPts val="300"/>
              </a:spcAft>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0" y="1988387"/>
            <a:ext cx="3960813" cy="4248000"/>
          </a:xfrm>
        </p:spPr>
        <p:txBody>
          <a:bodyPr/>
          <a:lstStyle>
            <a:lvl1pPr marL="0" marR="0" indent="0" algn="l" defTabSz="914400" rtl="0" eaLnBrk="1" fontAlgn="base" latinLnBrk="0" hangingPunct="1">
              <a:lnSpc>
                <a:spcPct val="121000"/>
              </a:lnSpc>
              <a:spcBef>
                <a:spcPts val="300"/>
              </a:spcBef>
              <a:spcAft>
                <a:spcPts val="300"/>
              </a:spcAft>
              <a:buClr>
                <a:schemeClr val="tx2"/>
              </a:buClr>
              <a:buSzTx/>
              <a:buFontTx/>
              <a:buNone/>
              <a:tabLst/>
              <a:defRPr lang="en-US" sz="1000" dirty="0" smtClean="0">
                <a:solidFill>
                  <a:schemeClr val="accent1"/>
                </a:solidFill>
                <a:latin typeface="Arial" pitchFamily="34" charset="0"/>
                <a:ea typeface="+mn-ea"/>
                <a:cs typeface="+mn-cs"/>
              </a:defRPr>
            </a:lvl1pPr>
            <a:lvl2pPr>
              <a:lnSpc>
                <a:spcPct val="121000"/>
              </a:lnSpc>
              <a:spcBef>
                <a:spcPts val="300"/>
              </a:spcBef>
              <a:spcAft>
                <a:spcPts val="300"/>
              </a:spcAft>
              <a:defRPr sz="1000"/>
            </a:lvl2pPr>
            <a:lvl3pPr>
              <a:lnSpc>
                <a:spcPct val="121000"/>
              </a:lnSpc>
              <a:spcBef>
                <a:spcPts val="300"/>
              </a:spcBef>
              <a:spcAft>
                <a:spcPts val="300"/>
              </a:spcAft>
              <a:defRPr sz="1000"/>
            </a:lvl3pPr>
            <a:lvl4pPr>
              <a:lnSpc>
                <a:spcPct val="121000"/>
              </a:lnSpc>
              <a:spcBef>
                <a:spcPts val="300"/>
              </a:spcBef>
              <a:spcAft>
                <a:spcPts val="300"/>
              </a:spcAft>
              <a:defRPr sz="1000"/>
            </a:lvl4pPr>
            <a:lvl5pPr>
              <a:lnSpc>
                <a:spcPct val="121000"/>
              </a:lnSpc>
              <a:spcBef>
                <a:spcPts val="300"/>
              </a:spcBef>
              <a:spcAft>
                <a:spcPts val="300"/>
              </a:spcAft>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44860" y="545355"/>
            <a:ext cx="3915292"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7" name="Slide Number Placeholder 6"/>
          <p:cNvSpPr>
            <a:spLocks noGrp="1" noChangeArrowheads="1"/>
          </p:cNvSpPr>
          <p:nvPr>
            <p:ph type="sldNum" sz="quarter" idx="4"/>
          </p:nvPr>
        </p:nvSpPr>
        <p:spPr bwMode="auto">
          <a:xfrm>
            <a:off x="509791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OverObj" preserve="1">
  <p:cSld name="Title and Text over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31800" y="547688"/>
            <a:ext cx="8072438"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1800" y="1990725"/>
            <a:ext cx="8072438" cy="1980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31800" y="4149725"/>
            <a:ext cx="8072438" cy="1980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6"/>
          <p:cNvSpPr>
            <a:spLocks noGrp="1" noChangeArrowheads="1"/>
          </p:cNvSpPr>
          <p:nvPr>
            <p:ph type="sldNum" sz="quarter" idx="4"/>
          </p:nvPr>
        </p:nvSpPr>
        <p:spPr bwMode="auto">
          <a:xfrm>
            <a:off x="490423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6301" y="538163"/>
            <a:ext cx="8388000" cy="720000"/>
          </a:xfrm>
        </p:spPr>
        <p:txBody>
          <a:bodyPr/>
          <a:lstStyle>
            <a:lvl1pPr>
              <a:lnSpc>
                <a:spcPct val="121000"/>
              </a:lnSpc>
              <a:defRPr/>
            </a:lvl1pPr>
          </a:lstStyle>
          <a:p>
            <a:r>
              <a:rPr lang="en-US" dirty="0"/>
              <a:t>Sample team members profile</a:t>
            </a:r>
          </a:p>
        </p:txBody>
      </p:sp>
      <p:sp>
        <p:nvSpPr>
          <p:cNvPr id="7" name="Picture Placeholder 6"/>
          <p:cNvSpPr>
            <a:spLocks noGrp="1"/>
          </p:cNvSpPr>
          <p:nvPr>
            <p:ph type="pic" sz="quarter" idx="16"/>
          </p:nvPr>
        </p:nvSpPr>
        <p:spPr>
          <a:xfrm>
            <a:off x="446301" y="1981303"/>
            <a:ext cx="1080000" cy="1080000"/>
          </a:xfrm>
        </p:spPr>
        <p:txBody>
          <a:bodyPr/>
          <a:lstStyle/>
          <a:p>
            <a:r>
              <a:rPr lang="en-US"/>
              <a:t>Click icon to add picture</a:t>
            </a:r>
            <a:endParaRPr lang="en-GB" dirty="0"/>
          </a:p>
        </p:txBody>
      </p:sp>
      <p:sp>
        <p:nvSpPr>
          <p:cNvPr id="9" name="Text Placeholder 10"/>
          <p:cNvSpPr>
            <a:spLocks noGrp="1"/>
          </p:cNvSpPr>
          <p:nvPr>
            <p:ph type="body" sz="quarter" idx="12" hasCustomPrompt="1"/>
          </p:nvPr>
        </p:nvSpPr>
        <p:spPr>
          <a:xfrm>
            <a:off x="1685259" y="1981303"/>
            <a:ext cx="7200000" cy="692344"/>
          </a:xfrm>
          <a:ln>
            <a:noFill/>
          </a:ln>
        </p:spPr>
        <p:txBody>
          <a:bodyPr lIns="0" tIns="0" rIns="0" bIns="0"/>
          <a:lstStyle>
            <a:lvl1pPr marL="0" indent="0" algn="just">
              <a:spcBef>
                <a:spcPts val="300"/>
              </a:spcBef>
              <a:spcAft>
                <a:spcPts val="30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indent="-85725" algn="just">
              <a:spcBef>
                <a:spcPts val="300"/>
              </a:spcBef>
              <a:spcAft>
                <a:spcPts val="300"/>
              </a:spcAft>
              <a:buFont typeface="Arial" pitchFamily="34" charset="0"/>
              <a:buNone/>
              <a:defRPr>
                <a:solidFill>
                  <a:schemeClr val="tx1"/>
                </a:solidFill>
              </a:defRPr>
            </a:lvl5pPr>
          </a:lstStyle>
          <a:p>
            <a:pPr lvl="0"/>
            <a:r>
              <a:rPr lang="en-US" dirty="0"/>
              <a:t>Name Surname  </a:t>
            </a:r>
          </a:p>
          <a:p>
            <a:pPr lvl="4"/>
            <a:r>
              <a:rPr lang="en-US" dirty="0"/>
              <a:t>Body text </a:t>
            </a:r>
          </a:p>
        </p:txBody>
      </p:sp>
      <p:sp>
        <p:nvSpPr>
          <p:cNvPr id="12" name="Picture Placeholder 6"/>
          <p:cNvSpPr>
            <a:spLocks noGrp="1"/>
          </p:cNvSpPr>
          <p:nvPr>
            <p:ph type="pic" sz="quarter" idx="17"/>
          </p:nvPr>
        </p:nvSpPr>
        <p:spPr>
          <a:xfrm>
            <a:off x="446301" y="3420904"/>
            <a:ext cx="1080000" cy="1080000"/>
          </a:xfrm>
        </p:spPr>
        <p:txBody>
          <a:bodyPr/>
          <a:lstStyle/>
          <a:p>
            <a:r>
              <a:rPr lang="en-US"/>
              <a:t>Click icon to add picture</a:t>
            </a:r>
            <a:endParaRPr lang="en-GB" dirty="0"/>
          </a:p>
        </p:txBody>
      </p:sp>
      <p:sp>
        <p:nvSpPr>
          <p:cNvPr id="13" name="Text Placeholder 10"/>
          <p:cNvSpPr>
            <a:spLocks noGrp="1"/>
          </p:cNvSpPr>
          <p:nvPr>
            <p:ph type="body" sz="quarter" idx="18" hasCustomPrompt="1"/>
          </p:nvPr>
        </p:nvSpPr>
        <p:spPr>
          <a:xfrm>
            <a:off x="1685259" y="3420904"/>
            <a:ext cx="7200000" cy="692344"/>
          </a:xfrm>
          <a:ln>
            <a:noFill/>
          </a:ln>
        </p:spPr>
        <p:txBody>
          <a:bodyPr lIns="0" tIns="0" rIns="0" bIns="0"/>
          <a:lstStyle>
            <a:lvl1pPr marL="0" indent="0" algn="just">
              <a:spcBef>
                <a:spcPts val="300"/>
              </a:spcBef>
              <a:spcAft>
                <a:spcPts val="30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indent="-85725" algn="just">
              <a:spcBef>
                <a:spcPts val="300"/>
              </a:spcBef>
              <a:spcAft>
                <a:spcPts val="300"/>
              </a:spcAft>
              <a:buFont typeface="Arial" pitchFamily="34" charset="0"/>
              <a:buNone/>
              <a:defRPr>
                <a:solidFill>
                  <a:schemeClr val="tx1"/>
                </a:solidFill>
              </a:defRPr>
            </a:lvl5pPr>
          </a:lstStyle>
          <a:p>
            <a:pPr lvl="0"/>
            <a:r>
              <a:rPr lang="en-US" dirty="0"/>
              <a:t>Name Surname  </a:t>
            </a:r>
          </a:p>
          <a:p>
            <a:pPr lvl="4"/>
            <a:r>
              <a:rPr lang="en-US" dirty="0"/>
              <a:t>Body text </a:t>
            </a:r>
          </a:p>
        </p:txBody>
      </p:sp>
      <p:sp>
        <p:nvSpPr>
          <p:cNvPr id="15" name="Picture Placeholder 6"/>
          <p:cNvSpPr>
            <a:spLocks noGrp="1"/>
          </p:cNvSpPr>
          <p:nvPr>
            <p:ph type="pic" sz="quarter" idx="19"/>
          </p:nvPr>
        </p:nvSpPr>
        <p:spPr>
          <a:xfrm>
            <a:off x="446301" y="4862714"/>
            <a:ext cx="1080000" cy="1080000"/>
          </a:xfrm>
        </p:spPr>
        <p:txBody>
          <a:bodyPr/>
          <a:lstStyle/>
          <a:p>
            <a:r>
              <a:rPr lang="en-US"/>
              <a:t>Click icon to add picture</a:t>
            </a:r>
            <a:endParaRPr lang="en-GB" dirty="0"/>
          </a:p>
        </p:txBody>
      </p:sp>
      <p:sp>
        <p:nvSpPr>
          <p:cNvPr id="16" name="Text Placeholder 10"/>
          <p:cNvSpPr>
            <a:spLocks noGrp="1"/>
          </p:cNvSpPr>
          <p:nvPr>
            <p:ph type="body" sz="quarter" idx="20" hasCustomPrompt="1"/>
          </p:nvPr>
        </p:nvSpPr>
        <p:spPr>
          <a:xfrm>
            <a:off x="1685259" y="4862714"/>
            <a:ext cx="7200000" cy="692344"/>
          </a:xfrm>
          <a:ln>
            <a:noFill/>
          </a:ln>
        </p:spPr>
        <p:txBody>
          <a:bodyPr lIns="0" tIns="0" rIns="0" bIns="0"/>
          <a:lstStyle>
            <a:lvl1pPr marL="0" indent="0" algn="just">
              <a:spcBef>
                <a:spcPts val="300"/>
              </a:spcBef>
              <a:spcAft>
                <a:spcPts val="30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indent="-85725" algn="just">
              <a:spcBef>
                <a:spcPts val="300"/>
              </a:spcBef>
              <a:spcAft>
                <a:spcPts val="300"/>
              </a:spcAft>
              <a:buFont typeface="Arial" pitchFamily="34" charset="0"/>
              <a:buNone/>
              <a:defRPr>
                <a:solidFill>
                  <a:schemeClr val="tx1"/>
                </a:solidFill>
              </a:defRPr>
            </a:lvl5pPr>
          </a:lstStyle>
          <a:p>
            <a:pPr lvl="0"/>
            <a:r>
              <a:rPr lang="en-US" dirty="0"/>
              <a:t>Name Surname  </a:t>
            </a:r>
          </a:p>
          <a:p>
            <a:pPr lvl="4"/>
            <a:r>
              <a:rPr lang="en-US" dirty="0"/>
              <a:t>Body text </a:t>
            </a:r>
          </a:p>
        </p:txBody>
      </p:sp>
      <p:sp>
        <p:nvSpPr>
          <p:cNvPr id="21" name="Text Placeholder 10"/>
          <p:cNvSpPr>
            <a:spLocks noGrp="1"/>
          </p:cNvSpPr>
          <p:nvPr>
            <p:ph type="body" sz="quarter" idx="21" hasCustomPrompt="1"/>
          </p:nvPr>
        </p:nvSpPr>
        <p:spPr>
          <a:xfrm>
            <a:off x="1685259" y="2799139"/>
            <a:ext cx="2340000" cy="353635"/>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p>
          <a:p>
            <a:pPr lvl="4"/>
            <a:r>
              <a:rPr lang="en-GB" dirty="0"/>
              <a:t>E:</a:t>
            </a:r>
            <a:endParaRPr lang="en-US" dirty="0"/>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17" name="Slide Number Placeholder 6"/>
          <p:cNvSpPr>
            <a:spLocks noGrp="1" noChangeArrowheads="1"/>
          </p:cNvSpPr>
          <p:nvPr>
            <p:ph type="sldNum" sz="quarter" idx="4"/>
          </p:nvPr>
        </p:nvSpPr>
        <p:spPr bwMode="auto">
          <a:xfrm>
            <a:off x="5286825" y="6310313"/>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
        <p:nvSpPr>
          <p:cNvPr id="22" name="Text Placeholder 10"/>
          <p:cNvSpPr>
            <a:spLocks noGrp="1"/>
          </p:cNvSpPr>
          <p:nvPr>
            <p:ph type="body" sz="quarter" idx="22" hasCustomPrompt="1"/>
          </p:nvPr>
        </p:nvSpPr>
        <p:spPr>
          <a:xfrm>
            <a:off x="1685259" y="4180264"/>
            <a:ext cx="2340000" cy="353635"/>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p>
          <a:p>
            <a:pPr lvl="4"/>
            <a:r>
              <a:rPr lang="en-GB" dirty="0"/>
              <a:t>E:</a:t>
            </a:r>
            <a:endParaRPr lang="en-US" dirty="0"/>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23" name="Text Placeholder 10"/>
          <p:cNvSpPr>
            <a:spLocks noGrp="1"/>
          </p:cNvSpPr>
          <p:nvPr>
            <p:ph type="body" sz="quarter" idx="23" hasCustomPrompt="1"/>
          </p:nvPr>
        </p:nvSpPr>
        <p:spPr>
          <a:xfrm>
            <a:off x="1685259" y="5694739"/>
            <a:ext cx="2340000" cy="353635"/>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p>
          <a:p>
            <a:pPr lvl="4"/>
            <a:r>
              <a:rPr lang="en-GB" dirty="0"/>
              <a:t>E:</a:t>
            </a:r>
            <a:endParaRPr lang="en-US" dirty="0"/>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wo Pers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009" y="559338"/>
            <a:ext cx="8165852" cy="446917"/>
          </a:xfrm>
        </p:spPr>
        <p:txBody>
          <a:bodyPr wrap="square" lIns="0" tIns="0" rIns="0" bIns="0">
            <a:spAutoFit/>
          </a:bodyPr>
          <a:lstStyle>
            <a:lvl1pPr marL="0" marR="0" indent="0" algn="l" defTabSz="914400" rtl="0" eaLnBrk="1" fontAlgn="base" latinLnBrk="0" hangingPunct="1">
              <a:lnSpc>
                <a:spcPct val="121000"/>
              </a:lnSpc>
              <a:spcBef>
                <a:spcPct val="0"/>
              </a:spcBef>
              <a:spcAft>
                <a:spcPct val="0"/>
              </a:spcAft>
              <a:buClrTx/>
              <a:buSzTx/>
              <a:buFontTx/>
              <a:buNone/>
              <a:tabLst/>
              <a:defRPr lang="en-GB" sz="2400" smtClean="0">
                <a:latin typeface="Arial" pitchFamily="34" charset="0"/>
              </a:defRPr>
            </a:lvl1pPr>
          </a:lstStyle>
          <a:p>
            <a:r>
              <a:rPr lang="en-US" dirty="0"/>
              <a:t>Sample team contacts</a:t>
            </a:r>
          </a:p>
        </p:txBody>
      </p:sp>
      <p:sp>
        <p:nvSpPr>
          <p:cNvPr id="7" name="Picture Placeholder 6"/>
          <p:cNvSpPr>
            <a:spLocks noGrp="1"/>
          </p:cNvSpPr>
          <p:nvPr>
            <p:ph type="pic" sz="quarter" idx="10"/>
          </p:nvPr>
        </p:nvSpPr>
        <p:spPr>
          <a:xfrm>
            <a:off x="447009" y="1992313"/>
            <a:ext cx="900000" cy="900000"/>
          </a:xfrm>
        </p:spPr>
        <p:txBody>
          <a:bodyPr/>
          <a:lstStyle/>
          <a:p>
            <a:r>
              <a:rPr lang="en-US"/>
              <a:t>Click icon to add picture</a:t>
            </a:r>
            <a:endParaRPr lang="en-GB" dirty="0"/>
          </a:p>
        </p:txBody>
      </p:sp>
      <p:sp>
        <p:nvSpPr>
          <p:cNvPr id="29" name="Slide Number Placeholder 6"/>
          <p:cNvSpPr>
            <a:spLocks noGrp="1" noChangeArrowheads="1"/>
          </p:cNvSpPr>
          <p:nvPr>
            <p:ph type="sldNum" sz="quarter" idx="4"/>
          </p:nvPr>
        </p:nvSpPr>
        <p:spPr bwMode="auto">
          <a:xfrm>
            <a:off x="4924875" y="630078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
        <p:nvSpPr>
          <p:cNvPr id="53" name="Text Placeholder 10"/>
          <p:cNvSpPr>
            <a:spLocks noGrp="1"/>
          </p:cNvSpPr>
          <p:nvPr>
            <p:ph type="body" sz="quarter" idx="54" hasCustomPrompt="1"/>
          </p:nvPr>
        </p:nvSpPr>
        <p:spPr>
          <a:xfrm>
            <a:off x="1437609" y="1992313"/>
            <a:ext cx="1800000" cy="252000"/>
          </a:xfrm>
          <a:ln>
            <a:noFill/>
          </a:ln>
        </p:spPr>
        <p:txBody>
          <a:bodyPr lIns="0" tIns="0" rIns="0" bIns="0"/>
          <a:lstStyle>
            <a:lvl1pPr marL="0" indent="0">
              <a:spcBef>
                <a:spcPts val="0"/>
              </a:spcBef>
              <a:spcAft>
                <a:spcPts val="0"/>
              </a:spcAft>
              <a:buNone/>
              <a:defRPr lang="en-US" sz="1000" b="1" baseline="0" dirty="0" smtClean="0">
                <a:solidFill>
                  <a:srgbClr val="C75B12"/>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000" b="1">
                <a:solidFill>
                  <a:srgbClr val="4D4F53"/>
                </a:solidFill>
              </a:defRPr>
            </a:lvl3pPr>
            <a:lvl4pPr marL="0" indent="0">
              <a:spcBef>
                <a:spcPts val="0"/>
              </a:spcBef>
              <a:spcAft>
                <a:spcPts val="0"/>
              </a:spcAft>
              <a:buNone/>
              <a:defRPr sz="1000">
                <a:solidFill>
                  <a:srgbClr val="4D4F53"/>
                </a:solidFill>
              </a:defRPr>
            </a:lvl4pPr>
            <a:lvl5pPr marL="85725" indent="-85725">
              <a:spcBef>
                <a:spcPts val="0"/>
              </a:spcBef>
              <a:spcAft>
                <a:spcPts val="0"/>
              </a:spcAft>
              <a:buFont typeface="Arial" pitchFamily="34" charset="0"/>
              <a:buChar char="•"/>
              <a:defRPr sz="1000">
                <a:solidFill>
                  <a:schemeClr val="tx2"/>
                </a:solidFill>
              </a:defRPr>
            </a:lvl5pPr>
          </a:lstStyle>
          <a:p>
            <a:pPr lvl="0"/>
            <a:r>
              <a:rPr lang="en-US" dirty="0"/>
              <a:t>Name appears here</a:t>
            </a:r>
          </a:p>
        </p:txBody>
      </p:sp>
      <p:sp>
        <p:nvSpPr>
          <p:cNvPr id="54" name="Text Placeholder 10"/>
          <p:cNvSpPr>
            <a:spLocks noGrp="1"/>
          </p:cNvSpPr>
          <p:nvPr>
            <p:ph type="body" sz="quarter" idx="55" hasCustomPrompt="1"/>
          </p:nvPr>
        </p:nvSpPr>
        <p:spPr>
          <a:xfrm>
            <a:off x="1437609" y="2503865"/>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55" name="Text Placeholder 10"/>
          <p:cNvSpPr>
            <a:spLocks noGrp="1"/>
          </p:cNvSpPr>
          <p:nvPr>
            <p:ph type="body" sz="quarter" idx="56" hasCustomPrompt="1"/>
          </p:nvPr>
        </p:nvSpPr>
        <p:spPr>
          <a:xfrm>
            <a:off x="1437609" y="2703890"/>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56" name="Text Placeholder 10"/>
          <p:cNvSpPr>
            <a:spLocks noGrp="1"/>
          </p:cNvSpPr>
          <p:nvPr>
            <p:ph type="body" sz="quarter" idx="57" hasCustomPrompt="1"/>
          </p:nvPr>
        </p:nvSpPr>
        <p:spPr>
          <a:xfrm>
            <a:off x="1437609" y="2237165"/>
            <a:ext cx="1800000" cy="252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1" u="none" strike="noStrike" kern="0" cap="none" spc="0" normalizeH="0" baseline="0" noProof="0" smtClean="0">
                <a:ln>
                  <a:noFill/>
                </a:ln>
                <a:solidFill>
                  <a:srgbClr val="4D4F53"/>
                </a:solidFill>
                <a:effectLst/>
                <a:uLnTx/>
                <a:uFillTx/>
                <a:latin typeface="Arial" pitchFamily="34" charset="0"/>
              </a:defRPr>
            </a:lvl5pPr>
          </a:lstStyle>
          <a:p>
            <a:pPr marL="85725" marR="0" lvl="4"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44" name="Picture Placeholder 6"/>
          <p:cNvSpPr>
            <a:spLocks noGrp="1"/>
          </p:cNvSpPr>
          <p:nvPr>
            <p:ph type="pic" sz="quarter" idx="58"/>
          </p:nvPr>
        </p:nvSpPr>
        <p:spPr>
          <a:xfrm>
            <a:off x="3980784" y="1992313"/>
            <a:ext cx="900000" cy="900000"/>
          </a:xfrm>
        </p:spPr>
        <p:txBody>
          <a:bodyPr/>
          <a:lstStyle/>
          <a:p>
            <a:r>
              <a:rPr lang="en-US"/>
              <a:t>Click icon to add picture</a:t>
            </a:r>
            <a:endParaRPr lang="en-GB" dirty="0"/>
          </a:p>
        </p:txBody>
      </p:sp>
      <p:sp>
        <p:nvSpPr>
          <p:cNvPr id="45" name="Text Placeholder 10"/>
          <p:cNvSpPr>
            <a:spLocks noGrp="1"/>
          </p:cNvSpPr>
          <p:nvPr>
            <p:ph type="body" sz="quarter" idx="59" hasCustomPrompt="1"/>
          </p:nvPr>
        </p:nvSpPr>
        <p:spPr>
          <a:xfrm>
            <a:off x="4971384" y="1992313"/>
            <a:ext cx="1800000" cy="252000"/>
          </a:xfrm>
          <a:ln>
            <a:noFill/>
          </a:ln>
        </p:spPr>
        <p:txBody>
          <a:bodyPr lIns="0" tIns="0" rIns="0" bIns="0"/>
          <a:lstStyle>
            <a:lvl1pPr marL="0" indent="0">
              <a:spcBef>
                <a:spcPts val="0"/>
              </a:spcBef>
              <a:spcAft>
                <a:spcPts val="0"/>
              </a:spcAft>
              <a:buNone/>
              <a:defRPr lang="en-US" sz="1000" b="1" baseline="0" dirty="0" smtClean="0">
                <a:solidFill>
                  <a:srgbClr val="C75B12"/>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000" b="1">
                <a:solidFill>
                  <a:srgbClr val="4D4F53"/>
                </a:solidFill>
              </a:defRPr>
            </a:lvl3pPr>
            <a:lvl4pPr marL="0" indent="0">
              <a:spcBef>
                <a:spcPts val="0"/>
              </a:spcBef>
              <a:spcAft>
                <a:spcPts val="0"/>
              </a:spcAft>
              <a:buNone/>
              <a:defRPr sz="1000">
                <a:solidFill>
                  <a:srgbClr val="4D4F53"/>
                </a:solidFill>
              </a:defRPr>
            </a:lvl4pPr>
            <a:lvl5pPr marL="85725" indent="-85725">
              <a:spcBef>
                <a:spcPts val="0"/>
              </a:spcBef>
              <a:spcAft>
                <a:spcPts val="0"/>
              </a:spcAft>
              <a:buFont typeface="Arial" pitchFamily="34" charset="0"/>
              <a:buChar char="•"/>
              <a:defRPr sz="1000">
                <a:solidFill>
                  <a:schemeClr val="tx2"/>
                </a:solidFill>
              </a:defRPr>
            </a:lvl5pPr>
          </a:lstStyle>
          <a:p>
            <a:pPr lvl="0"/>
            <a:r>
              <a:rPr lang="en-US" dirty="0"/>
              <a:t>Name appears here</a:t>
            </a:r>
          </a:p>
        </p:txBody>
      </p:sp>
      <p:sp>
        <p:nvSpPr>
          <p:cNvPr id="46" name="Text Placeholder 10"/>
          <p:cNvSpPr>
            <a:spLocks noGrp="1"/>
          </p:cNvSpPr>
          <p:nvPr>
            <p:ph type="body" sz="quarter" idx="60" hasCustomPrompt="1"/>
          </p:nvPr>
        </p:nvSpPr>
        <p:spPr>
          <a:xfrm>
            <a:off x="4971384" y="2503865"/>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47" name="Text Placeholder 10"/>
          <p:cNvSpPr>
            <a:spLocks noGrp="1"/>
          </p:cNvSpPr>
          <p:nvPr>
            <p:ph type="body" sz="quarter" idx="61" hasCustomPrompt="1"/>
          </p:nvPr>
        </p:nvSpPr>
        <p:spPr>
          <a:xfrm>
            <a:off x="4971384" y="2703890"/>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48" name="Text Placeholder 10"/>
          <p:cNvSpPr>
            <a:spLocks noGrp="1"/>
          </p:cNvSpPr>
          <p:nvPr>
            <p:ph type="body" sz="quarter" idx="62" hasCustomPrompt="1"/>
          </p:nvPr>
        </p:nvSpPr>
        <p:spPr>
          <a:xfrm>
            <a:off x="4971384" y="2237165"/>
            <a:ext cx="1800000" cy="252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1" u="none" strike="noStrike" kern="0" cap="none" spc="0" normalizeH="0" baseline="0" noProof="0" smtClean="0">
                <a:ln>
                  <a:noFill/>
                </a:ln>
                <a:solidFill>
                  <a:srgbClr val="4D4F53"/>
                </a:solidFill>
                <a:effectLst/>
                <a:uLnTx/>
                <a:uFillTx/>
                <a:latin typeface="Arial" pitchFamily="34" charset="0"/>
              </a:defRPr>
            </a:lvl5pPr>
          </a:lstStyle>
          <a:p>
            <a:pPr marL="85725" marR="0" lvl="4"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49" name="Picture Placeholder 6"/>
          <p:cNvSpPr>
            <a:spLocks noGrp="1"/>
          </p:cNvSpPr>
          <p:nvPr>
            <p:ph type="pic" sz="quarter" idx="63"/>
          </p:nvPr>
        </p:nvSpPr>
        <p:spPr>
          <a:xfrm>
            <a:off x="447009" y="3402013"/>
            <a:ext cx="900000" cy="900000"/>
          </a:xfrm>
        </p:spPr>
        <p:txBody>
          <a:bodyPr/>
          <a:lstStyle/>
          <a:p>
            <a:r>
              <a:rPr lang="en-US"/>
              <a:t>Click icon to add picture</a:t>
            </a:r>
            <a:endParaRPr lang="en-GB" dirty="0"/>
          </a:p>
        </p:txBody>
      </p:sp>
      <p:sp>
        <p:nvSpPr>
          <p:cNvPr id="50" name="Text Placeholder 10"/>
          <p:cNvSpPr>
            <a:spLocks noGrp="1"/>
          </p:cNvSpPr>
          <p:nvPr>
            <p:ph type="body" sz="quarter" idx="64" hasCustomPrompt="1"/>
          </p:nvPr>
        </p:nvSpPr>
        <p:spPr>
          <a:xfrm>
            <a:off x="1437609" y="3402013"/>
            <a:ext cx="1800000" cy="252000"/>
          </a:xfrm>
          <a:ln>
            <a:noFill/>
          </a:ln>
        </p:spPr>
        <p:txBody>
          <a:bodyPr lIns="0" tIns="0" rIns="0" bIns="0"/>
          <a:lstStyle>
            <a:lvl1pPr marL="0" indent="0">
              <a:spcBef>
                <a:spcPts val="0"/>
              </a:spcBef>
              <a:spcAft>
                <a:spcPts val="0"/>
              </a:spcAft>
              <a:buNone/>
              <a:defRPr lang="en-US" sz="1000" b="1" baseline="0" dirty="0" smtClean="0">
                <a:solidFill>
                  <a:srgbClr val="C75B12"/>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000" b="1">
                <a:solidFill>
                  <a:srgbClr val="4D4F53"/>
                </a:solidFill>
              </a:defRPr>
            </a:lvl3pPr>
            <a:lvl4pPr marL="0" indent="0">
              <a:spcBef>
                <a:spcPts val="0"/>
              </a:spcBef>
              <a:spcAft>
                <a:spcPts val="0"/>
              </a:spcAft>
              <a:buNone/>
              <a:defRPr sz="1000">
                <a:solidFill>
                  <a:srgbClr val="4D4F53"/>
                </a:solidFill>
              </a:defRPr>
            </a:lvl4pPr>
            <a:lvl5pPr marL="85725" indent="-85725">
              <a:spcBef>
                <a:spcPts val="0"/>
              </a:spcBef>
              <a:spcAft>
                <a:spcPts val="0"/>
              </a:spcAft>
              <a:buFont typeface="Arial" pitchFamily="34" charset="0"/>
              <a:buChar char="•"/>
              <a:defRPr sz="1000">
                <a:solidFill>
                  <a:schemeClr val="tx2"/>
                </a:solidFill>
              </a:defRPr>
            </a:lvl5pPr>
          </a:lstStyle>
          <a:p>
            <a:pPr lvl="0"/>
            <a:r>
              <a:rPr lang="en-US" dirty="0"/>
              <a:t>Name appears here</a:t>
            </a:r>
          </a:p>
        </p:txBody>
      </p:sp>
      <p:sp>
        <p:nvSpPr>
          <p:cNvPr id="51" name="Text Placeholder 10"/>
          <p:cNvSpPr>
            <a:spLocks noGrp="1"/>
          </p:cNvSpPr>
          <p:nvPr>
            <p:ph type="body" sz="quarter" idx="65" hasCustomPrompt="1"/>
          </p:nvPr>
        </p:nvSpPr>
        <p:spPr>
          <a:xfrm>
            <a:off x="1437609" y="3913565"/>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69" name="Text Placeholder 10"/>
          <p:cNvSpPr>
            <a:spLocks noGrp="1"/>
          </p:cNvSpPr>
          <p:nvPr>
            <p:ph type="body" sz="quarter" idx="66" hasCustomPrompt="1"/>
          </p:nvPr>
        </p:nvSpPr>
        <p:spPr>
          <a:xfrm>
            <a:off x="1437609" y="4113590"/>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70" name="Text Placeholder 10"/>
          <p:cNvSpPr>
            <a:spLocks noGrp="1"/>
          </p:cNvSpPr>
          <p:nvPr>
            <p:ph type="body" sz="quarter" idx="67" hasCustomPrompt="1"/>
          </p:nvPr>
        </p:nvSpPr>
        <p:spPr>
          <a:xfrm>
            <a:off x="1437609" y="3646865"/>
            <a:ext cx="1800000" cy="252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1" u="none" strike="noStrike" kern="0" cap="none" spc="0" normalizeH="0" baseline="0" noProof="0" smtClean="0">
                <a:ln>
                  <a:noFill/>
                </a:ln>
                <a:solidFill>
                  <a:srgbClr val="4D4F53"/>
                </a:solidFill>
                <a:effectLst/>
                <a:uLnTx/>
                <a:uFillTx/>
                <a:latin typeface="Arial" pitchFamily="34" charset="0"/>
              </a:defRPr>
            </a:lvl5pPr>
          </a:lstStyle>
          <a:p>
            <a:pPr marL="85725" marR="0" lvl="4"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71" name="Picture Placeholder 6"/>
          <p:cNvSpPr>
            <a:spLocks noGrp="1"/>
          </p:cNvSpPr>
          <p:nvPr>
            <p:ph type="pic" sz="quarter" idx="68"/>
          </p:nvPr>
        </p:nvSpPr>
        <p:spPr>
          <a:xfrm>
            <a:off x="3980784" y="3411538"/>
            <a:ext cx="900000" cy="900000"/>
          </a:xfrm>
        </p:spPr>
        <p:txBody>
          <a:bodyPr/>
          <a:lstStyle/>
          <a:p>
            <a:r>
              <a:rPr lang="en-US"/>
              <a:t>Click icon to add picture</a:t>
            </a:r>
            <a:endParaRPr lang="en-GB" dirty="0"/>
          </a:p>
        </p:txBody>
      </p:sp>
      <p:sp>
        <p:nvSpPr>
          <p:cNvPr id="72" name="Text Placeholder 10"/>
          <p:cNvSpPr>
            <a:spLocks noGrp="1"/>
          </p:cNvSpPr>
          <p:nvPr>
            <p:ph type="body" sz="quarter" idx="69" hasCustomPrompt="1"/>
          </p:nvPr>
        </p:nvSpPr>
        <p:spPr>
          <a:xfrm>
            <a:off x="4971384" y="3411538"/>
            <a:ext cx="1800000" cy="252000"/>
          </a:xfrm>
          <a:ln>
            <a:noFill/>
          </a:ln>
        </p:spPr>
        <p:txBody>
          <a:bodyPr lIns="0" tIns="0" rIns="0" bIns="0"/>
          <a:lstStyle>
            <a:lvl1pPr marL="0" indent="0">
              <a:spcBef>
                <a:spcPts val="0"/>
              </a:spcBef>
              <a:spcAft>
                <a:spcPts val="0"/>
              </a:spcAft>
              <a:buNone/>
              <a:defRPr lang="en-US" sz="1000" b="1" baseline="0" dirty="0" smtClean="0">
                <a:solidFill>
                  <a:srgbClr val="C75B12"/>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000" b="1">
                <a:solidFill>
                  <a:srgbClr val="4D4F53"/>
                </a:solidFill>
              </a:defRPr>
            </a:lvl3pPr>
            <a:lvl4pPr marL="0" indent="0">
              <a:spcBef>
                <a:spcPts val="0"/>
              </a:spcBef>
              <a:spcAft>
                <a:spcPts val="0"/>
              </a:spcAft>
              <a:buNone/>
              <a:defRPr sz="1000">
                <a:solidFill>
                  <a:srgbClr val="4D4F53"/>
                </a:solidFill>
              </a:defRPr>
            </a:lvl4pPr>
            <a:lvl5pPr marL="85725" indent="-85725">
              <a:spcBef>
                <a:spcPts val="0"/>
              </a:spcBef>
              <a:spcAft>
                <a:spcPts val="0"/>
              </a:spcAft>
              <a:buFont typeface="Arial" pitchFamily="34" charset="0"/>
              <a:buChar char="•"/>
              <a:defRPr sz="1000">
                <a:solidFill>
                  <a:schemeClr val="tx2"/>
                </a:solidFill>
              </a:defRPr>
            </a:lvl5pPr>
          </a:lstStyle>
          <a:p>
            <a:pPr lvl="0"/>
            <a:r>
              <a:rPr lang="en-US" dirty="0"/>
              <a:t>Name appears here</a:t>
            </a:r>
          </a:p>
        </p:txBody>
      </p:sp>
      <p:sp>
        <p:nvSpPr>
          <p:cNvPr id="73" name="Text Placeholder 10"/>
          <p:cNvSpPr>
            <a:spLocks noGrp="1"/>
          </p:cNvSpPr>
          <p:nvPr>
            <p:ph type="body" sz="quarter" idx="70" hasCustomPrompt="1"/>
          </p:nvPr>
        </p:nvSpPr>
        <p:spPr>
          <a:xfrm>
            <a:off x="4971384" y="3923090"/>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74" name="Text Placeholder 10"/>
          <p:cNvSpPr>
            <a:spLocks noGrp="1"/>
          </p:cNvSpPr>
          <p:nvPr>
            <p:ph type="body" sz="quarter" idx="71" hasCustomPrompt="1"/>
          </p:nvPr>
        </p:nvSpPr>
        <p:spPr>
          <a:xfrm>
            <a:off x="4971384" y="4123115"/>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76" name="Text Placeholder 10"/>
          <p:cNvSpPr>
            <a:spLocks noGrp="1"/>
          </p:cNvSpPr>
          <p:nvPr>
            <p:ph type="body" sz="quarter" idx="72" hasCustomPrompt="1"/>
          </p:nvPr>
        </p:nvSpPr>
        <p:spPr>
          <a:xfrm>
            <a:off x="4971384" y="3656390"/>
            <a:ext cx="1800000" cy="252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1" u="none" strike="noStrike" kern="0" cap="none" spc="0" normalizeH="0" baseline="0" noProof="0" smtClean="0">
                <a:ln>
                  <a:noFill/>
                </a:ln>
                <a:solidFill>
                  <a:srgbClr val="4D4F53"/>
                </a:solidFill>
                <a:effectLst/>
                <a:uLnTx/>
                <a:uFillTx/>
                <a:latin typeface="Arial" pitchFamily="34" charset="0"/>
              </a:defRPr>
            </a:lvl5pPr>
          </a:lstStyle>
          <a:p>
            <a:pPr marL="85725" marR="0" lvl="4"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89" name="Picture Placeholder 6"/>
          <p:cNvSpPr>
            <a:spLocks noGrp="1"/>
          </p:cNvSpPr>
          <p:nvPr>
            <p:ph type="pic" sz="quarter" idx="73"/>
          </p:nvPr>
        </p:nvSpPr>
        <p:spPr>
          <a:xfrm>
            <a:off x="447009" y="4830763"/>
            <a:ext cx="900000" cy="900000"/>
          </a:xfrm>
        </p:spPr>
        <p:txBody>
          <a:bodyPr/>
          <a:lstStyle/>
          <a:p>
            <a:r>
              <a:rPr lang="en-US"/>
              <a:t>Click icon to add picture</a:t>
            </a:r>
            <a:endParaRPr lang="en-GB" dirty="0"/>
          </a:p>
        </p:txBody>
      </p:sp>
      <p:sp>
        <p:nvSpPr>
          <p:cNvPr id="90" name="Text Placeholder 10"/>
          <p:cNvSpPr>
            <a:spLocks noGrp="1"/>
          </p:cNvSpPr>
          <p:nvPr>
            <p:ph type="body" sz="quarter" idx="74" hasCustomPrompt="1"/>
          </p:nvPr>
        </p:nvSpPr>
        <p:spPr>
          <a:xfrm>
            <a:off x="1437609" y="4830763"/>
            <a:ext cx="1800000" cy="252000"/>
          </a:xfrm>
          <a:ln>
            <a:noFill/>
          </a:ln>
        </p:spPr>
        <p:txBody>
          <a:bodyPr lIns="0" tIns="0" rIns="0" bIns="0"/>
          <a:lstStyle>
            <a:lvl1pPr marL="0" indent="0">
              <a:spcBef>
                <a:spcPts val="0"/>
              </a:spcBef>
              <a:spcAft>
                <a:spcPts val="0"/>
              </a:spcAft>
              <a:buNone/>
              <a:defRPr lang="en-US" sz="1000" b="1" baseline="0" dirty="0" smtClean="0">
                <a:solidFill>
                  <a:srgbClr val="C75B12"/>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000" b="1">
                <a:solidFill>
                  <a:srgbClr val="4D4F53"/>
                </a:solidFill>
              </a:defRPr>
            </a:lvl3pPr>
            <a:lvl4pPr marL="0" indent="0">
              <a:spcBef>
                <a:spcPts val="0"/>
              </a:spcBef>
              <a:spcAft>
                <a:spcPts val="0"/>
              </a:spcAft>
              <a:buNone/>
              <a:defRPr sz="1000">
                <a:solidFill>
                  <a:srgbClr val="4D4F53"/>
                </a:solidFill>
              </a:defRPr>
            </a:lvl4pPr>
            <a:lvl5pPr marL="85725" indent="-85725">
              <a:spcBef>
                <a:spcPts val="0"/>
              </a:spcBef>
              <a:spcAft>
                <a:spcPts val="0"/>
              </a:spcAft>
              <a:buFont typeface="Arial" pitchFamily="34" charset="0"/>
              <a:buChar char="•"/>
              <a:defRPr sz="1000">
                <a:solidFill>
                  <a:schemeClr val="tx2"/>
                </a:solidFill>
              </a:defRPr>
            </a:lvl5pPr>
          </a:lstStyle>
          <a:p>
            <a:pPr lvl="0"/>
            <a:r>
              <a:rPr lang="en-US" dirty="0"/>
              <a:t>Name appears here</a:t>
            </a:r>
          </a:p>
        </p:txBody>
      </p:sp>
      <p:sp>
        <p:nvSpPr>
          <p:cNvPr id="91" name="Text Placeholder 10"/>
          <p:cNvSpPr>
            <a:spLocks noGrp="1"/>
          </p:cNvSpPr>
          <p:nvPr>
            <p:ph type="body" sz="quarter" idx="75" hasCustomPrompt="1"/>
          </p:nvPr>
        </p:nvSpPr>
        <p:spPr>
          <a:xfrm>
            <a:off x="1437609" y="5342315"/>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92" name="Text Placeholder 10"/>
          <p:cNvSpPr>
            <a:spLocks noGrp="1"/>
          </p:cNvSpPr>
          <p:nvPr>
            <p:ph type="body" sz="quarter" idx="76" hasCustomPrompt="1"/>
          </p:nvPr>
        </p:nvSpPr>
        <p:spPr>
          <a:xfrm>
            <a:off x="1437609" y="5542340"/>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93" name="Text Placeholder 10"/>
          <p:cNvSpPr>
            <a:spLocks noGrp="1"/>
          </p:cNvSpPr>
          <p:nvPr>
            <p:ph type="body" sz="quarter" idx="77" hasCustomPrompt="1"/>
          </p:nvPr>
        </p:nvSpPr>
        <p:spPr>
          <a:xfrm>
            <a:off x="1437609" y="5075615"/>
            <a:ext cx="1800000" cy="252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1" u="none" strike="noStrike" kern="0" cap="none" spc="0" normalizeH="0" baseline="0" noProof="0" smtClean="0">
                <a:ln>
                  <a:noFill/>
                </a:ln>
                <a:solidFill>
                  <a:srgbClr val="4D4F53"/>
                </a:solidFill>
                <a:effectLst/>
                <a:uLnTx/>
                <a:uFillTx/>
                <a:latin typeface="Arial" pitchFamily="34" charset="0"/>
              </a:defRPr>
            </a:lvl5pPr>
          </a:lstStyle>
          <a:p>
            <a:pPr marL="85725" marR="0" lvl="4"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94" name="Picture Placeholder 6"/>
          <p:cNvSpPr>
            <a:spLocks noGrp="1"/>
          </p:cNvSpPr>
          <p:nvPr>
            <p:ph type="pic" sz="quarter" idx="78"/>
          </p:nvPr>
        </p:nvSpPr>
        <p:spPr>
          <a:xfrm>
            <a:off x="3980784" y="4830763"/>
            <a:ext cx="900000" cy="900000"/>
          </a:xfrm>
        </p:spPr>
        <p:txBody>
          <a:bodyPr/>
          <a:lstStyle/>
          <a:p>
            <a:r>
              <a:rPr lang="en-US"/>
              <a:t>Click icon to add picture</a:t>
            </a:r>
            <a:endParaRPr lang="en-GB" dirty="0"/>
          </a:p>
        </p:txBody>
      </p:sp>
      <p:sp>
        <p:nvSpPr>
          <p:cNvPr id="95" name="Text Placeholder 10"/>
          <p:cNvSpPr>
            <a:spLocks noGrp="1"/>
          </p:cNvSpPr>
          <p:nvPr>
            <p:ph type="body" sz="quarter" idx="79" hasCustomPrompt="1"/>
          </p:nvPr>
        </p:nvSpPr>
        <p:spPr>
          <a:xfrm>
            <a:off x="4971384" y="4830763"/>
            <a:ext cx="1800000" cy="252000"/>
          </a:xfrm>
          <a:ln>
            <a:noFill/>
          </a:ln>
        </p:spPr>
        <p:txBody>
          <a:bodyPr lIns="0" tIns="0" rIns="0" bIns="0"/>
          <a:lstStyle>
            <a:lvl1pPr marL="0" indent="0">
              <a:spcBef>
                <a:spcPts val="0"/>
              </a:spcBef>
              <a:spcAft>
                <a:spcPts val="0"/>
              </a:spcAft>
              <a:buNone/>
              <a:defRPr lang="en-US" sz="1000" b="1" baseline="0" dirty="0" smtClean="0">
                <a:solidFill>
                  <a:srgbClr val="C75B12"/>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000" b="1">
                <a:solidFill>
                  <a:srgbClr val="4D4F53"/>
                </a:solidFill>
              </a:defRPr>
            </a:lvl3pPr>
            <a:lvl4pPr marL="0" indent="0">
              <a:spcBef>
                <a:spcPts val="0"/>
              </a:spcBef>
              <a:spcAft>
                <a:spcPts val="0"/>
              </a:spcAft>
              <a:buNone/>
              <a:defRPr sz="1000">
                <a:solidFill>
                  <a:srgbClr val="4D4F53"/>
                </a:solidFill>
              </a:defRPr>
            </a:lvl4pPr>
            <a:lvl5pPr marL="85725" indent="-85725">
              <a:spcBef>
                <a:spcPts val="0"/>
              </a:spcBef>
              <a:spcAft>
                <a:spcPts val="0"/>
              </a:spcAft>
              <a:buFont typeface="Arial" pitchFamily="34" charset="0"/>
              <a:buChar char="•"/>
              <a:defRPr sz="1000">
                <a:solidFill>
                  <a:schemeClr val="tx2"/>
                </a:solidFill>
              </a:defRPr>
            </a:lvl5pPr>
          </a:lstStyle>
          <a:p>
            <a:pPr lvl="0"/>
            <a:r>
              <a:rPr lang="en-US" dirty="0"/>
              <a:t>Name appears here</a:t>
            </a:r>
          </a:p>
        </p:txBody>
      </p:sp>
      <p:sp>
        <p:nvSpPr>
          <p:cNvPr id="96" name="Text Placeholder 10"/>
          <p:cNvSpPr>
            <a:spLocks noGrp="1"/>
          </p:cNvSpPr>
          <p:nvPr>
            <p:ph type="body" sz="quarter" idx="80" hasCustomPrompt="1"/>
          </p:nvPr>
        </p:nvSpPr>
        <p:spPr>
          <a:xfrm>
            <a:off x="4971384" y="5342315"/>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97" name="Text Placeholder 10"/>
          <p:cNvSpPr>
            <a:spLocks noGrp="1"/>
          </p:cNvSpPr>
          <p:nvPr>
            <p:ph type="body" sz="quarter" idx="81" hasCustomPrompt="1"/>
          </p:nvPr>
        </p:nvSpPr>
        <p:spPr>
          <a:xfrm>
            <a:off x="4971384" y="5542340"/>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98" name="Text Placeholder 10"/>
          <p:cNvSpPr>
            <a:spLocks noGrp="1"/>
          </p:cNvSpPr>
          <p:nvPr>
            <p:ph type="body" sz="quarter" idx="82" hasCustomPrompt="1"/>
          </p:nvPr>
        </p:nvSpPr>
        <p:spPr>
          <a:xfrm>
            <a:off x="4971384" y="5075615"/>
            <a:ext cx="1800000" cy="252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1" u="none" strike="noStrike" kern="0" cap="none" spc="0" normalizeH="0" baseline="0" noProof="0" smtClean="0">
                <a:ln>
                  <a:noFill/>
                </a:ln>
                <a:solidFill>
                  <a:srgbClr val="4D4F53"/>
                </a:solidFill>
                <a:effectLst/>
                <a:uLnTx/>
                <a:uFillTx/>
                <a:latin typeface="Arial" pitchFamily="34" charset="0"/>
              </a:defRPr>
            </a:lvl5pPr>
          </a:lstStyle>
          <a:p>
            <a:pPr marL="85725" marR="0" lvl="4"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1237"/>
          <a:stretch/>
        </p:blipFill>
        <p:spPr bwMode="auto">
          <a:xfrm>
            <a:off x="0" y="1"/>
            <a:ext cx="9143999" cy="53069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Kinstellar.png"/>
          <p:cNvPicPr>
            <a:picLocks noChangeAspect="1"/>
          </p:cNvPicPr>
          <p:nvPr userDrawn="1"/>
        </p:nvPicPr>
        <p:blipFill>
          <a:blip r:embed="rId3" cstate="print"/>
          <a:stretch>
            <a:fillRect/>
          </a:stretch>
        </p:blipFill>
        <p:spPr>
          <a:xfrm>
            <a:off x="554220" y="5774087"/>
            <a:ext cx="3272112" cy="263722"/>
          </a:xfrm>
          <a:prstGeom prst="rect">
            <a:avLst/>
          </a:prstGeom>
        </p:spPr>
      </p:pic>
      <p:cxnSp>
        <p:nvCxnSpPr>
          <p:cNvPr id="14" name="Straight Connector 13"/>
          <p:cNvCxnSpPr/>
          <p:nvPr userDrawn="1"/>
        </p:nvCxnSpPr>
        <p:spPr>
          <a:xfrm>
            <a:off x="-1" y="5328358"/>
            <a:ext cx="9144000" cy="2582"/>
          </a:xfrm>
          <a:prstGeom prst="line">
            <a:avLst/>
          </a:prstGeom>
          <a:ln w="76200">
            <a:gradFill flip="none" rotWithShape="1">
              <a:gsLst>
                <a:gs pos="0">
                  <a:schemeClr val="accent2">
                    <a:lumMod val="40000"/>
                    <a:lumOff val="60000"/>
                  </a:schemeClr>
                </a:gs>
                <a:gs pos="46000">
                  <a:schemeClr val="accent2">
                    <a:lumMod val="95000"/>
                    <a:lumOff val="5000"/>
                  </a:schemeClr>
                </a:gs>
                <a:gs pos="100000">
                  <a:srgbClr val="C75B12"/>
                </a:gs>
              </a:gsLst>
              <a:path path="circle">
                <a:fillToRect r="100000" b="100000"/>
              </a:path>
              <a:tileRect l="-100000" t="-10000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206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43" descr="Kinstellar_Powerpoint divider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pic>
        <p:nvPicPr>
          <p:cNvPr id="5" name="Picture 4" descr="Kinstellar.png"/>
          <p:cNvPicPr>
            <a:picLocks noChangeAspect="1"/>
          </p:cNvPicPr>
          <p:nvPr userDrawn="1"/>
        </p:nvPicPr>
        <p:blipFill>
          <a:blip r:embed="rId3" cstate="print"/>
          <a:stretch>
            <a:fillRect/>
          </a:stretch>
        </p:blipFill>
        <p:spPr>
          <a:xfrm>
            <a:off x="528078" y="3329848"/>
            <a:ext cx="2247564" cy="203694"/>
          </a:xfrm>
          <a:prstGeom prst="rect">
            <a:avLst/>
          </a:prstGeom>
        </p:spPr>
      </p:pic>
      <p:sp>
        <p:nvSpPr>
          <p:cNvPr id="6" name="Rectangle 3"/>
          <p:cNvSpPr>
            <a:spLocks noGrp="1" noChangeArrowheads="1"/>
          </p:cNvSpPr>
          <p:nvPr>
            <p:ph type="ctrTitle" hasCustomPrompt="1"/>
          </p:nvPr>
        </p:nvSpPr>
        <p:spPr>
          <a:xfrm>
            <a:off x="462443" y="869880"/>
            <a:ext cx="6195533" cy="500478"/>
          </a:xfrm>
        </p:spPr>
        <p:txBody>
          <a:bodyPr anchor="ctr" anchorCtr="0"/>
          <a:lstStyle>
            <a:lvl1pPr>
              <a:lnSpc>
                <a:spcPct val="121000"/>
              </a:lnSpc>
              <a:defRPr lang="en-GB" sz="2293" dirty="0">
                <a:solidFill>
                  <a:schemeClr val="bg1"/>
                </a:solidFill>
                <a:latin typeface="Arial" pitchFamily="34" charset="0"/>
                <a:ea typeface="+mj-ea"/>
                <a:cs typeface="+mj-cs"/>
              </a:defRPr>
            </a:lvl1pPr>
          </a:lstStyle>
          <a:p>
            <a:r>
              <a:rPr lang="en-US" dirty="0"/>
              <a:t>Click to edit Master title style (optional)</a:t>
            </a:r>
            <a:endParaRPr lang="en-GB" dirty="0"/>
          </a:p>
        </p:txBody>
      </p:sp>
      <p:sp>
        <p:nvSpPr>
          <p:cNvPr id="7" name="Rectangle 4"/>
          <p:cNvSpPr>
            <a:spLocks noGrp="1" noChangeArrowheads="1"/>
          </p:cNvSpPr>
          <p:nvPr>
            <p:ph type="subTitle" idx="1" hasCustomPrompt="1"/>
          </p:nvPr>
        </p:nvSpPr>
        <p:spPr>
          <a:xfrm>
            <a:off x="462442" y="1436671"/>
            <a:ext cx="5040000" cy="462135"/>
          </a:xfrm>
        </p:spPr>
        <p:txBody>
          <a:bodyPr anchor="ctr" anchorCtr="0"/>
          <a:lstStyle>
            <a:lvl1pPr>
              <a:lnSpc>
                <a:spcPct val="121000"/>
              </a:lnSpc>
              <a:spcBef>
                <a:spcPts val="0"/>
              </a:spcBef>
              <a:spcAft>
                <a:spcPts val="0"/>
              </a:spcAft>
              <a:defRPr sz="1940">
                <a:solidFill>
                  <a:srgbClr val="4D4F53"/>
                </a:solidFill>
              </a:defRPr>
            </a:lvl1pPr>
          </a:lstStyle>
          <a:p>
            <a:r>
              <a:rPr lang="en-US" dirty="0"/>
              <a:t>Click to edit Master subtitle style (optional)</a:t>
            </a:r>
            <a:endParaRPr lang="en-GB" dirty="0"/>
          </a:p>
        </p:txBody>
      </p:sp>
    </p:spTree>
    <p:extLst>
      <p:ext uri="{BB962C8B-B14F-4D97-AF65-F5344CB8AC3E}">
        <p14:creationId xmlns:p14="http://schemas.microsoft.com/office/powerpoint/2010/main" val="16426979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grpSp>
        <p:nvGrpSpPr>
          <p:cNvPr id="2" name="Group 6"/>
          <p:cNvGrpSpPr>
            <a:grpSpLocks/>
          </p:cNvGrpSpPr>
          <p:nvPr userDrawn="1"/>
        </p:nvGrpSpPr>
        <p:grpSpPr bwMode="auto">
          <a:xfrm>
            <a:off x="539753" y="6315076"/>
            <a:ext cx="1041400" cy="76200"/>
            <a:chOff x="1636" y="1098"/>
            <a:chExt cx="2410" cy="177"/>
          </a:xfrm>
          <a:solidFill>
            <a:schemeClr val="bg1"/>
          </a:solidFill>
        </p:grpSpPr>
        <p:sp>
          <p:nvSpPr>
            <p:cNvPr id="41" name="Freeform 7"/>
            <p:cNvSpPr>
              <a:spLocks/>
            </p:cNvSpPr>
            <p:nvPr/>
          </p:nvSpPr>
          <p:spPr bwMode="auto">
            <a:xfrm>
              <a:off x="1636" y="1099"/>
              <a:ext cx="153" cy="175"/>
            </a:xfrm>
            <a:custGeom>
              <a:avLst/>
              <a:gdLst/>
              <a:ahLst/>
              <a:cxnLst>
                <a:cxn ang="0">
                  <a:pos x="12" y="0"/>
                </a:cxn>
                <a:cxn ang="0">
                  <a:pos x="21" y="3"/>
                </a:cxn>
                <a:cxn ang="0">
                  <a:pos x="24" y="12"/>
                </a:cxn>
                <a:cxn ang="0">
                  <a:pos x="24" y="71"/>
                </a:cxn>
                <a:cxn ang="0">
                  <a:pos x="67" y="71"/>
                </a:cxn>
                <a:cxn ang="0">
                  <a:pos x="124" y="5"/>
                </a:cxn>
                <a:cxn ang="0">
                  <a:pos x="130" y="2"/>
                </a:cxn>
                <a:cxn ang="0">
                  <a:pos x="134" y="0"/>
                </a:cxn>
                <a:cxn ang="0">
                  <a:pos x="141" y="0"/>
                </a:cxn>
                <a:cxn ang="0">
                  <a:pos x="144" y="3"/>
                </a:cxn>
                <a:cxn ang="0">
                  <a:pos x="147" y="5"/>
                </a:cxn>
                <a:cxn ang="0">
                  <a:pos x="147" y="8"/>
                </a:cxn>
                <a:cxn ang="0">
                  <a:pos x="148" y="11"/>
                </a:cxn>
                <a:cxn ang="0">
                  <a:pos x="144" y="20"/>
                </a:cxn>
                <a:cxn ang="0">
                  <a:pos x="84" y="87"/>
                </a:cxn>
                <a:cxn ang="0">
                  <a:pos x="148" y="155"/>
                </a:cxn>
                <a:cxn ang="0">
                  <a:pos x="151" y="158"/>
                </a:cxn>
                <a:cxn ang="0">
                  <a:pos x="153" y="161"/>
                </a:cxn>
                <a:cxn ang="0">
                  <a:pos x="153" y="165"/>
                </a:cxn>
                <a:cxn ang="0">
                  <a:pos x="150" y="172"/>
                </a:cxn>
                <a:cxn ang="0">
                  <a:pos x="145" y="173"/>
                </a:cxn>
                <a:cxn ang="0">
                  <a:pos x="142" y="175"/>
                </a:cxn>
                <a:cxn ang="0">
                  <a:pos x="138" y="175"/>
                </a:cxn>
                <a:cxn ang="0">
                  <a:pos x="133" y="173"/>
                </a:cxn>
                <a:cxn ang="0">
                  <a:pos x="130" y="170"/>
                </a:cxn>
                <a:cxn ang="0">
                  <a:pos x="58" y="95"/>
                </a:cxn>
                <a:cxn ang="0">
                  <a:pos x="24" y="95"/>
                </a:cxn>
                <a:cxn ang="0">
                  <a:pos x="24" y="165"/>
                </a:cxn>
                <a:cxn ang="0">
                  <a:pos x="23" y="170"/>
                </a:cxn>
                <a:cxn ang="0">
                  <a:pos x="20" y="172"/>
                </a:cxn>
                <a:cxn ang="0">
                  <a:pos x="17" y="175"/>
                </a:cxn>
                <a:cxn ang="0">
                  <a:pos x="7" y="175"/>
                </a:cxn>
                <a:cxn ang="0">
                  <a:pos x="4" y="172"/>
                </a:cxn>
                <a:cxn ang="0">
                  <a:pos x="1" y="170"/>
                </a:cxn>
                <a:cxn ang="0">
                  <a:pos x="0" y="165"/>
                </a:cxn>
                <a:cxn ang="0">
                  <a:pos x="0" y="12"/>
                </a:cxn>
                <a:cxn ang="0">
                  <a:pos x="3" y="3"/>
                </a:cxn>
                <a:cxn ang="0">
                  <a:pos x="12" y="0"/>
                </a:cxn>
              </a:cxnLst>
              <a:rect l="0" t="0" r="r" b="b"/>
              <a:pathLst>
                <a:path w="153" h="175">
                  <a:moveTo>
                    <a:pt x="12" y="0"/>
                  </a:moveTo>
                  <a:lnTo>
                    <a:pt x="21" y="3"/>
                  </a:lnTo>
                  <a:lnTo>
                    <a:pt x="24" y="12"/>
                  </a:lnTo>
                  <a:lnTo>
                    <a:pt x="24" y="71"/>
                  </a:lnTo>
                  <a:lnTo>
                    <a:pt x="67" y="71"/>
                  </a:lnTo>
                  <a:lnTo>
                    <a:pt x="124" y="5"/>
                  </a:lnTo>
                  <a:lnTo>
                    <a:pt x="130" y="2"/>
                  </a:lnTo>
                  <a:lnTo>
                    <a:pt x="134" y="0"/>
                  </a:lnTo>
                  <a:lnTo>
                    <a:pt x="141" y="0"/>
                  </a:lnTo>
                  <a:lnTo>
                    <a:pt x="144" y="3"/>
                  </a:lnTo>
                  <a:lnTo>
                    <a:pt x="147" y="5"/>
                  </a:lnTo>
                  <a:lnTo>
                    <a:pt x="147" y="8"/>
                  </a:lnTo>
                  <a:lnTo>
                    <a:pt x="148" y="11"/>
                  </a:lnTo>
                  <a:lnTo>
                    <a:pt x="144" y="20"/>
                  </a:lnTo>
                  <a:lnTo>
                    <a:pt x="84" y="87"/>
                  </a:lnTo>
                  <a:lnTo>
                    <a:pt x="148" y="155"/>
                  </a:lnTo>
                  <a:lnTo>
                    <a:pt x="151" y="158"/>
                  </a:lnTo>
                  <a:lnTo>
                    <a:pt x="153" y="161"/>
                  </a:lnTo>
                  <a:lnTo>
                    <a:pt x="153" y="165"/>
                  </a:lnTo>
                  <a:lnTo>
                    <a:pt x="150" y="172"/>
                  </a:lnTo>
                  <a:lnTo>
                    <a:pt x="145" y="173"/>
                  </a:lnTo>
                  <a:lnTo>
                    <a:pt x="142" y="175"/>
                  </a:lnTo>
                  <a:lnTo>
                    <a:pt x="138" y="175"/>
                  </a:lnTo>
                  <a:lnTo>
                    <a:pt x="133" y="173"/>
                  </a:lnTo>
                  <a:lnTo>
                    <a:pt x="130" y="170"/>
                  </a:lnTo>
                  <a:lnTo>
                    <a:pt x="58" y="95"/>
                  </a:lnTo>
                  <a:lnTo>
                    <a:pt x="24" y="95"/>
                  </a:lnTo>
                  <a:lnTo>
                    <a:pt x="24" y="165"/>
                  </a:lnTo>
                  <a:lnTo>
                    <a:pt x="23" y="170"/>
                  </a:lnTo>
                  <a:lnTo>
                    <a:pt x="20" y="172"/>
                  </a:lnTo>
                  <a:lnTo>
                    <a:pt x="17" y="175"/>
                  </a:lnTo>
                  <a:lnTo>
                    <a:pt x="7" y="175"/>
                  </a:lnTo>
                  <a:lnTo>
                    <a:pt x="4" y="172"/>
                  </a:lnTo>
                  <a:lnTo>
                    <a:pt x="1" y="170"/>
                  </a:lnTo>
                  <a:lnTo>
                    <a:pt x="0" y="165"/>
                  </a:lnTo>
                  <a:lnTo>
                    <a:pt x="0" y="12"/>
                  </a:lnTo>
                  <a:lnTo>
                    <a:pt x="3" y="3"/>
                  </a:lnTo>
                  <a:lnTo>
                    <a:pt x="12" y="0"/>
                  </a:lnTo>
                  <a:close/>
                </a:path>
              </a:pathLst>
            </a:custGeom>
            <a:grpFill/>
            <a:ln w="0">
              <a:noFill/>
              <a:prstDash val="solid"/>
              <a:round/>
              <a:headEnd/>
              <a:tailEnd/>
            </a:ln>
          </p:spPr>
          <p:txBody>
            <a:bodyPr/>
            <a:lstStyle/>
            <a:p>
              <a:endParaRPr lang="en-GB" sz="1411" dirty="0"/>
            </a:p>
          </p:txBody>
        </p:sp>
        <p:sp>
          <p:nvSpPr>
            <p:cNvPr id="42" name="Freeform 8"/>
            <p:cNvSpPr>
              <a:spLocks/>
            </p:cNvSpPr>
            <p:nvPr/>
          </p:nvSpPr>
          <p:spPr bwMode="auto">
            <a:xfrm>
              <a:off x="1914" y="1099"/>
              <a:ext cx="25" cy="175"/>
            </a:xfrm>
            <a:custGeom>
              <a:avLst/>
              <a:gdLst/>
              <a:ahLst/>
              <a:cxnLst>
                <a:cxn ang="0">
                  <a:pos x="13" y="0"/>
                </a:cxn>
                <a:cxn ang="0">
                  <a:pos x="16" y="0"/>
                </a:cxn>
                <a:cxn ang="0">
                  <a:pos x="20" y="2"/>
                </a:cxn>
                <a:cxn ang="0">
                  <a:pos x="22" y="5"/>
                </a:cxn>
                <a:cxn ang="0">
                  <a:pos x="25" y="8"/>
                </a:cxn>
                <a:cxn ang="0">
                  <a:pos x="25" y="162"/>
                </a:cxn>
                <a:cxn ang="0">
                  <a:pos x="23" y="167"/>
                </a:cxn>
                <a:cxn ang="0">
                  <a:pos x="17" y="173"/>
                </a:cxn>
                <a:cxn ang="0">
                  <a:pos x="13" y="175"/>
                </a:cxn>
                <a:cxn ang="0">
                  <a:pos x="8" y="175"/>
                </a:cxn>
                <a:cxn ang="0">
                  <a:pos x="5" y="172"/>
                </a:cxn>
                <a:cxn ang="0">
                  <a:pos x="2" y="170"/>
                </a:cxn>
                <a:cxn ang="0">
                  <a:pos x="0" y="165"/>
                </a:cxn>
                <a:cxn ang="0">
                  <a:pos x="0" y="12"/>
                </a:cxn>
                <a:cxn ang="0">
                  <a:pos x="3" y="3"/>
                </a:cxn>
                <a:cxn ang="0">
                  <a:pos x="13" y="0"/>
                </a:cxn>
              </a:cxnLst>
              <a:rect l="0" t="0" r="r" b="b"/>
              <a:pathLst>
                <a:path w="25" h="175">
                  <a:moveTo>
                    <a:pt x="13" y="0"/>
                  </a:moveTo>
                  <a:lnTo>
                    <a:pt x="16" y="0"/>
                  </a:lnTo>
                  <a:lnTo>
                    <a:pt x="20" y="2"/>
                  </a:lnTo>
                  <a:lnTo>
                    <a:pt x="22" y="5"/>
                  </a:lnTo>
                  <a:lnTo>
                    <a:pt x="25" y="8"/>
                  </a:lnTo>
                  <a:lnTo>
                    <a:pt x="25" y="162"/>
                  </a:lnTo>
                  <a:lnTo>
                    <a:pt x="23" y="167"/>
                  </a:lnTo>
                  <a:lnTo>
                    <a:pt x="17" y="173"/>
                  </a:lnTo>
                  <a:lnTo>
                    <a:pt x="13" y="175"/>
                  </a:lnTo>
                  <a:lnTo>
                    <a:pt x="8" y="175"/>
                  </a:lnTo>
                  <a:lnTo>
                    <a:pt x="5" y="172"/>
                  </a:lnTo>
                  <a:lnTo>
                    <a:pt x="2" y="170"/>
                  </a:lnTo>
                  <a:lnTo>
                    <a:pt x="0" y="165"/>
                  </a:lnTo>
                  <a:lnTo>
                    <a:pt x="0" y="12"/>
                  </a:lnTo>
                  <a:lnTo>
                    <a:pt x="3" y="3"/>
                  </a:lnTo>
                  <a:lnTo>
                    <a:pt x="13" y="0"/>
                  </a:lnTo>
                  <a:close/>
                </a:path>
              </a:pathLst>
            </a:custGeom>
            <a:grpFill/>
            <a:ln w="0">
              <a:noFill/>
              <a:prstDash val="solid"/>
              <a:round/>
              <a:headEnd/>
              <a:tailEnd/>
            </a:ln>
          </p:spPr>
          <p:txBody>
            <a:bodyPr/>
            <a:lstStyle/>
            <a:p>
              <a:endParaRPr lang="en-GB" sz="1411" dirty="0"/>
            </a:p>
          </p:txBody>
        </p:sp>
        <p:sp>
          <p:nvSpPr>
            <p:cNvPr id="43" name="Freeform 9"/>
            <p:cNvSpPr>
              <a:spLocks/>
            </p:cNvSpPr>
            <p:nvPr/>
          </p:nvSpPr>
          <p:spPr bwMode="auto">
            <a:xfrm>
              <a:off x="2087" y="1099"/>
              <a:ext cx="175" cy="175"/>
            </a:xfrm>
            <a:custGeom>
              <a:avLst/>
              <a:gdLst/>
              <a:ahLst/>
              <a:cxnLst>
                <a:cxn ang="0">
                  <a:pos x="13" y="0"/>
                </a:cxn>
                <a:cxn ang="0">
                  <a:pos x="16" y="0"/>
                </a:cxn>
                <a:cxn ang="0">
                  <a:pos x="22" y="3"/>
                </a:cxn>
                <a:cxn ang="0">
                  <a:pos x="25" y="6"/>
                </a:cxn>
                <a:cxn ang="0">
                  <a:pos x="149" y="132"/>
                </a:cxn>
                <a:cxn ang="0">
                  <a:pos x="149" y="8"/>
                </a:cxn>
                <a:cxn ang="0">
                  <a:pos x="155" y="2"/>
                </a:cxn>
                <a:cxn ang="0">
                  <a:pos x="158" y="0"/>
                </a:cxn>
                <a:cxn ang="0">
                  <a:pos x="166" y="0"/>
                </a:cxn>
                <a:cxn ang="0">
                  <a:pos x="170" y="2"/>
                </a:cxn>
                <a:cxn ang="0">
                  <a:pos x="172" y="5"/>
                </a:cxn>
                <a:cxn ang="0">
                  <a:pos x="175" y="8"/>
                </a:cxn>
                <a:cxn ang="0">
                  <a:pos x="175" y="162"/>
                </a:cxn>
                <a:cxn ang="0">
                  <a:pos x="174" y="167"/>
                </a:cxn>
                <a:cxn ang="0">
                  <a:pos x="167" y="173"/>
                </a:cxn>
                <a:cxn ang="0">
                  <a:pos x="163" y="175"/>
                </a:cxn>
                <a:cxn ang="0">
                  <a:pos x="158" y="175"/>
                </a:cxn>
                <a:cxn ang="0">
                  <a:pos x="155" y="173"/>
                </a:cxn>
                <a:cxn ang="0">
                  <a:pos x="154" y="172"/>
                </a:cxn>
                <a:cxn ang="0">
                  <a:pos x="149" y="168"/>
                </a:cxn>
                <a:cxn ang="0">
                  <a:pos x="25" y="43"/>
                </a:cxn>
                <a:cxn ang="0">
                  <a:pos x="25" y="165"/>
                </a:cxn>
                <a:cxn ang="0">
                  <a:pos x="23" y="170"/>
                </a:cxn>
                <a:cxn ang="0">
                  <a:pos x="20" y="172"/>
                </a:cxn>
                <a:cxn ang="0">
                  <a:pos x="17" y="175"/>
                </a:cxn>
                <a:cxn ang="0">
                  <a:pos x="8" y="175"/>
                </a:cxn>
                <a:cxn ang="0">
                  <a:pos x="5" y="172"/>
                </a:cxn>
                <a:cxn ang="0">
                  <a:pos x="2" y="170"/>
                </a:cxn>
                <a:cxn ang="0">
                  <a:pos x="0" y="165"/>
                </a:cxn>
                <a:cxn ang="0">
                  <a:pos x="0" y="12"/>
                </a:cxn>
                <a:cxn ang="0">
                  <a:pos x="4" y="3"/>
                </a:cxn>
                <a:cxn ang="0">
                  <a:pos x="13" y="0"/>
                </a:cxn>
              </a:cxnLst>
              <a:rect l="0" t="0" r="r" b="b"/>
              <a:pathLst>
                <a:path w="175" h="175">
                  <a:moveTo>
                    <a:pt x="13" y="0"/>
                  </a:moveTo>
                  <a:lnTo>
                    <a:pt x="16" y="0"/>
                  </a:lnTo>
                  <a:lnTo>
                    <a:pt x="22" y="3"/>
                  </a:lnTo>
                  <a:lnTo>
                    <a:pt x="25" y="6"/>
                  </a:lnTo>
                  <a:lnTo>
                    <a:pt x="149" y="132"/>
                  </a:lnTo>
                  <a:lnTo>
                    <a:pt x="149" y="8"/>
                  </a:lnTo>
                  <a:lnTo>
                    <a:pt x="155" y="2"/>
                  </a:lnTo>
                  <a:lnTo>
                    <a:pt x="158" y="0"/>
                  </a:lnTo>
                  <a:lnTo>
                    <a:pt x="166" y="0"/>
                  </a:lnTo>
                  <a:lnTo>
                    <a:pt x="170" y="2"/>
                  </a:lnTo>
                  <a:lnTo>
                    <a:pt x="172" y="5"/>
                  </a:lnTo>
                  <a:lnTo>
                    <a:pt x="175" y="8"/>
                  </a:lnTo>
                  <a:lnTo>
                    <a:pt x="175" y="162"/>
                  </a:lnTo>
                  <a:lnTo>
                    <a:pt x="174" y="167"/>
                  </a:lnTo>
                  <a:lnTo>
                    <a:pt x="167" y="173"/>
                  </a:lnTo>
                  <a:lnTo>
                    <a:pt x="163" y="175"/>
                  </a:lnTo>
                  <a:lnTo>
                    <a:pt x="158" y="175"/>
                  </a:lnTo>
                  <a:lnTo>
                    <a:pt x="155" y="173"/>
                  </a:lnTo>
                  <a:lnTo>
                    <a:pt x="154" y="172"/>
                  </a:lnTo>
                  <a:lnTo>
                    <a:pt x="149" y="168"/>
                  </a:lnTo>
                  <a:lnTo>
                    <a:pt x="25" y="43"/>
                  </a:lnTo>
                  <a:lnTo>
                    <a:pt x="25" y="165"/>
                  </a:lnTo>
                  <a:lnTo>
                    <a:pt x="23" y="170"/>
                  </a:lnTo>
                  <a:lnTo>
                    <a:pt x="20" y="172"/>
                  </a:lnTo>
                  <a:lnTo>
                    <a:pt x="17" y="175"/>
                  </a:lnTo>
                  <a:lnTo>
                    <a:pt x="8" y="175"/>
                  </a:lnTo>
                  <a:lnTo>
                    <a:pt x="5" y="172"/>
                  </a:lnTo>
                  <a:lnTo>
                    <a:pt x="2" y="170"/>
                  </a:lnTo>
                  <a:lnTo>
                    <a:pt x="0" y="165"/>
                  </a:lnTo>
                  <a:lnTo>
                    <a:pt x="0" y="12"/>
                  </a:lnTo>
                  <a:lnTo>
                    <a:pt x="4" y="3"/>
                  </a:lnTo>
                  <a:lnTo>
                    <a:pt x="13" y="0"/>
                  </a:lnTo>
                  <a:close/>
                </a:path>
              </a:pathLst>
            </a:custGeom>
            <a:grpFill/>
            <a:ln w="0">
              <a:noFill/>
              <a:prstDash val="solid"/>
              <a:round/>
              <a:headEnd/>
              <a:tailEnd/>
            </a:ln>
          </p:spPr>
          <p:txBody>
            <a:bodyPr/>
            <a:lstStyle/>
            <a:p>
              <a:endParaRPr lang="en-GB" sz="1411" dirty="0"/>
            </a:p>
          </p:txBody>
        </p:sp>
        <p:sp>
          <p:nvSpPr>
            <p:cNvPr id="44" name="Freeform 10"/>
            <p:cNvSpPr>
              <a:spLocks/>
            </p:cNvSpPr>
            <p:nvPr/>
          </p:nvSpPr>
          <p:spPr bwMode="auto">
            <a:xfrm>
              <a:off x="2372" y="1098"/>
              <a:ext cx="137" cy="177"/>
            </a:xfrm>
            <a:custGeom>
              <a:avLst/>
              <a:gdLst/>
              <a:ahLst/>
              <a:cxnLst>
                <a:cxn ang="0">
                  <a:pos x="112" y="0"/>
                </a:cxn>
                <a:cxn ang="0">
                  <a:pos x="129" y="0"/>
                </a:cxn>
                <a:cxn ang="0">
                  <a:pos x="132" y="3"/>
                </a:cxn>
                <a:cxn ang="0">
                  <a:pos x="135" y="4"/>
                </a:cxn>
                <a:cxn ang="0">
                  <a:pos x="137" y="9"/>
                </a:cxn>
                <a:cxn ang="0">
                  <a:pos x="137" y="12"/>
                </a:cxn>
                <a:cxn ang="0">
                  <a:pos x="134" y="21"/>
                </a:cxn>
                <a:cxn ang="0">
                  <a:pos x="124" y="24"/>
                </a:cxn>
                <a:cxn ang="0">
                  <a:pos x="112" y="24"/>
                </a:cxn>
                <a:cxn ang="0">
                  <a:pos x="103" y="27"/>
                </a:cxn>
                <a:cxn ang="0">
                  <a:pos x="94" y="32"/>
                </a:cxn>
                <a:cxn ang="0">
                  <a:pos x="88" y="41"/>
                </a:cxn>
                <a:cxn ang="0">
                  <a:pos x="83" y="53"/>
                </a:cxn>
                <a:cxn ang="0">
                  <a:pos x="81" y="70"/>
                </a:cxn>
                <a:cxn ang="0">
                  <a:pos x="81" y="107"/>
                </a:cxn>
                <a:cxn ang="0">
                  <a:pos x="80" y="130"/>
                </a:cxn>
                <a:cxn ang="0">
                  <a:pos x="72" y="148"/>
                </a:cxn>
                <a:cxn ang="0">
                  <a:pos x="63" y="160"/>
                </a:cxn>
                <a:cxn ang="0">
                  <a:pos x="52" y="169"/>
                </a:cxn>
                <a:cxn ang="0">
                  <a:pos x="39" y="174"/>
                </a:cxn>
                <a:cxn ang="0">
                  <a:pos x="25" y="177"/>
                </a:cxn>
                <a:cxn ang="0">
                  <a:pos x="13" y="177"/>
                </a:cxn>
                <a:cxn ang="0">
                  <a:pos x="3" y="174"/>
                </a:cxn>
                <a:cxn ang="0">
                  <a:pos x="0" y="165"/>
                </a:cxn>
                <a:cxn ang="0">
                  <a:pos x="3" y="156"/>
                </a:cxn>
                <a:cxn ang="0">
                  <a:pos x="13" y="153"/>
                </a:cxn>
                <a:cxn ang="0">
                  <a:pos x="25" y="153"/>
                </a:cxn>
                <a:cxn ang="0">
                  <a:pos x="34" y="150"/>
                </a:cxn>
                <a:cxn ang="0">
                  <a:pos x="43" y="145"/>
                </a:cxn>
                <a:cxn ang="0">
                  <a:pos x="49" y="136"/>
                </a:cxn>
                <a:cxn ang="0">
                  <a:pos x="54" y="124"/>
                </a:cxn>
                <a:cxn ang="0">
                  <a:pos x="55" y="107"/>
                </a:cxn>
                <a:cxn ang="0">
                  <a:pos x="55" y="70"/>
                </a:cxn>
                <a:cxn ang="0">
                  <a:pos x="57" y="47"/>
                </a:cxn>
                <a:cxn ang="0">
                  <a:pos x="65" y="29"/>
                </a:cxn>
                <a:cxn ang="0">
                  <a:pos x="74" y="16"/>
                </a:cxn>
                <a:cxn ang="0">
                  <a:pos x="85" y="7"/>
                </a:cxn>
                <a:cxn ang="0">
                  <a:pos x="98" y="3"/>
                </a:cxn>
                <a:cxn ang="0">
                  <a:pos x="112" y="0"/>
                </a:cxn>
              </a:cxnLst>
              <a:rect l="0" t="0" r="r" b="b"/>
              <a:pathLst>
                <a:path w="137" h="177">
                  <a:moveTo>
                    <a:pt x="112" y="0"/>
                  </a:moveTo>
                  <a:lnTo>
                    <a:pt x="129" y="0"/>
                  </a:lnTo>
                  <a:lnTo>
                    <a:pt x="132" y="3"/>
                  </a:lnTo>
                  <a:lnTo>
                    <a:pt x="135" y="4"/>
                  </a:lnTo>
                  <a:lnTo>
                    <a:pt x="137" y="9"/>
                  </a:lnTo>
                  <a:lnTo>
                    <a:pt x="137" y="12"/>
                  </a:lnTo>
                  <a:lnTo>
                    <a:pt x="134" y="21"/>
                  </a:lnTo>
                  <a:lnTo>
                    <a:pt x="124" y="24"/>
                  </a:lnTo>
                  <a:lnTo>
                    <a:pt x="112" y="24"/>
                  </a:lnTo>
                  <a:lnTo>
                    <a:pt x="103" y="27"/>
                  </a:lnTo>
                  <a:lnTo>
                    <a:pt x="94" y="32"/>
                  </a:lnTo>
                  <a:lnTo>
                    <a:pt x="88" y="41"/>
                  </a:lnTo>
                  <a:lnTo>
                    <a:pt x="83" y="53"/>
                  </a:lnTo>
                  <a:lnTo>
                    <a:pt x="81" y="70"/>
                  </a:lnTo>
                  <a:lnTo>
                    <a:pt x="81" y="107"/>
                  </a:lnTo>
                  <a:lnTo>
                    <a:pt x="80" y="130"/>
                  </a:lnTo>
                  <a:lnTo>
                    <a:pt x="72" y="148"/>
                  </a:lnTo>
                  <a:lnTo>
                    <a:pt x="63" y="160"/>
                  </a:lnTo>
                  <a:lnTo>
                    <a:pt x="52" y="169"/>
                  </a:lnTo>
                  <a:lnTo>
                    <a:pt x="39" y="174"/>
                  </a:lnTo>
                  <a:lnTo>
                    <a:pt x="25" y="177"/>
                  </a:lnTo>
                  <a:lnTo>
                    <a:pt x="13" y="177"/>
                  </a:lnTo>
                  <a:lnTo>
                    <a:pt x="3" y="174"/>
                  </a:lnTo>
                  <a:lnTo>
                    <a:pt x="0" y="165"/>
                  </a:lnTo>
                  <a:lnTo>
                    <a:pt x="3" y="156"/>
                  </a:lnTo>
                  <a:lnTo>
                    <a:pt x="13" y="153"/>
                  </a:lnTo>
                  <a:lnTo>
                    <a:pt x="25" y="153"/>
                  </a:lnTo>
                  <a:lnTo>
                    <a:pt x="34" y="150"/>
                  </a:lnTo>
                  <a:lnTo>
                    <a:pt x="43" y="145"/>
                  </a:lnTo>
                  <a:lnTo>
                    <a:pt x="49" y="136"/>
                  </a:lnTo>
                  <a:lnTo>
                    <a:pt x="54" y="124"/>
                  </a:lnTo>
                  <a:lnTo>
                    <a:pt x="55" y="107"/>
                  </a:lnTo>
                  <a:lnTo>
                    <a:pt x="55" y="70"/>
                  </a:lnTo>
                  <a:lnTo>
                    <a:pt x="57" y="47"/>
                  </a:lnTo>
                  <a:lnTo>
                    <a:pt x="65" y="29"/>
                  </a:lnTo>
                  <a:lnTo>
                    <a:pt x="74" y="16"/>
                  </a:lnTo>
                  <a:lnTo>
                    <a:pt x="85" y="7"/>
                  </a:lnTo>
                  <a:lnTo>
                    <a:pt x="98" y="3"/>
                  </a:lnTo>
                  <a:lnTo>
                    <a:pt x="112" y="0"/>
                  </a:lnTo>
                  <a:close/>
                </a:path>
              </a:pathLst>
            </a:custGeom>
            <a:grpFill/>
            <a:ln w="0">
              <a:noFill/>
              <a:prstDash val="solid"/>
              <a:round/>
              <a:headEnd/>
              <a:tailEnd/>
            </a:ln>
          </p:spPr>
          <p:txBody>
            <a:bodyPr/>
            <a:lstStyle/>
            <a:p>
              <a:endParaRPr lang="en-GB" sz="1411" dirty="0"/>
            </a:p>
          </p:txBody>
        </p:sp>
        <p:sp>
          <p:nvSpPr>
            <p:cNvPr id="45" name="Freeform 11"/>
            <p:cNvSpPr>
              <a:spLocks/>
            </p:cNvSpPr>
            <p:nvPr/>
          </p:nvSpPr>
          <p:spPr bwMode="auto">
            <a:xfrm>
              <a:off x="2585" y="1101"/>
              <a:ext cx="179" cy="173"/>
            </a:xfrm>
            <a:custGeom>
              <a:avLst/>
              <a:gdLst/>
              <a:ahLst/>
              <a:cxnLst>
                <a:cxn ang="0">
                  <a:pos x="14" y="0"/>
                </a:cxn>
                <a:cxn ang="0">
                  <a:pos x="166" y="0"/>
                </a:cxn>
                <a:cxn ang="0">
                  <a:pos x="172" y="1"/>
                </a:cxn>
                <a:cxn ang="0">
                  <a:pos x="175" y="3"/>
                </a:cxn>
                <a:cxn ang="0">
                  <a:pos x="178" y="6"/>
                </a:cxn>
                <a:cxn ang="0">
                  <a:pos x="179" y="10"/>
                </a:cxn>
                <a:cxn ang="0">
                  <a:pos x="179" y="15"/>
                </a:cxn>
                <a:cxn ang="0">
                  <a:pos x="173" y="21"/>
                </a:cxn>
                <a:cxn ang="0">
                  <a:pos x="170" y="23"/>
                </a:cxn>
                <a:cxn ang="0">
                  <a:pos x="103" y="23"/>
                </a:cxn>
                <a:cxn ang="0">
                  <a:pos x="103" y="160"/>
                </a:cxn>
                <a:cxn ang="0">
                  <a:pos x="101" y="165"/>
                </a:cxn>
                <a:cxn ang="0">
                  <a:pos x="95" y="171"/>
                </a:cxn>
                <a:cxn ang="0">
                  <a:pos x="89" y="173"/>
                </a:cxn>
                <a:cxn ang="0">
                  <a:pos x="84" y="171"/>
                </a:cxn>
                <a:cxn ang="0">
                  <a:pos x="80" y="168"/>
                </a:cxn>
                <a:cxn ang="0">
                  <a:pos x="78" y="165"/>
                </a:cxn>
                <a:cxn ang="0">
                  <a:pos x="77" y="160"/>
                </a:cxn>
                <a:cxn ang="0">
                  <a:pos x="77" y="23"/>
                </a:cxn>
                <a:cxn ang="0">
                  <a:pos x="9" y="23"/>
                </a:cxn>
                <a:cxn ang="0">
                  <a:pos x="6" y="21"/>
                </a:cxn>
                <a:cxn ang="0">
                  <a:pos x="0" y="15"/>
                </a:cxn>
                <a:cxn ang="0">
                  <a:pos x="0" y="10"/>
                </a:cxn>
                <a:cxn ang="0">
                  <a:pos x="2" y="6"/>
                </a:cxn>
                <a:cxn ang="0">
                  <a:pos x="5" y="3"/>
                </a:cxn>
                <a:cxn ang="0">
                  <a:pos x="8" y="1"/>
                </a:cxn>
                <a:cxn ang="0">
                  <a:pos x="14" y="0"/>
                </a:cxn>
              </a:cxnLst>
              <a:rect l="0" t="0" r="r" b="b"/>
              <a:pathLst>
                <a:path w="179" h="173">
                  <a:moveTo>
                    <a:pt x="14" y="0"/>
                  </a:moveTo>
                  <a:lnTo>
                    <a:pt x="166" y="0"/>
                  </a:lnTo>
                  <a:lnTo>
                    <a:pt x="172" y="1"/>
                  </a:lnTo>
                  <a:lnTo>
                    <a:pt x="175" y="3"/>
                  </a:lnTo>
                  <a:lnTo>
                    <a:pt x="178" y="6"/>
                  </a:lnTo>
                  <a:lnTo>
                    <a:pt x="179" y="10"/>
                  </a:lnTo>
                  <a:lnTo>
                    <a:pt x="179" y="15"/>
                  </a:lnTo>
                  <a:lnTo>
                    <a:pt x="173" y="21"/>
                  </a:lnTo>
                  <a:lnTo>
                    <a:pt x="170" y="23"/>
                  </a:lnTo>
                  <a:lnTo>
                    <a:pt x="103" y="23"/>
                  </a:lnTo>
                  <a:lnTo>
                    <a:pt x="103" y="160"/>
                  </a:lnTo>
                  <a:lnTo>
                    <a:pt x="101" y="165"/>
                  </a:lnTo>
                  <a:lnTo>
                    <a:pt x="95" y="171"/>
                  </a:lnTo>
                  <a:lnTo>
                    <a:pt x="89" y="173"/>
                  </a:lnTo>
                  <a:lnTo>
                    <a:pt x="84" y="171"/>
                  </a:lnTo>
                  <a:lnTo>
                    <a:pt x="80" y="168"/>
                  </a:lnTo>
                  <a:lnTo>
                    <a:pt x="78" y="165"/>
                  </a:lnTo>
                  <a:lnTo>
                    <a:pt x="77" y="160"/>
                  </a:lnTo>
                  <a:lnTo>
                    <a:pt x="77" y="23"/>
                  </a:lnTo>
                  <a:lnTo>
                    <a:pt x="9" y="23"/>
                  </a:lnTo>
                  <a:lnTo>
                    <a:pt x="6" y="21"/>
                  </a:lnTo>
                  <a:lnTo>
                    <a:pt x="0" y="15"/>
                  </a:lnTo>
                  <a:lnTo>
                    <a:pt x="0" y="10"/>
                  </a:lnTo>
                  <a:lnTo>
                    <a:pt x="2" y="6"/>
                  </a:lnTo>
                  <a:lnTo>
                    <a:pt x="5" y="3"/>
                  </a:lnTo>
                  <a:lnTo>
                    <a:pt x="8" y="1"/>
                  </a:lnTo>
                  <a:lnTo>
                    <a:pt x="14" y="0"/>
                  </a:lnTo>
                  <a:close/>
                </a:path>
              </a:pathLst>
            </a:custGeom>
            <a:grpFill/>
            <a:ln w="0">
              <a:noFill/>
              <a:prstDash val="solid"/>
              <a:round/>
              <a:headEnd/>
              <a:tailEnd/>
            </a:ln>
          </p:spPr>
          <p:txBody>
            <a:bodyPr/>
            <a:lstStyle/>
            <a:p>
              <a:endParaRPr lang="en-GB" sz="1411" dirty="0"/>
            </a:p>
          </p:txBody>
        </p:sp>
        <p:sp>
          <p:nvSpPr>
            <p:cNvPr id="46" name="Freeform 12"/>
            <p:cNvSpPr>
              <a:spLocks/>
            </p:cNvSpPr>
            <p:nvPr/>
          </p:nvSpPr>
          <p:spPr bwMode="auto">
            <a:xfrm>
              <a:off x="2875" y="1101"/>
              <a:ext cx="147" cy="171"/>
            </a:xfrm>
            <a:custGeom>
              <a:avLst/>
              <a:gdLst/>
              <a:ahLst/>
              <a:cxnLst>
                <a:cxn ang="0">
                  <a:pos x="9" y="0"/>
                </a:cxn>
                <a:cxn ang="0">
                  <a:pos x="134" y="0"/>
                </a:cxn>
                <a:cxn ang="0">
                  <a:pos x="144" y="3"/>
                </a:cxn>
                <a:cxn ang="0">
                  <a:pos x="145" y="6"/>
                </a:cxn>
                <a:cxn ang="0">
                  <a:pos x="147" y="10"/>
                </a:cxn>
                <a:cxn ang="0">
                  <a:pos x="144" y="20"/>
                </a:cxn>
                <a:cxn ang="0">
                  <a:pos x="134" y="23"/>
                </a:cxn>
                <a:cxn ang="0">
                  <a:pos x="26" y="23"/>
                </a:cxn>
                <a:cxn ang="0">
                  <a:pos x="26" y="72"/>
                </a:cxn>
                <a:cxn ang="0">
                  <a:pos x="113" y="72"/>
                </a:cxn>
                <a:cxn ang="0">
                  <a:pos x="116" y="73"/>
                </a:cxn>
                <a:cxn ang="0">
                  <a:pos x="122" y="79"/>
                </a:cxn>
                <a:cxn ang="0">
                  <a:pos x="122" y="84"/>
                </a:cxn>
                <a:cxn ang="0">
                  <a:pos x="121" y="88"/>
                </a:cxn>
                <a:cxn ang="0">
                  <a:pos x="115" y="95"/>
                </a:cxn>
                <a:cxn ang="0">
                  <a:pos x="108" y="96"/>
                </a:cxn>
                <a:cxn ang="0">
                  <a:pos x="26" y="96"/>
                </a:cxn>
                <a:cxn ang="0">
                  <a:pos x="26" y="148"/>
                </a:cxn>
                <a:cxn ang="0">
                  <a:pos x="134" y="148"/>
                </a:cxn>
                <a:cxn ang="0">
                  <a:pos x="144" y="151"/>
                </a:cxn>
                <a:cxn ang="0">
                  <a:pos x="147" y="160"/>
                </a:cxn>
                <a:cxn ang="0">
                  <a:pos x="145" y="165"/>
                </a:cxn>
                <a:cxn ang="0">
                  <a:pos x="144" y="168"/>
                </a:cxn>
                <a:cxn ang="0">
                  <a:pos x="134" y="171"/>
                </a:cxn>
                <a:cxn ang="0">
                  <a:pos x="9" y="171"/>
                </a:cxn>
                <a:cxn ang="0">
                  <a:pos x="3" y="170"/>
                </a:cxn>
                <a:cxn ang="0">
                  <a:pos x="3" y="166"/>
                </a:cxn>
                <a:cxn ang="0">
                  <a:pos x="0" y="163"/>
                </a:cxn>
                <a:cxn ang="0">
                  <a:pos x="0" y="7"/>
                </a:cxn>
                <a:cxn ang="0">
                  <a:pos x="3" y="4"/>
                </a:cxn>
                <a:cxn ang="0">
                  <a:pos x="3" y="1"/>
                </a:cxn>
                <a:cxn ang="0">
                  <a:pos x="9" y="0"/>
                </a:cxn>
              </a:cxnLst>
              <a:rect l="0" t="0" r="r" b="b"/>
              <a:pathLst>
                <a:path w="147" h="171">
                  <a:moveTo>
                    <a:pt x="9" y="0"/>
                  </a:moveTo>
                  <a:lnTo>
                    <a:pt x="134" y="0"/>
                  </a:lnTo>
                  <a:lnTo>
                    <a:pt x="144" y="3"/>
                  </a:lnTo>
                  <a:lnTo>
                    <a:pt x="145" y="6"/>
                  </a:lnTo>
                  <a:lnTo>
                    <a:pt x="147" y="10"/>
                  </a:lnTo>
                  <a:lnTo>
                    <a:pt x="144" y="20"/>
                  </a:lnTo>
                  <a:lnTo>
                    <a:pt x="134" y="23"/>
                  </a:lnTo>
                  <a:lnTo>
                    <a:pt x="26" y="23"/>
                  </a:lnTo>
                  <a:lnTo>
                    <a:pt x="26" y="72"/>
                  </a:lnTo>
                  <a:lnTo>
                    <a:pt x="113" y="72"/>
                  </a:lnTo>
                  <a:lnTo>
                    <a:pt x="116" y="73"/>
                  </a:lnTo>
                  <a:lnTo>
                    <a:pt x="122" y="79"/>
                  </a:lnTo>
                  <a:lnTo>
                    <a:pt x="122" y="84"/>
                  </a:lnTo>
                  <a:lnTo>
                    <a:pt x="121" y="88"/>
                  </a:lnTo>
                  <a:lnTo>
                    <a:pt x="115" y="95"/>
                  </a:lnTo>
                  <a:lnTo>
                    <a:pt x="108" y="96"/>
                  </a:lnTo>
                  <a:lnTo>
                    <a:pt x="26" y="96"/>
                  </a:lnTo>
                  <a:lnTo>
                    <a:pt x="26" y="148"/>
                  </a:lnTo>
                  <a:lnTo>
                    <a:pt x="134" y="148"/>
                  </a:lnTo>
                  <a:lnTo>
                    <a:pt x="144" y="151"/>
                  </a:lnTo>
                  <a:lnTo>
                    <a:pt x="147" y="160"/>
                  </a:lnTo>
                  <a:lnTo>
                    <a:pt x="145" y="165"/>
                  </a:lnTo>
                  <a:lnTo>
                    <a:pt x="144" y="168"/>
                  </a:lnTo>
                  <a:lnTo>
                    <a:pt x="134" y="171"/>
                  </a:lnTo>
                  <a:lnTo>
                    <a:pt x="9" y="171"/>
                  </a:lnTo>
                  <a:lnTo>
                    <a:pt x="3" y="170"/>
                  </a:lnTo>
                  <a:lnTo>
                    <a:pt x="3" y="166"/>
                  </a:lnTo>
                  <a:lnTo>
                    <a:pt x="0" y="163"/>
                  </a:lnTo>
                  <a:lnTo>
                    <a:pt x="0" y="7"/>
                  </a:lnTo>
                  <a:lnTo>
                    <a:pt x="3" y="4"/>
                  </a:lnTo>
                  <a:lnTo>
                    <a:pt x="3" y="1"/>
                  </a:lnTo>
                  <a:lnTo>
                    <a:pt x="9" y="0"/>
                  </a:lnTo>
                  <a:close/>
                </a:path>
              </a:pathLst>
            </a:custGeom>
            <a:grpFill/>
            <a:ln w="0">
              <a:noFill/>
              <a:prstDash val="solid"/>
              <a:round/>
              <a:headEnd/>
              <a:tailEnd/>
            </a:ln>
          </p:spPr>
          <p:txBody>
            <a:bodyPr/>
            <a:lstStyle/>
            <a:p>
              <a:endParaRPr lang="en-GB" sz="1411" dirty="0"/>
            </a:p>
          </p:txBody>
        </p:sp>
        <p:sp>
          <p:nvSpPr>
            <p:cNvPr id="47" name="Freeform 13"/>
            <p:cNvSpPr>
              <a:spLocks/>
            </p:cNvSpPr>
            <p:nvPr/>
          </p:nvSpPr>
          <p:spPr bwMode="auto">
            <a:xfrm>
              <a:off x="3147" y="1101"/>
              <a:ext cx="149" cy="171"/>
            </a:xfrm>
            <a:custGeom>
              <a:avLst/>
              <a:gdLst/>
              <a:ahLst/>
              <a:cxnLst>
                <a:cxn ang="0">
                  <a:pos x="9" y="0"/>
                </a:cxn>
                <a:cxn ang="0">
                  <a:pos x="14" y="0"/>
                </a:cxn>
                <a:cxn ang="0">
                  <a:pos x="23" y="3"/>
                </a:cxn>
                <a:cxn ang="0">
                  <a:pos x="25" y="6"/>
                </a:cxn>
                <a:cxn ang="0">
                  <a:pos x="26" y="10"/>
                </a:cxn>
                <a:cxn ang="0">
                  <a:pos x="26" y="148"/>
                </a:cxn>
                <a:cxn ang="0">
                  <a:pos x="140" y="148"/>
                </a:cxn>
                <a:cxn ang="0">
                  <a:pos x="143" y="150"/>
                </a:cxn>
                <a:cxn ang="0">
                  <a:pos x="149" y="156"/>
                </a:cxn>
                <a:cxn ang="0">
                  <a:pos x="149" y="160"/>
                </a:cxn>
                <a:cxn ang="0">
                  <a:pos x="147" y="165"/>
                </a:cxn>
                <a:cxn ang="0">
                  <a:pos x="144" y="168"/>
                </a:cxn>
                <a:cxn ang="0">
                  <a:pos x="141" y="170"/>
                </a:cxn>
                <a:cxn ang="0">
                  <a:pos x="135" y="171"/>
                </a:cxn>
                <a:cxn ang="0">
                  <a:pos x="9" y="171"/>
                </a:cxn>
                <a:cxn ang="0">
                  <a:pos x="6" y="170"/>
                </a:cxn>
                <a:cxn ang="0">
                  <a:pos x="0" y="163"/>
                </a:cxn>
                <a:cxn ang="0">
                  <a:pos x="0" y="7"/>
                </a:cxn>
                <a:cxn ang="0">
                  <a:pos x="6" y="1"/>
                </a:cxn>
                <a:cxn ang="0">
                  <a:pos x="9" y="0"/>
                </a:cxn>
              </a:cxnLst>
              <a:rect l="0" t="0" r="r" b="b"/>
              <a:pathLst>
                <a:path w="149" h="171">
                  <a:moveTo>
                    <a:pt x="9" y="0"/>
                  </a:moveTo>
                  <a:lnTo>
                    <a:pt x="14" y="0"/>
                  </a:lnTo>
                  <a:lnTo>
                    <a:pt x="23" y="3"/>
                  </a:lnTo>
                  <a:lnTo>
                    <a:pt x="25" y="6"/>
                  </a:lnTo>
                  <a:lnTo>
                    <a:pt x="26" y="10"/>
                  </a:lnTo>
                  <a:lnTo>
                    <a:pt x="26" y="148"/>
                  </a:lnTo>
                  <a:lnTo>
                    <a:pt x="140" y="148"/>
                  </a:lnTo>
                  <a:lnTo>
                    <a:pt x="143" y="150"/>
                  </a:lnTo>
                  <a:lnTo>
                    <a:pt x="149" y="156"/>
                  </a:lnTo>
                  <a:lnTo>
                    <a:pt x="149" y="160"/>
                  </a:lnTo>
                  <a:lnTo>
                    <a:pt x="147" y="165"/>
                  </a:lnTo>
                  <a:lnTo>
                    <a:pt x="144" y="168"/>
                  </a:lnTo>
                  <a:lnTo>
                    <a:pt x="141" y="170"/>
                  </a:lnTo>
                  <a:lnTo>
                    <a:pt x="135" y="171"/>
                  </a:lnTo>
                  <a:lnTo>
                    <a:pt x="9" y="171"/>
                  </a:lnTo>
                  <a:lnTo>
                    <a:pt x="6" y="170"/>
                  </a:lnTo>
                  <a:lnTo>
                    <a:pt x="0" y="163"/>
                  </a:lnTo>
                  <a:lnTo>
                    <a:pt x="0" y="7"/>
                  </a:lnTo>
                  <a:lnTo>
                    <a:pt x="6" y="1"/>
                  </a:lnTo>
                  <a:lnTo>
                    <a:pt x="9" y="0"/>
                  </a:lnTo>
                  <a:close/>
                </a:path>
              </a:pathLst>
            </a:custGeom>
            <a:grpFill/>
            <a:ln w="0">
              <a:noFill/>
              <a:prstDash val="solid"/>
              <a:round/>
              <a:headEnd/>
              <a:tailEnd/>
            </a:ln>
          </p:spPr>
          <p:txBody>
            <a:bodyPr/>
            <a:lstStyle/>
            <a:p>
              <a:endParaRPr lang="en-GB" sz="1411" dirty="0"/>
            </a:p>
          </p:txBody>
        </p:sp>
        <p:sp>
          <p:nvSpPr>
            <p:cNvPr id="48" name="Freeform 14"/>
            <p:cNvSpPr>
              <a:spLocks/>
            </p:cNvSpPr>
            <p:nvPr/>
          </p:nvSpPr>
          <p:spPr bwMode="auto">
            <a:xfrm>
              <a:off x="3395" y="1101"/>
              <a:ext cx="147" cy="171"/>
            </a:xfrm>
            <a:custGeom>
              <a:avLst/>
              <a:gdLst/>
              <a:ahLst/>
              <a:cxnLst>
                <a:cxn ang="0">
                  <a:pos x="13" y="0"/>
                </a:cxn>
                <a:cxn ang="0">
                  <a:pos x="22" y="3"/>
                </a:cxn>
                <a:cxn ang="0">
                  <a:pos x="23" y="6"/>
                </a:cxn>
                <a:cxn ang="0">
                  <a:pos x="25" y="10"/>
                </a:cxn>
                <a:cxn ang="0">
                  <a:pos x="25" y="148"/>
                </a:cxn>
                <a:cxn ang="0">
                  <a:pos x="135" y="148"/>
                </a:cxn>
                <a:cxn ang="0">
                  <a:pos x="144" y="151"/>
                </a:cxn>
                <a:cxn ang="0">
                  <a:pos x="147" y="160"/>
                </a:cxn>
                <a:cxn ang="0">
                  <a:pos x="146" y="165"/>
                </a:cxn>
                <a:cxn ang="0">
                  <a:pos x="144" y="168"/>
                </a:cxn>
                <a:cxn ang="0">
                  <a:pos x="135" y="171"/>
                </a:cxn>
                <a:cxn ang="0">
                  <a:pos x="13" y="171"/>
                </a:cxn>
                <a:cxn ang="0">
                  <a:pos x="3" y="168"/>
                </a:cxn>
                <a:cxn ang="0">
                  <a:pos x="0" y="159"/>
                </a:cxn>
                <a:cxn ang="0">
                  <a:pos x="0" y="12"/>
                </a:cxn>
                <a:cxn ang="0">
                  <a:pos x="3" y="3"/>
                </a:cxn>
                <a:cxn ang="0">
                  <a:pos x="13" y="0"/>
                </a:cxn>
              </a:cxnLst>
              <a:rect l="0" t="0" r="r" b="b"/>
              <a:pathLst>
                <a:path w="147" h="171">
                  <a:moveTo>
                    <a:pt x="13" y="0"/>
                  </a:moveTo>
                  <a:lnTo>
                    <a:pt x="22" y="3"/>
                  </a:lnTo>
                  <a:lnTo>
                    <a:pt x="23" y="6"/>
                  </a:lnTo>
                  <a:lnTo>
                    <a:pt x="25" y="10"/>
                  </a:lnTo>
                  <a:lnTo>
                    <a:pt x="25" y="148"/>
                  </a:lnTo>
                  <a:lnTo>
                    <a:pt x="135" y="148"/>
                  </a:lnTo>
                  <a:lnTo>
                    <a:pt x="144" y="151"/>
                  </a:lnTo>
                  <a:lnTo>
                    <a:pt x="147" y="160"/>
                  </a:lnTo>
                  <a:lnTo>
                    <a:pt x="146" y="165"/>
                  </a:lnTo>
                  <a:lnTo>
                    <a:pt x="144" y="168"/>
                  </a:lnTo>
                  <a:lnTo>
                    <a:pt x="135" y="171"/>
                  </a:lnTo>
                  <a:lnTo>
                    <a:pt x="13" y="171"/>
                  </a:lnTo>
                  <a:lnTo>
                    <a:pt x="3" y="168"/>
                  </a:lnTo>
                  <a:lnTo>
                    <a:pt x="0" y="159"/>
                  </a:lnTo>
                  <a:lnTo>
                    <a:pt x="0" y="12"/>
                  </a:lnTo>
                  <a:lnTo>
                    <a:pt x="3" y="3"/>
                  </a:lnTo>
                  <a:lnTo>
                    <a:pt x="13" y="0"/>
                  </a:lnTo>
                  <a:close/>
                </a:path>
              </a:pathLst>
            </a:custGeom>
            <a:grpFill/>
            <a:ln w="0">
              <a:noFill/>
              <a:prstDash val="solid"/>
              <a:round/>
              <a:headEnd/>
              <a:tailEnd/>
            </a:ln>
          </p:spPr>
          <p:txBody>
            <a:bodyPr/>
            <a:lstStyle/>
            <a:p>
              <a:endParaRPr lang="en-GB" sz="1411" dirty="0"/>
            </a:p>
          </p:txBody>
        </p:sp>
        <p:sp>
          <p:nvSpPr>
            <p:cNvPr id="49" name="Freeform 15"/>
            <p:cNvSpPr>
              <a:spLocks noEditPoints="1"/>
            </p:cNvSpPr>
            <p:nvPr/>
          </p:nvSpPr>
          <p:spPr bwMode="auto">
            <a:xfrm>
              <a:off x="3593" y="1099"/>
              <a:ext cx="179" cy="175"/>
            </a:xfrm>
            <a:custGeom>
              <a:avLst/>
              <a:gdLst/>
              <a:ahLst/>
              <a:cxnLst>
                <a:cxn ang="0">
                  <a:pos x="155" y="43"/>
                </a:cxn>
                <a:cxn ang="0">
                  <a:pos x="98" y="98"/>
                </a:cxn>
                <a:cxn ang="0">
                  <a:pos x="155" y="98"/>
                </a:cxn>
                <a:cxn ang="0">
                  <a:pos x="155" y="43"/>
                </a:cxn>
                <a:cxn ang="0">
                  <a:pos x="164" y="0"/>
                </a:cxn>
                <a:cxn ang="0">
                  <a:pos x="170" y="0"/>
                </a:cxn>
                <a:cxn ang="0">
                  <a:pos x="174" y="2"/>
                </a:cxn>
                <a:cxn ang="0">
                  <a:pos x="176" y="5"/>
                </a:cxn>
                <a:cxn ang="0">
                  <a:pos x="179" y="8"/>
                </a:cxn>
                <a:cxn ang="0">
                  <a:pos x="179" y="162"/>
                </a:cxn>
                <a:cxn ang="0">
                  <a:pos x="178" y="167"/>
                </a:cxn>
                <a:cxn ang="0">
                  <a:pos x="176" y="170"/>
                </a:cxn>
                <a:cxn ang="0">
                  <a:pos x="171" y="173"/>
                </a:cxn>
                <a:cxn ang="0">
                  <a:pos x="167" y="175"/>
                </a:cxn>
                <a:cxn ang="0">
                  <a:pos x="162" y="175"/>
                </a:cxn>
                <a:cxn ang="0">
                  <a:pos x="159" y="172"/>
                </a:cxn>
                <a:cxn ang="0">
                  <a:pos x="156" y="170"/>
                </a:cxn>
                <a:cxn ang="0">
                  <a:pos x="155" y="165"/>
                </a:cxn>
                <a:cxn ang="0">
                  <a:pos x="155" y="123"/>
                </a:cxn>
                <a:cxn ang="0">
                  <a:pos x="72" y="123"/>
                </a:cxn>
                <a:cxn ang="0">
                  <a:pos x="24" y="168"/>
                </a:cxn>
                <a:cxn ang="0">
                  <a:pos x="21" y="172"/>
                </a:cxn>
                <a:cxn ang="0">
                  <a:pos x="15" y="175"/>
                </a:cxn>
                <a:cxn ang="0">
                  <a:pos x="8" y="175"/>
                </a:cxn>
                <a:cxn ang="0">
                  <a:pos x="4" y="172"/>
                </a:cxn>
                <a:cxn ang="0">
                  <a:pos x="1" y="170"/>
                </a:cxn>
                <a:cxn ang="0">
                  <a:pos x="0" y="165"/>
                </a:cxn>
                <a:cxn ang="0">
                  <a:pos x="0" y="162"/>
                </a:cxn>
                <a:cxn ang="0">
                  <a:pos x="3" y="153"/>
                </a:cxn>
                <a:cxn ang="0">
                  <a:pos x="155" y="6"/>
                </a:cxn>
                <a:cxn ang="0">
                  <a:pos x="158" y="3"/>
                </a:cxn>
                <a:cxn ang="0">
                  <a:pos x="164" y="0"/>
                </a:cxn>
              </a:cxnLst>
              <a:rect l="0" t="0" r="r" b="b"/>
              <a:pathLst>
                <a:path w="179" h="175">
                  <a:moveTo>
                    <a:pt x="155" y="43"/>
                  </a:moveTo>
                  <a:lnTo>
                    <a:pt x="98" y="98"/>
                  </a:lnTo>
                  <a:lnTo>
                    <a:pt x="155" y="98"/>
                  </a:lnTo>
                  <a:lnTo>
                    <a:pt x="155" y="43"/>
                  </a:lnTo>
                  <a:close/>
                  <a:moveTo>
                    <a:pt x="164" y="0"/>
                  </a:moveTo>
                  <a:lnTo>
                    <a:pt x="170" y="0"/>
                  </a:lnTo>
                  <a:lnTo>
                    <a:pt x="174" y="2"/>
                  </a:lnTo>
                  <a:lnTo>
                    <a:pt x="176" y="5"/>
                  </a:lnTo>
                  <a:lnTo>
                    <a:pt x="179" y="8"/>
                  </a:lnTo>
                  <a:lnTo>
                    <a:pt x="179" y="162"/>
                  </a:lnTo>
                  <a:lnTo>
                    <a:pt x="178" y="167"/>
                  </a:lnTo>
                  <a:lnTo>
                    <a:pt x="176" y="170"/>
                  </a:lnTo>
                  <a:lnTo>
                    <a:pt x="171" y="173"/>
                  </a:lnTo>
                  <a:lnTo>
                    <a:pt x="167" y="175"/>
                  </a:lnTo>
                  <a:lnTo>
                    <a:pt x="162" y="175"/>
                  </a:lnTo>
                  <a:lnTo>
                    <a:pt x="159" y="172"/>
                  </a:lnTo>
                  <a:lnTo>
                    <a:pt x="156" y="170"/>
                  </a:lnTo>
                  <a:lnTo>
                    <a:pt x="155" y="165"/>
                  </a:lnTo>
                  <a:lnTo>
                    <a:pt x="155" y="123"/>
                  </a:lnTo>
                  <a:lnTo>
                    <a:pt x="72" y="123"/>
                  </a:lnTo>
                  <a:lnTo>
                    <a:pt x="24" y="168"/>
                  </a:lnTo>
                  <a:lnTo>
                    <a:pt x="21" y="172"/>
                  </a:lnTo>
                  <a:lnTo>
                    <a:pt x="15" y="175"/>
                  </a:lnTo>
                  <a:lnTo>
                    <a:pt x="8" y="175"/>
                  </a:lnTo>
                  <a:lnTo>
                    <a:pt x="4" y="172"/>
                  </a:lnTo>
                  <a:lnTo>
                    <a:pt x="1" y="170"/>
                  </a:lnTo>
                  <a:lnTo>
                    <a:pt x="0" y="165"/>
                  </a:lnTo>
                  <a:lnTo>
                    <a:pt x="0" y="162"/>
                  </a:lnTo>
                  <a:lnTo>
                    <a:pt x="3" y="153"/>
                  </a:lnTo>
                  <a:lnTo>
                    <a:pt x="155" y="6"/>
                  </a:lnTo>
                  <a:lnTo>
                    <a:pt x="158" y="3"/>
                  </a:lnTo>
                  <a:lnTo>
                    <a:pt x="164" y="0"/>
                  </a:lnTo>
                  <a:close/>
                </a:path>
              </a:pathLst>
            </a:custGeom>
            <a:grpFill/>
            <a:ln w="0">
              <a:noFill/>
              <a:prstDash val="solid"/>
              <a:round/>
              <a:headEnd/>
              <a:tailEnd/>
            </a:ln>
          </p:spPr>
          <p:txBody>
            <a:bodyPr/>
            <a:lstStyle/>
            <a:p>
              <a:endParaRPr lang="en-GB" sz="1411" dirty="0"/>
            </a:p>
          </p:txBody>
        </p:sp>
        <p:sp>
          <p:nvSpPr>
            <p:cNvPr id="50" name="Freeform 16"/>
            <p:cNvSpPr>
              <a:spLocks noEditPoints="1"/>
            </p:cNvSpPr>
            <p:nvPr/>
          </p:nvSpPr>
          <p:spPr bwMode="auto">
            <a:xfrm>
              <a:off x="3893" y="1101"/>
              <a:ext cx="153" cy="173"/>
            </a:xfrm>
            <a:custGeom>
              <a:avLst/>
              <a:gdLst/>
              <a:ahLst/>
              <a:cxnLst>
                <a:cxn ang="0">
                  <a:pos x="25" y="23"/>
                </a:cxn>
                <a:cxn ang="0">
                  <a:pos x="25" y="81"/>
                </a:cxn>
                <a:cxn ang="0">
                  <a:pos x="92" y="81"/>
                </a:cxn>
                <a:cxn ang="0">
                  <a:pos x="104" y="79"/>
                </a:cxn>
                <a:cxn ang="0">
                  <a:pos x="115" y="73"/>
                </a:cxn>
                <a:cxn ang="0">
                  <a:pos x="121" y="64"/>
                </a:cxn>
                <a:cxn ang="0">
                  <a:pos x="123" y="52"/>
                </a:cxn>
                <a:cxn ang="0">
                  <a:pos x="121" y="39"/>
                </a:cxn>
                <a:cxn ang="0">
                  <a:pos x="115" y="30"/>
                </a:cxn>
                <a:cxn ang="0">
                  <a:pos x="104" y="24"/>
                </a:cxn>
                <a:cxn ang="0">
                  <a:pos x="92" y="23"/>
                </a:cxn>
                <a:cxn ang="0">
                  <a:pos x="25" y="23"/>
                </a:cxn>
                <a:cxn ang="0">
                  <a:pos x="9" y="0"/>
                </a:cxn>
                <a:cxn ang="0">
                  <a:pos x="92" y="0"/>
                </a:cxn>
                <a:cxn ang="0">
                  <a:pos x="109" y="3"/>
                </a:cxn>
                <a:cxn ang="0">
                  <a:pos x="124" y="9"/>
                </a:cxn>
                <a:cxn ang="0">
                  <a:pos x="136" y="20"/>
                </a:cxn>
                <a:cxn ang="0">
                  <a:pos x="144" y="35"/>
                </a:cxn>
                <a:cxn ang="0">
                  <a:pos x="147" y="52"/>
                </a:cxn>
                <a:cxn ang="0">
                  <a:pos x="144" y="70"/>
                </a:cxn>
                <a:cxn ang="0">
                  <a:pos x="135" y="87"/>
                </a:cxn>
                <a:cxn ang="0">
                  <a:pos x="121" y="98"/>
                </a:cxn>
                <a:cxn ang="0">
                  <a:pos x="103" y="104"/>
                </a:cxn>
                <a:cxn ang="0">
                  <a:pos x="149" y="153"/>
                </a:cxn>
                <a:cxn ang="0">
                  <a:pos x="152" y="156"/>
                </a:cxn>
                <a:cxn ang="0">
                  <a:pos x="153" y="159"/>
                </a:cxn>
                <a:cxn ang="0">
                  <a:pos x="153" y="163"/>
                </a:cxn>
                <a:cxn ang="0">
                  <a:pos x="150" y="170"/>
                </a:cxn>
                <a:cxn ang="0">
                  <a:pos x="147" y="171"/>
                </a:cxn>
                <a:cxn ang="0">
                  <a:pos x="142" y="173"/>
                </a:cxn>
                <a:cxn ang="0">
                  <a:pos x="138" y="173"/>
                </a:cxn>
                <a:cxn ang="0">
                  <a:pos x="133" y="171"/>
                </a:cxn>
                <a:cxn ang="0">
                  <a:pos x="130" y="168"/>
                </a:cxn>
                <a:cxn ang="0">
                  <a:pos x="71" y="105"/>
                </a:cxn>
                <a:cxn ang="0">
                  <a:pos x="25" y="105"/>
                </a:cxn>
                <a:cxn ang="0">
                  <a:pos x="25" y="160"/>
                </a:cxn>
                <a:cxn ang="0">
                  <a:pos x="22" y="170"/>
                </a:cxn>
                <a:cxn ang="0">
                  <a:pos x="12" y="173"/>
                </a:cxn>
                <a:cxn ang="0">
                  <a:pos x="8" y="171"/>
                </a:cxn>
                <a:cxn ang="0">
                  <a:pos x="2" y="165"/>
                </a:cxn>
                <a:cxn ang="0">
                  <a:pos x="0" y="160"/>
                </a:cxn>
                <a:cxn ang="0">
                  <a:pos x="0" y="7"/>
                </a:cxn>
                <a:cxn ang="0">
                  <a:pos x="3" y="4"/>
                </a:cxn>
                <a:cxn ang="0">
                  <a:pos x="5" y="1"/>
                </a:cxn>
                <a:cxn ang="0">
                  <a:pos x="9" y="0"/>
                </a:cxn>
              </a:cxnLst>
              <a:rect l="0" t="0" r="r" b="b"/>
              <a:pathLst>
                <a:path w="153" h="173">
                  <a:moveTo>
                    <a:pt x="25" y="23"/>
                  </a:moveTo>
                  <a:lnTo>
                    <a:pt x="25" y="81"/>
                  </a:lnTo>
                  <a:lnTo>
                    <a:pt x="92" y="81"/>
                  </a:lnTo>
                  <a:lnTo>
                    <a:pt x="104" y="79"/>
                  </a:lnTo>
                  <a:lnTo>
                    <a:pt x="115" y="73"/>
                  </a:lnTo>
                  <a:lnTo>
                    <a:pt x="121" y="64"/>
                  </a:lnTo>
                  <a:lnTo>
                    <a:pt x="123" y="52"/>
                  </a:lnTo>
                  <a:lnTo>
                    <a:pt x="121" y="39"/>
                  </a:lnTo>
                  <a:lnTo>
                    <a:pt x="115" y="30"/>
                  </a:lnTo>
                  <a:lnTo>
                    <a:pt x="104" y="24"/>
                  </a:lnTo>
                  <a:lnTo>
                    <a:pt x="92" y="23"/>
                  </a:lnTo>
                  <a:lnTo>
                    <a:pt x="25" y="23"/>
                  </a:lnTo>
                  <a:close/>
                  <a:moveTo>
                    <a:pt x="9" y="0"/>
                  </a:moveTo>
                  <a:lnTo>
                    <a:pt x="92" y="0"/>
                  </a:lnTo>
                  <a:lnTo>
                    <a:pt x="109" y="3"/>
                  </a:lnTo>
                  <a:lnTo>
                    <a:pt x="124" y="9"/>
                  </a:lnTo>
                  <a:lnTo>
                    <a:pt x="136" y="20"/>
                  </a:lnTo>
                  <a:lnTo>
                    <a:pt x="144" y="35"/>
                  </a:lnTo>
                  <a:lnTo>
                    <a:pt x="147" y="52"/>
                  </a:lnTo>
                  <a:lnTo>
                    <a:pt x="144" y="70"/>
                  </a:lnTo>
                  <a:lnTo>
                    <a:pt x="135" y="87"/>
                  </a:lnTo>
                  <a:lnTo>
                    <a:pt x="121" y="98"/>
                  </a:lnTo>
                  <a:lnTo>
                    <a:pt x="103" y="104"/>
                  </a:lnTo>
                  <a:lnTo>
                    <a:pt x="149" y="153"/>
                  </a:lnTo>
                  <a:lnTo>
                    <a:pt x="152" y="156"/>
                  </a:lnTo>
                  <a:lnTo>
                    <a:pt x="153" y="159"/>
                  </a:lnTo>
                  <a:lnTo>
                    <a:pt x="153" y="163"/>
                  </a:lnTo>
                  <a:lnTo>
                    <a:pt x="150" y="170"/>
                  </a:lnTo>
                  <a:lnTo>
                    <a:pt x="147" y="171"/>
                  </a:lnTo>
                  <a:lnTo>
                    <a:pt x="142" y="173"/>
                  </a:lnTo>
                  <a:lnTo>
                    <a:pt x="138" y="173"/>
                  </a:lnTo>
                  <a:lnTo>
                    <a:pt x="133" y="171"/>
                  </a:lnTo>
                  <a:lnTo>
                    <a:pt x="130" y="168"/>
                  </a:lnTo>
                  <a:lnTo>
                    <a:pt x="71" y="105"/>
                  </a:lnTo>
                  <a:lnTo>
                    <a:pt x="25" y="105"/>
                  </a:lnTo>
                  <a:lnTo>
                    <a:pt x="25" y="160"/>
                  </a:lnTo>
                  <a:lnTo>
                    <a:pt x="22" y="170"/>
                  </a:lnTo>
                  <a:lnTo>
                    <a:pt x="12" y="173"/>
                  </a:lnTo>
                  <a:lnTo>
                    <a:pt x="8" y="171"/>
                  </a:lnTo>
                  <a:lnTo>
                    <a:pt x="2" y="165"/>
                  </a:lnTo>
                  <a:lnTo>
                    <a:pt x="0" y="160"/>
                  </a:lnTo>
                  <a:lnTo>
                    <a:pt x="0" y="7"/>
                  </a:lnTo>
                  <a:lnTo>
                    <a:pt x="3" y="4"/>
                  </a:lnTo>
                  <a:lnTo>
                    <a:pt x="5" y="1"/>
                  </a:lnTo>
                  <a:lnTo>
                    <a:pt x="9" y="0"/>
                  </a:lnTo>
                  <a:close/>
                </a:path>
              </a:pathLst>
            </a:custGeom>
            <a:grpFill/>
            <a:ln w="0">
              <a:noFill/>
              <a:prstDash val="solid"/>
              <a:round/>
              <a:headEnd/>
              <a:tailEnd/>
            </a:ln>
          </p:spPr>
          <p:txBody>
            <a:bodyPr/>
            <a:lstStyle/>
            <a:p>
              <a:endParaRPr lang="en-GB" sz="1411" dirty="0"/>
            </a:p>
          </p:txBody>
        </p:sp>
      </p:grpSp>
      <p:pic>
        <p:nvPicPr>
          <p:cNvPr id="18" name="Picture 17" descr="KIN_IM_OBJECT_LT_02_LO.jpg"/>
          <p:cNvPicPr>
            <a:picLocks/>
          </p:cNvPicPr>
          <p:nvPr userDrawn="1"/>
        </p:nvPicPr>
        <p:blipFill>
          <a:blip r:embed="rId2" cstate="print"/>
          <a:srcRect l="6823" t="43990" r="47596" b="33333"/>
          <a:stretch>
            <a:fillRect/>
          </a:stretch>
        </p:blipFill>
        <p:spPr>
          <a:xfrm>
            <a:off x="2" y="-17998"/>
            <a:ext cx="9144000" cy="6876000"/>
          </a:xfrm>
          <a:prstGeom prst="rect">
            <a:avLst/>
          </a:prstGeom>
        </p:spPr>
      </p:pic>
      <p:pic>
        <p:nvPicPr>
          <p:cNvPr id="19" name="Picture 2"/>
          <p:cNvPicPr>
            <a:picLocks noChangeArrowheads="1"/>
          </p:cNvPicPr>
          <p:nvPr userDrawn="1"/>
        </p:nvPicPr>
        <p:blipFill>
          <a:blip r:embed="rId3" cstate="print"/>
          <a:srcRect/>
          <a:stretch>
            <a:fillRect/>
          </a:stretch>
        </p:blipFill>
        <p:spPr bwMode="auto">
          <a:xfrm>
            <a:off x="5904002" y="2"/>
            <a:ext cx="3240000" cy="6840000"/>
          </a:xfrm>
          <a:prstGeom prst="rect">
            <a:avLst/>
          </a:prstGeom>
          <a:noFill/>
          <a:ln w="9525">
            <a:noFill/>
            <a:miter lim="800000"/>
            <a:headEnd/>
            <a:tailEnd/>
          </a:ln>
          <a:effectLst/>
        </p:spPr>
      </p:pic>
      <p:pic>
        <p:nvPicPr>
          <p:cNvPr id="22" name="Picture 21" descr="Kinstellar.png"/>
          <p:cNvPicPr>
            <a:picLocks noChangeAspect="1"/>
          </p:cNvPicPr>
          <p:nvPr userDrawn="1"/>
        </p:nvPicPr>
        <p:blipFill>
          <a:blip r:embed="rId4" cstate="print"/>
          <a:stretch>
            <a:fillRect/>
          </a:stretch>
        </p:blipFill>
        <p:spPr>
          <a:xfrm>
            <a:off x="462444" y="3349397"/>
            <a:ext cx="2233336" cy="179999"/>
          </a:xfrm>
          <a:prstGeom prst="rect">
            <a:avLst/>
          </a:prstGeom>
        </p:spPr>
      </p:pic>
    </p:spTree>
    <p:extLst>
      <p:ext uri="{BB962C8B-B14F-4D97-AF65-F5344CB8AC3E}">
        <p14:creationId xmlns:p14="http://schemas.microsoft.com/office/powerpoint/2010/main" val="19290251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9" name="Rectangle 21"/>
          <p:cNvSpPr>
            <a:spLocks noGrp="1" noChangeArrowheads="1"/>
          </p:cNvSpPr>
          <p:nvPr userDrawn="1">
            <p:ph type="ctrTitle"/>
          </p:nvPr>
        </p:nvSpPr>
        <p:spPr>
          <a:xfrm>
            <a:off x="539754" y="3423686"/>
            <a:ext cx="5072063" cy="532370"/>
          </a:xfrm>
        </p:spPr>
        <p:txBody>
          <a:bodyPr anchor="ctr" anchorCtr="0"/>
          <a:lstStyle>
            <a:lvl1pPr>
              <a:lnSpc>
                <a:spcPct val="121000"/>
              </a:lnSpc>
              <a:defRPr/>
            </a:lvl1pPr>
          </a:lstStyle>
          <a:p>
            <a:r>
              <a:rPr lang="en-US">
                <a:solidFill>
                  <a:srgbClr val="C75B12"/>
                </a:solidFill>
              </a:rPr>
              <a:t>Click to edit Master title style</a:t>
            </a:r>
            <a:endParaRPr lang="en-GB" dirty="0">
              <a:solidFill>
                <a:srgbClr val="C75B12"/>
              </a:solidFill>
            </a:endParaRPr>
          </a:p>
        </p:txBody>
      </p:sp>
      <p:grpSp>
        <p:nvGrpSpPr>
          <p:cNvPr id="2" name="Group 6"/>
          <p:cNvGrpSpPr>
            <a:grpSpLocks/>
          </p:cNvGrpSpPr>
          <p:nvPr userDrawn="1"/>
        </p:nvGrpSpPr>
        <p:grpSpPr bwMode="auto">
          <a:xfrm>
            <a:off x="539753" y="6315076"/>
            <a:ext cx="1041400" cy="76200"/>
            <a:chOff x="1636" y="1098"/>
            <a:chExt cx="2410" cy="177"/>
          </a:xfrm>
          <a:solidFill>
            <a:schemeClr val="bg1"/>
          </a:solidFill>
        </p:grpSpPr>
        <p:sp>
          <p:nvSpPr>
            <p:cNvPr id="41" name="Freeform 7"/>
            <p:cNvSpPr>
              <a:spLocks/>
            </p:cNvSpPr>
            <p:nvPr/>
          </p:nvSpPr>
          <p:spPr bwMode="auto">
            <a:xfrm>
              <a:off x="1636" y="1099"/>
              <a:ext cx="153" cy="175"/>
            </a:xfrm>
            <a:custGeom>
              <a:avLst/>
              <a:gdLst/>
              <a:ahLst/>
              <a:cxnLst>
                <a:cxn ang="0">
                  <a:pos x="12" y="0"/>
                </a:cxn>
                <a:cxn ang="0">
                  <a:pos x="21" y="3"/>
                </a:cxn>
                <a:cxn ang="0">
                  <a:pos x="24" y="12"/>
                </a:cxn>
                <a:cxn ang="0">
                  <a:pos x="24" y="71"/>
                </a:cxn>
                <a:cxn ang="0">
                  <a:pos x="67" y="71"/>
                </a:cxn>
                <a:cxn ang="0">
                  <a:pos x="124" y="5"/>
                </a:cxn>
                <a:cxn ang="0">
                  <a:pos x="130" y="2"/>
                </a:cxn>
                <a:cxn ang="0">
                  <a:pos x="134" y="0"/>
                </a:cxn>
                <a:cxn ang="0">
                  <a:pos x="141" y="0"/>
                </a:cxn>
                <a:cxn ang="0">
                  <a:pos x="144" y="3"/>
                </a:cxn>
                <a:cxn ang="0">
                  <a:pos x="147" y="5"/>
                </a:cxn>
                <a:cxn ang="0">
                  <a:pos x="147" y="8"/>
                </a:cxn>
                <a:cxn ang="0">
                  <a:pos x="148" y="11"/>
                </a:cxn>
                <a:cxn ang="0">
                  <a:pos x="144" y="20"/>
                </a:cxn>
                <a:cxn ang="0">
                  <a:pos x="84" y="87"/>
                </a:cxn>
                <a:cxn ang="0">
                  <a:pos x="148" y="155"/>
                </a:cxn>
                <a:cxn ang="0">
                  <a:pos x="151" y="158"/>
                </a:cxn>
                <a:cxn ang="0">
                  <a:pos x="153" y="161"/>
                </a:cxn>
                <a:cxn ang="0">
                  <a:pos x="153" y="165"/>
                </a:cxn>
                <a:cxn ang="0">
                  <a:pos x="150" y="172"/>
                </a:cxn>
                <a:cxn ang="0">
                  <a:pos x="145" y="173"/>
                </a:cxn>
                <a:cxn ang="0">
                  <a:pos x="142" y="175"/>
                </a:cxn>
                <a:cxn ang="0">
                  <a:pos x="138" y="175"/>
                </a:cxn>
                <a:cxn ang="0">
                  <a:pos x="133" y="173"/>
                </a:cxn>
                <a:cxn ang="0">
                  <a:pos x="130" y="170"/>
                </a:cxn>
                <a:cxn ang="0">
                  <a:pos x="58" y="95"/>
                </a:cxn>
                <a:cxn ang="0">
                  <a:pos x="24" y="95"/>
                </a:cxn>
                <a:cxn ang="0">
                  <a:pos x="24" y="165"/>
                </a:cxn>
                <a:cxn ang="0">
                  <a:pos x="23" y="170"/>
                </a:cxn>
                <a:cxn ang="0">
                  <a:pos x="20" y="172"/>
                </a:cxn>
                <a:cxn ang="0">
                  <a:pos x="17" y="175"/>
                </a:cxn>
                <a:cxn ang="0">
                  <a:pos x="7" y="175"/>
                </a:cxn>
                <a:cxn ang="0">
                  <a:pos x="4" y="172"/>
                </a:cxn>
                <a:cxn ang="0">
                  <a:pos x="1" y="170"/>
                </a:cxn>
                <a:cxn ang="0">
                  <a:pos x="0" y="165"/>
                </a:cxn>
                <a:cxn ang="0">
                  <a:pos x="0" y="12"/>
                </a:cxn>
                <a:cxn ang="0">
                  <a:pos x="3" y="3"/>
                </a:cxn>
                <a:cxn ang="0">
                  <a:pos x="12" y="0"/>
                </a:cxn>
              </a:cxnLst>
              <a:rect l="0" t="0" r="r" b="b"/>
              <a:pathLst>
                <a:path w="153" h="175">
                  <a:moveTo>
                    <a:pt x="12" y="0"/>
                  </a:moveTo>
                  <a:lnTo>
                    <a:pt x="21" y="3"/>
                  </a:lnTo>
                  <a:lnTo>
                    <a:pt x="24" y="12"/>
                  </a:lnTo>
                  <a:lnTo>
                    <a:pt x="24" y="71"/>
                  </a:lnTo>
                  <a:lnTo>
                    <a:pt x="67" y="71"/>
                  </a:lnTo>
                  <a:lnTo>
                    <a:pt x="124" y="5"/>
                  </a:lnTo>
                  <a:lnTo>
                    <a:pt x="130" y="2"/>
                  </a:lnTo>
                  <a:lnTo>
                    <a:pt x="134" y="0"/>
                  </a:lnTo>
                  <a:lnTo>
                    <a:pt x="141" y="0"/>
                  </a:lnTo>
                  <a:lnTo>
                    <a:pt x="144" y="3"/>
                  </a:lnTo>
                  <a:lnTo>
                    <a:pt x="147" y="5"/>
                  </a:lnTo>
                  <a:lnTo>
                    <a:pt x="147" y="8"/>
                  </a:lnTo>
                  <a:lnTo>
                    <a:pt x="148" y="11"/>
                  </a:lnTo>
                  <a:lnTo>
                    <a:pt x="144" y="20"/>
                  </a:lnTo>
                  <a:lnTo>
                    <a:pt x="84" y="87"/>
                  </a:lnTo>
                  <a:lnTo>
                    <a:pt x="148" y="155"/>
                  </a:lnTo>
                  <a:lnTo>
                    <a:pt x="151" y="158"/>
                  </a:lnTo>
                  <a:lnTo>
                    <a:pt x="153" y="161"/>
                  </a:lnTo>
                  <a:lnTo>
                    <a:pt x="153" y="165"/>
                  </a:lnTo>
                  <a:lnTo>
                    <a:pt x="150" y="172"/>
                  </a:lnTo>
                  <a:lnTo>
                    <a:pt x="145" y="173"/>
                  </a:lnTo>
                  <a:lnTo>
                    <a:pt x="142" y="175"/>
                  </a:lnTo>
                  <a:lnTo>
                    <a:pt x="138" y="175"/>
                  </a:lnTo>
                  <a:lnTo>
                    <a:pt x="133" y="173"/>
                  </a:lnTo>
                  <a:lnTo>
                    <a:pt x="130" y="170"/>
                  </a:lnTo>
                  <a:lnTo>
                    <a:pt x="58" y="95"/>
                  </a:lnTo>
                  <a:lnTo>
                    <a:pt x="24" y="95"/>
                  </a:lnTo>
                  <a:lnTo>
                    <a:pt x="24" y="165"/>
                  </a:lnTo>
                  <a:lnTo>
                    <a:pt x="23" y="170"/>
                  </a:lnTo>
                  <a:lnTo>
                    <a:pt x="20" y="172"/>
                  </a:lnTo>
                  <a:lnTo>
                    <a:pt x="17" y="175"/>
                  </a:lnTo>
                  <a:lnTo>
                    <a:pt x="7" y="175"/>
                  </a:lnTo>
                  <a:lnTo>
                    <a:pt x="4" y="172"/>
                  </a:lnTo>
                  <a:lnTo>
                    <a:pt x="1" y="170"/>
                  </a:lnTo>
                  <a:lnTo>
                    <a:pt x="0" y="165"/>
                  </a:lnTo>
                  <a:lnTo>
                    <a:pt x="0" y="12"/>
                  </a:lnTo>
                  <a:lnTo>
                    <a:pt x="3" y="3"/>
                  </a:lnTo>
                  <a:lnTo>
                    <a:pt x="12" y="0"/>
                  </a:lnTo>
                  <a:close/>
                </a:path>
              </a:pathLst>
            </a:custGeom>
            <a:grpFill/>
            <a:ln w="0">
              <a:noFill/>
              <a:prstDash val="solid"/>
              <a:round/>
              <a:headEnd/>
              <a:tailEnd/>
            </a:ln>
          </p:spPr>
          <p:txBody>
            <a:bodyPr/>
            <a:lstStyle/>
            <a:p>
              <a:endParaRPr lang="en-GB" sz="1411" dirty="0"/>
            </a:p>
          </p:txBody>
        </p:sp>
        <p:sp>
          <p:nvSpPr>
            <p:cNvPr id="42" name="Freeform 8"/>
            <p:cNvSpPr>
              <a:spLocks/>
            </p:cNvSpPr>
            <p:nvPr/>
          </p:nvSpPr>
          <p:spPr bwMode="auto">
            <a:xfrm>
              <a:off x="1914" y="1099"/>
              <a:ext cx="25" cy="175"/>
            </a:xfrm>
            <a:custGeom>
              <a:avLst/>
              <a:gdLst/>
              <a:ahLst/>
              <a:cxnLst>
                <a:cxn ang="0">
                  <a:pos x="13" y="0"/>
                </a:cxn>
                <a:cxn ang="0">
                  <a:pos x="16" y="0"/>
                </a:cxn>
                <a:cxn ang="0">
                  <a:pos x="20" y="2"/>
                </a:cxn>
                <a:cxn ang="0">
                  <a:pos x="22" y="5"/>
                </a:cxn>
                <a:cxn ang="0">
                  <a:pos x="25" y="8"/>
                </a:cxn>
                <a:cxn ang="0">
                  <a:pos x="25" y="162"/>
                </a:cxn>
                <a:cxn ang="0">
                  <a:pos x="23" y="167"/>
                </a:cxn>
                <a:cxn ang="0">
                  <a:pos x="17" y="173"/>
                </a:cxn>
                <a:cxn ang="0">
                  <a:pos x="13" y="175"/>
                </a:cxn>
                <a:cxn ang="0">
                  <a:pos x="8" y="175"/>
                </a:cxn>
                <a:cxn ang="0">
                  <a:pos x="5" y="172"/>
                </a:cxn>
                <a:cxn ang="0">
                  <a:pos x="2" y="170"/>
                </a:cxn>
                <a:cxn ang="0">
                  <a:pos x="0" y="165"/>
                </a:cxn>
                <a:cxn ang="0">
                  <a:pos x="0" y="12"/>
                </a:cxn>
                <a:cxn ang="0">
                  <a:pos x="3" y="3"/>
                </a:cxn>
                <a:cxn ang="0">
                  <a:pos x="13" y="0"/>
                </a:cxn>
              </a:cxnLst>
              <a:rect l="0" t="0" r="r" b="b"/>
              <a:pathLst>
                <a:path w="25" h="175">
                  <a:moveTo>
                    <a:pt x="13" y="0"/>
                  </a:moveTo>
                  <a:lnTo>
                    <a:pt x="16" y="0"/>
                  </a:lnTo>
                  <a:lnTo>
                    <a:pt x="20" y="2"/>
                  </a:lnTo>
                  <a:lnTo>
                    <a:pt x="22" y="5"/>
                  </a:lnTo>
                  <a:lnTo>
                    <a:pt x="25" y="8"/>
                  </a:lnTo>
                  <a:lnTo>
                    <a:pt x="25" y="162"/>
                  </a:lnTo>
                  <a:lnTo>
                    <a:pt x="23" y="167"/>
                  </a:lnTo>
                  <a:lnTo>
                    <a:pt x="17" y="173"/>
                  </a:lnTo>
                  <a:lnTo>
                    <a:pt x="13" y="175"/>
                  </a:lnTo>
                  <a:lnTo>
                    <a:pt x="8" y="175"/>
                  </a:lnTo>
                  <a:lnTo>
                    <a:pt x="5" y="172"/>
                  </a:lnTo>
                  <a:lnTo>
                    <a:pt x="2" y="170"/>
                  </a:lnTo>
                  <a:lnTo>
                    <a:pt x="0" y="165"/>
                  </a:lnTo>
                  <a:lnTo>
                    <a:pt x="0" y="12"/>
                  </a:lnTo>
                  <a:lnTo>
                    <a:pt x="3" y="3"/>
                  </a:lnTo>
                  <a:lnTo>
                    <a:pt x="13" y="0"/>
                  </a:lnTo>
                  <a:close/>
                </a:path>
              </a:pathLst>
            </a:custGeom>
            <a:grpFill/>
            <a:ln w="0">
              <a:noFill/>
              <a:prstDash val="solid"/>
              <a:round/>
              <a:headEnd/>
              <a:tailEnd/>
            </a:ln>
          </p:spPr>
          <p:txBody>
            <a:bodyPr/>
            <a:lstStyle/>
            <a:p>
              <a:endParaRPr lang="en-GB" sz="1411" dirty="0"/>
            </a:p>
          </p:txBody>
        </p:sp>
        <p:sp>
          <p:nvSpPr>
            <p:cNvPr id="43" name="Freeform 9"/>
            <p:cNvSpPr>
              <a:spLocks/>
            </p:cNvSpPr>
            <p:nvPr/>
          </p:nvSpPr>
          <p:spPr bwMode="auto">
            <a:xfrm>
              <a:off x="2087" y="1099"/>
              <a:ext cx="175" cy="175"/>
            </a:xfrm>
            <a:custGeom>
              <a:avLst/>
              <a:gdLst/>
              <a:ahLst/>
              <a:cxnLst>
                <a:cxn ang="0">
                  <a:pos x="13" y="0"/>
                </a:cxn>
                <a:cxn ang="0">
                  <a:pos x="16" y="0"/>
                </a:cxn>
                <a:cxn ang="0">
                  <a:pos x="22" y="3"/>
                </a:cxn>
                <a:cxn ang="0">
                  <a:pos x="25" y="6"/>
                </a:cxn>
                <a:cxn ang="0">
                  <a:pos x="149" y="132"/>
                </a:cxn>
                <a:cxn ang="0">
                  <a:pos x="149" y="8"/>
                </a:cxn>
                <a:cxn ang="0">
                  <a:pos x="155" y="2"/>
                </a:cxn>
                <a:cxn ang="0">
                  <a:pos x="158" y="0"/>
                </a:cxn>
                <a:cxn ang="0">
                  <a:pos x="166" y="0"/>
                </a:cxn>
                <a:cxn ang="0">
                  <a:pos x="170" y="2"/>
                </a:cxn>
                <a:cxn ang="0">
                  <a:pos x="172" y="5"/>
                </a:cxn>
                <a:cxn ang="0">
                  <a:pos x="175" y="8"/>
                </a:cxn>
                <a:cxn ang="0">
                  <a:pos x="175" y="162"/>
                </a:cxn>
                <a:cxn ang="0">
                  <a:pos x="174" y="167"/>
                </a:cxn>
                <a:cxn ang="0">
                  <a:pos x="167" y="173"/>
                </a:cxn>
                <a:cxn ang="0">
                  <a:pos x="163" y="175"/>
                </a:cxn>
                <a:cxn ang="0">
                  <a:pos x="158" y="175"/>
                </a:cxn>
                <a:cxn ang="0">
                  <a:pos x="155" y="173"/>
                </a:cxn>
                <a:cxn ang="0">
                  <a:pos x="154" y="172"/>
                </a:cxn>
                <a:cxn ang="0">
                  <a:pos x="149" y="168"/>
                </a:cxn>
                <a:cxn ang="0">
                  <a:pos x="25" y="43"/>
                </a:cxn>
                <a:cxn ang="0">
                  <a:pos x="25" y="165"/>
                </a:cxn>
                <a:cxn ang="0">
                  <a:pos x="23" y="170"/>
                </a:cxn>
                <a:cxn ang="0">
                  <a:pos x="20" y="172"/>
                </a:cxn>
                <a:cxn ang="0">
                  <a:pos x="17" y="175"/>
                </a:cxn>
                <a:cxn ang="0">
                  <a:pos x="8" y="175"/>
                </a:cxn>
                <a:cxn ang="0">
                  <a:pos x="5" y="172"/>
                </a:cxn>
                <a:cxn ang="0">
                  <a:pos x="2" y="170"/>
                </a:cxn>
                <a:cxn ang="0">
                  <a:pos x="0" y="165"/>
                </a:cxn>
                <a:cxn ang="0">
                  <a:pos x="0" y="12"/>
                </a:cxn>
                <a:cxn ang="0">
                  <a:pos x="4" y="3"/>
                </a:cxn>
                <a:cxn ang="0">
                  <a:pos x="13" y="0"/>
                </a:cxn>
              </a:cxnLst>
              <a:rect l="0" t="0" r="r" b="b"/>
              <a:pathLst>
                <a:path w="175" h="175">
                  <a:moveTo>
                    <a:pt x="13" y="0"/>
                  </a:moveTo>
                  <a:lnTo>
                    <a:pt x="16" y="0"/>
                  </a:lnTo>
                  <a:lnTo>
                    <a:pt x="22" y="3"/>
                  </a:lnTo>
                  <a:lnTo>
                    <a:pt x="25" y="6"/>
                  </a:lnTo>
                  <a:lnTo>
                    <a:pt x="149" y="132"/>
                  </a:lnTo>
                  <a:lnTo>
                    <a:pt x="149" y="8"/>
                  </a:lnTo>
                  <a:lnTo>
                    <a:pt x="155" y="2"/>
                  </a:lnTo>
                  <a:lnTo>
                    <a:pt x="158" y="0"/>
                  </a:lnTo>
                  <a:lnTo>
                    <a:pt x="166" y="0"/>
                  </a:lnTo>
                  <a:lnTo>
                    <a:pt x="170" y="2"/>
                  </a:lnTo>
                  <a:lnTo>
                    <a:pt x="172" y="5"/>
                  </a:lnTo>
                  <a:lnTo>
                    <a:pt x="175" y="8"/>
                  </a:lnTo>
                  <a:lnTo>
                    <a:pt x="175" y="162"/>
                  </a:lnTo>
                  <a:lnTo>
                    <a:pt x="174" y="167"/>
                  </a:lnTo>
                  <a:lnTo>
                    <a:pt x="167" y="173"/>
                  </a:lnTo>
                  <a:lnTo>
                    <a:pt x="163" y="175"/>
                  </a:lnTo>
                  <a:lnTo>
                    <a:pt x="158" y="175"/>
                  </a:lnTo>
                  <a:lnTo>
                    <a:pt x="155" y="173"/>
                  </a:lnTo>
                  <a:lnTo>
                    <a:pt x="154" y="172"/>
                  </a:lnTo>
                  <a:lnTo>
                    <a:pt x="149" y="168"/>
                  </a:lnTo>
                  <a:lnTo>
                    <a:pt x="25" y="43"/>
                  </a:lnTo>
                  <a:lnTo>
                    <a:pt x="25" y="165"/>
                  </a:lnTo>
                  <a:lnTo>
                    <a:pt x="23" y="170"/>
                  </a:lnTo>
                  <a:lnTo>
                    <a:pt x="20" y="172"/>
                  </a:lnTo>
                  <a:lnTo>
                    <a:pt x="17" y="175"/>
                  </a:lnTo>
                  <a:lnTo>
                    <a:pt x="8" y="175"/>
                  </a:lnTo>
                  <a:lnTo>
                    <a:pt x="5" y="172"/>
                  </a:lnTo>
                  <a:lnTo>
                    <a:pt x="2" y="170"/>
                  </a:lnTo>
                  <a:lnTo>
                    <a:pt x="0" y="165"/>
                  </a:lnTo>
                  <a:lnTo>
                    <a:pt x="0" y="12"/>
                  </a:lnTo>
                  <a:lnTo>
                    <a:pt x="4" y="3"/>
                  </a:lnTo>
                  <a:lnTo>
                    <a:pt x="13" y="0"/>
                  </a:lnTo>
                  <a:close/>
                </a:path>
              </a:pathLst>
            </a:custGeom>
            <a:grpFill/>
            <a:ln w="0">
              <a:noFill/>
              <a:prstDash val="solid"/>
              <a:round/>
              <a:headEnd/>
              <a:tailEnd/>
            </a:ln>
          </p:spPr>
          <p:txBody>
            <a:bodyPr/>
            <a:lstStyle/>
            <a:p>
              <a:endParaRPr lang="en-GB" sz="1411" dirty="0"/>
            </a:p>
          </p:txBody>
        </p:sp>
        <p:sp>
          <p:nvSpPr>
            <p:cNvPr id="44" name="Freeform 10"/>
            <p:cNvSpPr>
              <a:spLocks/>
            </p:cNvSpPr>
            <p:nvPr/>
          </p:nvSpPr>
          <p:spPr bwMode="auto">
            <a:xfrm>
              <a:off x="2372" y="1098"/>
              <a:ext cx="137" cy="177"/>
            </a:xfrm>
            <a:custGeom>
              <a:avLst/>
              <a:gdLst/>
              <a:ahLst/>
              <a:cxnLst>
                <a:cxn ang="0">
                  <a:pos x="112" y="0"/>
                </a:cxn>
                <a:cxn ang="0">
                  <a:pos x="129" y="0"/>
                </a:cxn>
                <a:cxn ang="0">
                  <a:pos x="132" y="3"/>
                </a:cxn>
                <a:cxn ang="0">
                  <a:pos x="135" y="4"/>
                </a:cxn>
                <a:cxn ang="0">
                  <a:pos x="137" y="9"/>
                </a:cxn>
                <a:cxn ang="0">
                  <a:pos x="137" y="12"/>
                </a:cxn>
                <a:cxn ang="0">
                  <a:pos x="134" y="21"/>
                </a:cxn>
                <a:cxn ang="0">
                  <a:pos x="124" y="24"/>
                </a:cxn>
                <a:cxn ang="0">
                  <a:pos x="112" y="24"/>
                </a:cxn>
                <a:cxn ang="0">
                  <a:pos x="103" y="27"/>
                </a:cxn>
                <a:cxn ang="0">
                  <a:pos x="94" y="32"/>
                </a:cxn>
                <a:cxn ang="0">
                  <a:pos x="88" y="41"/>
                </a:cxn>
                <a:cxn ang="0">
                  <a:pos x="83" y="53"/>
                </a:cxn>
                <a:cxn ang="0">
                  <a:pos x="81" y="70"/>
                </a:cxn>
                <a:cxn ang="0">
                  <a:pos x="81" y="107"/>
                </a:cxn>
                <a:cxn ang="0">
                  <a:pos x="80" y="130"/>
                </a:cxn>
                <a:cxn ang="0">
                  <a:pos x="72" y="148"/>
                </a:cxn>
                <a:cxn ang="0">
                  <a:pos x="63" y="160"/>
                </a:cxn>
                <a:cxn ang="0">
                  <a:pos x="52" y="169"/>
                </a:cxn>
                <a:cxn ang="0">
                  <a:pos x="39" y="174"/>
                </a:cxn>
                <a:cxn ang="0">
                  <a:pos x="25" y="177"/>
                </a:cxn>
                <a:cxn ang="0">
                  <a:pos x="13" y="177"/>
                </a:cxn>
                <a:cxn ang="0">
                  <a:pos x="3" y="174"/>
                </a:cxn>
                <a:cxn ang="0">
                  <a:pos x="0" y="165"/>
                </a:cxn>
                <a:cxn ang="0">
                  <a:pos x="3" y="156"/>
                </a:cxn>
                <a:cxn ang="0">
                  <a:pos x="13" y="153"/>
                </a:cxn>
                <a:cxn ang="0">
                  <a:pos x="25" y="153"/>
                </a:cxn>
                <a:cxn ang="0">
                  <a:pos x="34" y="150"/>
                </a:cxn>
                <a:cxn ang="0">
                  <a:pos x="43" y="145"/>
                </a:cxn>
                <a:cxn ang="0">
                  <a:pos x="49" y="136"/>
                </a:cxn>
                <a:cxn ang="0">
                  <a:pos x="54" y="124"/>
                </a:cxn>
                <a:cxn ang="0">
                  <a:pos x="55" y="107"/>
                </a:cxn>
                <a:cxn ang="0">
                  <a:pos x="55" y="70"/>
                </a:cxn>
                <a:cxn ang="0">
                  <a:pos x="57" y="47"/>
                </a:cxn>
                <a:cxn ang="0">
                  <a:pos x="65" y="29"/>
                </a:cxn>
                <a:cxn ang="0">
                  <a:pos x="74" y="16"/>
                </a:cxn>
                <a:cxn ang="0">
                  <a:pos x="85" y="7"/>
                </a:cxn>
                <a:cxn ang="0">
                  <a:pos x="98" y="3"/>
                </a:cxn>
                <a:cxn ang="0">
                  <a:pos x="112" y="0"/>
                </a:cxn>
              </a:cxnLst>
              <a:rect l="0" t="0" r="r" b="b"/>
              <a:pathLst>
                <a:path w="137" h="177">
                  <a:moveTo>
                    <a:pt x="112" y="0"/>
                  </a:moveTo>
                  <a:lnTo>
                    <a:pt x="129" y="0"/>
                  </a:lnTo>
                  <a:lnTo>
                    <a:pt x="132" y="3"/>
                  </a:lnTo>
                  <a:lnTo>
                    <a:pt x="135" y="4"/>
                  </a:lnTo>
                  <a:lnTo>
                    <a:pt x="137" y="9"/>
                  </a:lnTo>
                  <a:lnTo>
                    <a:pt x="137" y="12"/>
                  </a:lnTo>
                  <a:lnTo>
                    <a:pt x="134" y="21"/>
                  </a:lnTo>
                  <a:lnTo>
                    <a:pt x="124" y="24"/>
                  </a:lnTo>
                  <a:lnTo>
                    <a:pt x="112" y="24"/>
                  </a:lnTo>
                  <a:lnTo>
                    <a:pt x="103" y="27"/>
                  </a:lnTo>
                  <a:lnTo>
                    <a:pt x="94" y="32"/>
                  </a:lnTo>
                  <a:lnTo>
                    <a:pt x="88" y="41"/>
                  </a:lnTo>
                  <a:lnTo>
                    <a:pt x="83" y="53"/>
                  </a:lnTo>
                  <a:lnTo>
                    <a:pt x="81" y="70"/>
                  </a:lnTo>
                  <a:lnTo>
                    <a:pt x="81" y="107"/>
                  </a:lnTo>
                  <a:lnTo>
                    <a:pt x="80" y="130"/>
                  </a:lnTo>
                  <a:lnTo>
                    <a:pt x="72" y="148"/>
                  </a:lnTo>
                  <a:lnTo>
                    <a:pt x="63" y="160"/>
                  </a:lnTo>
                  <a:lnTo>
                    <a:pt x="52" y="169"/>
                  </a:lnTo>
                  <a:lnTo>
                    <a:pt x="39" y="174"/>
                  </a:lnTo>
                  <a:lnTo>
                    <a:pt x="25" y="177"/>
                  </a:lnTo>
                  <a:lnTo>
                    <a:pt x="13" y="177"/>
                  </a:lnTo>
                  <a:lnTo>
                    <a:pt x="3" y="174"/>
                  </a:lnTo>
                  <a:lnTo>
                    <a:pt x="0" y="165"/>
                  </a:lnTo>
                  <a:lnTo>
                    <a:pt x="3" y="156"/>
                  </a:lnTo>
                  <a:lnTo>
                    <a:pt x="13" y="153"/>
                  </a:lnTo>
                  <a:lnTo>
                    <a:pt x="25" y="153"/>
                  </a:lnTo>
                  <a:lnTo>
                    <a:pt x="34" y="150"/>
                  </a:lnTo>
                  <a:lnTo>
                    <a:pt x="43" y="145"/>
                  </a:lnTo>
                  <a:lnTo>
                    <a:pt x="49" y="136"/>
                  </a:lnTo>
                  <a:lnTo>
                    <a:pt x="54" y="124"/>
                  </a:lnTo>
                  <a:lnTo>
                    <a:pt x="55" y="107"/>
                  </a:lnTo>
                  <a:lnTo>
                    <a:pt x="55" y="70"/>
                  </a:lnTo>
                  <a:lnTo>
                    <a:pt x="57" y="47"/>
                  </a:lnTo>
                  <a:lnTo>
                    <a:pt x="65" y="29"/>
                  </a:lnTo>
                  <a:lnTo>
                    <a:pt x="74" y="16"/>
                  </a:lnTo>
                  <a:lnTo>
                    <a:pt x="85" y="7"/>
                  </a:lnTo>
                  <a:lnTo>
                    <a:pt x="98" y="3"/>
                  </a:lnTo>
                  <a:lnTo>
                    <a:pt x="112" y="0"/>
                  </a:lnTo>
                  <a:close/>
                </a:path>
              </a:pathLst>
            </a:custGeom>
            <a:grpFill/>
            <a:ln w="0">
              <a:noFill/>
              <a:prstDash val="solid"/>
              <a:round/>
              <a:headEnd/>
              <a:tailEnd/>
            </a:ln>
          </p:spPr>
          <p:txBody>
            <a:bodyPr/>
            <a:lstStyle/>
            <a:p>
              <a:endParaRPr lang="en-GB" sz="1411" dirty="0"/>
            </a:p>
          </p:txBody>
        </p:sp>
        <p:sp>
          <p:nvSpPr>
            <p:cNvPr id="45" name="Freeform 11"/>
            <p:cNvSpPr>
              <a:spLocks/>
            </p:cNvSpPr>
            <p:nvPr/>
          </p:nvSpPr>
          <p:spPr bwMode="auto">
            <a:xfrm>
              <a:off x="2585" y="1101"/>
              <a:ext cx="179" cy="173"/>
            </a:xfrm>
            <a:custGeom>
              <a:avLst/>
              <a:gdLst/>
              <a:ahLst/>
              <a:cxnLst>
                <a:cxn ang="0">
                  <a:pos x="14" y="0"/>
                </a:cxn>
                <a:cxn ang="0">
                  <a:pos x="166" y="0"/>
                </a:cxn>
                <a:cxn ang="0">
                  <a:pos x="172" y="1"/>
                </a:cxn>
                <a:cxn ang="0">
                  <a:pos x="175" y="3"/>
                </a:cxn>
                <a:cxn ang="0">
                  <a:pos x="178" y="6"/>
                </a:cxn>
                <a:cxn ang="0">
                  <a:pos x="179" y="10"/>
                </a:cxn>
                <a:cxn ang="0">
                  <a:pos x="179" y="15"/>
                </a:cxn>
                <a:cxn ang="0">
                  <a:pos x="173" y="21"/>
                </a:cxn>
                <a:cxn ang="0">
                  <a:pos x="170" y="23"/>
                </a:cxn>
                <a:cxn ang="0">
                  <a:pos x="103" y="23"/>
                </a:cxn>
                <a:cxn ang="0">
                  <a:pos x="103" y="160"/>
                </a:cxn>
                <a:cxn ang="0">
                  <a:pos x="101" y="165"/>
                </a:cxn>
                <a:cxn ang="0">
                  <a:pos x="95" y="171"/>
                </a:cxn>
                <a:cxn ang="0">
                  <a:pos x="89" y="173"/>
                </a:cxn>
                <a:cxn ang="0">
                  <a:pos x="84" y="171"/>
                </a:cxn>
                <a:cxn ang="0">
                  <a:pos x="80" y="168"/>
                </a:cxn>
                <a:cxn ang="0">
                  <a:pos x="78" y="165"/>
                </a:cxn>
                <a:cxn ang="0">
                  <a:pos x="77" y="160"/>
                </a:cxn>
                <a:cxn ang="0">
                  <a:pos x="77" y="23"/>
                </a:cxn>
                <a:cxn ang="0">
                  <a:pos x="9" y="23"/>
                </a:cxn>
                <a:cxn ang="0">
                  <a:pos x="6" y="21"/>
                </a:cxn>
                <a:cxn ang="0">
                  <a:pos x="0" y="15"/>
                </a:cxn>
                <a:cxn ang="0">
                  <a:pos x="0" y="10"/>
                </a:cxn>
                <a:cxn ang="0">
                  <a:pos x="2" y="6"/>
                </a:cxn>
                <a:cxn ang="0">
                  <a:pos x="5" y="3"/>
                </a:cxn>
                <a:cxn ang="0">
                  <a:pos x="8" y="1"/>
                </a:cxn>
                <a:cxn ang="0">
                  <a:pos x="14" y="0"/>
                </a:cxn>
              </a:cxnLst>
              <a:rect l="0" t="0" r="r" b="b"/>
              <a:pathLst>
                <a:path w="179" h="173">
                  <a:moveTo>
                    <a:pt x="14" y="0"/>
                  </a:moveTo>
                  <a:lnTo>
                    <a:pt x="166" y="0"/>
                  </a:lnTo>
                  <a:lnTo>
                    <a:pt x="172" y="1"/>
                  </a:lnTo>
                  <a:lnTo>
                    <a:pt x="175" y="3"/>
                  </a:lnTo>
                  <a:lnTo>
                    <a:pt x="178" y="6"/>
                  </a:lnTo>
                  <a:lnTo>
                    <a:pt x="179" y="10"/>
                  </a:lnTo>
                  <a:lnTo>
                    <a:pt x="179" y="15"/>
                  </a:lnTo>
                  <a:lnTo>
                    <a:pt x="173" y="21"/>
                  </a:lnTo>
                  <a:lnTo>
                    <a:pt x="170" y="23"/>
                  </a:lnTo>
                  <a:lnTo>
                    <a:pt x="103" y="23"/>
                  </a:lnTo>
                  <a:lnTo>
                    <a:pt x="103" y="160"/>
                  </a:lnTo>
                  <a:lnTo>
                    <a:pt x="101" y="165"/>
                  </a:lnTo>
                  <a:lnTo>
                    <a:pt x="95" y="171"/>
                  </a:lnTo>
                  <a:lnTo>
                    <a:pt x="89" y="173"/>
                  </a:lnTo>
                  <a:lnTo>
                    <a:pt x="84" y="171"/>
                  </a:lnTo>
                  <a:lnTo>
                    <a:pt x="80" y="168"/>
                  </a:lnTo>
                  <a:lnTo>
                    <a:pt x="78" y="165"/>
                  </a:lnTo>
                  <a:lnTo>
                    <a:pt x="77" y="160"/>
                  </a:lnTo>
                  <a:lnTo>
                    <a:pt x="77" y="23"/>
                  </a:lnTo>
                  <a:lnTo>
                    <a:pt x="9" y="23"/>
                  </a:lnTo>
                  <a:lnTo>
                    <a:pt x="6" y="21"/>
                  </a:lnTo>
                  <a:lnTo>
                    <a:pt x="0" y="15"/>
                  </a:lnTo>
                  <a:lnTo>
                    <a:pt x="0" y="10"/>
                  </a:lnTo>
                  <a:lnTo>
                    <a:pt x="2" y="6"/>
                  </a:lnTo>
                  <a:lnTo>
                    <a:pt x="5" y="3"/>
                  </a:lnTo>
                  <a:lnTo>
                    <a:pt x="8" y="1"/>
                  </a:lnTo>
                  <a:lnTo>
                    <a:pt x="14" y="0"/>
                  </a:lnTo>
                  <a:close/>
                </a:path>
              </a:pathLst>
            </a:custGeom>
            <a:grpFill/>
            <a:ln w="0">
              <a:noFill/>
              <a:prstDash val="solid"/>
              <a:round/>
              <a:headEnd/>
              <a:tailEnd/>
            </a:ln>
          </p:spPr>
          <p:txBody>
            <a:bodyPr/>
            <a:lstStyle/>
            <a:p>
              <a:endParaRPr lang="en-GB" sz="1411" dirty="0"/>
            </a:p>
          </p:txBody>
        </p:sp>
        <p:sp>
          <p:nvSpPr>
            <p:cNvPr id="46" name="Freeform 12"/>
            <p:cNvSpPr>
              <a:spLocks/>
            </p:cNvSpPr>
            <p:nvPr/>
          </p:nvSpPr>
          <p:spPr bwMode="auto">
            <a:xfrm>
              <a:off x="2875" y="1101"/>
              <a:ext cx="147" cy="171"/>
            </a:xfrm>
            <a:custGeom>
              <a:avLst/>
              <a:gdLst/>
              <a:ahLst/>
              <a:cxnLst>
                <a:cxn ang="0">
                  <a:pos x="9" y="0"/>
                </a:cxn>
                <a:cxn ang="0">
                  <a:pos x="134" y="0"/>
                </a:cxn>
                <a:cxn ang="0">
                  <a:pos x="144" y="3"/>
                </a:cxn>
                <a:cxn ang="0">
                  <a:pos x="145" y="6"/>
                </a:cxn>
                <a:cxn ang="0">
                  <a:pos x="147" y="10"/>
                </a:cxn>
                <a:cxn ang="0">
                  <a:pos x="144" y="20"/>
                </a:cxn>
                <a:cxn ang="0">
                  <a:pos x="134" y="23"/>
                </a:cxn>
                <a:cxn ang="0">
                  <a:pos x="26" y="23"/>
                </a:cxn>
                <a:cxn ang="0">
                  <a:pos x="26" y="72"/>
                </a:cxn>
                <a:cxn ang="0">
                  <a:pos x="113" y="72"/>
                </a:cxn>
                <a:cxn ang="0">
                  <a:pos x="116" y="73"/>
                </a:cxn>
                <a:cxn ang="0">
                  <a:pos x="122" y="79"/>
                </a:cxn>
                <a:cxn ang="0">
                  <a:pos x="122" y="84"/>
                </a:cxn>
                <a:cxn ang="0">
                  <a:pos x="121" y="88"/>
                </a:cxn>
                <a:cxn ang="0">
                  <a:pos x="115" y="95"/>
                </a:cxn>
                <a:cxn ang="0">
                  <a:pos x="108" y="96"/>
                </a:cxn>
                <a:cxn ang="0">
                  <a:pos x="26" y="96"/>
                </a:cxn>
                <a:cxn ang="0">
                  <a:pos x="26" y="148"/>
                </a:cxn>
                <a:cxn ang="0">
                  <a:pos x="134" y="148"/>
                </a:cxn>
                <a:cxn ang="0">
                  <a:pos x="144" y="151"/>
                </a:cxn>
                <a:cxn ang="0">
                  <a:pos x="147" y="160"/>
                </a:cxn>
                <a:cxn ang="0">
                  <a:pos x="145" y="165"/>
                </a:cxn>
                <a:cxn ang="0">
                  <a:pos x="144" y="168"/>
                </a:cxn>
                <a:cxn ang="0">
                  <a:pos x="134" y="171"/>
                </a:cxn>
                <a:cxn ang="0">
                  <a:pos x="9" y="171"/>
                </a:cxn>
                <a:cxn ang="0">
                  <a:pos x="3" y="170"/>
                </a:cxn>
                <a:cxn ang="0">
                  <a:pos x="3" y="166"/>
                </a:cxn>
                <a:cxn ang="0">
                  <a:pos x="0" y="163"/>
                </a:cxn>
                <a:cxn ang="0">
                  <a:pos x="0" y="7"/>
                </a:cxn>
                <a:cxn ang="0">
                  <a:pos x="3" y="4"/>
                </a:cxn>
                <a:cxn ang="0">
                  <a:pos x="3" y="1"/>
                </a:cxn>
                <a:cxn ang="0">
                  <a:pos x="9" y="0"/>
                </a:cxn>
              </a:cxnLst>
              <a:rect l="0" t="0" r="r" b="b"/>
              <a:pathLst>
                <a:path w="147" h="171">
                  <a:moveTo>
                    <a:pt x="9" y="0"/>
                  </a:moveTo>
                  <a:lnTo>
                    <a:pt x="134" y="0"/>
                  </a:lnTo>
                  <a:lnTo>
                    <a:pt x="144" y="3"/>
                  </a:lnTo>
                  <a:lnTo>
                    <a:pt x="145" y="6"/>
                  </a:lnTo>
                  <a:lnTo>
                    <a:pt x="147" y="10"/>
                  </a:lnTo>
                  <a:lnTo>
                    <a:pt x="144" y="20"/>
                  </a:lnTo>
                  <a:lnTo>
                    <a:pt x="134" y="23"/>
                  </a:lnTo>
                  <a:lnTo>
                    <a:pt x="26" y="23"/>
                  </a:lnTo>
                  <a:lnTo>
                    <a:pt x="26" y="72"/>
                  </a:lnTo>
                  <a:lnTo>
                    <a:pt x="113" y="72"/>
                  </a:lnTo>
                  <a:lnTo>
                    <a:pt x="116" y="73"/>
                  </a:lnTo>
                  <a:lnTo>
                    <a:pt x="122" y="79"/>
                  </a:lnTo>
                  <a:lnTo>
                    <a:pt x="122" y="84"/>
                  </a:lnTo>
                  <a:lnTo>
                    <a:pt x="121" y="88"/>
                  </a:lnTo>
                  <a:lnTo>
                    <a:pt x="115" y="95"/>
                  </a:lnTo>
                  <a:lnTo>
                    <a:pt x="108" y="96"/>
                  </a:lnTo>
                  <a:lnTo>
                    <a:pt x="26" y="96"/>
                  </a:lnTo>
                  <a:lnTo>
                    <a:pt x="26" y="148"/>
                  </a:lnTo>
                  <a:lnTo>
                    <a:pt x="134" y="148"/>
                  </a:lnTo>
                  <a:lnTo>
                    <a:pt x="144" y="151"/>
                  </a:lnTo>
                  <a:lnTo>
                    <a:pt x="147" y="160"/>
                  </a:lnTo>
                  <a:lnTo>
                    <a:pt x="145" y="165"/>
                  </a:lnTo>
                  <a:lnTo>
                    <a:pt x="144" y="168"/>
                  </a:lnTo>
                  <a:lnTo>
                    <a:pt x="134" y="171"/>
                  </a:lnTo>
                  <a:lnTo>
                    <a:pt x="9" y="171"/>
                  </a:lnTo>
                  <a:lnTo>
                    <a:pt x="3" y="170"/>
                  </a:lnTo>
                  <a:lnTo>
                    <a:pt x="3" y="166"/>
                  </a:lnTo>
                  <a:lnTo>
                    <a:pt x="0" y="163"/>
                  </a:lnTo>
                  <a:lnTo>
                    <a:pt x="0" y="7"/>
                  </a:lnTo>
                  <a:lnTo>
                    <a:pt x="3" y="4"/>
                  </a:lnTo>
                  <a:lnTo>
                    <a:pt x="3" y="1"/>
                  </a:lnTo>
                  <a:lnTo>
                    <a:pt x="9" y="0"/>
                  </a:lnTo>
                  <a:close/>
                </a:path>
              </a:pathLst>
            </a:custGeom>
            <a:grpFill/>
            <a:ln w="0">
              <a:noFill/>
              <a:prstDash val="solid"/>
              <a:round/>
              <a:headEnd/>
              <a:tailEnd/>
            </a:ln>
          </p:spPr>
          <p:txBody>
            <a:bodyPr/>
            <a:lstStyle/>
            <a:p>
              <a:endParaRPr lang="en-GB" sz="1411" dirty="0"/>
            </a:p>
          </p:txBody>
        </p:sp>
        <p:sp>
          <p:nvSpPr>
            <p:cNvPr id="47" name="Freeform 13"/>
            <p:cNvSpPr>
              <a:spLocks/>
            </p:cNvSpPr>
            <p:nvPr/>
          </p:nvSpPr>
          <p:spPr bwMode="auto">
            <a:xfrm>
              <a:off x="3147" y="1101"/>
              <a:ext cx="149" cy="171"/>
            </a:xfrm>
            <a:custGeom>
              <a:avLst/>
              <a:gdLst/>
              <a:ahLst/>
              <a:cxnLst>
                <a:cxn ang="0">
                  <a:pos x="9" y="0"/>
                </a:cxn>
                <a:cxn ang="0">
                  <a:pos x="14" y="0"/>
                </a:cxn>
                <a:cxn ang="0">
                  <a:pos x="23" y="3"/>
                </a:cxn>
                <a:cxn ang="0">
                  <a:pos x="25" y="6"/>
                </a:cxn>
                <a:cxn ang="0">
                  <a:pos x="26" y="10"/>
                </a:cxn>
                <a:cxn ang="0">
                  <a:pos x="26" y="148"/>
                </a:cxn>
                <a:cxn ang="0">
                  <a:pos x="140" y="148"/>
                </a:cxn>
                <a:cxn ang="0">
                  <a:pos x="143" y="150"/>
                </a:cxn>
                <a:cxn ang="0">
                  <a:pos x="149" y="156"/>
                </a:cxn>
                <a:cxn ang="0">
                  <a:pos x="149" y="160"/>
                </a:cxn>
                <a:cxn ang="0">
                  <a:pos x="147" y="165"/>
                </a:cxn>
                <a:cxn ang="0">
                  <a:pos x="144" y="168"/>
                </a:cxn>
                <a:cxn ang="0">
                  <a:pos x="141" y="170"/>
                </a:cxn>
                <a:cxn ang="0">
                  <a:pos x="135" y="171"/>
                </a:cxn>
                <a:cxn ang="0">
                  <a:pos x="9" y="171"/>
                </a:cxn>
                <a:cxn ang="0">
                  <a:pos x="6" y="170"/>
                </a:cxn>
                <a:cxn ang="0">
                  <a:pos x="0" y="163"/>
                </a:cxn>
                <a:cxn ang="0">
                  <a:pos x="0" y="7"/>
                </a:cxn>
                <a:cxn ang="0">
                  <a:pos x="6" y="1"/>
                </a:cxn>
                <a:cxn ang="0">
                  <a:pos x="9" y="0"/>
                </a:cxn>
              </a:cxnLst>
              <a:rect l="0" t="0" r="r" b="b"/>
              <a:pathLst>
                <a:path w="149" h="171">
                  <a:moveTo>
                    <a:pt x="9" y="0"/>
                  </a:moveTo>
                  <a:lnTo>
                    <a:pt x="14" y="0"/>
                  </a:lnTo>
                  <a:lnTo>
                    <a:pt x="23" y="3"/>
                  </a:lnTo>
                  <a:lnTo>
                    <a:pt x="25" y="6"/>
                  </a:lnTo>
                  <a:lnTo>
                    <a:pt x="26" y="10"/>
                  </a:lnTo>
                  <a:lnTo>
                    <a:pt x="26" y="148"/>
                  </a:lnTo>
                  <a:lnTo>
                    <a:pt x="140" y="148"/>
                  </a:lnTo>
                  <a:lnTo>
                    <a:pt x="143" y="150"/>
                  </a:lnTo>
                  <a:lnTo>
                    <a:pt x="149" y="156"/>
                  </a:lnTo>
                  <a:lnTo>
                    <a:pt x="149" y="160"/>
                  </a:lnTo>
                  <a:lnTo>
                    <a:pt x="147" y="165"/>
                  </a:lnTo>
                  <a:lnTo>
                    <a:pt x="144" y="168"/>
                  </a:lnTo>
                  <a:lnTo>
                    <a:pt x="141" y="170"/>
                  </a:lnTo>
                  <a:lnTo>
                    <a:pt x="135" y="171"/>
                  </a:lnTo>
                  <a:lnTo>
                    <a:pt x="9" y="171"/>
                  </a:lnTo>
                  <a:lnTo>
                    <a:pt x="6" y="170"/>
                  </a:lnTo>
                  <a:lnTo>
                    <a:pt x="0" y="163"/>
                  </a:lnTo>
                  <a:lnTo>
                    <a:pt x="0" y="7"/>
                  </a:lnTo>
                  <a:lnTo>
                    <a:pt x="6" y="1"/>
                  </a:lnTo>
                  <a:lnTo>
                    <a:pt x="9" y="0"/>
                  </a:lnTo>
                  <a:close/>
                </a:path>
              </a:pathLst>
            </a:custGeom>
            <a:grpFill/>
            <a:ln w="0">
              <a:noFill/>
              <a:prstDash val="solid"/>
              <a:round/>
              <a:headEnd/>
              <a:tailEnd/>
            </a:ln>
          </p:spPr>
          <p:txBody>
            <a:bodyPr/>
            <a:lstStyle/>
            <a:p>
              <a:endParaRPr lang="en-GB" sz="1411" dirty="0"/>
            </a:p>
          </p:txBody>
        </p:sp>
        <p:sp>
          <p:nvSpPr>
            <p:cNvPr id="48" name="Freeform 14"/>
            <p:cNvSpPr>
              <a:spLocks/>
            </p:cNvSpPr>
            <p:nvPr/>
          </p:nvSpPr>
          <p:spPr bwMode="auto">
            <a:xfrm>
              <a:off x="3395" y="1101"/>
              <a:ext cx="147" cy="171"/>
            </a:xfrm>
            <a:custGeom>
              <a:avLst/>
              <a:gdLst/>
              <a:ahLst/>
              <a:cxnLst>
                <a:cxn ang="0">
                  <a:pos x="13" y="0"/>
                </a:cxn>
                <a:cxn ang="0">
                  <a:pos x="22" y="3"/>
                </a:cxn>
                <a:cxn ang="0">
                  <a:pos x="23" y="6"/>
                </a:cxn>
                <a:cxn ang="0">
                  <a:pos x="25" y="10"/>
                </a:cxn>
                <a:cxn ang="0">
                  <a:pos x="25" y="148"/>
                </a:cxn>
                <a:cxn ang="0">
                  <a:pos x="135" y="148"/>
                </a:cxn>
                <a:cxn ang="0">
                  <a:pos x="144" y="151"/>
                </a:cxn>
                <a:cxn ang="0">
                  <a:pos x="147" y="160"/>
                </a:cxn>
                <a:cxn ang="0">
                  <a:pos x="146" y="165"/>
                </a:cxn>
                <a:cxn ang="0">
                  <a:pos x="144" y="168"/>
                </a:cxn>
                <a:cxn ang="0">
                  <a:pos x="135" y="171"/>
                </a:cxn>
                <a:cxn ang="0">
                  <a:pos x="13" y="171"/>
                </a:cxn>
                <a:cxn ang="0">
                  <a:pos x="3" y="168"/>
                </a:cxn>
                <a:cxn ang="0">
                  <a:pos x="0" y="159"/>
                </a:cxn>
                <a:cxn ang="0">
                  <a:pos x="0" y="12"/>
                </a:cxn>
                <a:cxn ang="0">
                  <a:pos x="3" y="3"/>
                </a:cxn>
                <a:cxn ang="0">
                  <a:pos x="13" y="0"/>
                </a:cxn>
              </a:cxnLst>
              <a:rect l="0" t="0" r="r" b="b"/>
              <a:pathLst>
                <a:path w="147" h="171">
                  <a:moveTo>
                    <a:pt x="13" y="0"/>
                  </a:moveTo>
                  <a:lnTo>
                    <a:pt x="22" y="3"/>
                  </a:lnTo>
                  <a:lnTo>
                    <a:pt x="23" y="6"/>
                  </a:lnTo>
                  <a:lnTo>
                    <a:pt x="25" y="10"/>
                  </a:lnTo>
                  <a:lnTo>
                    <a:pt x="25" y="148"/>
                  </a:lnTo>
                  <a:lnTo>
                    <a:pt x="135" y="148"/>
                  </a:lnTo>
                  <a:lnTo>
                    <a:pt x="144" y="151"/>
                  </a:lnTo>
                  <a:lnTo>
                    <a:pt x="147" y="160"/>
                  </a:lnTo>
                  <a:lnTo>
                    <a:pt x="146" y="165"/>
                  </a:lnTo>
                  <a:lnTo>
                    <a:pt x="144" y="168"/>
                  </a:lnTo>
                  <a:lnTo>
                    <a:pt x="135" y="171"/>
                  </a:lnTo>
                  <a:lnTo>
                    <a:pt x="13" y="171"/>
                  </a:lnTo>
                  <a:lnTo>
                    <a:pt x="3" y="168"/>
                  </a:lnTo>
                  <a:lnTo>
                    <a:pt x="0" y="159"/>
                  </a:lnTo>
                  <a:lnTo>
                    <a:pt x="0" y="12"/>
                  </a:lnTo>
                  <a:lnTo>
                    <a:pt x="3" y="3"/>
                  </a:lnTo>
                  <a:lnTo>
                    <a:pt x="13" y="0"/>
                  </a:lnTo>
                  <a:close/>
                </a:path>
              </a:pathLst>
            </a:custGeom>
            <a:grpFill/>
            <a:ln w="0">
              <a:noFill/>
              <a:prstDash val="solid"/>
              <a:round/>
              <a:headEnd/>
              <a:tailEnd/>
            </a:ln>
          </p:spPr>
          <p:txBody>
            <a:bodyPr/>
            <a:lstStyle/>
            <a:p>
              <a:endParaRPr lang="en-GB" sz="1411" dirty="0"/>
            </a:p>
          </p:txBody>
        </p:sp>
        <p:sp>
          <p:nvSpPr>
            <p:cNvPr id="49" name="Freeform 15"/>
            <p:cNvSpPr>
              <a:spLocks noEditPoints="1"/>
            </p:cNvSpPr>
            <p:nvPr/>
          </p:nvSpPr>
          <p:spPr bwMode="auto">
            <a:xfrm>
              <a:off x="3593" y="1099"/>
              <a:ext cx="179" cy="175"/>
            </a:xfrm>
            <a:custGeom>
              <a:avLst/>
              <a:gdLst/>
              <a:ahLst/>
              <a:cxnLst>
                <a:cxn ang="0">
                  <a:pos x="155" y="43"/>
                </a:cxn>
                <a:cxn ang="0">
                  <a:pos x="98" y="98"/>
                </a:cxn>
                <a:cxn ang="0">
                  <a:pos x="155" y="98"/>
                </a:cxn>
                <a:cxn ang="0">
                  <a:pos x="155" y="43"/>
                </a:cxn>
                <a:cxn ang="0">
                  <a:pos x="164" y="0"/>
                </a:cxn>
                <a:cxn ang="0">
                  <a:pos x="170" y="0"/>
                </a:cxn>
                <a:cxn ang="0">
                  <a:pos x="174" y="2"/>
                </a:cxn>
                <a:cxn ang="0">
                  <a:pos x="176" y="5"/>
                </a:cxn>
                <a:cxn ang="0">
                  <a:pos x="179" y="8"/>
                </a:cxn>
                <a:cxn ang="0">
                  <a:pos x="179" y="162"/>
                </a:cxn>
                <a:cxn ang="0">
                  <a:pos x="178" y="167"/>
                </a:cxn>
                <a:cxn ang="0">
                  <a:pos x="176" y="170"/>
                </a:cxn>
                <a:cxn ang="0">
                  <a:pos x="171" y="173"/>
                </a:cxn>
                <a:cxn ang="0">
                  <a:pos x="167" y="175"/>
                </a:cxn>
                <a:cxn ang="0">
                  <a:pos x="162" y="175"/>
                </a:cxn>
                <a:cxn ang="0">
                  <a:pos x="159" y="172"/>
                </a:cxn>
                <a:cxn ang="0">
                  <a:pos x="156" y="170"/>
                </a:cxn>
                <a:cxn ang="0">
                  <a:pos x="155" y="165"/>
                </a:cxn>
                <a:cxn ang="0">
                  <a:pos x="155" y="123"/>
                </a:cxn>
                <a:cxn ang="0">
                  <a:pos x="72" y="123"/>
                </a:cxn>
                <a:cxn ang="0">
                  <a:pos x="24" y="168"/>
                </a:cxn>
                <a:cxn ang="0">
                  <a:pos x="21" y="172"/>
                </a:cxn>
                <a:cxn ang="0">
                  <a:pos x="15" y="175"/>
                </a:cxn>
                <a:cxn ang="0">
                  <a:pos x="8" y="175"/>
                </a:cxn>
                <a:cxn ang="0">
                  <a:pos x="4" y="172"/>
                </a:cxn>
                <a:cxn ang="0">
                  <a:pos x="1" y="170"/>
                </a:cxn>
                <a:cxn ang="0">
                  <a:pos x="0" y="165"/>
                </a:cxn>
                <a:cxn ang="0">
                  <a:pos x="0" y="162"/>
                </a:cxn>
                <a:cxn ang="0">
                  <a:pos x="3" y="153"/>
                </a:cxn>
                <a:cxn ang="0">
                  <a:pos x="155" y="6"/>
                </a:cxn>
                <a:cxn ang="0">
                  <a:pos x="158" y="3"/>
                </a:cxn>
                <a:cxn ang="0">
                  <a:pos x="164" y="0"/>
                </a:cxn>
              </a:cxnLst>
              <a:rect l="0" t="0" r="r" b="b"/>
              <a:pathLst>
                <a:path w="179" h="175">
                  <a:moveTo>
                    <a:pt x="155" y="43"/>
                  </a:moveTo>
                  <a:lnTo>
                    <a:pt x="98" y="98"/>
                  </a:lnTo>
                  <a:lnTo>
                    <a:pt x="155" y="98"/>
                  </a:lnTo>
                  <a:lnTo>
                    <a:pt x="155" y="43"/>
                  </a:lnTo>
                  <a:close/>
                  <a:moveTo>
                    <a:pt x="164" y="0"/>
                  </a:moveTo>
                  <a:lnTo>
                    <a:pt x="170" y="0"/>
                  </a:lnTo>
                  <a:lnTo>
                    <a:pt x="174" y="2"/>
                  </a:lnTo>
                  <a:lnTo>
                    <a:pt x="176" y="5"/>
                  </a:lnTo>
                  <a:lnTo>
                    <a:pt x="179" y="8"/>
                  </a:lnTo>
                  <a:lnTo>
                    <a:pt x="179" y="162"/>
                  </a:lnTo>
                  <a:lnTo>
                    <a:pt x="178" y="167"/>
                  </a:lnTo>
                  <a:lnTo>
                    <a:pt x="176" y="170"/>
                  </a:lnTo>
                  <a:lnTo>
                    <a:pt x="171" y="173"/>
                  </a:lnTo>
                  <a:lnTo>
                    <a:pt x="167" y="175"/>
                  </a:lnTo>
                  <a:lnTo>
                    <a:pt x="162" y="175"/>
                  </a:lnTo>
                  <a:lnTo>
                    <a:pt x="159" y="172"/>
                  </a:lnTo>
                  <a:lnTo>
                    <a:pt x="156" y="170"/>
                  </a:lnTo>
                  <a:lnTo>
                    <a:pt x="155" y="165"/>
                  </a:lnTo>
                  <a:lnTo>
                    <a:pt x="155" y="123"/>
                  </a:lnTo>
                  <a:lnTo>
                    <a:pt x="72" y="123"/>
                  </a:lnTo>
                  <a:lnTo>
                    <a:pt x="24" y="168"/>
                  </a:lnTo>
                  <a:lnTo>
                    <a:pt x="21" y="172"/>
                  </a:lnTo>
                  <a:lnTo>
                    <a:pt x="15" y="175"/>
                  </a:lnTo>
                  <a:lnTo>
                    <a:pt x="8" y="175"/>
                  </a:lnTo>
                  <a:lnTo>
                    <a:pt x="4" y="172"/>
                  </a:lnTo>
                  <a:lnTo>
                    <a:pt x="1" y="170"/>
                  </a:lnTo>
                  <a:lnTo>
                    <a:pt x="0" y="165"/>
                  </a:lnTo>
                  <a:lnTo>
                    <a:pt x="0" y="162"/>
                  </a:lnTo>
                  <a:lnTo>
                    <a:pt x="3" y="153"/>
                  </a:lnTo>
                  <a:lnTo>
                    <a:pt x="155" y="6"/>
                  </a:lnTo>
                  <a:lnTo>
                    <a:pt x="158" y="3"/>
                  </a:lnTo>
                  <a:lnTo>
                    <a:pt x="164" y="0"/>
                  </a:lnTo>
                  <a:close/>
                </a:path>
              </a:pathLst>
            </a:custGeom>
            <a:grpFill/>
            <a:ln w="0">
              <a:noFill/>
              <a:prstDash val="solid"/>
              <a:round/>
              <a:headEnd/>
              <a:tailEnd/>
            </a:ln>
          </p:spPr>
          <p:txBody>
            <a:bodyPr/>
            <a:lstStyle/>
            <a:p>
              <a:endParaRPr lang="en-GB" sz="1411" dirty="0"/>
            </a:p>
          </p:txBody>
        </p:sp>
        <p:sp>
          <p:nvSpPr>
            <p:cNvPr id="50" name="Freeform 16"/>
            <p:cNvSpPr>
              <a:spLocks noEditPoints="1"/>
            </p:cNvSpPr>
            <p:nvPr/>
          </p:nvSpPr>
          <p:spPr bwMode="auto">
            <a:xfrm>
              <a:off x="3893" y="1101"/>
              <a:ext cx="153" cy="173"/>
            </a:xfrm>
            <a:custGeom>
              <a:avLst/>
              <a:gdLst/>
              <a:ahLst/>
              <a:cxnLst>
                <a:cxn ang="0">
                  <a:pos x="25" y="23"/>
                </a:cxn>
                <a:cxn ang="0">
                  <a:pos x="25" y="81"/>
                </a:cxn>
                <a:cxn ang="0">
                  <a:pos x="92" y="81"/>
                </a:cxn>
                <a:cxn ang="0">
                  <a:pos x="104" y="79"/>
                </a:cxn>
                <a:cxn ang="0">
                  <a:pos x="115" y="73"/>
                </a:cxn>
                <a:cxn ang="0">
                  <a:pos x="121" y="64"/>
                </a:cxn>
                <a:cxn ang="0">
                  <a:pos x="123" y="52"/>
                </a:cxn>
                <a:cxn ang="0">
                  <a:pos x="121" y="39"/>
                </a:cxn>
                <a:cxn ang="0">
                  <a:pos x="115" y="30"/>
                </a:cxn>
                <a:cxn ang="0">
                  <a:pos x="104" y="24"/>
                </a:cxn>
                <a:cxn ang="0">
                  <a:pos x="92" y="23"/>
                </a:cxn>
                <a:cxn ang="0">
                  <a:pos x="25" y="23"/>
                </a:cxn>
                <a:cxn ang="0">
                  <a:pos x="9" y="0"/>
                </a:cxn>
                <a:cxn ang="0">
                  <a:pos x="92" y="0"/>
                </a:cxn>
                <a:cxn ang="0">
                  <a:pos x="109" y="3"/>
                </a:cxn>
                <a:cxn ang="0">
                  <a:pos x="124" y="9"/>
                </a:cxn>
                <a:cxn ang="0">
                  <a:pos x="136" y="20"/>
                </a:cxn>
                <a:cxn ang="0">
                  <a:pos x="144" y="35"/>
                </a:cxn>
                <a:cxn ang="0">
                  <a:pos x="147" y="52"/>
                </a:cxn>
                <a:cxn ang="0">
                  <a:pos x="144" y="70"/>
                </a:cxn>
                <a:cxn ang="0">
                  <a:pos x="135" y="87"/>
                </a:cxn>
                <a:cxn ang="0">
                  <a:pos x="121" y="98"/>
                </a:cxn>
                <a:cxn ang="0">
                  <a:pos x="103" y="104"/>
                </a:cxn>
                <a:cxn ang="0">
                  <a:pos x="149" y="153"/>
                </a:cxn>
                <a:cxn ang="0">
                  <a:pos x="152" y="156"/>
                </a:cxn>
                <a:cxn ang="0">
                  <a:pos x="153" y="159"/>
                </a:cxn>
                <a:cxn ang="0">
                  <a:pos x="153" y="163"/>
                </a:cxn>
                <a:cxn ang="0">
                  <a:pos x="150" y="170"/>
                </a:cxn>
                <a:cxn ang="0">
                  <a:pos x="147" y="171"/>
                </a:cxn>
                <a:cxn ang="0">
                  <a:pos x="142" y="173"/>
                </a:cxn>
                <a:cxn ang="0">
                  <a:pos x="138" y="173"/>
                </a:cxn>
                <a:cxn ang="0">
                  <a:pos x="133" y="171"/>
                </a:cxn>
                <a:cxn ang="0">
                  <a:pos x="130" y="168"/>
                </a:cxn>
                <a:cxn ang="0">
                  <a:pos x="71" y="105"/>
                </a:cxn>
                <a:cxn ang="0">
                  <a:pos x="25" y="105"/>
                </a:cxn>
                <a:cxn ang="0">
                  <a:pos x="25" y="160"/>
                </a:cxn>
                <a:cxn ang="0">
                  <a:pos x="22" y="170"/>
                </a:cxn>
                <a:cxn ang="0">
                  <a:pos x="12" y="173"/>
                </a:cxn>
                <a:cxn ang="0">
                  <a:pos x="8" y="171"/>
                </a:cxn>
                <a:cxn ang="0">
                  <a:pos x="2" y="165"/>
                </a:cxn>
                <a:cxn ang="0">
                  <a:pos x="0" y="160"/>
                </a:cxn>
                <a:cxn ang="0">
                  <a:pos x="0" y="7"/>
                </a:cxn>
                <a:cxn ang="0">
                  <a:pos x="3" y="4"/>
                </a:cxn>
                <a:cxn ang="0">
                  <a:pos x="5" y="1"/>
                </a:cxn>
                <a:cxn ang="0">
                  <a:pos x="9" y="0"/>
                </a:cxn>
              </a:cxnLst>
              <a:rect l="0" t="0" r="r" b="b"/>
              <a:pathLst>
                <a:path w="153" h="173">
                  <a:moveTo>
                    <a:pt x="25" y="23"/>
                  </a:moveTo>
                  <a:lnTo>
                    <a:pt x="25" y="81"/>
                  </a:lnTo>
                  <a:lnTo>
                    <a:pt x="92" y="81"/>
                  </a:lnTo>
                  <a:lnTo>
                    <a:pt x="104" y="79"/>
                  </a:lnTo>
                  <a:lnTo>
                    <a:pt x="115" y="73"/>
                  </a:lnTo>
                  <a:lnTo>
                    <a:pt x="121" y="64"/>
                  </a:lnTo>
                  <a:lnTo>
                    <a:pt x="123" y="52"/>
                  </a:lnTo>
                  <a:lnTo>
                    <a:pt x="121" y="39"/>
                  </a:lnTo>
                  <a:lnTo>
                    <a:pt x="115" y="30"/>
                  </a:lnTo>
                  <a:lnTo>
                    <a:pt x="104" y="24"/>
                  </a:lnTo>
                  <a:lnTo>
                    <a:pt x="92" y="23"/>
                  </a:lnTo>
                  <a:lnTo>
                    <a:pt x="25" y="23"/>
                  </a:lnTo>
                  <a:close/>
                  <a:moveTo>
                    <a:pt x="9" y="0"/>
                  </a:moveTo>
                  <a:lnTo>
                    <a:pt x="92" y="0"/>
                  </a:lnTo>
                  <a:lnTo>
                    <a:pt x="109" y="3"/>
                  </a:lnTo>
                  <a:lnTo>
                    <a:pt x="124" y="9"/>
                  </a:lnTo>
                  <a:lnTo>
                    <a:pt x="136" y="20"/>
                  </a:lnTo>
                  <a:lnTo>
                    <a:pt x="144" y="35"/>
                  </a:lnTo>
                  <a:lnTo>
                    <a:pt x="147" y="52"/>
                  </a:lnTo>
                  <a:lnTo>
                    <a:pt x="144" y="70"/>
                  </a:lnTo>
                  <a:lnTo>
                    <a:pt x="135" y="87"/>
                  </a:lnTo>
                  <a:lnTo>
                    <a:pt x="121" y="98"/>
                  </a:lnTo>
                  <a:lnTo>
                    <a:pt x="103" y="104"/>
                  </a:lnTo>
                  <a:lnTo>
                    <a:pt x="149" y="153"/>
                  </a:lnTo>
                  <a:lnTo>
                    <a:pt x="152" y="156"/>
                  </a:lnTo>
                  <a:lnTo>
                    <a:pt x="153" y="159"/>
                  </a:lnTo>
                  <a:lnTo>
                    <a:pt x="153" y="163"/>
                  </a:lnTo>
                  <a:lnTo>
                    <a:pt x="150" y="170"/>
                  </a:lnTo>
                  <a:lnTo>
                    <a:pt x="147" y="171"/>
                  </a:lnTo>
                  <a:lnTo>
                    <a:pt x="142" y="173"/>
                  </a:lnTo>
                  <a:lnTo>
                    <a:pt x="138" y="173"/>
                  </a:lnTo>
                  <a:lnTo>
                    <a:pt x="133" y="171"/>
                  </a:lnTo>
                  <a:lnTo>
                    <a:pt x="130" y="168"/>
                  </a:lnTo>
                  <a:lnTo>
                    <a:pt x="71" y="105"/>
                  </a:lnTo>
                  <a:lnTo>
                    <a:pt x="25" y="105"/>
                  </a:lnTo>
                  <a:lnTo>
                    <a:pt x="25" y="160"/>
                  </a:lnTo>
                  <a:lnTo>
                    <a:pt x="22" y="170"/>
                  </a:lnTo>
                  <a:lnTo>
                    <a:pt x="12" y="173"/>
                  </a:lnTo>
                  <a:lnTo>
                    <a:pt x="8" y="171"/>
                  </a:lnTo>
                  <a:lnTo>
                    <a:pt x="2" y="165"/>
                  </a:lnTo>
                  <a:lnTo>
                    <a:pt x="0" y="160"/>
                  </a:lnTo>
                  <a:lnTo>
                    <a:pt x="0" y="7"/>
                  </a:lnTo>
                  <a:lnTo>
                    <a:pt x="3" y="4"/>
                  </a:lnTo>
                  <a:lnTo>
                    <a:pt x="5" y="1"/>
                  </a:lnTo>
                  <a:lnTo>
                    <a:pt x="9" y="0"/>
                  </a:lnTo>
                  <a:close/>
                </a:path>
              </a:pathLst>
            </a:custGeom>
            <a:grpFill/>
            <a:ln w="0">
              <a:noFill/>
              <a:prstDash val="solid"/>
              <a:round/>
              <a:headEnd/>
              <a:tailEnd/>
            </a:ln>
          </p:spPr>
          <p:txBody>
            <a:bodyPr/>
            <a:lstStyle/>
            <a:p>
              <a:endParaRPr lang="en-GB" sz="1411" dirty="0"/>
            </a:p>
          </p:txBody>
        </p:sp>
      </p:grpSp>
      <p:pic>
        <p:nvPicPr>
          <p:cNvPr id="15" name="Picture 14" descr="KIN_IM_OBJECT_LT_01_LO.jpg"/>
          <p:cNvPicPr>
            <a:picLocks/>
          </p:cNvPicPr>
          <p:nvPr userDrawn="1"/>
        </p:nvPicPr>
        <p:blipFill>
          <a:blip r:embed="rId2" cstate="print">
            <a:lum bright="3000"/>
          </a:blip>
          <a:stretch>
            <a:fillRect/>
          </a:stretch>
        </p:blipFill>
        <p:spPr>
          <a:xfrm>
            <a:off x="2" y="-1129"/>
            <a:ext cx="9144000" cy="6876000"/>
          </a:xfrm>
          <a:prstGeom prst="rect">
            <a:avLst/>
          </a:prstGeom>
        </p:spPr>
      </p:pic>
      <p:pic>
        <p:nvPicPr>
          <p:cNvPr id="1026" name="Picture 2"/>
          <p:cNvPicPr>
            <a:picLocks noChangeArrowheads="1"/>
          </p:cNvPicPr>
          <p:nvPr userDrawn="1"/>
        </p:nvPicPr>
        <p:blipFill>
          <a:blip r:embed="rId3" cstate="print"/>
          <a:srcRect/>
          <a:stretch>
            <a:fillRect/>
          </a:stretch>
        </p:blipFill>
        <p:spPr bwMode="auto">
          <a:xfrm>
            <a:off x="5421313" y="4"/>
            <a:ext cx="3744000" cy="6912000"/>
          </a:xfrm>
          <a:prstGeom prst="rect">
            <a:avLst/>
          </a:prstGeom>
          <a:noFill/>
          <a:ln w="9525">
            <a:noFill/>
            <a:miter lim="800000"/>
            <a:headEnd/>
            <a:tailEnd/>
          </a:ln>
          <a:effectLst/>
        </p:spPr>
      </p:pic>
      <p:pic>
        <p:nvPicPr>
          <p:cNvPr id="19" name="Picture 18" descr="Kinstellar.png"/>
          <p:cNvPicPr>
            <a:picLocks noChangeAspect="1"/>
          </p:cNvPicPr>
          <p:nvPr userDrawn="1"/>
        </p:nvPicPr>
        <p:blipFill>
          <a:blip r:embed="rId4" cstate="print"/>
          <a:stretch>
            <a:fillRect/>
          </a:stretch>
        </p:blipFill>
        <p:spPr>
          <a:xfrm>
            <a:off x="452919" y="3339873"/>
            <a:ext cx="2233336" cy="179999"/>
          </a:xfrm>
          <a:prstGeom prst="rect">
            <a:avLst/>
          </a:prstGeom>
        </p:spPr>
      </p:pic>
    </p:spTree>
    <p:extLst>
      <p:ext uri="{BB962C8B-B14F-4D97-AF65-F5344CB8AC3E}">
        <p14:creationId xmlns:p14="http://schemas.microsoft.com/office/powerpoint/2010/main" val="38499471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6" name="Picture 21" descr="Kinstellar_Powerpoint divider 2"/>
          <p:cNvPicPr>
            <a:picLocks noChangeAspect="1" noChangeArrowheads="1"/>
          </p:cNvPicPr>
          <p:nvPr userDrawn="1"/>
        </p:nvPicPr>
        <p:blipFill>
          <a:blip r:embed="rId2" cstate="print"/>
          <a:srcRect/>
          <a:stretch>
            <a:fillRect/>
          </a:stretch>
        </p:blipFill>
        <p:spPr bwMode="auto">
          <a:xfrm>
            <a:off x="2" y="1"/>
            <a:ext cx="9144000" cy="6858000"/>
          </a:xfrm>
          <a:prstGeom prst="rect">
            <a:avLst/>
          </a:prstGeom>
          <a:noFill/>
        </p:spPr>
      </p:pic>
      <p:sp>
        <p:nvSpPr>
          <p:cNvPr id="7" name="Rectangle 3"/>
          <p:cNvSpPr>
            <a:spLocks noGrp="1" noChangeArrowheads="1"/>
          </p:cNvSpPr>
          <p:nvPr>
            <p:ph type="ctrTitle"/>
          </p:nvPr>
        </p:nvSpPr>
        <p:spPr>
          <a:xfrm>
            <a:off x="481494" y="3174930"/>
            <a:ext cx="5040000" cy="500478"/>
          </a:xfrm>
        </p:spPr>
        <p:txBody>
          <a:bodyPr anchor="ctr" anchorCtr="0"/>
          <a:lstStyle>
            <a:lvl1pPr>
              <a:lnSpc>
                <a:spcPct val="121000"/>
              </a:lnSpc>
              <a:defRPr lang="en-GB" sz="2293" dirty="0">
                <a:solidFill>
                  <a:schemeClr val="bg1"/>
                </a:solidFill>
                <a:latin typeface="Arial" pitchFamily="34" charset="0"/>
                <a:ea typeface="+mj-ea"/>
                <a:cs typeface="+mj-cs"/>
              </a:defRPr>
            </a:lvl1pPr>
          </a:lstStyle>
          <a:p>
            <a:r>
              <a:rPr lang="en-US"/>
              <a:t>Click to edit Master title style</a:t>
            </a:r>
            <a:endParaRPr lang="en-GB" dirty="0"/>
          </a:p>
        </p:txBody>
      </p:sp>
      <p:sp>
        <p:nvSpPr>
          <p:cNvPr id="8" name="Rectangle 4"/>
          <p:cNvSpPr>
            <a:spLocks noGrp="1" noChangeArrowheads="1"/>
          </p:cNvSpPr>
          <p:nvPr>
            <p:ph type="subTitle" idx="1"/>
          </p:nvPr>
        </p:nvSpPr>
        <p:spPr>
          <a:xfrm>
            <a:off x="481494" y="3789345"/>
            <a:ext cx="5040000" cy="462135"/>
          </a:xfrm>
        </p:spPr>
        <p:txBody>
          <a:bodyPr anchor="ctr" anchorCtr="0"/>
          <a:lstStyle>
            <a:lvl1pPr>
              <a:lnSpc>
                <a:spcPct val="121000"/>
              </a:lnSpc>
              <a:spcBef>
                <a:spcPts val="0"/>
              </a:spcBef>
              <a:spcAft>
                <a:spcPts val="0"/>
              </a:spcAft>
              <a:defRPr sz="1940">
                <a:solidFill>
                  <a:srgbClr val="4D4F53"/>
                </a:solidFill>
              </a:defRPr>
            </a:lvl1pPr>
          </a:lstStyle>
          <a:p>
            <a:r>
              <a:rPr lang="en-US"/>
              <a:t>Click to edit Master subtitle style</a:t>
            </a:r>
            <a:endParaRPr lang="en-GB" dirty="0"/>
          </a:p>
        </p:txBody>
      </p:sp>
      <p:grpSp>
        <p:nvGrpSpPr>
          <p:cNvPr id="20" name="Group 10"/>
          <p:cNvGrpSpPr>
            <a:grpSpLocks/>
          </p:cNvGrpSpPr>
          <p:nvPr userDrawn="1"/>
        </p:nvGrpSpPr>
        <p:grpSpPr bwMode="auto">
          <a:xfrm>
            <a:off x="539754" y="6315076"/>
            <a:ext cx="1041401" cy="76200"/>
            <a:chOff x="1636" y="1098"/>
            <a:chExt cx="2410" cy="177"/>
          </a:xfrm>
          <a:solidFill>
            <a:schemeClr val="bg1"/>
          </a:solidFill>
        </p:grpSpPr>
        <p:sp>
          <p:nvSpPr>
            <p:cNvPr id="21" name="Freeform 11"/>
            <p:cNvSpPr>
              <a:spLocks/>
            </p:cNvSpPr>
            <p:nvPr/>
          </p:nvSpPr>
          <p:spPr bwMode="auto">
            <a:xfrm>
              <a:off x="1636" y="1099"/>
              <a:ext cx="153" cy="175"/>
            </a:xfrm>
            <a:custGeom>
              <a:avLst/>
              <a:gdLst/>
              <a:ahLst/>
              <a:cxnLst>
                <a:cxn ang="0">
                  <a:pos x="12" y="0"/>
                </a:cxn>
                <a:cxn ang="0">
                  <a:pos x="21" y="3"/>
                </a:cxn>
                <a:cxn ang="0">
                  <a:pos x="24" y="12"/>
                </a:cxn>
                <a:cxn ang="0">
                  <a:pos x="24" y="71"/>
                </a:cxn>
                <a:cxn ang="0">
                  <a:pos x="67" y="71"/>
                </a:cxn>
                <a:cxn ang="0">
                  <a:pos x="124" y="5"/>
                </a:cxn>
                <a:cxn ang="0">
                  <a:pos x="130" y="2"/>
                </a:cxn>
                <a:cxn ang="0">
                  <a:pos x="134" y="0"/>
                </a:cxn>
                <a:cxn ang="0">
                  <a:pos x="141" y="0"/>
                </a:cxn>
                <a:cxn ang="0">
                  <a:pos x="144" y="3"/>
                </a:cxn>
                <a:cxn ang="0">
                  <a:pos x="147" y="5"/>
                </a:cxn>
                <a:cxn ang="0">
                  <a:pos x="147" y="8"/>
                </a:cxn>
                <a:cxn ang="0">
                  <a:pos x="148" y="11"/>
                </a:cxn>
                <a:cxn ang="0">
                  <a:pos x="144" y="20"/>
                </a:cxn>
                <a:cxn ang="0">
                  <a:pos x="84" y="87"/>
                </a:cxn>
                <a:cxn ang="0">
                  <a:pos x="148" y="155"/>
                </a:cxn>
                <a:cxn ang="0">
                  <a:pos x="151" y="158"/>
                </a:cxn>
                <a:cxn ang="0">
                  <a:pos x="153" y="161"/>
                </a:cxn>
                <a:cxn ang="0">
                  <a:pos x="153" y="165"/>
                </a:cxn>
                <a:cxn ang="0">
                  <a:pos x="150" y="172"/>
                </a:cxn>
                <a:cxn ang="0">
                  <a:pos x="145" y="173"/>
                </a:cxn>
                <a:cxn ang="0">
                  <a:pos x="142" y="175"/>
                </a:cxn>
                <a:cxn ang="0">
                  <a:pos x="138" y="175"/>
                </a:cxn>
                <a:cxn ang="0">
                  <a:pos x="133" y="173"/>
                </a:cxn>
                <a:cxn ang="0">
                  <a:pos x="130" y="170"/>
                </a:cxn>
                <a:cxn ang="0">
                  <a:pos x="58" y="95"/>
                </a:cxn>
                <a:cxn ang="0">
                  <a:pos x="24" y="95"/>
                </a:cxn>
                <a:cxn ang="0">
                  <a:pos x="24" y="165"/>
                </a:cxn>
                <a:cxn ang="0">
                  <a:pos x="23" y="170"/>
                </a:cxn>
                <a:cxn ang="0">
                  <a:pos x="20" y="172"/>
                </a:cxn>
                <a:cxn ang="0">
                  <a:pos x="17" y="175"/>
                </a:cxn>
                <a:cxn ang="0">
                  <a:pos x="7" y="175"/>
                </a:cxn>
                <a:cxn ang="0">
                  <a:pos x="4" y="172"/>
                </a:cxn>
                <a:cxn ang="0">
                  <a:pos x="1" y="170"/>
                </a:cxn>
                <a:cxn ang="0">
                  <a:pos x="0" y="165"/>
                </a:cxn>
                <a:cxn ang="0">
                  <a:pos x="0" y="12"/>
                </a:cxn>
                <a:cxn ang="0">
                  <a:pos x="3" y="3"/>
                </a:cxn>
                <a:cxn ang="0">
                  <a:pos x="12" y="0"/>
                </a:cxn>
              </a:cxnLst>
              <a:rect l="0" t="0" r="r" b="b"/>
              <a:pathLst>
                <a:path w="153" h="175">
                  <a:moveTo>
                    <a:pt x="12" y="0"/>
                  </a:moveTo>
                  <a:lnTo>
                    <a:pt x="21" y="3"/>
                  </a:lnTo>
                  <a:lnTo>
                    <a:pt x="24" y="12"/>
                  </a:lnTo>
                  <a:lnTo>
                    <a:pt x="24" y="71"/>
                  </a:lnTo>
                  <a:lnTo>
                    <a:pt x="67" y="71"/>
                  </a:lnTo>
                  <a:lnTo>
                    <a:pt x="124" y="5"/>
                  </a:lnTo>
                  <a:lnTo>
                    <a:pt x="130" y="2"/>
                  </a:lnTo>
                  <a:lnTo>
                    <a:pt x="134" y="0"/>
                  </a:lnTo>
                  <a:lnTo>
                    <a:pt x="141" y="0"/>
                  </a:lnTo>
                  <a:lnTo>
                    <a:pt x="144" y="3"/>
                  </a:lnTo>
                  <a:lnTo>
                    <a:pt x="147" y="5"/>
                  </a:lnTo>
                  <a:lnTo>
                    <a:pt x="147" y="8"/>
                  </a:lnTo>
                  <a:lnTo>
                    <a:pt x="148" y="11"/>
                  </a:lnTo>
                  <a:lnTo>
                    <a:pt x="144" y="20"/>
                  </a:lnTo>
                  <a:lnTo>
                    <a:pt x="84" y="87"/>
                  </a:lnTo>
                  <a:lnTo>
                    <a:pt x="148" y="155"/>
                  </a:lnTo>
                  <a:lnTo>
                    <a:pt x="151" y="158"/>
                  </a:lnTo>
                  <a:lnTo>
                    <a:pt x="153" y="161"/>
                  </a:lnTo>
                  <a:lnTo>
                    <a:pt x="153" y="165"/>
                  </a:lnTo>
                  <a:lnTo>
                    <a:pt x="150" y="172"/>
                  </a:lnTo>
                  <a:lnTo>
                    <a:pt x="145" y="173"/>
                  </a:lnTo>
                  <a:lnTo>
                    <a:pt x="142" y="175"/>
                  </a:lnTo>
                  <a:lnTo>
                    <a:pt x="138" y="175"/>
                  </a:lnTo>
                  <a:lnTo>
                    <a:pt x="133" y="173"/>
                  </a:lnTo>
                  <a:lnTo>
                    <a:pt x="130" y="170"/>
                  </a:lnTo>
                  <a:lnTo>
                    <a:pt x="58" y="95"/>
                  </a:lnTo>
                  <a:lnTo>
                    <a:pt x="24" y="95"/>
                  </a:lnTo>
                  <a:lnTo>
                    <a:pt x="24" y="165"/>
                  </a:lnTo>
                  <a:lnTo>
                    <a:pt x="23" y="170"/>
                  </a:lnTo>
                  <a:lnTo>
                    <a:pt x="20" y="172"/>
                  </a:lnTo>
                  <a:lnTo>
                    <a:pt x="17" y="175"/>
                  </a:lnTo>
                  <a:lnTo>
                    <a:pt x="7" y="175"/>
                  </a:lnTo>
                  <a:lnTo>
                    <a:pt x="4" y="172"/>
                  </a:lnTo>
                  <a:lnTo>
                    <a:pt x="1" y="170"/>
                  </a:lnTo>
                  <a:lnTo>
                    <a:pt x="0" y="165"/>
                  </a:lnTo>
                  <a:lnTo>
                    <a:pt x="0" y="12"/>
                  </a:lnTo>
                  <a:lnTo>
                    <a:pt x="3" y="3"/>
                  </a:lnTo>
                  <a:lnTo>
                    <a:pt x="12" y="0"/>
                  </a:lnTo>
                  <a:close/>
                </a:path>
              </a:pathLst>
            </a:custGeom>
            <a:grpFill/>
            <a:ln w="0">
              <a:noFill/>
              <a:prstDash val="solid"/>
              <a:round/>
              <a:headEnd/>
              <a:tailEnd/>
            </a:ln>
          </p:spPr>
          <p:txBody>
            <a:bodyPr/>
            <a:lstStyle/>
            <a:p>
              <a:endParaRPr lang="en-GB" sz="1411" dirty="0"/>
            </a:p>
          </p:txBody>
        </p:sp>
        <p:sp>
          <p:nvSpPr>
            <p:cNvPr id="22" name="Freeform 12"/>
            <p:cNvSpPr>
              <a:spLocks/>
            </p:cNvSpPr>
            <p:nvPr/>
          </p:nvSpPr>
          <p:spPr bwMode="auto">
            <a:xfrm>
              <a:off x="1914" y="1099"/>
              <a:ext cx="25" cy="175"/>
            </a:xfrm>
            <a:custGeom>
              <a:avLst/>
              <a:gdLst/>
              <a:ahLst/>
              <a:cxnLst>
                <a:cxn ang="0">
                  <a:pos x="13" y="0"/>
                </a:cxn>
                <a:cxn ang="0">
                  <a:pos x="16" y="0"/>
                </a:cxn>
                <a:cxn ang="0">
                  <a:pos x="20" y="2"/>
                </a:cxn>
                <a:cxn ang="0">
                  <a:pos x="22" y="5"/>
                </a:cxn>
                <a:cxn ang="0">
                  <a:pos x="25" y="8"/>
                </a:cxn>
                <a:cxn ang="0">
                  <a:pos x="25" y="162"/>
                </a:cxn>
                <a:cxn ang="0">
                  <a:pos x="23" y="167"/>
                </a:cxn>
                <a:cxn ang="0">
                  <a:pos x="17" y="173"/>
                </a:cxn>
                <a:cxn ang="0">
                  <a:pos x="13" y="175"/>
                </a:cxn>
                <a:cxn ang="0">
                  <a:pos x="8" y="175"/>
                </a:cxn>
                <a:cxn ang="0">
                  <a:pos x="5" y="172"/>
                </a:cxn>
                <a:cxn ang="0">
                  <a:pos x="2" y="170"/>
                </a:cxn>
                <a:cxn ang="0">
                  <a:pos x="0" y="165"/>
                </a:cxn>
                <a:cxn ang="0">
                  <a:pos x="0" y="12"/>
                </a:cxn>
                <a:cxn ang="0">
                  <a:pos x="3" y="3"/>
                </a:cxn>
                <a:cxn ang="0">
                  <a:pos x="13" y="0"/>
                </a:cxn>
              </a:cxnLst>
              <a:rect l="0" t="0" r="r" b="b"/>
              <a:pathLst>
                <a:path w="25" h="175">
                  <a:moveTo>
                    <a:pt x="13" y="0"/>
                  </a:moveTo>
                  <a:lnTo>
                    <a:pt x="16" y="0"/>
                  </a:lnTo>
                  <a:lnTo>
                    <a:pt x="20" y="2"/>
                  </a:lnTo>
                  <a:lnTo>
                    <a:pt x="22" y="5"/>
                  </a:lnTo>
                  <a:lnTo>
                    <a:pt x="25" y="8"/>
                  </a:lnTo>
                  <a:lnTo>
                    <a:pt x="25" y="162"/>
                  </a:lnTo>
                  <a:lnTo>
                    <a:pt x="23" y="167"/>
                  </a:lnTo>
                  <a:lnTo>
                    <a:pt x="17" y="173"/>
                  </a:lnTo>
                  <a:lnTo>
                    <a:pt x="13" y="175"/>
                  </a:lnTo>
                  <a:lnTo>
                    <a:pt x="8" y="175"/>
                  </a:lnTo>
                  <a:lnTo>
                    <a:pt x="5" y="172"/>
                  </a:lnTo>
                  <a:lnTo>
                    <a:pt x="2" y="170"/>
                  </a:lnTo>
                  <a:lnTo>
                    <a:pt x="0" y="165"/>
                  </a:lnTo>
                  <a:lnTo>
                    <a:pt x="0" y="12"/>
                  </a:lnTo>
                  <a:lnTo>
                    <a:pt x="3" y="3"/>
                  </a:lnTo>
                  <a:lnTo>
                    <a:pt x="13" y="0"/>
                  </a:lnTo>
                  <a:close/>
                </a:path>
              </a:pathLst>
            </a:custGeom>
            <a:grpFill/>
            <a:ln w="0">
              <a:noFill/>
              <a:prstDash val="solid"/>
              <a:round/>
              <a:headEnd/>
              <a:tailEnd/>
            </a:ln>
          </p:spPr>
          <p:txBody>
            <a:bodyPr/>
            <a:lstStyle/>
            <a:p>
              <a:endParaRPr lang="en-GB" sz="1411" dirty="0"/>
            </a:p>
          </p:txBody>
        </p:sp>
        <p:sp>
          <p:nvSpPr>
            <p:cNvPr id="23" name="Freeform 13"/>
            <p:cNvSpPr>
              <a:spLocks/>
            </p:cNvSpPr>
            <p:nvPr/>
          </p:nvSpPr>
          <p:spPr bwMode="auto">
            <a:xfrm>
              <a:off x="2087" y="1099"/>
              <a:ext cx="175" cy="175"/>
            </a:xfrm>
            <a:custGeom>
              <a:avLst/>
              <a:gdLst/>
              <a:ahLst/>
              <a:cxnLst>
                <a:cxn ang="0">
                  <a:pos x="13" y="0"/>
                </a:cxn>
                <a:cxn ang="0">
                  <a:pos x="16" y="0"/>
                </a:cxn>
                <a:cxn ang="0">
                  <a:pos x="22" y="3"/>
                </a:cxn>
                <a:cxn ang="0">
                  <a:pos x="25" y="6"/>
                </a:cxn>
                <a:cxn ang="0">
                  <a:pos x="149" y="132"/>
                </a:cxn>
                <a:cxn ang="0">
                  <a:pos x="149" y="8"/>
                </a:cxn>
                <a:cxn ang="0">
                  <a:pos x="155" y="2"/>
                </a:cxn>
                <a:cxn ang="0">
                  <a:pos x="158" y="0"/>
                </a:cxn>
                <a:cxn ang="0">
                  <a:pos x="166" y="0"/>
                </a:cxn>
                <a:cxn ang="0">
                  <a:pos x="170" y="2"/>
                </a:cxn>
                <a:cxn ang="0">
                  <a:pos x="172" y="5"/>
                </a:cxn>
                <a:cxn ang="0">
                  <a:pos x="175" y="8"/>
                </a:cxn>
                <a:cxn ang="0">
                  <a:pos x="175" y="162"/>
                </a:cxn>
                <a:cxn ang="0">
                  <a:pos x="174" y="167"/>
                </a:cxn>
                <a:cxn ang="0">
                  <a:pos x="167" y="173"/>
                </a:cxn>
                <a:cxn ang="0">
                  <a:pos x="163" y="175"/>
                </a:cxn>
                <a:cxn ang="0">
                  <a:pos x="158" y="175"/>
                </a:cxn>
                <a:cxn ang="0">
                  <a:pos x="155" y="173"/>
                </a:cxn>
                <a:cxn ang="0">
                  <a:pos x="154" y="172"/>
                </a:cxn>
                <a:cxn ang="0">
                  <a:pos x="149" y="168"/>
                </a:cxn>
                <a:cxn ang="0">
                  <a:pos x="25" y="43"/>
                </a:cxn>
                <a:cxn ang="0">
                  <a:pos x="25" y="165"/>
                </a:cxn>
                <a:cxn ang="0">
                  <a:pos x="23" y="170"/>
                </a:cxn>
                <a:cxn ang="0">
                  <a:pos x="20" y="172"/>
                </a:cxn>
                <a:cxn ang="0">
                  <a:pos x="17" y="175"/>
                </a:cxn>
                <a:cxn ang="0">
                  <a:pos x="8" y="175"/>
                </a:cxn>
                <a:cxn ang="0">
                  <a:pos x="5" y="172"/>
                </a:cxn>
                <a:cxn ang="0">
                  <a:pos x="2" y="170"/>
                </a:cxn>
                <a:cxn ang="0">
                  <a:pos x="0" y="165"/>
                </a:cxn>
                <a:cxn ang="0">
                  <a:pos x="0" y="12"/>
                </a:cxn>
                <a:cxn ang="0">
                  <a:pos x="4" y="3"/>
                </a:cxn>
                <a:cxn ang="0">
                  <a:pos x="13" y="0"/>
                </a:cxn>
              </a:cxnLst>
              <a:rect l="0" t="0" r="r" b="b"/>
              <a:pathLst>
                <a:path w="175" h="175">
                  <a:moveTo>
                    <a:pt x="13" y="0"/>
                  </a:moveTo>
                  <a:lnTo>
                    <a:pt x="16" y="0"/>
                  </a:lnTo>
                  <a:lnTo>
                    <a:pt x="22" y="3"/>
                  </a:lnTo>
                  <a:lnTo>
                    <a:pt x="25" y="6"/>
                  </a:lnTo>
                  <a:lnTo>
                    <a:pt x="149" y="132"/>
                  </a:lnTo>
                  <a:lnTo>
                    <a:pt x="149" y="8"/>
                  </a:lnTo>
                  <a:lnTo>
                    <a:pt x="155" y="2"/>
                  </a:lnTo>
                  <a:lnTo>
                    <a:pt x="158" y="0"/>
                  </a:lnTo>
                  <a:lnTo>
                    <a:pt x="166" y="0"/>
                  </a:lnTo>
                  <a:lnTo>
                    <a:pt x="170" y="2"/>
                  </a:lnTo>
                  <a:lnTo>
                    <a:pt x="172" y="5"/>
                  </a:lnTo>
                  <a:lnTo>
                    <a:pt x="175" y="8"/>
                  </a:lnTo>
                  <a:lnTo>
                    <a:pt x="175" y="162"/>
                  </a:lnTo>
                  <a:lnTo>
                    <a:pt x="174" y="167"/>
                  </a:lnTo>
                  <a:lnTo>
                    <a:pt x="167" y="173"/>
                  </a:lnTo>
                  <a:lnTo>
                    <a:pt x="163" y="175"/>
                  </a:lnTo>
                  <a:lnTo>
                    <a:pt x="158" y="175"/>
                  </a:lnTo>
                  <a:lnTo>
                    <a:pt x="155" y="173"/>
                  </a:lnTo>
                  <a:lnTo>
                    <a:pt x="154" y="172"/>
                  </a:lnTo>
                  <a:lnTo>
                    <a:pt x="149" y="168"/>
                  </a:lnTo>
                  <a:lnTo>
                    <a:pt x="25" y="43"/>
                  </a:lnTo>
                  <a:lnTo>
                    <a:pt x="25" y="165"/>
                  </a:lnTo>
                  <a:lnTo>
                    <a:pt x="23" y="170"/>
                  </a:lnTo>
                  <a:lnTo>
                    <a:pt x="20" y="172"/>
                  </a:lnTo>
                  <a:lnTo>
                    <a:pt x="17" y="175"/>
                  </a:lnTo>
                  <a:lnTo>
                    <a:pt x="8" y="175"/>
                  </a:lnTo>
                  <a:lnTo>
                    <a:pt x="5" y="172"/>
                  </a:lnTo>
                  <a:lnTo>
                    <a:pt x="2" y="170"/>
                  </a:lnTo>
                  <a:lnTo>
                    <a:pt x="0" y="165"/>
                  </a:lnTo>
                  <a:lnTo>
                    <a:pt x="0" y="12"/>
                  </a:lnTo>
                  <a:lnTo>
                    <a:pt x="4" y="3"/>
                  </a:lnTo>
                  <a:lnTo>
                    <a:pt x="13" y="0"/>
                  </a:lnTo>
                  <a:close/>
                </a:path>
              </a:pathLst>
            </a:custGeom>
            <a:grpFill/>
            <a:ln w="0">
              <a:noFill/>
              <a:prstDash val="solid"/>
              <a:round/>
              <a:headEnd/>
              <a:tailEnd/>
            </a:ln>
          </p:spPr>
          <p:txBody>
            <a:bodyPr/>
            <a:lstStyle/>
            <a:p>
              <a:endParaRPr lang="en-GB" sz="1411" dirty="0"/>
            </a:p>
          </p:txBody>
        </p:sp>
        <p:sp>
          <p:nvSpPr>
            <p:cNvPr id="24" name="Freeform 14"/>
            <p:cNvSpPr>
              <a:spLocks/>
            </p:cNvSpPr>
            <p:nvPr/>
          </p:nvSpPr>
          <p:spPr bwMode="auto">
            <a:xfrm>
              <a:off x="2372" y="1098"/>
              <a:ext cx="137" cy="177"/>
            </a:xfrm>
            <a:custGeom>
              <a:avLst/>
              <a:gdLst/>
              <a:ahLst/>
              <a:cxnLst>
                <a:cxn ang="0">
                  <a:pos x="112" y="0"/>
                </a:cxn>
                <a:cxn ang="0">
                  <a:pos x="129" y="0"/>
                </a:cxn>
                <a:cxn ang="0">
                  <a:pos x="132" y="3"/>
                </a:cxn>
                <a:cxn ang="0">
                  <a:pos x="135" y="4"/>
                </a:cxn>
                <a:cxn ang="0">
                  <a:pos x="137" y="9"/>
                </a:cxn>
                <a:cxn ang="0">
                  <a:pos x="137" y="12"/>
                </a:cxn>
                <a:cxn ang="0">
                  <a:pos x="134" y="21"/>
                </a:cxn>
                <a:cxn ang="0">
                  <a:pos x="124" y="24"/>
                </a:cxn>
                <a:cxn ang="0">
                  <a:pos x="112" y="24"/>
                </a:cxn>
                <a:cxn ang="0">
                  <a:pos x="103" y="27"/>
                </a:cxn>
                <a:cxn ang="0">
                  <a:pos x="94" y="32"/>
                </a:cxn>
                <a:cxn ang="0">
                  <a:pos x="88" y="41"/>
                </a:cxn>
                <a:cxn ang="0">
                  <a:pos x="83" y="53"/>
                </a:cxn>
                <a:cxn ang="0">
                  <a:pos x="81" y="70"/>
                </a:cxn>
                <a:cxn ang="0">
                  <a:pos x="81" y="107"/>
                </a:cxn>
                <a:cxn ang="0">
                  <a:pos x="80" y="130"/>
                </a:cxn>
                <a:cxn ang="0">
                  <a:pos x="72" y="148"/>
                </a:cxn>
                <a:cxn ang="0">
                  <a:pos x="63" y="160"/>
                </a:cxn>
                <a:cxn ang="0">
                  <a:pos x="52" y="169"/>
                </a:cxn>
                <a:cxn ang="0">
                  <a:pos x="39" y="174"/>
                </a:cxn>
                <a:cxn ang="0">
                  <a:pos x="25" y="177"/>
                </a:cxn>
                <a:cxn ang="0">
                  <a:pos x="13" y="177"/>
                </a:cxn>
                <a:cxn ang="0">
                  <a:pos x="3" y="174"/>
                </a:cxn>
                <a:cxn ang="0">
                  <a:pos x="0" y="165"/>
                </a:cxn>
                <a:cxn ang="0">
                  <a:pos x="3" y="156"/>
                </a:cxn>
                <a:cxn ang="0">
                  <a:pos x="13" y="153"/>
                </a:cxn>
                <a:cxn ang="0">
                  <a:pos x="25" y="153"/>
                </a:cxn>
                <a:cxn ang="0">
                  <a:pos x="34" y="150"/>
                </a:cxn>
                <a:cxn ang="0">
                  <a:pos x="43" y="145"/>
                </a:cxn>
                <a:cxn ang="0">
                  <a:pos x="49" y="136"/>
                </a:cxn>
                <a:cxn ang="0">
                  <a:pos x="54" y="124"/>
                </a:cxn>
                <a:cxn ang="0">
                  <a:pos x="55" y="107"/>
                </a:cxn>
                <a:cxn ang="0">
                  <a:pos x="55" y="70"/>
                </a:cxn>
                <a:cxn ang="0">
                  <a:pos x="57" y="47"/>
                </a:cxn>
                <a:cxn ang="0">
                  <a:pos x="65" y="29"/>
                </a:cxn>
                <a:cxn ang="0">
                  <a:pos x="74" y="16"/>
                </a:cxn>
                <a:cxn ang="0">
                  <a:pos x="85" y="7"/>
                </a:cxn>
                <a:cxn ang="0">
                  <a:pos x="98" y="3"/>
                </a:cxn>
                <a:cxn ang="0">
                  <a:pos x="112" y="0"/>
                </a:cxn>
              </a:cxnLst>
              <a:rect l="0" t="0" r="r" b="b"/>
              <a:pathLst>
                <a:path w="137" h="177">
                  <a:moveTo>
                    <a:pt x="112" y="0"/>
                  </a:moveTo>
                  <a:lnTo>
                    <a:pt x="129" y="0"/>
                  </a:lnTo>
                  <a:lnTo>
                    <a:pt x="132" y="3"/>
                  </a:lnTo>
                  <a:lnTo>
                    <a:pt x="135" y="4"/>
                  </a:lnTo>
                  <a:lnTo>
                    <a:pt x="137" y="9"/>
                  </a:lnTo>
                  <a:lnTo>
                    <a:pt x="137" y="12"/>
                  </a:lnTo>
                  <a:lnTo>
                    <a:pt x="134" y="21"/>
                  </a:lnTo>
                  <a:lnTo>
                    <a:pt x="124" y="24"/>
                  </a:lnTo>
                  <a:lnTo>
                    <a:pt x="112" y="24"/>
                  </a:lnTo>
                  <a:lnTo>
                    <a:pt x="103" y="27"/>
                  </a:lnTo>
                  <a:lnTo>
                    <a:pt x="94" y="32"/>
                  </a:lnTo>
                  <a:lnTo>
                    <a:pt x="88" y="41"/>
                  </a:lnTo>
                  <a:lnTo>
                    <a:pt x="83" y="53"/>
                  </a:lnTo>
                  <a:lnTo>
                    <a:pt x="81" y="70"/>
                  </a:lnTo>
                  <a:lnTo>
                    <a:pt x="81" y="107"/>
                  </a:lnTo>
                  <a:lnTo>
                    <a:pt x="80" y="130"/>
                  </a:lnTo>
                  <a:lnTo>
                    <a:pt x="72" y="148"/>
                  </a:lnTo>
                  <a:lnTo>
                    <a:pt x="63" y="160"/>
                  </a:lnTo>
                  <a:lnTo>
                    <a:pt x="52" y="169"/>
                  </a:lnTo>
                  <a:lnTo>
                    <a:pt x="39" y="174"/>
                  </a:lnTo>
                  <a:lnTo>
                    <a:pt x="25" y="177"/>
                  </a:lnTo>
                  <a:lnTo>
                    <a:pt x="13" y="177"/>
                  </a:lnTo>
                  <a:lnTo>
                    <a:pt x="3" y="174"/>
                  </a:lnTo>
                  <a:lnTo>
                    <a:pt x="0" y="165"/>
                  </a:lnTo>
                  <a:lnTo>
                    <a:pt x="3" y="156"/>
                  </a:lnTo>
                  <a:lnTo>
                    <a:pt x="13" y="153"/>
                  </a:lnTo>
                  <a:lnTo>
                    <a:pt x="25" y="153"/>
                  </a:lnTo>
                  <a:lnTo>
                    <a:pt x="34" y="150"/>
                  </a:lnTo>
                  <a:lnTo>
                    <a:pt x="43" y="145"/>
                  </a:lnTo>
                  <a:lnTo>
                    <a:pt x="49" y="136"/>
                  </a:lnTo>
                  <a:lnTo>
                    <a:pt x="54" y="124"/>
                  </a:lnTo>
                  <a:lnTo>
                    <a:pt x="55" y="107"/>
                  </a:lnTo>
                  <a:lnTo>
                    <a:pt x="55" y="70"/>
                  </a:lnTo>
                  <a:lnTo>
                    <a:pt x="57" y="47"/>
                  </a:lnTo>
                  <a:lnTo>
                    <a:pt x="65" y="29"/>
                  </a:lnTo>
                  <a:lnTo>
                    <a:pt x="74" y="16"/>
                  </a:lnTo>
                  <a:lnTo>
                    <a:pt x="85" y="7"/>
                  </a:lnTo>
                  <a:lnTo>
                    <a:pt x="98" y="3"/>
                  </a:lnTo>
                  <a:lnTo>
                    <a:pt x="112" y="0"/>
                  </a:lnTo>
                  <a:close/>
                </a:path>
              </a:pathLst>
            </a:custGeom>
            <a:grpFill/>
            <a:ln w="0">
              <a:noFill/>
              <a:prstDash val="solid"/>
              <a:round/>
              <a:headEnd/>
              <a:tailEnd/>
            </a:ln>
          </p:spPr>
          <p:txBody>
            <a:bodyPr/>
            <a:lstStyle/>
            <a:p>
              <a:endParaRPr lang="en-GB" sz="1411" dirty="0"/>
            </a:p>
          </p:txBody>
        </p:sp>
        <p:sp>
          <p:nvSpPr>
            <p:cNvPr id="25" name="Freeform 15"/>
            <p:cNvSpPr>
              <a:spLocks/>
            </p:cNvSpPr>
            <p:nvPr/>
          </p:nvSpPr>
          <p:spPr bwMode="auto">
            <a:xfrm>
              <a:off x="2585" y="1101"/>
              <a:ext cx="179" cy="173"/>
            </a:xfrm>
            <a:custGeom>
              <a:avLst/>
              <a:gdLst/>
              <a:ahLst/>
              <a:cxnLst>
                <a:cxn ang="0">
                  <a:pos x="14" y="0"/>
                </a:cxn>
                <a:cxn ang="0">
                  <a:pos x="166" y="0"/>
                </a:cxn>
                <a:cxn ang="0">
                  <a:pos x="172" y="1"/>
                </a:cxn>
                <a:cxn ang="0">
                  <a:pos x="175" y="3"/>
                </a:cxn>
                <a:cxn ang="0">
                  <a:pos x="178" y="6"/>
                </a:cxn>
                <a:cxn ang="0">
                  <a:pos x="179" y="10"/>
                </a:cxn>
                <a:cxn ang="0">
                  <a:pos x="179" y="15"/>
                </a:cxn>
                <a:cxn ang="0">
                  <a:pos x="173" y="21"/>
                </a:cxn>
                <a:cxn ang="0">
                  <a:pos x="170" y="23"/>
                </a:cxn>
                <a:cxn ang="0">
                  <a:pos x="103" y="23"/>
                </a:cxn>
                <a:cxn ang="0">
                  <a:pos x="103" y="160"/>
                </a:cxn>
                <a:cxn ang="0">
                  <a:pos x="101" y="165"/>
                </a:cxn>
                <a:cxn ang="0">
                  <a:pos x="95" y="171"/>
                </a:cxn>
                <a:cxn ang="0">
                  <a:pos x="89" y="173"/>
                </a:cxn>
                <a:cxn ang="0">
                  <a:pos x="84" y="171"/>
                </a:cxn>
                <a:cxn ang="0">
                  <a:pos x="80" y="168"/>
                </a:cxn>
                <a:cxn ang="0">
                  <a:pos x="78" y="165"/>
                </a:cxn>
                <a:cxn ang="0">
                  <a:pos x="77" y="160"/>
                </a:cxn>
                <a:cxn ang="0">
                  <a:pos x="77" y="23"/>
                </a:cxn>
                <a:cxn ang="0">
                  <a:pos x="9" y="23"/>
                </a:cxn>
                <a:cxn ang="0">
                  <a:pos x="6" y="21"/>
                </a:cxn>
                <a:cxn ang="0">
                  <a:pos x="0" y="15"/>
                </a:cxn>
                <a:cxn ang="0">
                  <a:pos x="0" y="10"/>
                </a:cxn>
                <a:cxn ang="0">
                  <a:pos x="2" y="6"/>
                </a:cxn>
                <a:cxn ang="0">
                  <a:pos x="5" y="3"/>
                </a:cxn>
                <a:cxn ang="0">
                  <a:pos x="8" y="1"/>
                </a:cxn>
                <a:cxn ang="0">
                  <a:pos x="14" y="0"/>
                </a:cxn>
              </a:cxnLst>
              <a:rect l="0" t="0" r="r" b="b"/>
              <a:pathLst>
                <a:path w="179" h="173">
                  <a:moveTo>
                    <a:pt x="14" y="0"/>
                  </a:moveTo>
                  <a:lnTo>
                    <a:pt x="166" y="0"/>
                  </a:lnTo>
                  <a:lnTo>
                    <a:pt x="172" y="1"/>
                  </a:lnTo>
                  <a:lnTo>
                    <a:pt x="175" y="3"/>
                  </a:lnTo>
                  <a:lnTo>
                    <a:pt x="178" y="6"/>
                  </a:lnTo>
                  <a:lnTo>
                    <a:pt x="179" y="10"/>
                  </a:lnTo>
                  <a:lnTo>
                    <a:pt x="179" y="15"/>
                  </a:lnTo>
                  <a:lnTo>
                    <a:pt x="173" y="21"/>
                  </a:lnTo>
                  <a:lnTo>
                    <a:pt x="170" y="23"/>
                  </a:lnTo>
                  <a:lnTo>
                    <a:pt x="103" y="23"/>
                  </a:lnTo>
                  <a:lnTo>
                    <a:pt x="103" y="160"/>
                  </a:lnTo>
                  <a:lnTo>
                    <a:pt x="101" y="165"/>
                  </a:lnTo>
                  <a:lnTo>
                    <a:pt x="95" y="171"/>
                  </a:lnTo>
                  <a:lnTo>
                    <a:pt x="89" y="173"/>
                  </a:lnTo>
                  <a:lnTo>
                    <a:pt x="84" y="171"/>
                  </a:lnTo>
                  <a:lnTo>
                    <a:pt x="80" y="168"/>
                  </a:lnTo>
                  <a:lnTo>
                    <a:pt x="78" y="165"/>
                  </a:lnTo>
                  <a:lnTo>
                    <a:pt x="77" y="160"/>
                  </a:lnTo>
                  <a:lnTo>
                    <a:pt x="77" y="23"/>
                  </a:lnTo>
                  <a:lnTo>
                    <a:pt x="9" y="23"/>
                  </a:lnTo>
                  <a:lnTo>
                    <a:pt x="6" y="21"/>
                  </a:lnTo>
                  <a:lnTo>
                    <a:pt x="0" y="15"/>
                  </a:lnTo>
                  <a:lnTo>
                    <a:pt x="0" y="10"/>
                  </a:lnTo>
                  <a:lnTo>
                    <a:pt x="2" y="6"/>
                  </a:lnTo>
                  <a:lnTo>
                    <a:pt x="5" y="3"/>
                  </a:lnTo>
                  <a:lnTo>
                    <a:pt x="8" y="1"/>
                  </a:lnTo>
                  <a:lnTo>
                    <a:pt x="14" y="0"/>
                  </a:lnTo>
                  <a:close/>
                </a:path>
              </a:pathLst>
            </a:custGeom>
            <a:grpFill/>
            <a:ln w="0">
              <a:noFill/>
              <a:prstDash val="solid"/>
              <a:round/>
              <a:headEnd/>
              <a:tailEnd/>
            </a:ln>
          </p:spPr>
          <p:txBody>
            <a:bodyPr/>
            <a:lstStyle/>
            <a:p>
              <a:endParaRPr lang="en-GB" sz="1411" dirty="0"/>
            </a:p>
          </p:txBody>
        </p:sp>
        <p:sp>
          <p:nvSpPr>
            <p:cNvPr id="26" name="Freeform 16"/>
            <p:cNvSpPr>
              <a:spLocks/>
            </p:cNvSpPr>
            <p:nvPr/>
          </p:nvSpPr>
          <p:spPr bwMode="auto">
            <a:xfrm>
              <a:off x="2875" y="1101"/>
              <a:ext cx="147" cy="171"/>
            </a:xfrm>
            <a:custGeom>
              <a:avLst/>
              <a:gdLst/>
              <a:ahLst/>
              <a:cxnLst>
                <a:cxn ang="0">
                  <a:pos x="9" y="0"/>
                </a:cxn>
                <a:cxn ang="0">
                  <a:pos x="134" y="0"/>
                </a:cxn>
                <a:cxn ang="0">
                  <a:pos x="144" y="3"/>
                </a:cxn>
                <a:cxn ang="0">
                  <a:pos x="145" y="6"/>
                </a:cxn>
                <a:cxn ang="0">
                  <a:pos x="147" y="10"/>
                </a:cxn>
                <a:cxn ang="0">
                  <a:pos x="144" y="20"/>
                </a:cxn>
                <a:cxn ang="0">
                  <a:pos x="134" y="23"/>
                </a:cxn>
                <a:cxn ang="0">
                  <a:pos x="26" y="23"/>
                </a:cxn>
                <a:cxn ang="0">
                  <a:pos x="26" y="72"/>
                </a:cxn>
                <a:cxn ang="0">
                  <a:pos x="113" y="72"/>
                </a:cxn>
                <a:cxn ang="0">
                  <a:pos x="116" y="73"/>
                </a:cxn>
                <a:cxn ang="0">
                  <a:pos x="122" y="79"/>
                </a:cxn>
                <a:cxn ang="0">
                  <a:pos x="122" y="84"/>
                </a:cxn>
                <a:cxn ang="0">
                  <a:pos x="121" y="88"/>
                </a:cxn>
                <a:cxn ang="0">
                  <a:pos x="115" y="95"/>
                </a:cxn>
                <a:cxn ang="0">
                  <a:pos x="108" y="96"/>
                </a:cxn>
                <a:cxn ang="0">
                  <a:pos x="26" y="96"/>
                </a:cxn>
                <a:cxn ang="0">
                  <a:pos x="26" y="148"/>
                </a:cxn>
                <a:cxn ang="0">
                  <a:pos x="134" y="148"/>
                </a:cxn>
                <a:cxn ang="0">
                  <a:pos x="144" y="151"/>
                </a:cxn>
                <a:cxn ang="0">
                  <a:pos x="147" y="160"/>
                </a:cxn>
                <a:cxn ang="0">
                  <a:pos x="145" y="165"/>
                </a:cxn>
                <a:cxn ang="0">
                  <a:pos x="144" y="168"/>
                </a:cxn>
                <a:cxn ang="0">
                  <a:pos x="134" y="171"/>
                </a:cxn>
                <a:cxn ang="0">
                  <a:pos x="9" y="171"/>
                </a:cxn>
                <a:cxn ang="0">
                  <a:pos x="3" y="170"/>
                </a:cxn>
                <a:cxn ang="0">
                  <a:pos x="3" y="166"/>
                </a:cxn>
                <a:cxn ang="0">
                  <a:pos x="0" y="163"/>
                </a:cxn>
                <a:cxn ang="0">
                  <a:pos x="0" y="7"/>
                </a:cxn>
                <a:cxn ang="0">
                  <a:pos x="3" y="4"/>
                </a:cxn>
                <a:cxn ang="0">
                  <a:pos x="3" y="1"/>
                </a:cxn>
                <a:cxn ang="0">
                  <a:pos x="9" y="0"/>
                </a:cxn>
              </a:cxnLst>
              <a:rect l="0" t="0" r="r" b="b"/>
              <a:pathLst>
                <a:path w="147" h="171">
                  <a:moveTo>
                    <a:pt x="9" y="0"/>
                  </a:moveTo>
                  <a:lnTo>
                    <a:pt x="134" y="0"/>
                  </a:lnTo>
                  <a:lnTo>
                    <a:pt x="144" y="3"/>
                  </a:lnTo>
                  <a:lnTo>
                    <a:pt x="145" y="6"/>
                  </a:lnTo>
                  <a:lnTo>
                    <a:pt x="147" y="10"/>
                  </a:lnTo>
                  <a:lnTo>
                    <a:pt x="144" y="20"/>
                  </a:lnTo>
                  <a:lnTo>
                    <a:pt x="134" y="23"/>
                  </a:lnTo>
                  <a:lnTo>
                    <a:pt x="26" y="23"/>
                  </a:lnTo>
                  <a:lnTo>
                    <a:pt x="26" y="72"/>
                  </a:lnTo>
                  <a:lnTo>
                    <a:pt x="113" y="72"/>
                  </a:lnTo>
                  <a:lnTo>
                    <a:pt x="116" y="73"/>
                  </a:lnTo>
                  <a:lnTo>
                    <a:pt x="122" y="79"/>
                  </a:lnTo>
                  <a:lnTo>
                    <a:pt x="122" y="84"/>
                  </a:lnTo>
                  <a:lnTo>
                    <a:pt x="121" y="88"/>
                  </a:lnTo>
                  <a:lnTo>
                    <a:pt x="115" y="95"/>
                  </a:lnTo>
                  <a:lnTo>
                    <a:pt x="108" y="96"/>
                  </a:lnTo>
                  <a:lnTo>
                    <a:pt x="26" y="96"/>
                  </a:lnTo>
                  <a:lnTo>
                    <a:pt x="26" y="148"/>
                  </a:lnTo>
                  <a:lnTo>
                    <a:pt x="134" y="148"/>
                  </a:lnTo>
                  <a:lnTo>
                    <a:pt x="144" y="151"/>
                  </a:lnTo>
                  <a:lnTo>
                    <a:pt x="147" y="160"/>
                  </a:lnTo>
                  <a:lnTo>
                    <a:pt x="145" y="165"/>
                  </a:lnTo>
                  <a:lnTo>
                    <a:pt x="144" y="168"/>
                  </a:lnTo>
                  <a:lnTo>
                    <a:pt x="134" y="171"/>
                  </a:lnTo>
                  <a:lnTo>
                    <a:pt x="9" y="171"/>
                  </a:lnTo>
                  <a:lnTo>
                    <a:pt x="3" y="170"/>
                  </a:lnTo>
                  <a:lnTo>
                    <a:pt x="3" y="166"/>
                  </a:lnTo>
                  <a:lnTo>
                    <a:pt x="0" y="163"/>
                  </a:lnTo>
                  <a:lnTo>
                    <a:pt x="0" y="7"/>
                  </a:lnTo>
                  <a:lnTo>
                    <a:pt x="3" y="4"/>
                  </a:lnTo>
                  <a:lnTo>
                    <a:pt x="3" y="1"/>
                  </a:lnTo>
                  <a:lnTo>
                    <a:pt x="9" y="0"/>
                  </a:lnTo>
                  <a:close/>
                </a:path>
              </a:pathLst>
            </a:custGeom>
            <a:grpFill/>
            <a:ln w="0">
              <a:noFill/>
              <a:prstDash val="solid"/>
              <a:round/>
              <a:headEnd/>
              <a:tailEnd/>
            </a:ln>
          </p:spPr>
          <p:txBody>
            <a:bodyPr/>
            <a:lstStyle/>
            <a:p>
              <a:endParaRPr lang="en-GB" sz="1411" dirty="0"/>
            </a:p>
          </p:txBody>
        </p:sp>
        <p:sp>
          <p:nvSpPr>
            <p:cNvPr id="27" name="Freeform 17"/>
            <p:cNvSpPr>
              <a:spLocks/>
            </p:cNvSpPr>
            <p:nvPr/>
          </p:nvSpPr>
          <p:spPr bwMode="auto">
            <a:xfrm>
              <a:off x="3147" y="1101"/>
              <a:ext cx="149" cy="171"/>
            </a:xfrm>
            <a:custGeom>
              <a:avLst/>
              <a:gdLst/>
              <a:ahLst/>
              <a:cxnLst>
                <a:cxn ang="0">
                  <a:pos x="9" y="0"/>
                </a:cxn>
                <a:cxn ang="0">
                  <a:pos x="14" y="0"/>
                </a:cxn>
                <a:cxn ang="0">
                  <a:pos x="23" y="3"/>
                </a:cxn>
                <a:cxn ang="0">
                  <a:pos x="25" y="6"/>
                </a:cxn>
                <a:cxn ang="0">
                  <a:pos x="26" y="10"/>
                </a:cxn>
                <a:cxn ang="0">
                  <a:pos x="26" y="148"/>
                </a:cxn>
                <a:cxn ang="0">
                  <a:pos x="140" y="148"/>
                </a:cxn>
                <a:cxn ang="0">
                  <a:pos x="143" y="150"/>
                </a:cxn>
                <a:cxn ang="0">
                  <a:pos x="149" y="156"/>
                </a:cxn>
                <a:cxn ang="0">
                  <a:pos x="149" y="160"/>
                </a:cxn>
                <a:cxn ang="0">
                  <a:pos x="147" y="165"/>
                </a:cxn>
                <a:cxn ang="0">
                  <a:pos x="144" y="168"/>
                </a:cxn>
                <a:cxn ang="0">
                  <a:pos x="141" y="170"/>
                </a:cxn>
                <a:cxn ang="0">
                  <a:pos x="135" y="171"/>
                </a:cxn>
                <a:cxn ang="0">
                  <a:pos x="9" y="171"/>
                </a:cxn>
                <a:cxn ang="0">
                  <a:pos x="6" y="170"/>
                </a:cxn>
                <a:cxn ang="0">
                  <a:pos x="0" y="163"/>
                </a:cxn>
                <a:cxn ang="0">
                  <a:pos x="0" y="7"/>
                </a:cxn>
                <a:cxn ang="0">
                  <a:pos x="6" y="1"/>
                </a:cxn>
                <a:cxn ang="0">
                  <a:pos x="9" y="0"/>
                </a:cxn>
              </a:cxnLst>
              <a:rect l="0" t="0" r="r" b="b"/>
              <a:pathLst>
                <a:path w="149" h="171">
                  <a:moveTo>
                    <a:pt x="9" y="0"/>
                  </a:moveTo>
                  <a:lnTo>
                    <a:pt x="14" y="0"/>
                  </a:lnTo>
                  <a:lnTo>
                    <a:pt x="23" y="3"/>
                  </a:lnTo>
                  <a:lnTo>
                    <a:pt x="25" y="6"/>
                  </a:lnTo>
                  <a:lnTo>
                    <a:pt x="26" y="10"/>
                  </a:lnTo>
                  <a:lnTo>
                    <a:pt x="26" y="148"/>
                  </a:lnTo>
                  <a:lnTo>
                    <a:pt x="140" y="148"/>
                  </a:lnTo>
                  <a:lnTo>
                    <a:pt x="143" y="150"/>
                  </a:lnTo>
                  <a:lnTo>
                    <a:pt x="149" y="156"/>
                  </a:lnTo>
                  <a:lnTo>
                    <a:pt x="149" y="160"/>
                  </a:lnTo>
                  <a:lnTo>
                    <a:pt x="147" y="165"/>
                  </a:lnTo>
                  <a:lnTo>
                    <a:pt x="144" y="168"/>
                  </a:lnTo>
                  <a:lnTo>
                    <a:pt x="141" y="170"/>
                  </a:lnTo>
                  <a:lnTo>
                    <a:pt x="135" y="171"/>
                  </a:lnTo>
                  <a:lnTo>
                    <a:pt x="9" y="171"/>
                  </a:lnTo>
                  <a:lnTo>
                    <a:pt x="6" y="170"/>
                  </a:lnTo>
                  <a:lnTo>
                    <a:pt x="0" y="163"/>
                  </a:lnTo>
                  <a:lnTo>
                    <a:pt x="0" y="7"/>
                  </a:lnTo>
                  <a:lnTo>
                    <a:pt x="6" y="1"/>
                  </a:lnTo>
                  <a:lnTo>
                    <a:pt x="9" y="0"/>
                  </a:lnTo>
                  <a:close/>
                </a:path>
              </a:pathLst>
            </a:custGeom>
            <a:grpFill/>
            <a:ln w="0">
              <a:noFill/>
              <a:prstDash val="solid"/>
              <a:round/>
              <a:headEnd/>
              <a:tailEnd/>
            </a:ln>
          </p:spPr>
          <p:txBody>
            <a:bodyPr/>
            <a:lstStyle/>
            <a:p>
              <a:endParaRPr lang="en-GB" sz="1411" dirty="0"/>
            </a:p>
          </p:txBody>
        </p:sp>
        <p:sp>
          <p:nvSpPr>
            <p:cNvPr id="28" name="Freeform 18"/>
            <p:cNvSpPr>
              <a:spLocks/>
            </p:cNvSpPr>
            <p:nvPr/>
          </p:nvSpPr>
          <p:spPr bwMode="auto">
            <a:xfrm>
              <a:off x="3395" y="1101"/>
              <a:ext cx="147" cy="171"/>
            </a:xfrm>
            <a:custGeom>
              <a:avLst/>
              <a:gdLst/>
              <a:ahLst/>
              <a:cxnLst>
                <a:cxn ang="0">
                  <a:pos x="13" y="0"/>
                </a:cxn>
                <a:cxn ang="0">
                  <a:pos x="22" y="3"/>
                </a:cxn>
                <a:cxn ang="0">
                  <a:pos x="23" y="6"/>
                </a:cxn>
                <a:cxn ang="0">
                  <a:pos x="25" y="10"/>
                </a:cxn>
                <a:cxn ang="0">
                  <a:pos x="25" y="148"/>
                </a:cxn>
                <a:cxn ang="0">
                  <a:pos x="135" y="148"/>
                </a:cxn>
                <a:cxn ang="0">
                  <a:pos x="144" y="151"/>
                </a:cxn>
                <a:cxn ang="0">
                  <a:pos x="147" y="160"/>
                </a:cxn>
                <a:cxn ang="0">
                  <a:pos x="146" y="165"/>
                </a:cxn>
                <a:cxn ang="0">
                  <a:pos x="144" y="168"/>
                </a:cxn>
                <a:cxn ang="0">
                  <a:pos x="135" y="171"/>
                </a:cxn>
                <a:cxn ang="0">
                  <a:pos x="13" y="171"/>
                </a:cxn>
                <a:cxn ang="0">
                  <a:pos x="3" y="168"/>
                </a:cxn>
                <a:cxn ang="0">
                  <a:pos x="0" y="159"/>
                </a:cxn>
                <a:cxn ang="0">
                  <a:pos x="0" y="12"/>
                </a:cxn>
                <a:cxn ang="0">
                  <a:pos x="3" y="3"/>
                </a:cxn>
                <a:cxn ang="0">
                  <a:pos x="13" y="0"/>
                </a:cxn>
              </a:cxnLst>
              <a:rect l="0" t="0" r="r" b="b"/>
              <a:pathLst>
                <a:path w="147" h="171">
                  <a:moveTo>
                    <a:pt x="13" y="0"/>
                  </a:moveTo>
                  <a:lnTo>
                    <a:pt x="22" y="3"/>
                  </a:lnTo>
                  <a:lnTo>
                    <a:pt x="23" y="6"/>
                  </a:lnTo>
                  <a:lnTo>
                    <a:pt x="25" y="10"/>
                  </a:lnTo>
                  <a:lnTo>
                    <a:pt x="25" y="148"/>
                  </a:lnTo>
                  <a:lnTo>
                    <a:pt x="135" y="148"/>
                  </a:lnTo>
                  <a:lnTo>
                    <a:pt x="144" y="151"/>
                  </a:lnTo>
                  <a:lnTo>
                    <a:pt x="147" y="160"/>
                  </a:lnTo>
                  <a:lnTo>
                    <a:pt x="146" y="165"/>
                  </a:lnTo>
                  <a:lnTo>
                    <a:pt x="144" y="168"/>
                  </a:lnTo>
                  <a:lnTo>
                    <a:pt x="135" y="171"/>
                  </a:lnTo>
                  <a:lnTo>
                    <a:pt x="13" y="171"/>
                  </a:lnTo>
                  <a:lnTo>
                    <a:pt x="3" y="168"/>
                  </a:lnTo>
                  <a:lnTo>
                    <a:pt x="0" y="159"/>
                  </a:lnTo>
                  <a:lnTo>
                    <a:pt x="0" y="12"/>
                  </a:lnTo>
                  <a:lnTo>
                    <a:pt x="3" y="3"/>
                  </a:lnTo>
                  <a:lnTo>
                    <a:pt x="13" y="0"/>
                  </a:lnTo>
                  <a:close/>
                </a:path>
              </a:pathLst>
            </a:custGeom>
            <a:grpFill/>
            <a:ln w="0">
              <a:noFill/>
              <a:prstDash val="solid"/>
              <a:round/>
              <a:headEnd/>
              <a:tailEnd/>
            </a:ln>
          </p:spPr>
          <p:txBody>
            <a:bodyPr/>
            <a:lstStyle/>
            <a:p>
              <a:endParaRPr lang="en-GB" sz="1411" dirty="0"/>
            </a:p>
          </p:txBody>
        </p:sp>
        <p:sp>
          <p:nvSpPr>
            <p:cNvPr id="29" name="Freeform 19"/>
            <p:cNvSpPr>
              <a:spLocks noEditPoints="1"/>
            </p:cNvSpPr>
            <p:nvPr/>
          </p:nvSpPr>
          <p:spPr bwMode="auto">
            <a:xfrm>
              <a:off x="3593" y="1099"/>
              <a:ext cx="179" cy="175"/>
            </a:xfrm>
            <a:custGeom>
              <a:avLst/>
              <a:gdLst/>
              <a:ahLst/>
              <a:cxnLst>
                <a:cxn ang="0">
                  <a:pos x="155" y="43"/>
                </a:cxn>
                <a:cxn ang="0">
                  <a:pos x="98" y="98"/>
                </a:cxn>
                <a:cxn ang="0">
                  <a:pos x="155" y="98"/>
                </a:cxn>
                <a:cxn ang="0">
                  <a:pos x="155" y="43"/>
                </a:cxn>
                <a:cxn ang="0">
                  <a:pos x="164" y="0"/>
                </a:cxn>
                <a:cxn ang="0">
                  <a:pos x="170" y="0"/>
                </a:cxn>
                <a:cxn ang="0">
                  <a:pos x="174" y="2"/>
                </a:cxn>
                <a:cxn ang="0">
                  <a:pos x="176" y="5"/>
                </a:cxn>
                <a:cxn ang="0">
                  <a:pos x="179" y="8"/>
                </a:cxn>
                <a:cxn ang="0">
                  <a:pos x="179" y="162"/>
                </a:cxn>
                <a:cxn ang="0">
                  <a:pos x="178" y="167"/>
                </a:cxn>
                <a:cxn ang="0">
                  <a:pos x="176" y="170"/>
                </a:cxn>
                <a:cxn ang="0">
                  <a:pos x="171" y="173"/>
                </a:cxn>
                <a:cxn ang="0">
                  <a:pos x="167" y="175"/>
                </a:cxn>
                <a:cxn ang="0">
                  <a:pos x="162" y="175"/>
                </a:cxn>
                <a:cxn ang="0">
                  <a:pos x="159" y="172"/>
                </a:cxn>
                <a:cxn ang="0">
                  <a:pos x="156" y="170"/>
                </a:cxn>
                <a:cxn ang="0">
                  <a:pos x="155" y="165"/>
                </a:cxn>
                <a:cxn ang="0">
                  <a:pos x="155" y="123"/>
                </a:cxn>
                <a:cxn ang="0">
                  <a:pos x="72" y="123"/>
                </a:cxn>
                <a:cxn ang="0">
                  <a:pos x="24" y="168"/>
                </a:cxn>
                <a:cxn ang="0">
                  <a:pos x="21" y="172"/>
                </a:cxn>
                <a:cxn ang="0">
                  <a:pos x="15" y="175"/>
                </a:cxn>
                <a:cxn ang="0">
                  <a:pos x="8" y="175"/>
                </a:cxn>
                <a:cxn ang="0">
                  <a:pos x="4" y="172"/>
                </a:cxn>
                <a:cxn ang="0">
                  <a:pos x="1" y="170"/>
                </a:cxn>
                <a:cxn ang="0">
                  <a:pos x="0" y="165"/>
                </a:cxn>
                <a:cxn ang="0">
                  <a:pos x="0" y="162"/>
                </a:cxn>
                <a:cxn ang="0">
                  <a:pos x="3" y="153"/>
                </a:cxn>
                <a:cxn ang="0">
                  <a:pos x="155" y="6"/>
                </a:cxn>
                <a:cxn ang="0">
                  <a:pos x="158" y="3"/>
                </a:cxn>
                <a:cxn ang="0">
                  <a:pos x="164" y="0"/>
                </a:cxn>
              </a:cxnLst>
              <a:rect l="0" t="0" r="r" b="b"/>
              <a:pathLst>
                <a:path w="179" h="175">
                  <a:moveTo>
                    <a:pt x="155" y="43"/>
                  </a:moveTo>
                  <a:lnTo>
                    <a:pt x="98" y="98"/>
                  </a:lnTo>
                  <a:lnTo>
                    <a:pt x="155" y="98"/>
                  </a:lnTo>
                  <a:lnTo>
                    <a:pt x="155" y="43"/>
                  </a:lnTo>
                  <a:close/>
                  <a:moveTo>
                    <a:pt x="164" y="0"/>
                  </a:moveTo>
                  <a:lnTo>
                    <a:pt x="170" y="0"/>
                  </a:lnTo>
                  <a:lnTo>
                    <a:pt x="174" y="2"/>
                  </a:lnTo>
                  <a:lnTo>
                    <a:pt x="176" y="5"/>
                  </a:lnTo>
                  <a:lnTo>
                    <a:pt x="179" y="8"/>
                  </a:lnTo>
                  <a:lnTo>
                    <a:pt x="179" y="162"/>
                  </a:lnTo>
                  <a:lnTo>
                    <a:pt x="178" y="167"/>
                  </a:lnTo>
                  <a:lnTo>
                    <a:pt x="176" y="170"/>
                  </a:lnTo>
                  <a:lnTo>
                    <a:pt x="171" y="173"/>
                  </a:lnTo>
                  <a:lnTo>
                    <a:pt x="167" y="175"/>
                  </a:lnTo>
                  <a:lnTo>
                    <a:pt x="162" y="175"/>
                  </a:lnTo>
                  <a:lnTo>
                    <a:pt x="159" y="172"/>
                  </a:lnTo>
                  <a:lnTo>
                    <a:pt x="156" y="170"/>
                  </a:lnTo>
                  <a:lnTo>
                    <a:pt x="155" y="165"/>
                  </a:lnTo>
                  <a:lnTo>
                    <a:pt x="155" y="123"/>
                  </a:lnTo>
                  <a:lnTo>
                    <a:pt x="72" y="123"/>
                  </a:lnTo>
                  <a:lnTo>
                    <a:pt x="24" y="168"/>
                  </a:lnTo>
                  <a:lnTo>
                    <a:pt x="21" y="172"/>
                  </a:lnTo>
                  <a:lnTo>
                    <a:pt x="15" y="175"/>
                  </a:lnTo>
                  <a:lnTo>
                    <a:pt x="8" y="175"/>
                  </a:lnTo>
                  <a:lnTo>
                    <a:pt x="4" y="172"/>
                  </a:lnTo>
                  <a:lnTo>
                    <a:pt x="1" y="170"/>
                  </a:lnTo>
                  <a:lnTo>
                    <a:pt x="0" y="165"/>
                  </a:lnTo>
                  <a:lnTo>
                    <a:pt x="0" y="162"/>
                  </a:lnTo>
                  <a:lnTo>
                    <a:pt x="3" y="153"/>
                  </a:lnTo>
                  <a:lnTo>
                    <a:pt x="155" y="6"/>
                  </a:lnTo>
                  <a:lnTo>
                    <a:pt x="158" y="3"/>
                  </a:lnTo>
                  <a:lnTo>
                    <a:pt x="164" y="0"/>
                  </a:lnTo>
                  <a:close/>
                </a:path>
              </a:pathLst>
            </a:custGeom>
            <a:grpFill/>
            <a:ln w="0">
              <a:noFill/>
              <a:prstDash val="solid"/>
              <a:round/>
              <a:headEnd/>
              <a:tailEnd/>
            </a:ln>
          </p:spPr>
          <p:txBody>
            <a:bodyPr/>
            <a:lstStyle/>
            <a:p>
              <a:endParaRPr lang="en-GB" sz="1411" dirty="0"/>
            </a:p>
          </p:txBody>
        </p:sp>
        <p:sp>
          <p:nvSpPr>
            <p:cNvPr id="30" name="Freeform 20"/>
            <p:cNvSpPr>
              <a:spLocks noEditPoints="1"/>
            </p:cNvSpPr>
            <p:nvPr/>
          </p:nvSpPr>
          <p:spPr bwMode="auto">
            <a:xfrm>
              <a:off x="3893" y="1101"/>
              <a:ext cx="153" cy="173"/>
            </a:xfrm>
            <a:custGeom>
              <a:avLst/>
              <a:gdLst/>
              <a:ahLst/>
              <a:cxnLst>
                <a:cxn ang="0">
                  <a:pos x="25" y="23"/>
                </a:cxn>
                <a:cxn ang="0">
                  <a:pos x="25" y="81"/>
                </a:cxn>
                <a:cxn ang="0">
                  <a:pos x="92" y="81"/>
                </a:cxn>
                <a:cxn ang="0">
                  <a:pos x="104" y="79"/>
                </a:cxn>
                <a:cxn ang="0">
                  <a:pos x="115" y="73"/>
                </a:cxn>
                <a:cxn ang="0">
                  <a:pos x="121" y="64"/>
                </a:cxn>
                <a:cxn ang="0">
                  <a:pos x="123" y="52"/>
                </a:cxn>
                <a:cxn ang="0">
                  <a:pos x="121" y="39"/>
                </a:cxn>
                <a:cxn ang="0">
                  <a:pos x="115" y="30"/>
                </a:cxn>
                <a:cxn ang="0">
                  <a:pos x="104" y="24"/>
                </a:cxn>
                <a:cxn ang="0">
                  <a:pos x="92" y="23"/>
                </a:cxn>
                <a:cxn ang="0">
                  <a:pos x="25" y="23"/>
                </a:cxn>
                <a:cxn ang="0">
                  <a:pos x="9" y="0"/>
                </a:cxn>
                <a:cxn ang="0">
                  <a:pos x="92" y="0"/>
                </a:cxn>
                <a:cxn ang="0">
                  <a:pos x="109" y="3"/>
                </a:cxn>
                <a:cxn ang="0">
                  <a:pos x="124" y="9"/>
                </a:cxn>
                <a:cxn ang="0">
                  <a:pos x="136" y="20"/>
                </a:cxn>
                <a:cxn ang="0">
                  <a:pos x="144" y="35"/>
                </a:cxn>
                <a:cxn ang="0">
                  <a:pos x="147" y="52"/>
                </a:cxn>
                <a:cxn ang="0">
                  <a:pos x="144" y="70"/>
                </a:cxn>
                <a:cxn ang="0">
                  <a:pos x="135" y="87"/>
                </a:cxn>
                <a:cxn ang="0">
                  <a:pos x="121" y="98"/>
                </a:cxn>
                <a:cxn ang="0">
                  <a:pos x="103" y="104"/>
                </a:cxn>
                <a:cxn ang="0">
                  <a:pos x="149" y="153"/>
                </a:cxn>
                <a:cxn ang="0">
                  <a:pos x="152" y="156"/>
                </a:cxn>
                <a:cxn ang="0">
                  <a:pos x="153" y="159"/>
                </a:cxn>
                <a:cxn ang="0">
                  <a:pos x="153" y="163"/>
                </a:cxn>
                <a:cxn ang="0">
                  <a:pos x="150" y="170"/>
                </a:cxn>
                <a:cxn ang="0">
                  <a:pos x="147" y="171"/>
                </a:cxn>
                <a:cxn ang="0">
                  <a:pos x="142" y="173"/>
                </a:cxn>
                <a:cxn ang="0">
                  <a:pos x="138" y="173"/>
                </a:cxn>
                <a:cxn ang="0">
                  <a:pos x="133" y="171"/>
                </a:cxn>
                <a:cxn ang="0">
                  <a:pos x="130" y="168"/>
                </a:cxn>
                <a:cxn ang="0">
                  <a:pos x="71" y="105"/>
                </a:cxn>
                <a:cxn ang="0">
                  <a:pos x="25" y="105"/>
                </a:cxn>
                <a:cxn ang="0">
                  <a:pos x="25" y="160"/>
                </a:cxn>
                <a:cxn ang="0">
                  <a:pos x="22" y="170"/>
                </a:cxn>
                <a:cxn ang="0">
                  <a:pos x="12" y="173"/>
                </a:cxn>
                <a:cxn ang="0">
                  <a:pos x="8" y="171"/>
                </a:cxn>
                <a:cxn ang="0">
                  <a:pos x="2" y="165"/>
                </a:cxn>
                <a:cxn ang="0">
                  <a:pos x="0" y="160"/>
                </a:cxn>
                <a:cxn ang="0">
                  <a:pos x="0" y="7"/>
                </a:cxn>
                <a:cxn ang="0">
                  <a:pos x="3" y="4"/>
                </a:cxn>
                <a:cxn ang="0">
                  <a:pos x="5" y="1"/>
                </a:cxn>
                <a:cxn ang="0">
                  <a:pos x="9" y="0"/>
                </a:cxn>
              </a:cxnLst>
              <a:rect l="0" t="0" r="r" b="b"/>
              <a:pathLst>
                <a:path w="153" h="173">
                  <a:moveTo>
                    <a:pt x="25" y="23"/>
                  </a:moveTo>
                  <a:lnTo>
                    <a:pt x="25" y="81"/>
                  </a:lnTo>
                  <a:lnTo>
                    <a:pt x="92" y="81"/>
                  </a:lnTo>
                  <a:lnTo>
                    <a:pt x="104" y="79"/>
                  </a:lnTo>
                  <a:lnTo>
                    <a:pt x="115" y="73"/>
                  </a:lnTo>
                  <a:lnTo>
                    <a:pt x="121" y="64"/>
                  </a:lnTo>
                  <a:lnTo>
                    <a:pt x="123" y="52"/>
                  </a:lnTo>
                  <a:lnTo>
                    <a:pt x="121" y="39"/>
                  </a:lnTo>
                  <a:lnTo>
                    <a:pt x="115" y="30"/>
                  </a:lnTo>
                  <a:lnTo>
                    <a:pt x="104" y="24"/>
                  </a:lnTo>
                  <a:lnTo>
                    <a:pt x="92" y="23"/>
                  </a:lnTo>
                  <a:lnTo>
                    <a:pt x="25" y="23"/>
                  </a:lnTo>
                  <a:close/>
                  <a:moveTo>
                    <a:pt x="9" y="0"/>
                  </a:moveTo>
                  <a:lnTo>
                    <a:pt x="92" y="0"/>
                  </a:lnTo>
                  <a:lnTo>
                    <a:pt x="109" y="3"/>
                  </a:lnTo>
                  <a:lnTo>
                    <a:pt x="124" y="9"/>
                  </a:lnTo>
                  <a:lnTo>
                    <a:pt x="136" y="20"/>
                  </a:lnTo>
                  <a:lnTo>
                    <a:pt x="144" y="35"/>
                  </a:lnTo>
                  <a:lnTo>
                    <a:pt x="147" y="52"/>
                  </a:lnTo>
                  <a:lnTo>
                    <a:pt x="144" y="70"/>
                  </a:lnTo>
                  <a:lnTo>
                    <a:pt x="135" y="87"/>
                  </a:lnTo>
                  <a:lnTo>
                    <a:pt x="121" y="98"/>
                  </a:lnTo>
                  <a:lnTo>
                    <a:pt x="103" y="104"/>
                  </a:lnTo>
                  <a:lnTo>
                    <a:pt x="149" y="153"/>
                  </a:lnTo>
                  <a:lnTo>
                    <a:pt x="152" y="156"/>
                  </a:lnTo>
                  <a:lnTo>
                    <a:pt x="153" y="159"/>
                  </a:lnTo>
                  <a:lnTo>
                    <a:pt x="153" y="163"/>
                  </a:lnTo>
                  <a:lnTo>
                    <a:pt x="150" y="170"/>
                  </a:lnTo>
                  <a:lnTo>
                    <a:pt x="147" y="171"/>
                  </a:lnTo>
                  <a:lnTo>
                    <a:pt x="142" y="173"/>
                  </a:lnTo>
                  <a:lnTo>
                    <a:pt x="138" y="173"/>
                  </a:lnTo>
                  <a:lnTo>
                    <a:pt x="133" y="171"/>
                  </a:lnTo>
                  <a:lnTo>
                    <a:pt x="130" y="168"/>
                  </a:lnTo>
                  <a:lnTo>
                    <a:pt x="71" y="105"/>
                  </a:lnTo>
                  <a:lnTo>
                    <a:pt x="25" y="105"/>
                  </a:lnTo>
                  <a:lnTo>
                    <a:pt x="25" y="160"/>
                  </a:lnTo>
                  <a:lnTo>
                    <a:pt x="22" y="170"/>
                  </a:lnTo>
                  <a:lnTo>
                    <a:pt x="12" y="173"/>
                  </a:lnTo>
                  <a:lnTo>
                    <a:pt x="8" y="171"/>
                  </a:lnTo>
                  <a:lnTo>
                    <a:pt x="2" y="165"/>
                  </a:lnTo>
                  <a:lnTo>
                    <a:pt x="0" y="160"/>
                  </a:lnTo>
                  <a:lnTo>
                    <a:pt x="0" y="7"/>
                  </a:lnTo>
                  <a:lnTo>
                    <a:pt x="3" y="4"/>
                  </a:lnTo>
                  <a:lnTo>
                    <a:pt x="5" y="1"/>
                  </a:lnTo>
                  <a:lnTo>
                    <a:pt x="9" y="0"/>
                  </a:lnTo>
                  <a:close/>
                </a:path>
              </a:pathLst>
            </a:custGeom>
            <a:grpFill/>
            <a:ln w="0">
              <a:noFill/>
              <a:prstDash val="solid"/>
              <a:round/>
              <a:headEnd/>
              <a:tailEnd/>
            </a:ln>
          </p:spPr>
          <p:txBody>
            <a:bodyPr/>
            <a:lstStyle/>
            <a:p>
              <a:endParaRPr lang="en-GB" sz="1411" dirty="0"/>
            </a:p>
          </p:txBody>
        </p:sp>
      </p:grpSp>
    </p:spTree>
    <p:extLst>
      <p:ext uri="{BB962C8B-B14F-4D97-AF65-F5344CB8AC3E}">
        <p14:creationId xmlns:p14="http://schemas.microsoft.com/office/powerpoint/2010/main" val="3780288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6" name="Picture 21" descr="Kinstellar_Powerpoint divider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7" name="Rectangle 3"/>
          <p:cNvSpPr>
            <a:spLocks noGrp="1" noChangeArrowheads="1"/>
          </p:cNvSpPr>
          <p:nvPr>
            <p:ph type="ctrTitle"/>
          </p:nvPr>
        </p:nvSpPr>
        <p:spPr>
          <a:xfrm>
            <a:off x="481493" y="3174928"/>
            <a:ext cx="5040000" cy="500478"/>
          </a:xfrm>
        </p:spPr>
        <p:txBody>
          <a:bodyPr anchor="ctr" anchorCtr="0"/>
          <a:lstStyle>
            <a:lvl1pPr>
              <a:lnSpc>
                <a:spcPct val="121000"/>
              </a:lnSpc>
              <a:defRPr lang="en-GB" sz="2400" dirty="0">
                <a:solidFill>
                  <a:schemeClr val="bg1"/>
                </a:solidFill>
                <a:latin typeface="Arial" pitchFamily="34" charset="0"/>
                <a:ea typeface="+mj-ea"/>
                <a:cs typeface="+mj-cs"/>
              </a:defRPr>
            </a:lvl1pPr>
          </a:lstStyle>
          <a:p>
            <a:r>
              <a:rPr lang="en-US"/>
              <a:t>Click to edit Master title style</a:t>
            </a:r>
            <a:endParaRPr lang="en-GB" dirty="0"/>
          </a:p>
        </p:txBody>
      </p:sp>
      <p:sp>
        <p:nvSpPr>
          <p:cNvPr id="8" name="Rectangle 4"/>
          <p:cNvSpPr>
            <a:spLocks noGrp="1" noChangeArrowheads="1"/>
          </p:cNvSpPr>
          <p:nvPr>
            <p:ph type="subTitle" idx="1"/>
          </p:nvPr>
        </p:nvSpPr>
        <p:spPr>
          <a:xfrm>
            <a:off x="481493" y="3789344"/>
            <a:ext cx="5040000" cy="462136"/>
          </a:xfrm>
        </p:spPr>
        <p:txBody>
          <a:bodyPr anchor="ctr" anchorCtr="0"/>
          <a:lstStyle>
            <a:lvl1pPr>
              <a:lnSpc>
                <a:spcPct val="121000"/>
              </a:lnSpc>
              <a:spcBef>
                <a:spcPts val="0"/>
              </a:spcBef>
              <a:spcAft>
                <a:spcPts val="0"/>
              </a:spcAft>
              <a:defRPr sz="2000">
                <a:solidFill>
                  <a:srgbClr val="4D4F53"/>
                </a:solidFill>
              </a:defRPr>
            </a:lvl1pPr>
          </a:lstStyle>
          <a:p>
            <a:r>
              <a:rPr lang="en-US"/>
              <a:t>Click to edit Master subtitle style</a:t>
            </a:r>
            <a:endParaRPr lang="en-GB" dirty="0"/>
          </a:p>
        </p:txBody>
      </p:sp>
      <p:grpSp>
        <p:nvGrpSpPr>
          <p:cNvPr id="20" name="Group 10"/>
          <p:cNvGrpSpPr>
            <a:grpSpLocks/>
          </p:cNvGrpSpPr>
          <p:nvPr userDrawn="1"/>
        </p:nvGrpSpPr>
        <p:grpSpPr bwMode="auto">
          <a:xfrm>
            <a:off x="539751" y="6315075"/>
            <a:ext cx="1041402" cy="76200"/>
            <a:chOff x="1636" y="1098"/>
            <a:chExt cx="2410" cy="177"/>
          </a:xfrm>
          <a:solidFill>
            <a:schemeClr val="bg1"/>
          </a:solidFill>
        </p:grpSpPr>
        <p:sp>
          <p:nvSpPr>
            <p:cNvPr id="21" name="Freeform 11"/>
            <p:cNvSpPr>
              <a:spLocks/>
            </p:cNvSpPr>
            <p:nvPr/>
          </p:nvSpPr>
          <p:spPr bwMode="auto">
            <a:xfrm>
              <a:off x="1636" y="1099"/>
              <a:ext cx="153" cy="175"/>
            </a:xfrm>
            <a:custGeom>
              <a:avLst/>
              <a:gdLst/>
              <a:ahLst/>
              <a:cxnLst>
                <a:cxn ang="0">
                  <a:pos x="12" y="0"/>
                </a:cxn>
                <a:cxn ang="0">
                  <a:pos x="21" y="3"/>
                </a:cxn>
                <a:cxn ang="0">
                  <a:pos x="24" y="12"/>
                </a:cxn>
                <a:cxn ang="0">
                  <a:pos x="24" y="71"/>
                </a:cxn>
                <a:cxn ang="0">
                  <a:pos x="67" y="71"/>
                </a:cxn>
                <a:cxn ang="0">
                  <a:pos x="124" y="5"/>
                </a:cxn>
                <a:cxn ang="0">
                  <a:pos x="130" y="2"/>
                </a:cxn>
                <a:cxn ang="0">
                  <a:pos x="134" y="0"/>
                </a:cxn>
                <a:cxn ang="0">
                  <a:pos x="141" y="0"/>
                </a:cxn>
                <a:cxn ang="0">
                  <a:pos x="144" y="3"/>
                </a:cxn>
                <a:cxn ang="0">
                  <a:pos x="147" y="5"/>
                </a:cxn>
                <a:cxn ang="0">
                  <a:pos x="147" y="8"/>
                </a:cxn>
                <a:cxn ang="0">
                  <a:pos x="148" y="11"/>
                </a:cxn>
                <a:cxn ang="0">
                  <a:pos x="144" y="20"/>
                </a:cxn>
                <a:cxn ang="0">
                  <a:pos x="84" y="87"/>
                </a:cxn>
                <a:cxn ang="0">
                  <a:pos x="148" y="155"/>
                </a:cxn>
                <a:cxn ang="0">
                  <a:pos x="151" y="158"/>
                </a:cxn>
                <a:cxn ang="0">
                  <a:pos x="153" y="161"/>
                </a:cxn>
                <a:cxn ang="0">
                  <a:pos x="153" y="165"/>
                </a:cxn>
                <a:cxn ang="0">
                  <a:pos x="150" y="172"/>
                </a:cxn>
                <a:cxn ang="0">
                  <a:pos x="145" y="173"/>
                </a:cxn>
                <a:cxn ang="0">
                  <a:pos x="142" y="175"/>
                </a:cxn>
                <a:cxn ang="0">
                  <a:pos x="138" y="175"/>
                </a:cxn>
                <a:cxn ang="0">
                  <a:pos x="133" y="173"/>
                </a:cxn>
                <a:cxn ang="0">
                  <a:pos x="130" y="170"/>
                </a:cxn>
                <a:cxn ang="0">
                  <a:pos x="58" y="95"/>
                </a:cxn>
                <a:cxn ang="0">
                  <a:pos x="24" y="95"/>
                </a:cxn>
                <a:cxn ang="0">
                  <a:pos x="24" y="165"/>
                </a:cxn>
                <a:cxn ang="0">
                  <a:pos x="23" y="170"/>
                </a:cxn>
                <a:cxn ang="0">
                  <a:pos x="20" y="172"/>
                </a:cxn>
                <a:cxn ang="0">
                  <a:pos x="17" y="175"/>
                </a:cxn>
                <a:cxn ang="0">
                  <a:pos x="7" y="175"/>
                </a:cxn>
                <a:cxn ang="0">
                  <a:pos x="4" y="172"/>
                </a:cxn>
                <a:cxn ang="0">
                  <a:pos x="1" y="170"/>
                </a:cxn>
                <a:cxn ang="0">
                  <a:pos x="0" y="165"/>
                </a:cxn>
                <a:cxn ang="0">
                  <a:pos x="0" y="12"/>
                </a:cxn>
                <a:cxn ang="0">
                  <a:pos x="3" y="3"/>
                </a:cxn>
                <a:cxn ang="0">
                  <a:pos x="12" y="0"/>
                </a:cxn>
              </a:cxnLst>
              <a:rect l="0" t="0" r="r" b="b"/>
              <a:pathLst>
                <a:path w="153" h="175">
                  <a:moveTo>
                    <a:pt x="12" y="0"/>
                  </a:moveTo>
                  <a:lnTo>
                    <a:pt x="21" y="3"/>
                  </a:lnTo>
                  <a:lnTo>
                    <a:pt x="24" y="12"/>
                  </a:lnTo>
                  <a:lnTo>
                    <a:pt x="24" y="71"/>
                  </a:lnTo>
                  <a:lnTo>
                    <a:pt x="67" y="71"/>
                  </a:lnTo>
                  <a:lnTo>
                    <a:pt x="124" y="5"/>
                  </a:lnTo>
                  <a:lnTo>
                    <a:pt x="130" y="2"/>
                  </a:lnTo>
                  <a:lnTo>
                    <a:pt x="134" y="0"/>
                  </a:lnTo>
                  <a:lnTo>
                    <a:pt x="141" y="0"/>
                  </a:lnTo>
                  <a:lnTo>
                    <a:pt x="144" y="3"/>
                  </a:lnTo>
                  <a:lnTo>
                    <a:pt x="147" y="5"/>
                  </a:lnTo>
                  <a:lnTo>
                    <a:pt x="147" y="8"/>
                  </a:lnTo>
                  <a:lnTo>
                    <a:pt x="148" y="11"/>
                  </a:lnTo>
                  <a:lnTo>
                    <a:pt x="144" y="20"/>
                  </a:lnTo>
                  <a:lnTo>
                    <a:pt x="84" y="87"/>
                  </a:lnTo>
                  <a:lnTo>
                    <a:pt x="148" y="155"/>
                  </a:lnTo>
                  <a:lnTo>
                    <a:pt x="151" y="158"/>
                  </a:lnTo>
                  <a:lnTo>
                    <a:pt x="153" y="161"/>
                  </a:lnTo>
                  <a:lnTo>
                    <a:pt x="153" y="165"/>
                  </a:lnTo>
                  <a:lnTo>
                    <a:pt x="150" y="172"/>
                  </a:lnTo>
                  <a:lnTo>
                    <a:pt x="145" y="173"/>
                  </a:lnTo>
                  <a:lnTo>
                    <a:pt x="142" y="175"/>
                  </a:lnTo>
                  <a:lnTo>
                    <a:pt x="138" y="175"/>
                  </a:lnTo>
                  <a:lnTo>
                    <a:pt x="133" y="173"/>
                  </a:lnTo>
                  <a:lnTo>
                    <a:pt x="130" y="170"/>
                  </a:lnTo>
                  <a:lnTo>
                    <a:pt x="58" y="95"/>
                  </a:lnTo>
                  <a:lnTo>
                    <a:pt x="24" y="95"/>
                  </a:lnTo>
                  <a:lnTo>
                    <a:pt x="24" y="165"/>
                  </a:lnTo>
                  <a:lnTo>
                    <a:pt x="23" y="170"/>
                  </a:lnTo>
                  <a:lnTo>
                    <a:pt x="20" y="172"/>
                  </a:lnTo>
                  <a:lnTo>
                    <a:pt x="17" y="175"/>
                  </a:lnTo>
                  <a:lnTo>
                    <a:pt x="7" y="175"/>
                  </a:lnTo>
                  <a:lnTo>
                    <a:pt x="4" y="172"/>
                  </a:lnTo>
                  <a:lnTo>
                    <a:pt x="1" y="170"/>
                  </a:lnTo>
                  <a:lnTo>
                    <a:pt x="0" y="165"/>
                  </a:lnTo>
                  <a:lnTo>
                    <a:pt x="0" y="12"/>
                  </a:lnTo>
                  <a:lnTo>
                    <a:pt x="3" y="3"/>
                  </a:lnTo>
                  <a:lnTo>
                    <a:pt x="12" y="0"/>
                  </a:lnTo>
                  <a:close/>
                </a:path>
              </a:pathLst>
            </a:custGeom>
            <a:grpFill/>
            <a:ln w="0">
              <a:noFill/>
              <a:prstDash val="solid"/>
              <a:round/>
              <a:headEnd/>
              <a:tailEnd/>
            </a:ln>
          </p:spPr>
          <p:txBody>
            <a:bodyPr/>
            <a:lstStyle/>
            <a:p>
              <a:endParaRPr lang="en-GB"/>
            </a:p>
          </p:txBody>
        </p:sp>
        <p:sp>
          <p:nvSpPr>
            <p:cNvPr id="22" name="Freeform 12"/>
            <p:cNvSpPr>
              <a:spLocks/>
            </p:cNvSpPr>
            <p:nvPr/>
          </p:nvSpPr>
          <p:spPr bwMode="auto">
            <a:xfrm>
              <a:off x="1914" y="1099"/>
              <a:ext cx="25" cy="175"/>
            </a:xfrm>
            <a:custGeom>
              <a:avLst/>
              <a:gdLst/>
              <a:ahLst/>
              <a:cxnLst>
                <a:cxn ang="0">
                  <a:pos x="13" y="0"/>
                </a:cxn>
                <a:cxn ang="0">
                  <a:pos x="16" y="0"/>
                </a:cxn>
                <a:cxn ang="0">
                  <a:pos x="20" y="2"/>
                </a:cxn>
                <a:cxn ang="0">
                  <a:pos x="22" y="5"/>
                </a:cxn>
                <a:cxn ang="0">
                  <a:pos x="25" y="8"/>
                </a:cxn>
                <a:cxn ang="0">
                  <a:pos x="25" y="162"/>
                </a:cxn>
                <a:cxn ang="0">
                  <a:pos x="23" y="167"/>
                </a:cxn>
                <a:cxn ang="0">
                  <a:pos x="17" y="173"/>
                </a:cxn>
                <a:cxn ang="0">
                  <a:pos x="13" y="175"/>
                </a:cxn>
                <a:cxn ang="0">
                  <a:pos x="8" y="175"/>
                </a:cxn>
                <a:cxn ang="0">
                  <a:pos x="5" y="172"/>
                </a:cxn>
                <a:cxn ang="0">
                  <a:pos x="2" y="170"/>
                </a:cxn>
                <a:cxn ang="0">
                  <a:pos x="0" y="165"/>
                </a:cxn>
                <a:cxn ang="0">
                  <a:pos x="0" y="12"/>
                </a:cxn>
                <a:cxn ang="0">
                  <a:pos x="3" y="3"/>
                </a:cxn>
                <a:cxn ang="0">
                  <a:pos x="13" y="0"/>
                </a:cxn>
              </a:cxnLst>
              <a:rect l="0" t="0" r="r" b="b"/>
              <a:pathLst>
                <a:path w="25" h="175">
                  <a:moveTo>
                    <a:pt x="13" y="0"/>
                  </a:moveTo>
                  <a:lnTo>
                    <a:pt x="16" y="0"/>
                  </a:lnTo>
                  <a:lnTo>
                    <a:pt x="20" y="2"/>
                  </a:lnTo>
                  <a:lnTo>
                    <a:pt x="22" y="5"/>
                  </a:lnTo>
                  <a:lnTo>
                    <a:pt x="25" y="8"/>
                  </a:lnTo>
                  <a:lnTo>
                    <a:pt x="25" y="162"/>
                  </a:lnTo>
                  <a:lnTo>
                    <a:pt x="23" y="167"/>
                  </a:lnTo>
                  <a:lnTo>
                    <a:pt x="17" y="173"/>
                  </a:lnTo>
                  <a:lnTo>
                    <a:pt x="13" y="175"/>
                  </a:lnTo>
                  <a:lnTo>
                    <a:pt x="8" y="175"/>
                  </a:lnTo>
                  <a:lnTo>
                    <a:pt x="5" y="172"/>
                  </a:lnTo>
                  <a:lnTo>
                    <a:pt x="2" y="170"/>
                  </a:lnTo>
                  <a:lnTo>
                    <a:pt x="0" y="165"/>
                  </a:lnTo>
                  <a:lnTo>
                    <a:pt x="0" y="12"/>
                  </a:lnTo>
                  <a:lnTo>
                    <a:pt x="3" y="3"/>
                  </a:lnTo>
                  <a:lnTo>
                    <a:pt x="13" y="0"/>
                  </a:lnTo>
                  <a:close/>
                </a:path>
              </a:pathLst>
            </a:custGeom>
            <a:grpFill/>
            <a:ln w="0">
              <a:noFill/>
              <a:prstDash val="solid"/>
              <a:round/>
              <a:headEnd/>
              <a:tailEnd/>
            </a:ln>
          </p:spPr>
          <p:txBody>
            <a:bodyPr/>
            <a:lstStyle/>
            <a:p>
              <a:endParaRPr lang="en-GB"/>
            </a:p>
          </p:txBody>
        </p:sp>
        <p:sp>
          <p:nvSpPr>
            <p:cNvPr id="23" name="Freeform 13"/>
            <p:cNvSpPr>
              <a:spLocks/>
            </p:cNvSpPr>
            <p:nvPr/>
          </p:nvSpPr>
          <p:spPr bwMode="auto">
            <a:xfrm>
              <a:off x="2087" y="1099"/>
              <a:ext cx="175" cy="175"/>
            </a:xfrm>
            <a:custGeom>
              <a:avLst/>
              <a:gdLst/>
              <a:ahLst/>
              <a:cxnLst>
                <a:cxn ang="0">
                  <a:pos x="13" y="0"/>
                </a:cxn>
                <a:cxn ang="0">
                  <a:pos x="16" y="0"/>
                </a:cxn>
                <a:cxn ang="0">
                  <a:pos x="22" y="3"/>
                </a:cxn>
                <a:cxn ang="0">
                  <a:pos x="25" y="6"/>
                </a:cxn>
                <a:cxn ang="0">
                  <a:pos x="149" y="132"/>
                </a:cxn>
                <a:cxn ang="0">
                  <a:pos x="149" y="8"/>
                </a:cxn>
                <a:cxn ang="0">
                  <a:pos x="155" y="2"/>
                </a:cxn>
                <a:cxn ang="0">
                  <a:pos x="158" y="0"/>
                </a:cxn>
                <a:cxn ang="0">
                  <a:pos x="166" y="0"/>
                </a:cxn>
                <a:cxn ang="0">
                  <a:pos x="170" y="2"/>
                </a:cxn>
                <a:cxn ang="0">
                  <a:pos x="172" y="5"/>
                </a:cxn>
                <a:cxn ang="0">
                  <a:pos x="175" y="8"/>
                </a:cxn>
                <a:cxn ang="0">
                  <a:pos x="175" y="162"/>
                </a:cxn>
                <a:cxn ang="0">
                  <a:pos x="174" y="167"/>
                </a:cxn>
                <a:cxn ang="0">
                  <a:pos x="167" y="173"/>
                </a:cxn>
                <a:cxn ang="0">
                  <a:pos x="163" y="175"/>
                </a:cxn>
                <a:cxn ang="0">
                  <a:pos x="158" y="175"/>
                </a:cxn>
                <a:cxn ang="0">
                  <a:pos x="155" y="173"/>
                </a:cxn>
                <a:cxn ang="0">
                  <a:pos x="154" y="172"/>
                </a:cxn>
                <a:cxn ang="0">
                  <a:pos x="149" y="168"/>
                </a:cxn>
                <a:cxn ang="0">
                  <a:pos x="25" y="43"/>
                </a:cxn>
                <a:cxn ang="0">
                  <a:pos x="25" y="165"/>
                </a:cxn>
                <a:cxn ang="0">
                  <a:pos x="23" y="170"/>
                </a:cxn>
                <a:cxn ang="0">
                  <a:pos x="20" y="172"/>
                </a:cxn>
                <a:cxn ang="0">
                  <a:pos x="17" y="175"/>
                </a:cxn>
                <a:cxn ang="0">
                  <a:pos x="8" y="175"/>
                </a:cxn>
                <a:cxn ang="0">
                  <a:pos x="5" y="172"/>
                </a:cxn>
                <a:cxn ang="0">
                  <a:pos x="2" y="170"/>
                </a:cxn>
                <a:cxn ang="0">
                  <a:pos x="0" y="165"/>
                </a:cxn>
                <a:cxn ang="0">
                  <a:pos x="0" y="12"/>
                </a:cxn>
                <a:cxn ang="0">
                  <a:pos x="4" y="3"/>
                </a:cxn>
                <a:cxn ang="0">
                  <a:pos x="13" y="0"/>
                </a:cxn>
              </a:cxnLst>
              <a:rect l="0" t="0" r="r" b="b"/>
              <a:pathLst>
                <a:path w="175" h="175">
                  <a:moveTo>
                    <a:pt x="13" y="0"/>
                  </a:moveTo>
                  <a:lnTo>
                    <a:pt x="16" y="0"/>
                  </a:lnTo>
                  <a:lnTo>
                    <a:pt x="22" y="3"/>
                  </a:lnTo>
                  <a:lnTo>
                    <a:pt x="25" y="6"/>
                  </a:lnTo>
                  <a:lnTo>
                    <a:pt x="149" y="132"/>
                  </a:lnTo>
                  <a:lnTo>
                    <a:pt x="149" y="8"/>
                  </a:lnTo>
                  <a:lnTo>
                    <a:pt x="155" y="2"/>
                  </a:lnTo>
                  <a:lnTo>
                    <a:pt x="158" y="0"/>
                  </a:lnTo>
                  <a:lnTo>
                    <a:pt x="166" y="0"/>
                  </a:lnTo>
                  <a:lnTo>
                    <a:pt x="170" y="2"/>
                  </a:lnTo>
                  <a:lnTo>
                    <a:pt x="172" y="5"/>
                  </a:lnTo>
                  <a:lnTo>
                    <a:pt x="175" y="8"/>
                  </a:lnTo>
                  <a:lnTo>
                    <a:pt x="175" y="162"/>
                  </a:lnTo>
                  <a:lnTo>
                    <a:pt x="174" y="167"/>
                  </a:lnTo>
                  <a:lnTo>
                    <a:pt x="167" y="173"/>
                  </a:lnTo>
                  <a:lnTo>
                    <a:pt x="163" y="175"/>
                  </a:lnTo>
                  <a:lnTo>
                    <a:pt x="158" y="175"/>
                  </a:lnTo>
                  <a:lnTo>
                    <a:pt x="155" y="173"/>
                  </a:lnTo>
                  <a:lnTo>
                    <a:pt x="154" y="172"/>
                  </a:lnTo>
                  <a:lnTo>
                    <a:pt x="149" y="168"/>
                  </a:lnTo>
                  <a:lnTo>
                    <a:pt x="25" y="43"/>
                  </a:lnTo>
                  <a:lnTo>
                    <a:pt x="25" y="165"/>
                  </a:lnTo>
                  <a:lnTo>
                    <a:pt x="23" y="170"/>
                  </a:lnTo>
                  <a:lnTo>
                    <a:pt x="20" y="172"/>
                  </a:lnTo>
                  <a:lnTo>
                    <a:pt x="17" y="175"/>
                  </a:lnTo>
                  <a:lnTo>
                    <a:pt x="8" y="175"/>
                  </a:lnTo>
                  <a:lnTo>
                    <a:pt x="5" y="172"/>
                  </a:lnTo>
                  <a:lnTo>
                    <a:pt x="2" y="170"/>
                  </a:lnTo>
                  <a:lnTo>
                    <a:pt x="0" y="165"/>
                  </a:lnTo>
                  <a:lnTo>
                    <a:pt x="0" y="12"/>
                  </a:lnTo>
                  <a:lnTo>
                    <a:pt x="4" y="3"/>
                  </a:lnTo>
                  <a:lnTo>
                    <a:pt x="13" y="0"/>
                  </a:lnTo>
                  <a:close/>
                </a:path>
              </a:pathLst>
            </a:custGeom>
            <a:grpFill/>
            <a:ln w="0">
              <a:noFill/>
              <a:prstDash val="solid"/>
              <a:round/>
              <a:headEnd/>
              <a:tailEnd/>
            </a:ln>
          </p:spPr>
          <p:txBody>
            <a:bodyPr/>
            <a:lstStyle/>
            <a:p>
              <a:endParaRPr lang="en-GB"/>
            </a:p>
          </p:txBody>
        </p:sp>
        <p:sp>
          <p:nvSpPr>
            <p:cNvPr id="24" name="Freeform 14"/>
            <p:cNvSpPr>
              <a:spLocks/>
            </p:cNvSpPr>
            <p:nvPr/>
          </p:nvSpPr>
          <p:spPr bwMode="auto">
            <a:xfrm>
              <a:off x="2372" y="1098"/>
              <a:ext cx="137" cy="177"/>
            </a:xfrm>
            <a:custGeom>
              <a:avLst/>
              <a:gdLst/>
              <a:ahLst/>
              <a:cxnLst>
                <a:cxn ang="0">
                  <a:pos x="112" y="0"/>
                </a:cxn>
                <a:cxn ang="0">
                  <a:pos x="129" y="0"/>
                </a:cxn>
                <a:cxn ang="0">
                  <a:pos x="132" y="3"/>
                </a:cxn>
                <a:cxn ang="0">
                  <a:pos x="135" y="4"/>
                </a:cxn>
                <a:cxn ang="0">
                  <a:pos x="137" y="9"/>
                </a:cxn>
                <a:cxn ang="0">
                  <a:pos x="137" y="12"/>
                </a:cxn>
                <a:cxn ang="0">
                  <a:pos x="134" y="21"/>
                </a:cxn>
                <a:cxn ang="0">
                  <a:pos x="124" y="24"/>
                </a:cxn>
                <a:cxn ang="0">
                  <a:pos x="112" y="24"/>
                </a:cxn>
                <a:cxn ang="0">
                  <a:pos x="103" y="27"/>
                </a:cxn>
                <a:cxn ang="0">
                  <a:pos x="94" y="32"/>
                </a:cxn>
                <a:cxn ang="0">
                  <a:pos x="88" y="41"/>
                </a:cxn>
                <a:cxn ang="0">
                  <a:pos x="83" y="53"/>
                </a:cxn>
                <a:cxn ang="0">
                  <a:pos x="81" y="70"/>
                </a:cxn>
                <a:cxn ang="0">
                  <a:pos x="81" y="107"/>
                </a:cxn>
                <a:cxn ang="0">
                  <a:pos x="80" y="130"/>
                </a:cxn>
                <a:cxn ang="0">
                  <a:pos x="72" y="148"/>
                </a:cxn>
                <a:cxn ang="0">
                  <a:pos x="63" y="160"/>
                </a:cxn>
                <a:cxn ang="0">
                  <a:pos x="52" y="169"/>
                </a:cxn>
                <a:cxn ang="0">
                  <a:pos x="39" y="174"/>
                </a:cxn>
                <a:cxn ang="0">
                  <a:pos x="25" y="177"/>
                </a:cxn>
                <a:cxn ang="0">
                  <a:pos x="13" y="177"/>
                </a:cxn>
                <a:cxn ang="0">
                  <a:pos x="3" y="174"/>
                </a:cxn>
                <a:cxn ang="0">
                  <a:pos x="0" y="165"/>
                </a:cxn>
                <a:cxn ang="0">
                  <a:pos x="3" y="156"/>
                </a:cxn>
                <a:cxn ang="0">
                  <a:pos x="13" y="153"/>
                </a:cxn>
                <a:cxn ang="0">
                  <a:pos x="25" y="153"/>
                </a:cxn>
                <a:cxn ang="0">
                  <a:pos x="34" y="150"/>
                </a:cxn>
                <a:cxn ang="0">
                  <a:pos x="43" y="145"/>
                </a:cxn>
                <a:cxn ang="0">
                  <a:pos x="49" y="136"/>
                </a:cxn>
                <a:cxn ang="0">
                  <a:pos x="54" y="124"/>
                </a:cxn>
                <a:cxn ang="0">
                  <a:pos x="55" y="107"/>
                </a:cxn>
                <a:cxn ang="0">
                  <a:pos x="55" y="70"/>
                </a:cxn>
                <a:cxn ang="0">
                  <a:pos x="57" y="47"/>
                </a:cxn>
                <a:cxn ang="0">
                  <a:pos x="65" y="29"/>
                </a:cxn>
                <a:cxn ang="0">
                  <a:pos x="74" y="16"/>
                </a:cxn>
                <a:cxn ang="0">
                  <a:pos x="85" y="7"/>
                </a:cxn>
                <a:cxn ang="0">
                  <a:pos x="98" y="3"/>
                </a:cxn>
                <a:cxn ang="0">
                  <a:pos x="112" y="0"/>
                </a:cxn>
              </a:cxnLst>
              <a:rect l="0" t="0" r="r" b="b"/>
              <a:pathLst>
                <a:path w="137" h="177">
                  <a:moveTo>
                    <a:pt x="112" y="0"/>
                  </a:moveTo>
                  <a:lnTo>
                    <a:pt x="129" y="0"/>
                  </a:lnTo>
                  <a:lnTo>
                    <a:pt x="132" y="3"/>
                  </a:lnTo>
                  <a:lnTo>
                    <a:pt x="135" y="4"/>
                  </a:lnTo>
                  <a:lnTo>
                    <a:pt x="137" y="9"/>
                  </a:lnTo>
                  <a:lnTo>
                    <a:pt x="137" y="12"/>
                  </a:lnTo>
                  <a:lnTo>
                    <a:pt x="134" y="21"/>
                  </a:lnTo>
                  <a:lnTo>
                    <a:pt x="124" y="24"/>
                  </a:lnTo>
                  <a:lnTo>
                    <a:pt x="112" y="24"/>
                  </a:lnTo>
                  <a:lnTo>
                    <a:pt x="103" y="27"/>
                  </a:lnTo>
                  <a:lnTo>
                    <a:pt x="94" y="32"/>
                  </a:lnTo>
                  <a:lnTo>
                    <a:pt x="88" y="41"/>
                  </a:lnTo>
                  <a:lnTo>
                    <a:pt x="83" y="53"/>
                  </a:lnTo>
                  <a:lnTo>
                    <a:pt x="81" y="70"/>
                  </a:lnTo>
                  <a:lnTo>
                    <a:pt x="81" y="107"/>
                  </a:lnTo>
                  <a:lnTo>
                    <a:pt x="80" y="130"/>
                  </a:lnTo>
                  <a:lnTo>
                    <a:pt x="72" y="148"/>
                  </a:lnTo>
                  <a:lnTo>
                    <a:pt x="63" y="160"/>
                  </a:lnTo>
                  <a:lnTo>
                    <a:pt x="52" y="169"/>
                  </a:lnTo>
                  <a:lnTo>
                    <a:pt x="39" y="174"/>
                  </a:lnTo>
                  <a:lnTo>
                    <a:pt x="25" y="177"/>
                  </a:lnTo>
                  <a:lnTo>
                    <a:pt x="13" y="177"/>
                  </a:lnTo>
                  <a:lnTo>
                    <a:pt x="3" y="174"/>
                  </a:lnTo>
                  <a:lnTo>
                    <a:pt x="0" y="165"/>
                  </a:lnTo>
                  <a:lnTo>
                    <a:pt x="3" y="156"/>
                  </a:lnTo>
                  <a:lnTo>
                    <a:pt x="13" y="153"/>
                  </a:lnTo>
                  <a:lnTo>
                    <a:pt x="25" y="153"/>
                  </a:lnTo>
                  <a:lnTo>
                    <a:pt x="34" y="150"/>
                  </a:lnTo>
                  <a:lnTo>
                    <a:pt x="43" y="145"/>
                  </a:lnTo>
                  <a:lnTo>
                    <a:pt x="49" y="136"/>
                  </a:lnTo>
                  <a:lnTo>
                    <a:pt x="54" y="124"/>
                  </a:lnTo>
                  <a:lnTo>
                    <a:pt x="55" y="107"/>
                  </a:lnTo>
                  <a:lnTo>
                    <a:pt x="55" y="70"/>
                  </a:lnTo>
                  <a:lnTo>
                    <a:pt x="57" y="47"/>
                  </a:lnTo>
                  <a:lnTo>
                    <a:pt x="65" y="29"/>
                  </a:lnTo>
                  <a:lnTo>
                    <a:pt x="74" y="16"/>
                  </a:lnTo>
                  <a:lnTo>
                    <a:pt x="85" y="7"/>
                  </a:lnTo>
                  <a:lnTo>
                    <a:pt x="98" y="3"/>
                  </a:lnTo>
                  <a:lnTo>
                    <a:pt x="112" y="0"/>
                  </a:lnTo>
                  <a:close/>
                </a:path>
              </a:pathLst>
            </a:custGeom>
            <a:grpFill/>
            <a:ln w="0">
              <a:noFill/>
              <a:prstDash val="solid"/>
              <a:round/>
              <a:headEnd/>
              <a:tailEnd/>
            </a:ln>
          </p:spPr>
          <p:txBody>
            <a:bodyPr/>
            <a:lstStyle/>
            <a:p>
              <a:endParaRPr lang="en-GB"/>
            </a:p>
          </p:txBody>
        </p:sp>
        <p:sp>
          <p:nvSpPr>
            <p:cNvPr id="25" name="Freeform 15"/>
            <p:cNvSpPr>
              <a:spLocks/>
            </p:cNvSpPr>
            <p:nvPr/>
          </p:nvSpPr>
          <p:spPr bwMode="auto">
            <a:xfrm>
              <a:off x="2585" y="1101"/>
              <a:ext cx="179" cy="173"/>
            </a:xfrm>
            <a:custGeom>
              <a:avLst/>
              <a:gdLst/>
              <a:ahLst/>
              <a:cxnLst>
                <a:cxn ang="0">
                  <a:pos x="14" y="0"/>
                </a:cxn>
                <a:cxn ang="0">
                  <a:pos x="166" y="0"/>
                </a:cxn>
                <a:cxn ang="0">
                  <a:pos x="172" y="1"/>
                </a:cxn>
                <a:cxn ang="0">
                  <a:pos x="175" y="3"/>
                </a:cxn>
                <a:cxn ang="0">
                  <a:pos x="178" y="6"/>
                </a:cxn>
                <a:cxn ang="0">
                  <a:pos x="179" y="10"/>
                </a:cxn>
                <a:cxn ang="0">
                  <a:pos x="179" y="15"/>
                </a:cxn>
                <a:cxn ang="0">
                  <a:pos x="173" y="21"/>
                </a:cxn>
                <a:cxn ang="0">
                  <a:pos x="170" y="23"/>
                </a:cxn>
                <a:cxn ang="0">
                  <a:pos x="103" y="23"/>
                </a:cxn>
                <a:cxn ang="0">
                  <a:pos x="103" y="160"/>
                </a:cxn>
                <a:cxn ang="0">
                  <a:pos x="101" y="165"/>
                </a:cxn>
                <a:cxn ang="0">
                  <a:pos x="95" y="171"/>
                </a:cxn>
                <a:cxn ang="0">
                  <a:pos x="89" y="173"/>
                </a:cxn>
                <a:cxn ang="0">
                  <a:pos x="84" y="171"/>
                </a:cxn>
                <a:cxn ang="0">
                  <a:pos x="80" y="168"/>
                </a:cxn>
                <a:cxn ang="0">
                  <a:pos x="78" y="165"/>
                </a:cxn>
                <a:cxn ang="0">
                  <a:pos x="77" y="160"/>
                </a:cxn>
                <a:cxn ang="0">
                  <a:pos x="77" y="23"/>
                </a:cxn>
                <a:cxn ang="0">
                  <a:pos x="9" y="23"/>
                </a:cxn>
                <a:cxn ang="0">
                  <a:pos x="6" y="21"/>
                </a:cxn>
                <a:cxn ang="0">
                  <a:pos x="0" y="15"/>
                </a:cxn>
                <a:cxn ang="0">
                  <a:pos x="0" y="10"/>
                </a:cxn>
                <a:cxn ang="0">
                  <a:pos x="2" y="6"/>
                </a:cxn>
                <a:cxn ang="0">
                  <a:pos x="5" y="3"/>
                </a:cxn>
                <a:cxn ang="0">
                  <a:pos x="8" y="1"/>
                </a:cxn>
                <a:cxn ang="0">
                  <a:pos x="14" y="0"/>
                </a:cxn>
              </a:cxnLst>
              <a:rect l="0" t="0" r="r" b="b"/>
              <a:pathLst>
                <a:path w="179" h="173">
                  <a:moveTo>
                    <a:pt x="14" y="0"/>
                  </a:moveTo>
                  <a:lnTo>
                    <a:pt x="166" y="0"/>
                  </a:lnTo>
                  <a:lnTo>
                    <a:pt x="172" y="1"/>
                  </a:lnTo>
                  <a:lnTo>
                    <a:pt x="175" y="3"/>
                  </a:lnTo>
                  <a:lnTo>
                    <a:pt x="178" y="6"/>
                  </a:lnTo>
                  <a:lnTo>
                    <a:pt x="179" y="10"/>
                  </a:lnTo>
                  <a:lnTo>
                    <a:pt x="179" y="15"/>
                  </a:lnTo>
                  <a:lnTo>
                    <a:pt x="173" y="21"/>
                  </a:lnTo>
                  <a:lnTo>
                    <a:pt x="170" y="23"/>
                  </a:lnTo>
                  <a:lnTo>
                    <a:pt x="103" y="23"/>
                  </a:lnTo>
                  <a:lnTo>
                    <a:pt x="103" y="160"/>
                  </a:lnTo>
                  <a:lnTo>
                    <a:pt x="101" y="165"/>
                  </a:lnTo>
                  <a:lnTo>
                    <a:pt x="95" y="171"/>
                  </a:lnTo>
                  <a:lnTo>
                    <a:pt x="89" y="173"/>
                  </a:lnTo>
                  <a:lnTo>
                    <a:pt x="84" y="171"/>
                  </a:lnTo>
                  <a:lnTo>
                    <a:pt x="80" y="168"/>
                  </a:lnTo>
                  <a:lnTo>
                    <a:pt x="78" y="165"/>
                  </a:lnTo>
                  <a:lnTo>
                    <a:pt x="77" y="160"/>
                  </a:lnTo>
                  <a:lnTo>
                    <a:pt x="77" y="23"/>
                  </a:lnTo>
                  <a:lnTo>
                    <a:pt x="9" y="23"/>
                  </a:lnTo>
                  <a:lnTo>
                    <a:pt x="6" y="21"/>
                  </a:lnTo>
                  <a:lnTo>
                    <a:pt x="0" y="15"/>
                  </a:lnTo>
                  <a:lnTo>
                    <a:pt x="0" y="10"/>
                  </a:lnTo>
                  <a:lnTo>
                    <a:pt x="2" y="6"/>
                  </a:lnTo>
                  <a:lnTo>
                    <a:pt x="5" y="3"/>
                  </a:lnTo>
                  <a:lnTo>
                    <a:pt x="8" y="1"/>
                  </a:lnTo>
                  <a:lnTo>
                    <a:pt x="14" y="0"/>
                  </a:lnTo>
                  <a:close/>
                </a:path>
              </a:pathLst>
            </a:custGeom>
            <a:grpFill/>
            <a:ln w="0">
              <a:noFill/>
              <a:prstDash val="solid"/>
              <a:round/>
              <a:headEnd/>
              <a:tailEnd/>
            </a:ln>
          </p:spPr>
          <p:txBody>
            <a:bodyPr/>
            <a:lstStyle/>
            <a:p>
              <a:endParaRPr lang="en-GB"/>
            </a:p>
          </p:txBody>
        </p:sp>
        <p:sp>
          <p:nvSpPr>
            <p:cNvPr id="26" name="Freeform 16"/>
            <p:cNvSpPr>
              <a:spLocks/>
            </p:cNvSpPr>
            <p:nvPr/>
          </p:nvSpPr>
          <p:spPr bwMode="auto">
            <a:xfrm>
              <a:off x="2875" y="1101"/>
              <a:ext cx="147" cy="171"/>
            </a:xfrm>
            <a:custGeom>
              <a:avLst/>
              <a:gdLst/>
              <a:ahLst/>
              <a:cxnLst>
                <a:cxn ang="0">
                  <a:pos x="9" y="0"/>
                </a:cxn>
                <a:cxn ang="0">
                  <a:pos x="134" y="0"/>
                </a:cxn>
                <a:cxn ang="0">
                  <a:pos x="144" y="3"/>
                </a:cxn>
                <a:cxn ang="0">
                  <a:pos x="145" y="6"/>
                </a:cxn>
                <a:cxn ang="0">
                  <a:pos x="147" y="10"/>
                </a:cxn>
                <a:cxn ang="0">
                  <a:pos x="144" y="20"/>
                </a:cxn>
                <a:cxn ang="0">
                  <a:pos x="134" y="23"/>
                </a:cxn>
                <a:cxn ang="0">
                  <a:pos x="26" y="23"/>
                </a:cxn>
                <a:cxn ang="0">
                  <a:pos x="26" y="72"/>
                </a:cxn>
                <a:cxn ang="0">
                  <a:pos x="113" y="72"/>
                </a:cxn>
                <a:cxn ang="0">
                  <a:pos x="116" y="73"/>
                </a:cxn>
                <a:cxn ang="0">
                  <a:pos x="122" y="79"/>
                </a:cxn>
                <a:cxn ang="0">
                  <a:pos x="122" y="84"/>
                </a:cxn>
                <a:cxn ang="0">
                  <a:pos x="121" y="88"/>
                </a:cxn>
                <a:cxn ang="0">
                  <a:pos x="115" y="95"/>
                </a:cxn>
                <a:cxn ang="0">
                  <a:pos x="108" y="96"/>
                </a:cxn>
                <a:cxn ang="0">
                  <a:pos x="26" y="96"/>
                </a:cxn>
                <a:cxn ang="0">
                  <a:pos x="26" y="148"/>
                </a:cxn>
                <a:cxn ang="0">
                  <a:pos x="134" y="148"/>
                </a:cxn>
                <a:cxn ang="0">
                  <a:pos x="144" y="151"/>
                </a:cxn>
                <a:cxn ang="0">
                  <a:pos x="147" y="160"/>
                </a:cxn>
                <a:cxn ang="0">
                  <a:pos x="145" y="165"/>
                </a:cxn>
                <a:cxn ang="0">
                  <a:pos x="144" y="168"/>
                </a:cxn>
                <a:cxn ang="0">
                  <a:pos x="134" y="171"/>
                </a:cxn>
                <a:cxn ang="0">
                  <a:pos x="9" y="171"/>
                </a:cxn>
                <a:cxn ang="0">
                  <a:pos x="3" y="170"/>
                </a:cxn>
                <a:cxn ang="0">
                  <a:pos x="3" y="166"/>
                </a:cxn>
                <a:cxn ang="0">
                  <a:pos x="0" y="163"/>
                </a:cxn>
                <a:cxn ang="0">
                  <a:pos x="0" y="7"/>
                </a:cxn>
                <a:cxn ang="0">
                  <a:pos x="3" y="4"/>
                </a:cxn>
                <a:cxn ang="0">
                  <a:pos x="3" y="1"/>
                </a:cxn>
                <a:cxn ang="0">
                  <a:pos x="9" y="0"/>
                </a:cxn>
              </a:cxnLst>
              <a:rect l="0" t="0" r="r" b="b"/>
              <a:pathLst>
                <a:path w="147" h="171">
                  <a:moveTo>
                    <a:pt x="9" y="0"/>
                  </a:moveTo>
                  <a:lnTo>
                    <a:pt x="134" y="0"/>
                  </a:lnTo>
                  <a:lnTo>
                    <a:pt x="144" y="3"/>
                  </a:lnTo>
                  <a:lnTo>
                    <a:pt x="145" y="6"/>
                  </a:lnTo>
                  <a:lnTo>
                    <a:pt x="147" y="10"/>
                  </a:lnTo>
                  <a:lnTo>
                    <a:pt x="144" y="20"/>
                  </a:lnTo>
                  <a:lnTo>
                    <a:pt x="134" y="23"/>
                  </a:lnTo>
                  <a:lnTo>
                    <a:pt x="26" y="23"/>
                  </a:lnTo>
                  <a:lnTo>
                    <a:pt x="26" y="72"/>
                  </a:lnTo>
                  <a:lnTo>
                    <a:pt x="113" y="72"/>
                  </a:lnTo>
                  <a:lnTo>
                    <a:pt x="116" y="73"/>
                  </a:lnTo>
                  <a:lnTo>
                    <a:pt x="122" y="79"/>
                  </a:lnTo>
                  <a:lnTo>
                    <a:pt x="122" y="84"/>
                  </a:lnTo>
                  <a:lnTo>
                    <a:pt x="121" y="88"/>
                  </a:lnTo>
                  <a:lnTo>
                    <a:pt x="115" y="95"/>
                  </a:lnTo>
                  <a:lnTo>
                    <a:pt x="108" y="96"/>
                  </a:lnTo>
                  <a:lnTo>
                    <a:pt x="26" y="96"/>
                  </a:lnTo>
                  <a:lnTo>
                    <a:pt x="26" y="148"/>
                  </a:lnTo>
                  <a:lnTo>
                    <a:pt x="134" y="148"/>
                  </a:lnTo>
                  <a:lnTo>
                    <a:pt x="144" y="151"/>
                  </a:lnTo>
                  <a:lnTo>
                    <a:pt x="147" y="160"/>
                  </a:lnTo>
                  <a:lnTo>
                    <a:pt x="145" y="165"/>
                  </a:lnTo>
                  <a:lnTo>
                    <a:pt x="144" y="168"/>
                  </a:lnTo>
                  <a:lnTo>
                    <a:pt x="134" y="171"/>
                  </a:lnTo>
                  <a:lnTo>
                    <a:pt x="9" y="171"/>
                  </a:lnTo>
                  <a:lnTo>
                    <a:pt x="3" y="170"/>
                  </a:lnTo>
                  <a:lnTo>
                    <a:pt x="3" y="166"/>
                  </a:lnTo>
                  <a:lnTo>
                    <a:pt x="0" y="163"/>
                  </a:lnTo>
                  <a:lnTo>
                    <a:pt x="0" y="7"/>
                  </a:lnTo>
                  <a:lnTo>
                    <a:pt x="3" y="4"/>
                  </a:lnTo>
                  <a:lnTo>
                    <a:pt x="3" y="1"/>
                  </a:lnTo>
                  <a:lnTo>
                    <a:pt x="9" y="0"/>
                  </a:lnTo>
                  <a:close/>
                </a:path>
              </a:pathLst>
            </a:custGeom>
            <a:grpFill/>
            <a:ln w="0">
              <a:noFill/>
              <a:prstDash val="solid"/>
              <a:round/>
              <a:headEnd/>
              <a:tailEnd/>
            </a:ln>
          </p:spPr>
          <p:txBody>
            <a:bodyPr/>
            <a:lstStyle/>
            <a:p>
              <a:endParaRPr lang="en-GB"/>
            </a:p>
          </p:txBody>
        </p:sp>
        <p:sp>
          <p:nvSpPr>
            <p:cNvPr id="27" name="Freeform 17"/>
            <p:cNvSpPr>
              <a:spLocks/>
            </p:cNvSpPr>
            <p:nvPr/>
          </p:nvSpPr>
          <p:spPr bwMode="auto">
            <a:xfrm>
              <a:off x="3147" y="1101"/>
              <a:ext cx="149" cy="171"/>
            </a:xfrm>
            <a:custGeom>
              <a:avLst/>
              <a:gdLst/>
              <a:ahLst/>
              <a:cxnLst>
                <a:cxn ang="0">
                  <a:pos x="9" y="0"/>
                </a:cxn>
                <a:cxn ang="0">
                  <a:pos x="14" y="0"/>
                </a:cxn>
                <a:cxn ang="0">
                  <a:pos x="23" y="3"/>
                </a:cxn>
                <a:cxn ang="0">
                  <a:pos x="25" y="6"/>
                </a:cxn>
                <a:cxn ang="0">
                  <a:pos x="26" y="10"/>
                </a:cxn>
                <a:cxn ang="0">
                  <a:pos x="26" y="148"/>
                </a:cxn>
                <a:cxn ang="0">
                  <a:pos x="140" y="148"/>
                </a:cxn>
                <a:cxn ang="0">
                  <a:pos x="143" y="150"/>
                </a:cxn>
                <a:cxn ang="0">
                  <a:pos x="149" y="156"/>
                </a:cxn>
                <a:cxn ang="0">
                  <a:pos x="149" y="160"/>
                </a:cxn>
                <a:cxn ang="0">
                  <a:pos x="147" y="165"/>
                </a:cxn>
                <a:cxn ang="0">
                  <a:pos x="144" y="168"/>
                </a:cxn>
                <a:cxn ang="0">
                  <a:pos x="141" y="170"/>
                </a:cxn>
                <a:cxn ang="0">
                  <a:pos x="135" y="171"/>
                </a:cxn>
                <a:cxn ang="0">
                  <a:pos x="9" y="171"/>
                </a:cxn>
                <a:cxn ang="0">
                  <a:pos x="6" y="170"/>
                </a:cxn>
                <a:cxn ang="0">
                  <a:pos x="0" y="163"/>
                </a:cxn>
                <a:cxn ang="0">
                  <a:pos x="0" y="7"/>
                </a:cxn>
                <a:cxn ang="0">
                  <a:pos x="6" y="1"/>
                </a:cxn>
                <a:cxn ang="0">
                  <a:pos x="9" y="0"/>
                </a:cxn>
              </a:cxnLst>
              <a:rect l="0" t="0" r="r" b="b"/>
              <a:pathLst>
                <a:path w="149" h="171">
                  <a:moveTo>
                    <a:pt x="9" y="0"/>
                  </a:moveTo>
                  <a:lnTo>
                    <a:pt x="14" y="0"/>
                  </a:lnTo>
                  <a:lnTo>
                    <a:pt x="23" y="3"/>
                  </a:lnTo>
                  <a:lnTo>
                    <a:pt x="25" y="6"/>
                  </a:lnTo>
                  <a:lnTo>
                    <a:pt x="26" y="10"/>
                  </a:lnTo>
                  <a:lnTo>
                    <a:pt x="26" y="148"/>
                  </a:lnTo>
                  <a:lnTo>
                    <a:pt x="140" y="148"/>
                  </a:lnTo>
                  <a:lnTo>
                    <a:pt x="143" y="150"/>
                  </a:lnTo>
                  <a:lnTo>
                    <a:pt x="149" y="156"/>
                  </a:lnTo>
                  <a:lnTo>
                    <a:pt x="149" y="160"/>
                  </a:lnTo>
                  <a:lnTo>
                    <a:pt x="147" y="165"/>
                  </a:lnTo>
                  <a:lnTo>
                    <a:pt x="144" y="168"/>
                  </a:lnTo>
                  <a:lnTo>
                    <a:pt x="141" y="170"/>
                  </a:lnTo>
                  <a:lnTo>
                    <a:pt x="135" y="171"/>
                  </a:lnTo>
                  <a:lnTo>
                    <a:pt x="9" y="171"/>
                  </a:lnTo>
                  <a:lnTo>
                    <a:pt x="6" y="170"/>
                  </a:lnTo>
                  <a:lnTo>
                    <a:pt x="0" y="163"/>
                  </a:lnTo>
                  <a:lnTo>
                    <a:pt x="0" y="7"/>
                  </a:lnTo>
                  <a:lnTo>
                    <a:pt x="6" y="1"/>
                  </a:lnTo>
                  <a:lnTo>
                    <a:pt x="9" y="0"/>
                  </a:lnTo>
                  <a:close/>
                </a:path>
              </a:pathLst>
            </a:custGeom>
            <a:grpFill/>
            <a:ln w="0">
              <a:noFill/>
              <a:prstDash val="solid"/>
              <a:round/>
              <a:headEnd/>
              <a:tailEnd/>
            </a:ln>
          </p:spPr>
          <p:txBody>
            <a:bodyPr/>
            <a:lstStyle/>
            <a:p>
              <a:endParaRPr lang="en-GB"/>
            </a:p>
          </p:txBody>
        </p:sp>
        <p:sp>
          <p:nvSpPr>
            <p:cNvPr id="28" name="Freeform 18"/>
            <p:cNvSpPr>
              <a:spLocks/>
            </p:cNvSpPr>
            <p:nvPr/>
          </p:nvSpPr>
          <p:spPr bwMode="auto">
            <a:xfrm>
              <a:off x="3395" y="1101"/>
              <a:ext cx="147" cy="171"/>
            </a:xfrm>
            <a:custGeom>
              <a:avLst/>
              <a:gdLst/>
              <a:ahLst/>
              <a:cxnLst>
                <a:cxn ang="0">
                  <a:pos x="13" y="0"/>
                </a:cxn>
                <a:cxn ang="0">
                  <a:pos x="22" y="3"/>
                </a:cxn>
                <a:cxn ang="0">
                  <a:pos x="23" y="6"/>
                </a:cxn>
                <a:cxn ang="0">
                  <a:pos x="25" y="10"/>
                </a:cxn>
                <a:cxn ang="0">
                  <a:pos x="25" y="148"/>
                </a:cxn>
                <a:cxn ang="0">
                  <a:pos x="135" y="148"/>
                </a:cxn>
                <a:cxn ang="0">
                  <a:pos x="144" y="151"/>
                </a:cxn>
                <a:cxn ang="0">
                  <a:pos x="147" y="160"/>
                </a:cxn>
                <a:cxn ang="0">
                  <a:pos x="146" y="165"/>
                </a:cxn>
                <a:cxn ang="0">
                  <a:pos x="144" y="168"/>
                </a:cxn>
                <a:cxn ang="0">
                  <a:pos x="135" y="171"/>
                </a:cxn>
                <a:cxn ang="0">
                  <a:pos x="13" y="171"/>
                </a:cxn>
                <a:cxn ang="0">
                  <a:pos x="3" y="168"/>
                </a:cxn>
                <a:cxn ang="0">
                  <a:pos x="0" y="159"/>
                </a:cxn>
                <a:cxn ang="0">
                  <a:pos x="0" y="12"/>
                </a:cxn>
                <a:cxn ang="0">
                  <a:pos x="3" y="3"/>
                </a:cxn>
                <a:cxn ang="0">
                  <a:pos x="13" y="0"/>
                </a:cxn>
              </a:cxnLst>
              <a:rect l="0" t="0" r="r" b="b"/>
              <a:pathLst>
                <a:path w="147" h="171">
                  <a:moveTo>
                    <a:pt x="13" y="0"/>
                  </a:moveTo>
                  <a:lnTo>
                    <a:pt x="22" y="3"/>
                  </a:lnTo>
                  <a:lnTo>
                    <a:pt x="23" y="6"/>
                  </a:lnTo>
                  <a:lnTo>
                    <a:pt x="25" y="10"/>
                  </a:lnTo>
                  <a:lnTo>
                    <a:pt x="25" y="148"/>
                  </a:lnTo>
                  <a:lnTo>
                    <a:pt x="135" y="148"/>
                  </a:lnTo>
                  <a:lnTo>
                    <a:pt x="144" y="151"/>
                  </a:lnTo>
                  <a:lnTo>
                    <a:pt x="147" y="160"/>
                  </a:lnTo>
                  <a:lnTo>
                    <a:pt x="146" y="165"/>
                  </a:lnTo>
                  <a:lnTo>
                    <a:pt x="144" y="168"/>
                  </a:lnTo>
                  <a:lnTo>
                    <a:pt x="135" y="171"/>
                  </a:lnTo>
                  <a:lnTo>
                    <a:pt x="13" y="171"/>
                  </a:lnTo>
                  <a:lnTo>
                    <a:pt x="3" y="168"/>
                  </a:lnTo>
                  <a:lnTo>
                    <a:pt x="0" y="159"/>
                  </a:lnTo>
                  <a:lnTo>
                    <a:pt x="0" y="12"/>
                  </a:lnTo>
                  <a:lnTo>
                    <a:pt x="3" y="3"/>
                  </a:lnTo>
                  <a:lnTo>
                    <a:pt x="13" y="0"/>
                  </a:lnTo>
                  <a:close/>
                </a:path>
              </a:pathLst>
            </a:custGeom>
            <a:grpFill/>
            <a:ln w="0">
              <a:noFill/>
              <a:prstDash val="solid"/>
              <a:round/>
              <a:headEnd/>
              <a:tailEnd/>
            </a:ln>
          </p:spPr>
          <p:txBody>
            <a:bodyPr/>
            <a:lstStyle/>
            <a:p>
              <a:endParaRPr lang="en-GB"/>
            </a:p>
          </p:txBody>
        </p:sp>
        <p:sp>
          <p:nvSpPr>
            <p:cNvPr id="29" name="Freeform 19"/>
            <p:cNvSpPr>
              <a:spLocks noEditPoints="1"/>
            </p:cNvSpPr>
            <p:nvPr/>
          </p:nvSpPr>
          <p:spPr bwMode="auto">
            <a:xfrm>
              <a:off x="3593" y="1099"/>
              <a:ext cx="179" cy="175"/>
            </a:xfrm>
            <a:custGeom>
              <a:avLst/>
              <a:gdLst/>
              <a:ahLst/>
              <a:cxnLst>
                <a:cxn ang="0">
                  <a:pos x="155" y="43"/>
                </a:cxn>
                <a:cxn ang="0">
                  <a:pos x="98" y="98"/>
                </a:cxn>
                <a:cxn ang="0">
                  <a:pos x="155" y="98"/>
                </a:cxn>
                <a:cxn ang="0">
                  <a:pos x="155" y="43"/>
                </a:cxn>
                <a:cxn ang="0">
                  <a:pos x="164" y="0"/>
                </a:cxn>
                <a:cxn ang="0">
                  <a:pos x="170" y="0"/>
                </a:cxn>
                <a:cxn ang="0">
                  <a:pos x="174" y="2"/>
                </a:cxn>
                <a:cxn ang="0">
                  <a:pos x="176" y="5"/>
                </a:cxn>
                <a:cxn ang="0">
                  <a:pos x="179" y="8"/>
                </a:cxn>
                <a:cxn ang="0">
                  <a:pos x="179" y="162"/>
                </a:cxn>
                <a:cxn ang="0">
                  <a:pos x="178" y="167"/>
                </a:cxn>
                <a:cxn ang="0">
                  <a:pos x="176" y="170"/>
                </a:cxn>
                <a:cxn ang="0">
                  <a:pos x="171" y="173"/>
                </a:cxn>
                <a:cxn ang="0">
                  <a:pos x="167" y="175"/>
                </a:cxn>
                <a:cxn ang="0">
                  <a:pos x="162" y="175"/>
                </a:cxn>
                <a:cxn ang="0">
                  <a:pos x="159" y="172"/>
                </a:cxn>
                <a:cxn ang="0">
                  <a:pos x="156" y="170"/>
                </a:cxn>
                <a:cxn ang="0">
                  <a:pos x="155" y="165"/>
                </a:cxn>
                <a:cxn ang="0">
                  <a:pos x="155" y="123"/>
                </a:cxn>
                <a:cxn ang="0">
                  <a:pos x="72" y="123"/>
                </a:cxn>
                <a:cxn ang="0">
                  <a:pos x="24" y="168"/>
                </a:cxn>
                <a:cxn ang="0">
                  <a:pos x="21" y="172"/>
                </a:cxn>
                <a:cxn ang="0">
                  <a:pos x="15" y="175"/>
                </a:cxn>
                <a:cxn ang="0">
                  <a:pos x="8" y="175"/>
                </a:cxn>
                <a:cxn ang="0">
                  <a:pos x="4" y="172"/>
                </a:cxn>
                <a:cxn ang="0">
                  <a:pos x="1" y="170"/>
                </a:cxn>
                <a:cxn ang="0">
                  <a:pos x="0" y="165"/>
                </a:cxn>
                <a:cxn ang="0">
                  <a:pos x="0" y="162"/>
                </a:cxn>
                <a:cxn ang="0">
                  <a:pos x="3" y="153"/>
                </a:cxn>
                <a:cxn ang="0">
                  <a:pos x="155" y="6"/>
                </a:cxn>
                <a:cxn ang="0">
                  <a:pos x="158" y="3"/>
                </a:cxn>
                <a:cxn ang="0">
                  <a:pos x="164" y="0"/>
                </a:cxn>
              </a:cxnLst>
              <a:rect l="0" t="0" r="r" b="b"/>
              <a:pathLst>
                <a:path w="179" h="175">
                  <a:moveTo>
                    <a:pt x="155" y="43"/>
                  </a:moveTo>
                  <a:lnTo>
                    <a:pt x="98" y="98"/>
                  </a:lnTo>
                  <a:lnTo>
                    <a:pt x="155" y="98"/>
                  </a:lnTo>
                  <a:lnTo>
                    <a:pt x="155" y="43"/>
                  </a:lnTo>
                  <a:close/>
                  <a:moveTo>
                    <a:pt x="164" y="0"/>
                  </a:moveTo>
                  <a:lnTo>
                    <a:pt x="170" y="0"/>
                  </a:lnTo>
                  <a:lnTo>
                    <a:pt x="174" y="2"/>
                  </a:lnTo>
                  <a:lnTo>
                    <a:pt x="176" y="5"/>
                  </a:lnTo>
                  <a:lnTo>
                    <a:pt x="179" y="8"/>
                  </a:lnTo>
                  <a:lnTo>
                    <a:pt x="179" y="162"/>
                  </a:lnTo>
                  <a:lnTo>
                    <a:pt x="178" y="167"/>
                  </a:lnTo>
                  <a:lnTo>
                    <a:pt x="176" y="170"/>
                  </a:lnTo>
                  <a:lnTo>
                    <a:pt x="171" y="173"/>
                  </a:lnTo>
                  <a:lnTo>
                    <a:pt x="167" y="175"/>
                  </a:lnTo>
                  <a:lnTo>
                    <a:pt x="162" y="175"/>
                  </a:lnTo>
                  <a:lnTo>
                    <a:pt x="159" y="172"/>
                  </a:lnTo>
                  <a:lnTo>
                    <a:pt x="156" y="170"/>
                  </a:lnTo>
                  <a:lnTo>
                    <a:pt x="155" y="165"/>
                  </a:lnTo>
                  <a:lnTo>
                    <a:pt x="155" y="123"/>
                  </a:lnTo>
                  <a:lnTo>
                    <a:pt x="72" y="123"/>
                  </a:lnTo>
                  <a:lnTo>
                    <a:pt x="24" y="168"/>
                  </a:lnTo>
                  <a:lnTo>
                    <a:pt x="21" y="172"/>
                  </a:lnTo>
                  <a:lnTo>
                    <a:pt x="15" y="175"/>
                  </a:lnTo>
                  <a:lnTo>
                    <a:pt x="8" y="175"/>
                  </a:lnTo>
                  <a:lnTo>
                    <a:pt x="4" y="172"/>
                  </a:lnTo>
                  <a:lnTo>
                    <a:pt x="1" y="170"/>
                  </a:lnTo>
                  <a:lnTo>
                    <a:pt x="0" y="165"/>
                  </a:lnTo>
                  <a:lnTo>
                    <a:pt x="0" y="162"/>
                  </a:lnTo>
                  <a:lnTo>
                    <a:pt x="3" y="153"/>
                  </a:lnTo>
                  <a:lnTo>
                    <a:pt x="155" y="6"/>
                  </a:lnTo>
                  <a:lnTo>
                    <a:pt x="158" y="3"/>
                  </a:lnTo>
                  <a:lnTo>
                    <a:pt x="164" y="0"/>
                  </a:lnTo>
                  <a:close/>
                </a:path>
              </a:pathLst>
            </a:custGeom>
            <a:grpFill/>
            <a:ln w="0">
              <a:noFill/>
              <a:prstDash val="solid"/>
              <a:round/>
              <a:headEnd/>
              <a:tailEnd/>
            </a:ln>
          </p:spPr>
          <p:txBody>
            <a:bodyPr/>
            <a:lstStyle/>
            <a:p>
              <a:endParaRPr lang="en-GB"/>
            </a:p>
          </p:txBody>
        </p:sp>
        <p:sp>
          <p:nvSpPr>
            <p:cNvPr id="30" name="Freeform 20"/>
            <p:cNvSpPr>
              <a:spLocks noEditPoints="1"/>
            </p:cNvSpPr>
            <p:nvPr/>
          </p:nvSpPr>
          <p:spPr bwMode="auto">
            <a:xfrm>
              <a:off x="3893" y="1101"/>
              <a:ext cx="153" cy="173"/>
            </a:xfrm>
            <a:custGeom>
              <a:avLst/>
              <a:gdLst/>
              <a:ahLst/>
              <a:cxnLst>
                <a:cxn ang="0">
                  <a:pos x="25" y="23"/>
                </a:cxn>
                <a:cxn ang="0">
                  <a:pos x="25" y="81"/>
                </a:cxn>
                <a:cxn ang="0">
                  <a:pos x="92" y="81"/>
                </a:cxn>
                <a:cxn ang="0">
                  <a:pos x="104" y="79"/>
                </a:cxn>
                <a:cxn ang="0">
                  <a:pos x="115" y="73"/>
                </a:cxn>
                <a:cxn ang="0">
                  <a:pos x="121" y="64"/>
                </a:cxn>
                <a:cxn ang="0">
                  <a:pos x="123" y="52"/>
                </a:cxn>
                <a:cxn ang="0">
                  <a:pos x="121" y="39"/>
                </a:cxn>
                <a:cxn ang="0">
                  <a:pos x="115" y="30"/>
                </a:cxn>
                <a:cxn ang="0">
                  <a:pos x="104" y="24"/>
                </a:cxn>
                <a:cxn ang="0">
                  <a:pos x="92" y="23"/>
                </a:cxn>
                <a:cxn ang="0">
                  <a:pos x="25" y="23"/>
                </a:cxn>
                <a:cxn ang="0">
                  <a:pos x="9" y="0"/>
                </a:cxn>
                <a:cxn ang="0">
                  <a:pos x="92" y="0"/>
                </a:cxn>
                <a:cxn ang="0">
                  <a:pos x="109" y="3"/>
                </a:cxn>
                <a:cxn ang="0">
                  <a:pos x="124" y="9"/>
                </a:cxn>
                <a:cxn ang="0">
                  <a:pos x="136" y="20"/>
                </a:cxn>
                <a:cxn ang="0">
                  <a:pos x="144" y="35"/>
                </a:cxn>
                <a:cxn ang="0">
                  <a:pos x="147" y="52"/>
                </a:cxn>
                <a:cxn ang="0">
                  <a:pos x="144" y="70"/>
                </a:cxn>
                <a:cxn ang="0">
                  <a:pos x="135" y="87"/>
                </a:cxn>
                <a:cxn ang="0">
                  <a:pos x="121" y="98"/>
                </a:cxn>
                <a:cxn ang="0">
                  <a:pos x="103" y="104"/>
                </a:cxn>
                <a:cxn ang="0">
                  <a:pos x="149" y="153"/>
                </a:cxn>
                <a:cxn ang="0">
                  <a:pos x="152" y="156"/>
                </a:cxn>
                <a:cxn ang="0">
                  <a:pos x="153" y="159"/>
                </a:cxn>
                <a:cxn ang="0">
                  <a:pos x="153" y="163"/>
                </a:cxn>
                <a:cxn ang="0">
                  <a:pos x="150" y="170"/>
                </a:cxn>
                <a:cxn ang="0">
                  <a:pos x="147" y="171"/>
                </a:cxn>
                <a:cxn ang="0">
                  <a:pos x="142" y="173"/>
                </a:cxn>
                <a:cxn ang="0">
                  <a:pos x="138" y="173"/>
                </a:cxn>
                <a:cxn ang="0">
                  <a:pos x="133" y="171"/>
                </a:cxn>
                <a:cxn ang="0">
                  <a:pos x="130" y="168"/>
                </a:cxn>
                <a:cxn ang="0">
                  <a:pos x="71" y="105"/>
                </a:cxn>
                <a:cxn ang="0">
                  <a:pos x="25" y="105"/>
                </a:cxn>
                <a:cxn ang="0">
                  <a:pos x="25" y="160"/>
                </a:cxn>
                <a:cxn ang="0">
                  <a:pos x="22" y="170"/>
                </a:cxn>
                <a:cxn ang="0">
                  <a:pos x="12" y="173"/>
                </a:cxn>
                <a:cxn ang="0">
                  <a:pos x="8" y="171"/>
                </a:cxn>
                <a:cxn ang="0">
                  <a:pos x="2" y="165"/>
                </a:cxn>
                <a:cxn ang="0">
                  <a:pos x="0" y="160"/>
                </a:cxn>
                <a:cxn ang="0">
                  <a:pos x="0" y="7"/>
                </a:cxn>
                <a:cxn ang="0">
                  <a:pos x="3" y="4"/>
                </a:cxn>
                <a:cxn ang="0">
                  <a:pos x="5" y="1"/>
                </a:cxn>
                <a:cxn ang="0">
                  <a:pos x="9" y="0"/>
                </a:cxn>
              </a:cxnLst>
              <a:rect l="0" t="0" r="r" b="b"/>
              <a:pathLst>
                <a:path w="153" h="173">
                  <a:moveTo>
                    <a:pt x="25" y="23"/>
                  </a:moveTo>
                  <a:lnTo>
                    <a:pt x="25" y="81"/>
                  </a:lnTo>
                  <a:lnTo>
                    <a:pt x="92" y="81"/>
                  </a:lnTo>
                  <a:lnTo>
                    <a:pt x="104" y="79"/>
                  </a:lnTo>
                  <a:lnTo>
                    <a:pt x="115" y="73"/>
                  </a:lnTo>
                  <a:lnTo>
                    <a:pt x="121" y="64"/>
                  </a:lnTo>
                  <a:lnTo>
                    <a:pt x="123" y="52"/>
                  </a:lnTo>
                  <a:lnTo>
                    <a:pt x="121" y="39"/>
                  </a:lnTo>
                  <a:lnTo>
                    <a:pt x="115" y="30"/>
                  </a:lnTo>
                  <a:lnTo>
                    <a:pt x="104" y="24"/>
                  </a:lnTo>
                  <a:lnTo>
                    <a:pt x="92" y="23"/>
                  </a:lnTo>
                  <a:lnTo>
                    <a:pt x="25" y="23"/>
                  </a:lnTo>
                  <a:close/>
                  <a:moveTo>
                    <a:pt x="9" y="0"/>
                  </a:moveTo>
                  <a:lnTo>
                    <a:pt x="92" y="0"/>
                  </a:lnTo>
                  <a:lnTo>
                    <a:pt x="109" y="3"/>
                  </a:lnTo>
                  <a:lnTo>
                    <a:pt x="124" y="9"/>
                  </a:lnTo>
                  <a:lnTo>
                    <a:pt x="136" y="20"/>
                  </a:lnTo>
                  <a:lnTo>
                    <a:pt x="144" y="35"/>
                  </a:lnTo>
                  <a:lnTo>
                    <a:pt x="147" y="52"/>
                  </a:lnTo>
                  <a:lnTo>
                    <a:pt x="144" y="70"/>
                  </a:lnTo>
                  <a:lnTo>
                    <a:pt x="135" y="87"/>
                  </a:lnTo>
                  <a:lnTo>
                    <a:pt x="121" y="98"/>
                  </a:lnTo>
                  <a:lnTo>
                    <a:pt x="103" y="104"/>
                  </a:lnTo>
                  <a:lnTo>
                    <a:pt x="149" y="153"/>
                  </a:lnTo>
                  <a:lnTo>
                    <a:pt x="152" y="156"/>
                  </a:lnTo>
                  <a:lnTo>
                    <a:pt x="153" y="159"/>
                  </a:lnTo>
                  <a:lnTo>
                    <a:pt x="153" y="163"/>
                  </a:lnTo>
                  <a:lnTo>
                    <a:pt x="150" y="170"/>
                  </a:lnTo>
                  <a:lnTo>
                    <a:pt x="147" y="171"/>
                  </a:lnTo>
                  <a:lnTo>
                    <a:pt x="142" y="173"/>
                  </a:lnTo>
                  <a:lnTo>
                    <a:pt x="138" y="173"/>
                  </a:lnTo>
                  <a:lnTo>
                    <a:pt x="133" y="171"/>
                  </a:lnTo>
                  <a:lnTo>
                    <a:pt x="130" y="168"/>
                  </a:lnTo>
                  <a:lnTo>
                    <a:pt x="71" y="105"/>
                  </a:lnTo>
                  <a:lnTo>
                    <a:pt x="25" y="105"/>
                  </a:lnTo>
                  <a:lnTo>
                    <a:pt x="25" y="160"/>
                  </a:lnTo>
                  <a:lnTo>
                    <a:pt x="22" y="170"/>
                  </a:lnTo>
                  <a:lnTo>
                    <a:pt x="12" y="173"/>
                  </a:lnTo>
                  <a:lnTo>
                    <a:pt x="8" y="171"/>
                  </a:lnTo>
                  <a:lnTo>
                    <a:pt x="2" y="165"/>
                  </a:lnTo>
                  <a:lnTo>
                    <a:pt x="0" y="160"/>
                  </a:lnTo>
                  <a:lnTo>
                    <a:pt x="0" y="7"/>
                  </a:lnTo>
                  <a:lnTo>
                    <a:pt x="3" y="4"/>
                  </a:lnTo>
                  <a:lnTo>
                    <a:pt x="5" y="1"/>
                  </a:lnTo>
                  <a:lnTo>
                    <a:pt x="9" y="0"/>
                  </a:lnTo>
                  <a:close/>
                </a:path>
              </a:pathLst>
            </a:custGeom>
            <a:grpFill/>
            <a:ln w="0">
              <a:noFill/>
              <a:prstDash val="solid"/>
              <a:round/>
              <a:headEnd/>
              <a:tailEnd/>
            </a:ln>
          </p:spPr>
          <p:txBody>
            <a:bodyPr/>
            <a:lstStyle/>
            <a:p>
              <a:endParaRPr lang="en-GB"/>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4" name="Picture 18" descr="Kinstellar_Powerpoint title two"/>
          <p:cNvPicPr>
            <a:picLocks noChangeAspect="1" noChangeArrowheads="1"/>
          </p:cNvPicPr>
          <p:nvPr userDrawn="1"/>
        </p:nvPicPr>
        <p:blipFill>
          <a:blip r:embed="rId2" cstate="print"/>
          <a:srcRect/>
          <a:stretch>
            <a:fillRect/>
          </a:stretch>
        </p:blipFill>
        <p:spPr bwMode="auto">
          <a:xfrm>
            <a:off x="2" y="-9524"/>
            <a:ext cx="9144000" cy="6858000"/>
          </a:xfrm>
          <a:prstGeom prst="rect">
            <a:avLst/>
          </a:prstGeom>
          <a:noFill/>
        </p:spPr>
      </p:pic>
      <p:sp>
        <p:nvSpPr>
          <p:cNvPr id="39" name="Rectangle 21"/>
          <p:cNvSpPr>
            <a:spLocks noGrp="1" noChangeArrowheads="1"/>
          </p:cNvSpPr>
          <p:nvPr userDrawn="1">
            <p:ph type="ctrTitle"/>
          </p:nvPr>
        </p:nvSpPr>
        <p:spPr>
          <a:xfrm>
            <a:off x="444503" y="3166510"/>
            <a:ext cx="5072063" cy="532370"/>
          </a:xfrm>
        </p:spPr>
        <p:txBody>
          <a:bodyPr anchor="ctr" anchorCtr="0"/>
          <a:lstStyle>
            <a:lvl1pPr>
              <a:lnSpc>
                <a:spcPct val="121000"/>
              </a:lnSpc>
              <a:defRPr/>
            </a:lvl1pPr>
          </a:lstStyle>
          <a:p>
            <a:r>
              <a:rPr lang="en-US">
                <a:solidFill>
                  <a:srgbClr val="C75B12"/>
                </a:solidFill>
              </a:rPr>
              <a:t>Click to edit Master title style</a:t>
            </a:r>
            <a:endParaRPr lang="en-GB" dirty="0">
              <a:solidFill>
                <a:srgbClr val="C75B12"/>
              </a:solidFill>
            </a:endParaRPr>
          </a:p>
        </p:txBody>
      </p:sp>
      <p:grpSp>
        <p:nvGrpSpPr>
          <p:cNvPr id="40" name="Group 6"/>
          <p:cNvGrpSpPr>
            <a:grpSpLocks/>
          </p:cNvGrpSpPr>
          <p:nvPr userDrawn="1"/>
        </p:nvGrpSpPr>
        <p:grpSpPr bwMode="auto">
          <a:xfrm>
            <a:off x="539753" y="6315076"/>
            <a:ext cx="1041400" cy="76200"/>
            <a:chOff x="1636" y="1098"/>
            <a:chExt cx="2410" cy="177"/>
          </a:xfrm>
          <a:solidFill>
            <a:schemeClr val="bg1"/>
          </a:solidFill>
        </p:grpSpPr>
        <p:sp>
          <p:nvSpPr>
            <p:cNvPr id="41" name="Freeform 7"/>
            <p:cNvSpPr>
              <a:spLocks/>
            </p:cNvSpPr>
            <p:nvPr/>
          </p:nvSpPr>
          <p:spPr bwMode="auto">
            <a:xfrm>
              <a:off x="1636" y="1099"/>
              <a:ext cx="153" cy="175"/>
            </a:xfrm>
            <a:custGeom>
              <a:avLst/>
              <a:gdLst/>
              <a:ahLst/>
              <a:cxnLst>
                <a:cxn ang="0">
                  <a:pos x="12" y="0"/>
                </a:cxn>
                <a:cxn ang="0">
                  <a:pos x="21" y="3"/>
                </a:cxn>
                <a:cxn ang="0">
                  <a:pos x="24" y="12"/>
                </a:cxn>
                <a:cxn ang="0">
                  <a:pos x="24" y="71"/>
                </a:cxn>
                <a:cxn ang="0">
                  <a:pos x="67" y="71"/>
                </a:cxn>
                <a:cxn ang="0">
                  <a:pos x="124" y="5"/>
                </a:cxn>
                <a:cxn ang="0">
                  <a:pos x="130" y="2"/>
                </a:cxn>
                <a:cxn ang="0">
                  <a:pos x="134" y="0"/>
                </a:cxn>
                <a:cxn ang="0">
                  <a:pos x="141" y="0"/>
                </a:cxn>
                <a:cxn ang="0">
                  <a:pos x="144" y="3"/>
                </a:cxn>
                <a:cxn ang="0">
                  <a:pos x="147" y="5"/>
                </a:cxn>
                <a:cxn ang="0">
                  <a:pos x="147" y="8"/>
                </a:cxn>
                <a:cxn ang="0">
                  <a:pos x="148" y="11"/>
                </a:cxn>
                <a:cxn ang="0">
                  <a:pos x="144" y="20"/>
                </a:cxn>
                <a:cxn ang="0">
                  <a:pos x="84" y="87"/>
                </a:cxn>
                <a:cxn ang="0">
                  <a:pos x="148" y="155"/>
                </a:cxn>
                <a:cxn ang="0">
                  <a:pos x="151" y="158"/>
                </a:cxn>
                <a:cxn ang="0">
                  <a:pos x="153" y="161"/>
                </a:cxn>
                <a:cxn ang="0">
                  <a:pos x="153" y="165"/>
                </a:cxn>
                <a:cxn ang="0">
                  <a:pos x="150" y="172"/>
                </a:cxn>
                <a:cxn ang="0">
                  <a:pos x="145" y="173"/>
                </a:cxn>
                <a:cxn ang="0">
                  <a:pos x="142" y="175"/>
                </a:cxn>
                <a:cxn ang="0">
                  <a:pos x="138" y="175"/>
                </a:cxn>
                <a:cxn ang="0">
                  <a:pos x="133" y="173"/>
                </a:cxn>
                <a:cxn ang="0">
                  <a:pos x="130" y="170"/>
                </a:cxn>
                <a:cxn ang="0">
                  <a:pos x="58" y="95"/>
                </a:cxn>
                <a:cxn ang="0">
                  <a:pos x="24" y="95"/>
                </a:cxn>
                <a:cxn ang="0">
                  <a:pos x="24" y="165"/>
                </a:cxn>
                <a:cxn ang="0">
                  <a:pos x="23" y="170"/>
                </a:cxn>
                <a:cxn ang="0">
                  <a:pos x="20" y="172"/>
                </a:cxn>
                <a:cxn ang="0">
                  <a:pos x="17" y="175"/>
                </a:cxn>
                <a:cxn ang="0">
                  <a:pos x="7" y="175"/>
                </a:cxn>
                <a:cxn ang="0">
                  <a:pos x="4" y="172"/>
                </a:cxn>
                <a:cxn ang="0">
                  <a:pos x="1" y="170"/>
                </a:cxn>
                <a:cxn ang="0">
                  <a:pos x="0" y="165"/>
                </a:cxn>
                <a:cxn ang="0">
                  <a:pos x="0" y="12"/>
                </a:cxn>
                <a:cxn ang="0">
                  <a:pos x="3" y="3"/>
                </a:cxn>
                <a:cxn ang="0">
                  <a:pos x="12" y="0"/>
                </a:cxn>
              </a:cxnLst>
              <a:rect l="0" t="0" r="r" b="b"/>
              <a:pathLst>
                <a:path w="153" h="175">
                  <a:moveTo>
                    <a:pt x="12" y="0"/>
                  </a:moveTo>
                  <a:lnTo>
                    <a:pt x="21" y="3"/>
                  </a:lnTo>
                  <a:lnTo>
                    <a:pt x="24" y="12"/>
                  </a:lnTo>
                  <a:lnTo>
                    <a:pt x="24" y="71"/>
                  </a:lnTo>
                  <a:lnTo>
                    <a:pt x="67" y="71"/>
                  </a:lnTo>
                  <a:lnTo>
                    <a:pt x="124" y="5"/>
                  </a:lnTo>
                  <a:lnTo>
                    <a:pt x="130" y="2"/>
                  </a:lnTo>
                  <a:lnTo>
                    <a:pt x="134" y="0"/>
                  </a:lnTo>
                  <a:lnTo>
                    <a:pt x="141" y="0"/>
                  </a:lnTo>
                  <a:lnTo>
                    <a:pt x="144" y="3"/>
                  </a:lnTo>
                  <a:lnTo>
                    <a:pt x="147" y="5"/>
                  </a:lnTo>
                  <a:lnTo>
                    <a:pt x="147" y="8"/>
                  </a:lnTo>
                  <a:lnTo>
                    <a:pt x="148" y="11"/>
                  </a:lnTo>
                  <a:lnTo>
                    <a:pt x="144" y="20"/>
                  </a:lnTo>
                  <a:lnTo>
                    <a:pt x="84" y="87"/>
                  </a:lnTo>
                  <a:lnTo>
                    <a:pt x="148" y="155"/>
                  </a:lnTo>
                  <a:lnTo>
                    <a:pt x="151" y="158"/>
                  </a:lnTo>
                  <a:lnTo>
                    <a:pt x="153" y="161"/>
                  </a:lnTo>
                  <a:lnTo>
                    <a:pt x="153" y="165"/>
                  </a:lnTo>
                  <a:lnTo>
                    <a:pt x="150" y="172"/>
                  </a:lnTo>
                  <a:lnTo>
                    <a:pt x="145" y="173"/>
                  </a:lnTo>
                  <a:lnTo>
                    <a:pt x="142" y="175"/>
                  </a:lnTo>
                  <a:lnTo>
                    <a:pt x="138" y="175"/>
                  </a:lnTo>
                  <a:lnTo>
                    <a:pt x="133" y="173"/>
                  </a:lnTo>
                  <a:lnTo>
                    <a:pt x="130" y="170"/>
                  </a:lnTo>
                  <a:lnTo>
                    <a:pt x="58" y="95"/>
                  </a:lnTo>
                  <a:lnTo>
                    <a:pt x="24" y="95"/>
                  </a:lnTo>
                  <a:lnTo>
                    <a:pt x="24" y="165"/>
                  </a:lnTo>
                  <a:lnTo>
                    <a:pt x="23" y="170"/>
                  </a:lnTo>
                  <a:lnTo>
                    <a:pt x="20" y="172"/>
                  </a:lnTo>
                  <a:lnTo>
                    <a:pt x="17" y="175"/>
                  </a:lnTo>
                  <a:lnTo>
                    <a:pt x="7" y="175"/>
                  </a:lnTo>
                  <a:lnTo>
                    <a:pt x="4" y="172"/>
                  </a:lnTo>
                  <a:lnTo>
                    <a:pt x="1" y="170"/>
                  </a:lnTo>
                  <a:lnTo>
                    <a:pt x="0" y="165"/>
                  </a:lnTo>
                  <a:lnTo>
                    <a:pt x="0" y="12"/>
                  </a:lnTo>
                  <a:lnTo>
                    <a:pt x="3" y="3"/>
                  </a:lnTo>
                  <a:lnTo>
                    <a:pt x="12" y="0"/>
                  </a:lnTo>
                  <a:close/>
                </a:path>
              </a:pathLst>
            </a:custGeom>
            <a:grpFill/>
            <a:ln w="0">
              <a:noFill/>
              <a:prstDash val="solid"/>
              <a:round/>
              <a:headEnd/>
              <a:tailEnd/>
            </a:ln>
          </p:spPr>
          <p:txBody>
            <a:bodyPr/>
            <a:lstStyle/>
            <a:p>
              <a:endParaRPr lang="en-GB" sz="1411" dirty="0"/>
            </a:p>
          </p:txBody>
        </p:sp>
        <p:sp>
          <p:nvSpPr>
            <p:cNvPr id="42" name="Freeform 8"/>
            <p:cNvSpPr>
              <a:spLocks/>
            </p:cNvSpPr>
            <p:nvPr/>
          </p:nvSpPr>
          <p:spPr bwMode="auto">
            <a:xfrm>
              <a:off x="1914" y="1099"/>
              <a:ext cx="25" cy="175"/>
            </a:xfrm>
            <a:custGeom>
              <a:avLst/>
              <a:gdLst/>
              <a:ahLst/>
              <a:cxnLst>
                <a:cxn ang="0">
                  <a:pos x="13" y="0"/>
                </a:cxn>
                <a:cxn ang="0">
                  <a:pos x="16" y="0"/>
                </a:cxn>
                <a:cxn ang="0">
                  <a:pos x="20" y="2"/>
                </a:cxn>
                <a:cxn ang="0">
                  <a:pos x="22" y="5"/>
                </a:cxn>
                <a:cxn ang="0">
                  <a:pos x="25" y="8"/>
                </a:cxn>
                <a:cxn ang="0">
                  <a:pos x="25" y="162"/>
                </a:cxn>
                <a:cxn ang="0">
                  <a:pos x="23" y="167"/>
                </a:cxn>
                <a:cxn ang="0">
                  <a:pos x="17" y="173"/>
                </a:cxn>
                <a:cxn ang="0">
                  <a:pos x="13" y="175"/>
                </a:cxn>
                <a:cxn ang="0">
                  <a:pos x="8" y="175"/>
                </a:cxn>
                <a:cxn ang="0">
                  <a:pos x="5" y="172"/>
                </a:cxn>
                <a:cxn ang="0">
                  <a:pos x="2" y="170"/>
                </a:cxn>
                <a:cxn ang="0">
                  <a:pos x="0" y="165"/>
                </a:cxn>
                <a:cxn ang="0">
                  <a:pos x="0" y="12"/>
                </a:cxn>
                <a:cxn ang="0">
                  <a:pos x="3" y="3"/>
                </a:cxn>
                <a:cxn ang="0">
                  <a:pos x="13" y="0"/>
                </a:cxn>
              </a:cxnLst>
              <a:rect l="0" t="0" r="r" b="b"/>
              <a:pathLst>
                <a:path w="25" h="175">
                  <a:moveTo>
                    <a:pt x="13" y="0"/>
                  </a:moveTo>
                  <a:lnTo>
                    <a:pt x="16" y="0"/>
                  </a:lnTo>
                  <a:lnTo>
                    <a:pt x="20" y="2"/>
                  </a:lnTo>
                  <a:lnTo>
                    <a:pt x="22" y="5"/>
                  </a:lnTo>
                  <a:lnTo>
                    <a:pt x="25" y="8"/>
                  </a:lnTo>
                  <a:lnTo>
                    <a:pt x="25" y="162"/>
                  </a:lnTo>
                  <a:lnTo>
                    <a:pt x="23" y="167"/>
                  </a:lnTo>
                  <a:lnTo>
                    <a:pt x="17" y="173"/>
                  </a:lnTo>
                  <a:lnTo>
                    <a:pt x="13" y="175"/>
                  </a:lnTo>
                  <a:lnTo>
                    <a:pt x="8" y="175"/>
                  </a:lnTo>
                  <a:lnTo>
                    <a:pt x="5" y="172"/>
                  </a:lnTo>
                  <a:lnTo>
                    <a:pt x="2" y="170"/>
                  </a:lnTo>
                  <a:lnTo>
                    <a:pt x="0" y="165"/>
                  </a:lnTo>
                  <a:lnTo>
                    <a:pt x="0" y="12"/>
                  </a:lnTo>
                  <a:lnTo>
                    <a:pt x="3" y="3"/>
                  </a:lnTo>
                  <a:lnTo>
                    <a:pt x="13" y="0"/>
                  </a:lnTo>
                  <a:close/>
                </a:path>
              </a:pathLst>
            </a:custGeom>
            <a:grpFill/>
            <a:ln w="0">
              <a:noFill/>
              <a:prstDash val="solid"/>
              <a:round/>
              <a:headEnd/>
              <a:tailEnd/>
            </a:ln>
          </p:spPr>
          <p:txBody>
            <a:bodyPr/>
            <a:lstStyle/>
            <a:p>
              <a:endParaRPr lang="en-GB" sz="1411" dirty="0"/>
            </a:p>
          </p:txBody>
        </p:sp>
        <p:sp>
          <p:nvSpPr>
            <p:cNvPr id="43" name="Freeform 9"/>
            <p:cNvSpPr>
              <a:spLocks/>
            </p:cNvSpPr>
            <p:nvPr/>
          </p:nvSpPr>
          <p:spPr bwMode="auto">
            <a:xfrm>
              <a:off x="2087" y="1099"/>
              <a:ext cx="175" cy="175"/>
            </a:xfrm>
            <a:custGeom>
              <a:avLst/>
              <a:gdLst/>
              <a:ahLst/>
              <a:cxnLst>
                <a:cxn ang="0">
                  <a:pos x="13" y="0"/>
                </a:cxn>
                <a:cxn ang="0">
                  <a:pos x="16" y="0"/>
                </a:cxn>
                <a:cxn ang="0">
                  <a:pos x="22" y="3"/>
                </a:cxn>
                <a:cxn ang="0">
                  <a:pos x="25" y="6"/>
                </a:cxn>
                <a:cxn ang="0">
                  <a:pos x="149" y="132"/>
                </a:cxn>
                <a:cxn ang="0">
                  <a:pos x="149" y="8"/>
                </a:cxn>
                <a:cxn ang="0">
                  <a:pos x="155" y="2"/>
                </a:cxn>
                <a:cxn ang="0">
                  <a:pos x="158" y="0"/>
                </a:cxn>
                <a:cxn ang="0">
                  <a:pos x="166" y="0"/>
                </a:cxn>
                <a:cxn ang="0">
                  <a:pos x="170" y="2"/>
                </a:cxn>
                <a:cxn ang="0">
                  <a:pos x="172" y="5"/>
                </a:cxn>
                <a:cxn ang="0">
                  <a:pos x="175" y="8"/>
                </a:cxn>
                <a:cxn ang="0">
                  <a:pos x="175" y="162"/>
                </a:cxn>
                <a:cxn ang="0">
                  <a:pos x="174" y="167"/>
                </a:cxn>
                <a:cxn ang="0">
                  <a:pos x="167" y="173"/>
                </a:cxn>
                <a:cxn ang="0">
                  <a:pos x="163" y="175"/>
                </a:cxn>
                <a:cxn ang="0">
                  <a:pos x="158" y="175"/>
                </a:cxn>
                <a:cxn ang="0">
                  <a:pos x="155" y="173"/>
                </a:cxn>
                <a:cxn ang="0">
                  <a:pos x="154" y="172"/>
                </a:cxn>
                <a:cxn ang="0">
                  <a:pos x="149" y="168"/>
                </a:cxn>
                <a:cxn ang="0">
                  <a:pos x="25" y="43"/>
                </a:cxn>
                <a:cxn ang="0">
                  <a:pos x="25" y="165"/>
                </a:cxn>
                <a:cxn ang="0">
                  <a:pos x="23" y="170"/>
                </a:cxn>
                <a:cxn ang="0">
                  <a:pos x="20" y="172"/>
                </a:cxn>
                <a:cxn ang="0">
                  <a:pos x="17" y="175"/>
                </a:cxn>
                <a:cxn ang="0">
                  <a:pos x="8" y="175"/>
                </a:cxn>
                <a:cxn ang="0">
                  <a:pos x="5" y="172"/>
                </a:cxn>
                <a:cxn ang="0">
                  <a:pos x="2" y="170"/>
                </a:cxn>
                <a:cxn ang="0">
                  <a:pos x="0" y="165"/>
                </a:cxn>
                <a:cxn ang="0">
                  <a:pos x="0" y="12"/>
                </a:cxn>
                <a:cxn ang="0">
                  <a:pos x="4" y="3"/>
                </a:cxn>
                <a:cxn ang="0">
                  <a:pos x="13" y="0"/>
                </a:cxn>
              </a:cxnLst>
              <a:rect l="0" t="0" r="r" b="b"/>
              <a:pathLst>
                <a:path w="175" h="175">
                  <a:moveTo>
                    <a:pt x="13" y="0"/>
                  </a:moveTo>
                  <a:lnTo>
                    <a:pt x="16" y="0"/>
                  </a:lnTo>
                  <a:lnTo>
                    <a:pt x="22" y="3"/>
                  </a:lnTo>
                  <a:lnTo>
                    <a:pt x="25" y="6"/>
                  </a:lnTo>
                  <a:lnTo>
                    <a:pt x="149" y="132"/>
                  </a:lnTo>
                  <a:lnTo>
                    <a:pt x="149" y="8"/>
                  </a:lnTo>
                  <a:lnTo>
                    <a:pt x="155" y="2"/>
                  </a:lnTo>
                  <a:lnTo>
                    <a:pt x="158" y="0"/>
                  </a:lnTo>
                  <a:lnTo>
                    <a:pt x="166" y="0"/>
                  </a:lnTo>
                  <a:lnTo>
                    <a:pt x="170" y="2"/>
                  </a:lnTo>
                  <a:lnTo>
                    <a:pt x="172" y="5"/>
                  </a:lnTo>
                  <a:lnTo>
                    <a:pt x="175" y="8"/>
                  </a:lnTo>
                  <a:lnTo>
                    <a:pt x="175" y="162"/>
                  </a:lnTo>
                  <a:lnTo>
                    <a:pt x="174" y="167"/>
                  </a:lnTo>
                  <a:lnTo>
                    <a:pt x="167" y="173"/>
                  </a:lnTo>
                  <a:lnTo>
                    <a:pt x="163" y="175"/>
                  </a:lnTo>
                  <a:lnTo>
                    <a:pt x="158" y="175"/>
                  </a:lnTo>
                  <a:lnTo>
                    <a:pt x="155" y="173"/>
                  </a:lnTo>
                  <a:lnTo>
                    <a:pt x="154" y="172"/>
                  </a:lnTo>
                  <a:lnTo>
                    <a:pt x="149" y="168"/>
                  </a:lnTo>
                  <a:lnTo>
                    <a:pt x="25" y="43"/>
                  </a:lnTo>
                  <a:lnTo>
                    <a:pt x="25" y="165"/>
                  </a:lnTo>
                  <a:lnTo>
                    <a:pt x="23" y="170"/>
                  </a:lnTo>
                  <a:lnTo>
                    <a:pt x="20" y="172"/>
                  </a:lnTo>
                  <a:lnTo>
                    <a:pt x="17" y="175"/>
                  </a:lnTo>
                  <a:lnTo>
                    <a:pt x="8" y="175"/>
                  </a:lnTo>
                  <a:lnTo>
                    <a:pt x="5" y="172"/>
                  </a:lnTo>
                  <a:lnTo>
                    <a:pt x="2" y="170"/>
                  </a:lnTo>
                  <a:lnTo>
                    <a:pt x="0" y="165"/>
                  </a:lnTo>
                  <a:lnTo>
                    <a:pt x="0" y="12"/>
                  </a:lnTo>
                  <a:lnTo>
                    <a:pt x="4" y="3"/>
                  </a:lnTo>
                  <a:lnTo>
                    <a:pt x="13" y="0"/>
                  </a:lnTo>
                  <a:close/>
                </a:path>
              </a:pathLst>
            </a:custGeom>
            <a:grpFill/>
            <a:ln w="0">
              <a:noFill/>
              <a:prstDash val="solid"/>
              <a:round/>
              <a:headEnd/>
              <a:tailEnd/>
            </a:ln>
          </p:spPr>
          <p:txBody>
            <a:bodyPr/>
            <a:lstStyle/>
            <a:p>
              <a:endParaRPr lang="en-GB" sz="1411" dirty="0"/>
            </a:p>
          </p:txBody>
        </p:sp>
        <p:sp>
          <p:nvSpPr>
            <p:cNvPr id="44" name="Freeform 10"/>
            <p:cNvSpPr>
              <a:spLocks/>
            </p:cNvSpPr>
            <p:nvPr/>
          </p:nvSpPr>
          <p:spPr bwMode="auto">
            <a:xfrm>
              <a:off x="2372" y="1098"/>
              <a:ext cx="137" cy="177"/>
            </a:xfrm>
            <a:custGeom>
              <a:avLst/>
              <a:gdLst/>
              <a:ahLst/>
              <a:cxnLst>
                <a:cxn ang="0">
                  <a:pos x="112" y="0"/>
                </a:cxn>
                <a:cxn ang="0">
                  <a:pos x="129" y="0"/>
                </a:cxn>
                <a:cxn ang="0">
                  <a:pos x="132" y="3"/>
                </a:cxn>
                <a:cxn ang="0">
                  <a:pos x="135" y="4"/>
                </a:cxn>
                <a:cxn ang="0">
                  <a:pos x="137" y="9"/>
                </a:cxn>
                <a:cxn ang="0">
                  <a:pos x="137" y="12"/>
                </a:cxn>
                <a:cxn ang="0">
                  <a:pos x="134" y="21"/>
                </a:cxn>
                <a:cxn ang="0">
                  <a:pos x="124" y="24"/>
                </a:cxn>
                <a:cxn ang="0">
                  <a:pos x="112" y="24"/>
                </a:cxn>
                <a:cxn ang="0">
                  <a:pos x="103" y="27"/>
                </a:cxn>
                <a:cxn ang="0">
                  <a:pos x="94" y="32"/>
                </a:cxn>
                <a:cxn ang="0">
                  <a:pos x="88" y="41"/>
                </a:cxn>
                <a:cxn ang="0">
                  <a:pos x="83" y="53"/>
                </a:cxn>
                <a:cxn ang="0">
                  <a:pos x="81" y="70"/>
                </a:cxn>
                <a:cxn ang="0">
                  <a:pos x="81" y="107"/>
                </a:cxn>
                <a:cxn ang="0">
                  <a:pos x="80" y="130"/>
                </a:cxn>
                <a:cxn ang="0">
                  <a:pos x="72" y="148"/>
                </a:cxn>
                <a:cxn ang="0">
                  <a:pos x="63" y="160"/>
                </a:cxn>
                <a:cxn ang="0">
                  <a:pos x="52" y="169"/>
                </a:cxn>
                <a:cxn ang="0">
                  <a:pos x="39" y="174"/>
                </a:cxn>
                <a:cxn ang="0">
                  <a:pos x="25" y="177"/>
                </a:cxn>
                <a:cxn ang="0">
                  <a:pos x="13" y="177"/>
                </a:cxn>
                <a:cxn ang="0">
                  <a:pos x="3" y="174"/>
                </a:cxn>
                <a:cxn ang="0">
                  <a:pos x="0" y="165"/>
                </a:cxn>
                <a:cxn ang="0">
                  <a:pos x="3" y="156"/>
                </a:cxn>
                <a:cxn ang="0">
                  <a:pos x="13" y="153"/>
                </a:cxn>
                <a:cxn ang="0">
                  <a:pos x="25" y="153"/>
                </a:cxn>
                <a:cxn ang="0">
                  <a:pos x="34" y="150"/>
                </a:cxn>
                <a:cxn ang="0">
                  <a:pos x="43" y="145"/>
                </a:cxn>
                <a:cxn ang="0">
                  <a:pos x="49" y="136"/>
                </a:cxn>
                <a:cxn ang="0">
                  <a:pos x="54" y="124"/>
                </a:cxn>
                <a:cxn ang="0">
                  <a:pos x="55" y="107"/>
                </a:cxn>
                <a:cxn ang="0">
                  <a:pos x="55" y="70"/>
                </a:cxn>
                <a:cxn ang="0">
                  <a:pos x="57" y="47"/>
                </a:cxn>
                <a:cxn ang="0">
                  <a:pos x="65" y="29"/>
                </a:cxn>
                <a:cxn ang="0">
                  <a:pos x="74" y="16"/>
                </a:cxn>
                <a:cxn ang="0">
                  <a:pos x="85" y="7"/>
                </a:cxn>
                <a:cxn ang="0">
                  <a:pos x="98" y="3"/>
                </a:cxn>
                <a:cxn ang="0">
                  <a:pos x="112" y="0"/>
                </a:cxn>
              </a:cxnLst>
              <a:rect l="0" t="0" r="r" b="b"/>
              <a:pathLst>
                <a:path w="137" h="177">
                  <a:moveTo>
                    <a:pt x="112" y="0"/>
                  </a:moveTo>
                  <a:lnTo>
                    <a:pt x="129" y="0"/>
                  </a:lnTo>
                  <a:lnTo>
                    <a:pt x="132" y="3"/>
                  </a:lnTo>
                  <a:lnTo>
                    <a:pt x="135" y="4"/>
                  </a:lnTo>
                  <a:lnTo>
                    <a:pt x="137" y="9"/>
                  </a:lnTo>
                  <a:lnTo>
                    <a:pt x="137" y="12"/>
                  </a:lnTo>
                  <a:lnTo>
                    <a:pt x="134" y="21"/>
                  </a:lnTo>
                  <a:lnTo>
                    <a:pt x="124" y="24"/>
                  </a:lnTo>
                  <a:lnTo>
                    <a:pt x="112" y="24"/>
                  </a:lnTo>
                  <a:lnTo>
                    <a:pt x="103" y="27"/>
                  </a:lnTo>
                  <a:lnTo>
                    <a:pt x="94" y="32"/>
                  </a:lnTo>
                  <a:lnTo>
                    <a:pt x="88" y="41"/>
                  </a:lnTo>
                  <a:lnTo>
                    <a:pt x="83" y="53"/>
                  </a:lnTo>
                  <a:lnTo>
                    <a:pt x="81" y="70"/>
                  </a:lnTo>
                  <a:lnTo>
                    <a:pt x="81" y="107"/>
                  </a:lnTo>
                  <a:lnTo>
                    <a:pt x="80" y="130"/>
                  </a:lnTo>
                  <a:lnTo>
                    <a:pt x="72" y="148"/>
                  </a:lnTo>
                  <a:lnTo>
                    <a:pt x="63" y="160"/>
                  </a:lnTo>
                  <a:lnTo>
                    <a:pt x="52" y="169"/>
                  </a:lnTo>
                  <a:lnTo>
                    <a:pt x="39" y="174"/>
                  </a:lnTo>
                  <a:lnTo>
                    <a:pt x="25" y="177"/>
                  </a:lnTo>
                  <a:lnTo>
                    <a:pt x="13" y="177"/>
                  </a:lnTo>
                  <a:lnTo>
                    <a:pt x="3" y="174"/>
                  </a:lnTo>
                  <a:lnTo>
                    <a:pt x="0" y="165"/>
                  </a:lnTo>
                  <a:lnTo>
                    <a:pt x="3" y="156"/>
                  </a:lnTo>
                  <a:lnTo>
                    <a:pt x="13" y="153"/>
                  </a:lnTo>
                  <a:lnTo>
                    <a:pt x="25" y="153"/>
                  </a:lnTo>
                  <a:lnTo>
                    <a:pt x="34" y="150"/>
                  </a:lnTo>
                  <a:lnTo>
                    <a:pt x="43" y="145"/>
                  </a:lnTo>
                  <a:lnTo>
                    <a:pt x="49" y="136"/>
                  </a:lnTo>
                  <a:lnTo>
                    <a:pt x="54" y="124"/>
                  </a:lnTo>
                  <a:lnTo>
                    <a:pt x="55" y="107"/>
                  </a:lnTo>
                  <a:lnTo>
                    <a:pt x="55" y="70"/>
                  </a:lnTo>
                  <a:lnTo>
                    <a:pt x="57" y="47"/>
                  </a:lnTo>
                  <a:lnTo>
                    <a:pt x="65" y="29"/>
                  </a:lnTo>
                  <a:lnTo>
                    <a:pt x="74" y="16"/>
                  </a:lnTo>
                  <a:lnTo>
                    <a:pt x="85" y="7"/>
                  </a:lnTo>
                  <a:lnTo>
                    <a:pt x="98" y="3"/>
                  </a:lnTo>
                  <a:lnTo>
                    <a:pt x="112" y="0"/>
                  </a:lnTo>
                  <a:close/>
                </a:path>
              </a:pathLst>
            </a:custGeom>
            <a:grpFill/>
            <a:ln w="0">
              <a:noFill/>
              <a:prstDash val="solid"/>
              <a:round/>
              <a:headEnd/>
              <a:tailEnd/>
            </a:ln>
          </p:spPr>
          <p:txBody>
            <a:bodyPr/>
            <a:lstStyle/>
            <a:p>
              <a:endParaRPr lang="en-GB" sz="1411" dirty="0"/>
            </a:p>
          </p:txBody>
        </p:sp>
        <p:sp>
          <p:nvSpPr>
            <p:cNvPr id="45" name="Freeform 11"/>
            <p:cNvSpPr>
              <a:spLocks/>
            </p:cNvSpPr>
            <p:nvPr/>
          </p:nvSpPr>
          <p:spPr bwMode="auto">
            <a:xfrm>
              <a:off x="2585" y="1101"/>
              <a:ext cx="179" cy="173"/>
            </a:xfrm>
            <a:custGeom>
              <a:avLst/>
              <a:gdLst/>
              <a:ahLst/>
              <a:cxnLst>
                <a:cxn ang="0">
                  <a:pos x="14" y="0"/>
                </a:cxn>
                <a:cxn ang="0">
                  <a:pos x="166" y="0"/>
                </a:cxn>
                <a:cxn ang="0">
                  <a:pos x="172" y="1"/>
                </a:cxn>
                <a:cxn ang="0">
                  <a:pos x="175" y="3"/>
                </a:cxn>
                <a:cxn ang="0">
                  <a:pos x="178" y="6"/>
                </a:cxn>
                <a:cxn ang="0">
                  <a:pos x="179" y="10"/>
                </a:cxn>
                <a:cxn ang="0">
                  <a:pos x="179" y="15"/>
                </a:cxn>
                <a:cxn ang="0">
                  <a:pos x="173" y="21"/>
                </a:cxn>
                <a:cxn ang="0">
                  <a:pos x="170" y="23"/>
                </a:cxn>
                <a:cxn ang="0">
                  <a:pos x="103" y="23"/>
                </a:cxn>
                <a:cxn ang="0">
                  <a:pos x="103" y="160"/>
                </a:cxn>
                <a:cxn ang="0">
                  <a:pos x="101" y="165"/>
                </a:cxn>
                <a:cxn ang="0">
                  <a:pos x="95" y="171"/>
                </a:cxn>
                <a:cxn ang="0">
                  <a:pos x="89" y="173"/>
                </a:cxn>
                <a:cxn ang="0">
                  <a:pos x="84" y="171"/>
                </a:cxn>
                <a:cxn ang="0">
                  <a:pos x="80" y="168"/>
                </a:cxn>
                <a:cxn ang="0">
                  <a:pos x="78" y="165"/>
                </a:cxn>
                <a:cxn ang="0">
                  <a:pos x="77" y="160"/>
                </a:cxn>
                <a:cxn ang="0">
                  <a:pos x="77" y="23"/>
                </a:cxn>
                <a:cxn ang="0">
                  <a:pos x="9" y="23"/>
                </a:cxn>
                <a:cxn ang="0">
                  <a:pos x="6" y="21"/>
                </a:cxn>
                <a:cxn ang="0">
                  <a:pos x="0" y="15"/>
                </a:cxn>
                <a:cxn ang="0">
                  <a:pos x="0" y="10"/>
                </a:cxn>
                <a:cxn ang="0">
                  <a:pos x="2" y="6"/>
                </a:cxn>
                <a:cxn ang="0">
                  <a:pos x="5" y="3"/>
                </a:cxn>
                <a:cxn ang="0">
                  <a:pos x="8" y="1"/>
                </a:cxn>
                <a:cxn ang="0">
                  <a:pos x="14" y="0"/>
                </a:cxn>
              </a:cxnLst>
              <a:rect l="0" t="0" r="r" b="b"/>
              <a:pathLst>
                <a:path w="179" h="173">
                  <a:moveTo>
                    <a:pt x="14" y="0"/>
                  </a:moveTo>
                  <a:lnTo>
                    <a:pt x="166" y="0"/>
                  </a:lnTo>
                  <a:lnTo>
                    <a:pt x="172" y="1"/>
                  </a:lnTo>
                  <a:lnTo>
                    <a:pt x="175" y="3"/>
                  </a:lnTo>
                  <a:lnTo>
                    <a:pt x="178" y="6"/>
                  </a:lnTo>
                  <a:lnTo>
                    <a:pt x="179" y="10"/>
                  </a:lnTo>
                  <a:lnTo>
                    <a:pt x="179" y="15"/>
                  </a:lnTo>
                  <a:lnTo>
                    <a:pt x="173" y="21"/>
                  </a:lnTo>
                  <a:lnTo>
                    <a:pt x="170" y="23"/>
                  </a:lnTo>
                  <a:lnTo>
                    <a:pt x="103" y="23"/>
                  </a:lnTo>
                  <a:lnTo>
                    <a:pt x="103" y="160"/>
                  </a:lnTo>
                  <a:lnTo>
                    <a:pt x="101" y="165"/>
                  </a:lnTo>
                  <a:lnTo>
                    <a:pt x="95" y="171"/>
                  </a:lnTo>
                  <a:lnTo>
                    <a:pt x="89" y="173"/>
                  </a:lnTo>
                  <a:lnTo>
                    <a:pt x="84" y="171"/>
                  </a:lnTo>
                  <a:lnTo>
                    <a:pt x="80" y="168"/>
                  </a:lnTo>
                  <a:lnTo>
                    <a:pt x="78" y="165"/>
                  </a:lnTo>
                  <a:lnTo>
                    <a:pt x="77" y="160"/>
                  </a:lnTo>
                  <a:lnTo>
                    <a:pt x="77" y="23"/>
                  </a:lnTo>
                  <a:lnTo>
                    <a:pt x="9" y="23"/>
                  </a:lnTo>
                  <a:lnTo>
                    <a:pt x="6" y="21"/>
                  </a:lnTo>
                  <a:lnTo>
                    <a:pt x="0" y="15"/>
                  </a:lnTo>
                  <a:lnTo>
                    <a:pt x="0" y="10"/>
                  </a:lnTo>
                  <a:lnTo>
                    <a:pt x="2" y="6"/>
                  </a:lnTo>
                  <a:lnTo>
                    <a:pt x="5" y="3"/>
                  </a:lnTo>
                  <a:lnTo>
                    <a:pt x="8" y="1"/>
                  </a:lnTo>
                  <a:lnTo>
                    <a:pt x="14" y="0"/>
                  </a:lnTo>
                  <a:close/>
                </a:path>
              </a:pathLst>
            </a:custGeom>
            <a:grpFill/>
            <a:ln w="0">
              <a:noFill/>
              <a:prstDash val="solid"/>
              <a:round/>
              <a:headEnd/>
              <a:tailEnd/>
            </a:ln>
          </p:spPr>
          <p:txBody>
            <a:bodyPr/>
            <a:lstStyle/>
            <a:p>
              <a:endParaRPr lang="en-GB" sz="1411" dirty="0"/>
            </a:p>
          </p:txBody>
        </p:sp>
        <p:sp>
          <p:nvSpPr>
            <p:cNvPr id="46" name="Freeform 12"/>
            <p:cNvSpPr>
              <a:spLocks/>
            </p:cNvSpPr>
            <p:nvPr/>
          </p:nvSpPr>
          <p:spPr bwMode="auto">
            <a:xfrm>
              <a:off x="2875" y="1101"/>
              <a:ext cx="147" cy="171"/>
            </a:xfrm>
            <a:custGeom>
              <a:avLst/>
              <a:gdLst/>
              <a:ahLst/>
              <a:cxnLst>
                <a:cxn ang="0">
                  <a:pos x="9" y="0"/>
                </a:cxn>
                <a:cxn ang="0">
                  <a:pos x="134" y="0"/>
                </a:cxn>
                <a:cxn ang="0">
                  <a:pos x="144" y="3"/>
                </a:cxn>
                <a:cxn ang="0">
                  <a:pos x="145" y="6"/>
                </a:cxn>
                <a:cxn ang="0">
                  <a:pos x="147" y="10"/>
                </a:cxn>
                <a:cxn ang="0">
                  <a:pos x="144" y="20"/>
                </a:cxn>
                <a:cxn ang="0">
                  <a:pos x="134" y="23"/>
                </a:cxn>
                <a:cxn ang="0">
                  <a:pos x="26" y="23"/>
                </a:cxn>
                <a:cxn ang="0">
                  <a:pos x="26" y="72"/>
                </a:cxn>
                <a:cxn ang="0">
                  <a:pos x="113" y="72"/>
                </a:cxn>
                <a:cxn ang="0">
                  <a:pos x="116" y="73"/>
                </a:cxn>
                <a:cxn ang="0">
                  <a:pos x="122" y="79"/>
                </a:cxn>
                <a:cxn ang="0">
                  <a:pos x="122" y="84"/>
                </a:cxn>
                <a:cxn ang="0">
                  <a:pos x="121" y="88"/>
                </a:cxn>
                <a:cxn ang="0">
                  <a:pos x="115" y="95"/>
                </a:cxn>
                <a:cxn ang="0">
                  <a:pos x="108" y="96"/>
                </a:cxn>
                <a:cxn ang="0">
                  <a:pos x="26" y="96"/>
                </a:cxn>
                <a:cxn ang="0">
                  <a:pos x="26" y="148"/>
                </a:cxn>
                <a:cxn ang="0">
                  <a:pos x="134" y="148"/>
                </a:cxn>
                <a:cxn ang="0">
                  <a:pos x="144" y="151"/>
                </a:cxn>
                <a:cxn ang="0">
                  <a:pos x="147" y="160"/>
                </a:cxn>
                <a:cxn ang="0">
                  <a:pos x="145" y="165"/>
                </a:cxn>
                <a:cxn ang="0">
                  <a:pos x="144" y="168"/>
                </a:cxn>
                <a:cxn ang="0">
                  <a:pos x="134" y="171"/>
                </a:cxn>
                <a:cxn ang="0">
                  <a:pos x="9" y="171"/>
                </a:cxn>
                <a:cxn ang="0">
                  <a:pos x="3" y="170"/>
                </a:cxn>
                <a:cxn ang="0">
                  <a:pos x="3" y="166"/>
                </a:cxn>
                <a:cxn ang="0">
                  <a:pos x="0" y="163"/>
                </a:cxn>
                <a:cxn ang="0">
                  <a:pos x="0" y="7"/>
                </a:cxn>
                <a:cxn ang="0">
                  <a:pos x="3" y="4"/>
                </a:cxn>
                <a:cxn ang="0">
                  <a:pos x="3" y="1"/>
                </a:cxn>
                <a:cxn ang="0">
                  <a:pos x="9" y="0"/>
                </a:cxn>
              </a:cxnLst>
              <a:rect l="0" t="0" r="r" b="b"/>
              <a:pathLst>
                <a:path w="147" h="171">
                  <a:moveTo>
                    <a:pt x="9" y="0"/>
                  </a:moveTo>
                  <a:lnTo>
                    <a:pt x="134" y="0"/>
                  </a:lnTo>
                  <a:lnTo>
                    <a:pt x="144" y="3"/>
                  </a:lnTo>
                  <a:lnTo>
                    <a:pt x="145" y="6"/>
                  </a:lnTo>
                  <a:lnTo>
                    <a:pt x="147" y="10"/>
                  </a:lnTo>
                  <a:lnTo>
                    <a:pt x="144" y="20"/>
                  </a:lnTo>
                  <a:lnTo>
                    <a:pt x="134" y="23"/>
                  </a:lnTo>
                  <a:lnTo>
                    <a:pt x="26" y="23"/>
                  </a:lnTo>
                  <a:lnTo>
                    <a:pt x="26" y="72"/>
                  </a:lnTo>
                  <a:lnTo>
                    <a:pt x="113" y="72"/>
                  </a:lnTo>
                  <a:lnTo>
                    <a:pt x="116" y="73"/>
                  </a:lnTo>
                  <a:lnTo>
                    <a:pt x="122" y="79"/>
                  </a:lnTo>
                  <a:lnTo>
                    <a:pt x="122" y="84"/>
                  </a:lnTo>
                  <a:lnTo>
                    <a:pt x="121" y="88"/>
                  </a:lnTo>
                  <a:lnTo>
                    <a:pt x="115" y="95"/>
                  </a:lnTo>
                  <a:lnTo>
                    <a:pt x="108" y="96"/>
                  </a:lnTo>
                  <a:lnTo>
                    <a:pt x="26" y="96"/>
                  </a:lnTo>
                  <a:lnTo>
                    <a:pt x="26" y="148"/>
                  </a:lnTo>
                  <a:lnTo>
                    <a:pt x="134" y="148"/>
                  </a:lnTo>
                  <a:lnTo>
                    <a:pt x="144" y="151"/>
                  </a:lnTo>
                  <a:lnTo>
                    <a:pt x="147" y="160"/>
                  </a:lnTo>
                  <a:lnTo>
                    <a:pt x="145" y="165"/>
                  </a:lnTo>
                  <a:lnTo>
                    <a:pt x="144" y="168"/>
                  </a:lnTo>
                  <a:lnTo>
                    <a:pt x="134" y="171"/>
                  </a:lnTo>
                  <a:lnTo>
                    <a:pt x="9" y="171"/>
                  </a:lnTo>
                  <a:lnTo>
                    <a:pt x="3" y="170"/>
                  </a:lnTo>
                  <a:lnTo>
                    <a:pt x="3" y="166"/>
                  </a:lnTo>
                  <a:lnTo>
                    <a:pt x="0" y="163"/>
                  </a:lnTo>
                  <a:lnTo>
                    <a:pt x="0" y="7"/>
                  </a:lnTo>
                  <a:lnTo>
                    <a:pt x="3" y="4"/>
                  </a:lnTo>
                  <a:lnTo>
                    <a:pt x="3" y="1"/>
                  </a:lnTo>
                  <a:lnTo>
                    <a:pt x="9" y="0"/>
                  </a:lnTo>
                  <a:close/>
                </a:path>
              </a:pathLst>
            </a:custGeom>
            <a:grpFill/>
            <a:ln w="0">
              <a:noFill/>
              <a:prstDash val="solid"/>
              <a:round/>
              <a:headEnd/>
              <a:tailEnd/>
            </a:ln>
          </p:spPr>
          <p:txBody>
            <a:bodyPr/>
            <a:lstStyle/>
            <a:p>
              <a:endParaRPr lang="en-GB" sz="1411" dirty="0"/>
            </a:p>
          </p:txBody>
        </p:sp>
        <p:sp>
          <p:nvSpPr>
            <p:cNvPr id="47" name="Freeform 13"/>
            <p:cNvSpPr>
              <a:spLocks/>
            </p:cNvSpPr>
            <p:nvPr/>
          </p:nvSpPr>
          <p:spPr bwMode="auto">
            <a:xfrm>
              <a:off x="3147" y="1101"/>
              <a:ext cx="149" cy="171"/>
            </a:xfrm>
            <a:custGeom>
              <a:avLst/>
              <a:gdLst/>
              <a:ahLst/>
              <a:cxnLst>
                <a:cxn ang="0">
                  <a:pos x="9" y="0"/>
                </a:cxn>
                <a:cxn ang="0">
                  <a:pos x="14" y="0"/>
                </a:cxn>
                <a:cxn ang="0">
                  <a:pos x="23" y="3"/>
                </a:cxn>
                <a:cxn ang="0">
                  <a:pos x="25" y="6"/>
                </a:cxn>
                <a:cxn ang="0">
                  <a:pos x="26" y="10"/>
                </a:cxn>
                <a:cxn ang="0">
                  <a:pos x="26" y="148"/>
                </a:cxn>
                <a:cxn ang="0">
                  <a:pos x="140" y="148"/>
                </a:cxn>
                <a:cxn ang="0">
                  <a:pos x="143" y="150"/>
                </a:cxn>
                <a:cxn ang="0">
                  <a:pos x="149" y="156"/>
                </a:cxn>
                <a:cxn ang="0">
                  <a:pos x="149" y="160"/>
                </a:cxn>
                <a:cxn ang="0">
                  <a:pos x="147" y="165"/>
                </a:cxn>
                <a:cxn ang="0">
                  <a:pos x="144" y="168"/>
                </a:cxn>
                <a:cxn ang="0">
                  <a:pos x="141" y="170"/>
                </a:cxn>
                <a:cxn ang="0">
                  <a:pos x="135" y="171"/>
                </a:cxn>
                <a:cxn ang="0">
                  <a:pos x="9" y="171"/>
                </a:cxn>
                <a:cxn ang="0">
                  <a:pos x="6" y="170"/>
                </a:cxn>
                <a:cxn ang="0">
                  <a:pos x="0" y="163"/>
                </a:cxn>
                <a:cxn ang="0">
                  <a:pos x="0" y="7"/>
                </a:cxn>
                <a:cxn ang="0">
                  <a:pos x="6" y="1"/>
                </a:cxn>
                <a:cxn ang="0">
                  <a:pos x="9" y="0"/>
                </a:cxn>
              </a:cxnLst>
              <a:rect l="0" t="0" r="r" b="b"/>
              <a:pathLst>
                <a:path w="149" h="171">
                  <a:moveTo>
                    <a:pt x="9" y="0"/>
                  </a:moveTo>
                  <a:lnTo>
                    <a:pt x="14" y="0"/>
                  </a:lnTo>
                  <a:lnTo>
                    <a:pt x="23" y="3"/>
                  </a:lnTo>
                  <a:lnTo>
                    <a:pt x="25" y="6"/>
                  </a:lnTo>
                  <a:lnTo>
                    <a:pt x="26" y="10"/>
                  </a:lnTo>
                  <a:lnTo>
                    <a:pt x="26" y="148"/>
                  </a:lnTo>
                  <a:lnTo>
                    <a:pt x="140" y="148"/>
                  </a:lnTo>
                  <a:lnTo>
                    <a:pt x="143" y="150"/>
                  </a:lnTo>
                  <a:lnTo>
                    <a:pt x="149" y="156"/>
                  </a:lnTo>
                  <a:lnTo>
                    <a:pt x="149" y="160"/>
                  </a:lnTo>
                  <a:lnTo>
                    <a:pt x="147" y="165"/>
                  </a:lnTo>
                  <a:lnTo>
                    <a:pt x="144" y="168"/>
                  </a:lnTo>
                  <a:lnTo>
                    <a:pt x="141" y="170"/>
                  </a:lnTo>
                  <a:lnTo>
                    <a:pt x="135" y="171"/>
                  </a:lnTo>
                  <a:lnTo>
                    <a:pt x="9" y="171"/>
                  </a:lnTo>
                  <a:lnTo>
                    <a:pt x="6" y="170"/>
                  </a:lnTo>
                  <a:lnTo>
                    <a:pt x="0" y="163"/>
                  </a:lnTo>
                  <a:lnTo>
                    <a:pt x="0" y="7"/>
                  </a:lnTo>
                  <a:lnTo>
                    <a:pt x="6" y="1"/>
                  </a:lnTo>
                  <a:lnTo>
                    <a:pt x="9" y="0"/>
                  </a:lnTo>
                  <a:close/>
                </a:path>
              </a:pathLst>
            </a:custGeom>
            <a:grpFill/>
            <a:ln w="0">
              <a:noFill/>
              <a:prstDash val="solid"/>
              <a:round/>
              <a:headEnd/>
              <a:tailEnd/>
            </a:ln>
          </p:spPr>
          <p:txBody>
            <a:bodyPr/>
            <a:lstStyle/>
            <a:p>
              <a:endParaRPr lang="en-GB" sz="1411" dirty="0"/>
            </a:p>
          </p:txBody>
        </p:sp>
        <p:sp>
          <p:nvSpPr>
            <p:cNvPr id="48" name="Freeform 14"/>
            <p:cNvSpPr>
              <a:spLocks/>
            </p:cNvSpPr>
            <p:nvPr/>
          </p:nvSpPr>
          <p:spPr bwMode="auto">
            <a:xfrm>
              <a:off x="3395" y="1101"/>
              <a:ext cx="147" cy="171"/>
            </a:xfrm>
            <a:custGeom>
              <a:avLst/>
              <a:gdLst/>
              <a:ahLst/>
              <a:cxnLst>
                <a:cxn ang="0">
                  <a:pos x="13" y="0"/>
                </a:cxn>
                <a:cxn ang="0">
                  <a:pos x="22" y="3"/>
                </a:cxn>
                <a:cxn ang="0">
                  <a:pos x="23" y="6"/>
                </a:cxn>
                <a:cxn ang="0">
                  <a:pos x="25" y="10"/>
                </a:cxn>
                <a:cxn ang="0">
                  <a:pos x="25" y="148"/>
                </a:cxn>
                <a:cxn ang="0">
                  <a:pos x="135" y="148"/>
                </a:cxn>
                <a:cxn ang="0">
                  <a:pos x="144" y="151"/>
                </a:cxn>
                <a:cxn ang="0">
                  <a:pos x="147" y="160"/>
                </a:cxn>
                <a:cxn ang="0">
                  <a:pos x="146" y="165"/>
                </a:cxn>
                <a:cxn ang="0">
                  <a:pos x="144" y="168"/>
                </a:cxn>
                <a:cxn ang="0">
                  <a:pos x="135" y="171"/>
                </a:cxn>
                <a:cxn ang="0">
                  <a:pos x="13" y="171"/>
                </a:cxn>
                <a:cxn ang="0">
                  <a:pos x="3" y="168"/>
                </a:cxn>
                <a:cxn ang="0">
                  <a:pos x="0" y="159"/>
                </a:cxn>
                <a:cxn ang="0">
                  <a:pos x="0" y="12"/>
                </a:cxn>
                <a:cxn ang="0">
                  <a:pos x="3" y="3"/>
                </a:cxn>
                <a:cxn ang="0">
                  <a:pos x="13" y="0"/>
                </a:cxn>
              </a:cxnLst>
              <a:rect l="0" t="0" r="r" b="b"/>
              <a:pathLst>
                <a:path w="147" h="171">
                  <a:moveTo>
                    <a:pt x="13" y="0"/>
                  </a:moveTo>
                  <a:lnTo>
                    <a:pt x="22" y="3"/>
                  </a:lnTo>
                  <a:lnTo>
                    <a:pt x="23" y="6"/>
                  </a:lnTo>
                  <a:lnTo>
                    <a:pt x="25" y="10"/>
                  </a:lnTo>
                  <a:lnTo>
                    <a:pt x="25" y="148"/>
                  </a:lnTo>
                  <a:lnTo>
                    <a:pt x="135" y="148"/>
                  </a:lnTo>
                  <a:lnTo>
                    <a:pt x="144" y="151"/>
                  </a:lnTo>
                  <a:lnTo>
                    <a:pt x="147" y="160"/>
                  </a:lnTo>
                  <a:lnTo>
                    <a:pt x="146" y="165"/>
                  </a:lnTo>
                  <a:lnTo>
                    <a:pt x="144" y="168"/>
                  </a:lnTo>
                  <a:lnTo>
                    <a:pt x="135" y="171"/>
                  </a:lnTo>
                  <a:lnTo>
                    <a:pt x="13" y="171"/>
                  </a:lnTo>
                  <a:lnTo>
                    <a:pt x="3" y="168"/>
                  </a:lnTo>
                  <a:lnTo>
                    <a:pt x="0" y="159"/>
                  </a:lnTo>
                  <a:lnTo>
                    <a:pt x="0" y="12"/>
                  </a:lnTo>
                  <a:lnTo>
                    <a:pt x="3" y="3"/>
                  </a:lnTo>
                  <a:lnTo>
                    <a:pt x="13" y="0"/>
                  </a:lnTo>
                  <a:close/>
                </a:path>
              </a:pathLst>
            </a:custGeom>
            <a:grpFill/>
            <a:ln w="0">
              <a:noFill/>
              <a:prstDash val="solid"/>
              <a:round/>
              <a:headEnd/>
              <a:tailEnd/>
            </a:ln>
          </p:spPr>
          <p:txBody>
            <a:bodyPr/>
            <a:lstStyle/>
            <a:p>
              <a:endParaRPr lang="en-GB" sz="1411" dirty="0"/>
            </a:p>
          </p:txBody>
        </p:sp>
        <p:sp>
          <p:nvSpPr>
            <p:cNvPr id="49" name="Freeform 15"/>
            <p:cNvSpPr>
              <a:spLocks noEditPoints="1"/>
            </p:cNvSpPr>
            <p:nvPr/>
          </p:nvSpPr>
          <p:spPr bwMode="auto">
            <a:xfrm>
              <a:off x="3593" y="1099"/>
              <a:ext cx="179" cy="175"/>
            </a:xfrm>
            <a:custGeom>
              <a:avLst/>
              <a:gdLst/>
              <a:ahLst/>
              <a:cxnLst>
                <a:cxn ang="0">
                  <a:pos x="155" y="43"/>
                </a:cxn>
                <a:cxn ang="0">
                  <a:pos x="98" y="98"/>
                </a:cxn>
                <a:cxn ang="0">
                  <a:pos x="155" y="98"/>
                </a:cxn>
                <a:cxn ang="0">
                  <a:pos x="155" y="43"/>
                </a:cxn>
                <a:cxn ang="0">
                  <a:pos x="164" y="0"/>
                </a:cxn>
                <a:cxn ang="0">
                  <a:pos x="170" y="0"/>
                </a:cxn>
                <a:cxn ang="0">
                  <a:pos x="174" y="2"/>
                </a:cxn>
                <a:cxn ang="0">
                  <a:pos x="176" y="5"/>
                </a:cxn>
                <a:cxn ang="0">
                  <a:pos x="179" y="8"/>
                </a:cxn>
                <a:cxn ang="0">
                  <a:pos x="179" y="162"/>
                </a:cxn>
                <a:cxn ang="0">
                  <a:pos x="178" y="167"/>
                </a:cxn>
                <a:cxn ang="0">
                  <a:pos x="176" y="170"/>
                </a:cxn>
                <a:cxn ang="0">
                  <a:pos x="171" y="173"/>
                </a:cxn>
                <a:cxn ang="0">
                  <a:pos x="167" y="175"/>
                </a:cxn>
                <a:cxn ang="0">
                  <a:pos x="162" y="175"/>
                </a:cxn>
                <a:cxn ang="0">
                  <a:pos x="159" y="172"/>
                </a:cxn>
                <a:cxn ang="0">
                  <a:pos x="156" y="170"/>
                </a:cxn>
                <a:cxn ang="0">
                  <a:pos x="155" y="165"/>
                </a:cxn>
                <a:cxn ang="0">
                  <a:pos x="155" y="123"/>
                </a:cxn>
                <a:cxn ang="0">
                  <a:pos x="72" y="123"/>
                </a:cxn>
                <a:cxn ang="0">
                  <a:pos x="24" y="168"/>
                </a:cxn>
                <a:cxn ang="0">
                  <a:pos x="21" y="172"/>
                </a:cxn>
                <a:cxn ang="0">
                  <a:pos x="15" y="175"/>
                </a:cxn>
                <a:cxn ang="0">
                  <a:pos x="8" y="175"/>
                </a:cxn>
                <a:cxn ang="0">
                  <a:pos x="4" y="172"/>
                </a:cxn>
                <a:cxn ang="0">
                  <a:pos x="1" y="170"/>
                </a:cxn>
                <a:cxn ang="0">
                  <a:pos x="0" y="165"/>
                </a:cxn>
                <a:cxn ang="0">
                  <a:pos x="0" y="162"/>
                </a:cxn>
                <a:cxn ang="0">
                  <a:pos x="3" y="153"/>
                </a:cxn>
                <a:cxn ang="0">
                  <a:pos x="155" y="6"/>
                </a:cxn>
                <a:cxn ang="0">
                  <a:pos x="158" y="3"/>
                </a:cxn>
                <a:cxn ang="0">
                  <a:pos x="164" y="0"/>
                </a:cxn>
              </a:cxnLst>
              <a:rect l="0" t="0" r="r" b="b"/>
              <a:pathLst>
                <a:path w="179" h="175">
                  <a:moveTo>
                    <a:pt x="155" y="43"/>
                  </a:moveTo>
                  <a:lnTo>
                    <a:pt x="98" y="98"/>
                  </a:lnTo>
                  <a:lnTo>
                    <a:pt x="155" y="98"/>
                  </a:lnTo>
                  <a:lnTo>
                    <a:pt x="155" y="43"/>
                  </a:lnTo>
                  <a:close/>
                  <a:moveTo>
                    <a:pt x="164" y="0"/>
                  </a:moveTo>
                  <a:lnTo>
                    <a:pt x="170" y="0"/>
                  </a:lnTo>
                  <a:lnTo>
                    <a:pt x="174" y="2"/>
                  </a:lnTo>
                  <a:lnTo>
                    <a:pt x="176" y="5"/>
                  </a:lnTo>
                  <a:lnTo>
                    <a:pt x="179" y="8"/>
                  </a:lnTo>
                  <a:lnTo>
                    <a:pt x="179" y="162"/>
                  </a:lnTo>
                  <a:lnTo>
                    <a:pt x="178" y="167"/>
                  </a:lnTo>
                  <a:lnTo>
                    <a:pt x="176" y="170"/>
                  </a:lnTo>
                  <a:lnTo>
                    <a:pt x="171" y="173"/>
                  </a:lnTo>
                  <a:lnTo>
                    <a:pt x="167" y="175"/>
                  </a:lnTo>
                  <a:lnTo>
                    <a:pt x="162" y="175"/>
                  </a:lnTo>
                  <a:lnTo>
                    <a:pt x="159" y="172"/>
                  </a:lnTo>
                  <a:lnTo>
                    <a:pt x="156" y="170"/>
                  </a:lnTo>
                  <a:lnTo>
                    <a:pt x="155" y="165"/>
                  </a:lnTo>
                  <a:lnTo>
                    <a:pt x="155" y="123"/>
                  </a:lnTo>
                  <a:lnTo>
                    <a:pt x="72" y="123"/>
                  </a:lnTo>
                  <a:lnTo>
                    <a:pt x="24" y="168"/>
                  </a:lnTo>
                  <a:lnTo>
                    <a:pt x="21" y="172"/>
                  </a:lnTo>
                  <a:lnTo>
                    <a:pt x="15" y="175"/>
                  </a:lnTo>
                  <a:lnTo>
                    <a:pt x="8" y="175"/>
                  </a:lnTo>
                  <a:lnTo>
                    <a:pt x="4" y="172"/>
                  </a:lnTo>
                  <a:lnTo>
                    <a:pt x="1" y="170"/>
                  </a:lnTo>
                  <a:lnTo>
                    <a:pt x="0" y="165"/>
                  </a:lnTo>
                  <a:lnTo>
                    <a:pt x="0" y="162"/>
                  </a:lnTo>
                  <a:lnTo>
                    <a:pt x="3" y="153"/>
                  </a:lnTo>
                  <a:lnTo>
                    <a:pt x="155" y="6"/>
                  </a:lnTo>
                  <a:lnTo>
                    <a:pt x="158" y="3"/>
                  </a:lnTo>
                  <a:lnTo>
                    <a:pt x="164" y="0"/>
                  </a:lnTo>
                  <a:close/>
                </a:path>
              </a:pathLst>
            </a:custGeom>
            <a:grpFill/>
            <a:ln w="0">
              <a:noFill/>
              <a:prstDash val="solid"/>
              <a:round/>
              <a:headEnd/>
              <a:tailEnd/>
            </a:ln>
          </p:spPr>
          <p:txBody>
            <a:bodyPr/>
            <a:lstStyle/>
            <a:p>
              <a:endParaRPr lang="en-GB" sz="1411" dirty="0"/>
            </a:p>
          </p:txBody>
        </p:sp>
        <p:sp>
          <p:nvSpPr>
            <p:cNvPr id="50" name="Freeform 16"/>
            <p:cNvSpPr>
              <a:spLocks noEditPoints="1"/>
            </p:cNvSpPr>
            <p:nvPr/>
          </p:nvSpPr>
          <p:spPr bwMode="auto">
            <a:xfrm>
              <a:off x="3893" y="1101"/>
              <a:ext cx="153" cy="173"/>
            </a:xfrm>
            <a:custGeom>
              <a:avLst/>
              <a:gdLst/>
              <a:ahLst/>
              <a:cxnLst>
                <a:cxn ang="0">
                  <a:pos x="25" y="23"/>
                </a:cxn>
                <a:cxn ang="0">
                  <a:pos x="25" y="81"/>
                </a:cxn>
                <a:cxn ang="0">
                  <a:pos x="92" y="81"/>
                </a:cxn>
                <a:cxn ang="0">
                  <a:pos x="104" y="79"/>
                </a:cxn>
                <a:cxn ang="0">
                  <a:pos x="115" y="73"/>
                </a:cxn>
                <a:cxn ang="0">
                  <a:pos x="121" y="64"/>
                </a:cxn>
                <a:cxn ang="0">
                  <a:pos x="123" y="52"/>
                </a:cxn>
                <a:cxn ang="0">
                  <a:pos x="121" y="39"/>
                </a:cxn>
                <a:cxn ang="0">
                  <a:pos x="115" y="30"/>
                </a:cxn>
                <a:cxn ang="0">
                  <a:pos x="104" y="24"/>
                </a:cxn>
                <a:cxn ang="0">
                  <a:pos x="92" y="23"/>
                </a:cxn>
                <a:cxn ang="0">
                  <a:pos x="25" y="23"/>
                </a:cxn>
                <a:cxn ang="0">
                  <a:pos x="9" y="0"/>
                </a:cxn>
                <a:cxn ang="0">
                  <a:pos x="92" y="0"/>
                </a:cxn>
                <a:cxn ang="0">
                  <a:pos x="109" y="3"/>
                </a:cxn>
                <a:cxn ang="0">
                  <a:pos x="124" y="9"/>
                </a:cxn>
                <a:cxn ang="0">
                  <a:pos x="136" y="20"/>
                </a:cxn>
                <a:cxn ang="0">
                  <a:pos x="144" y="35"/>
                </a:cxn>
                <a:cxn ang="0">
                  <a:pos x="147" y="52"/>
                </a:cxn>
                <a:cxn ang="0">
                  <a:pos x="144" y="70"/>
                </a:cxn>
                <a:cxn ang="0">
                  <a:pos x="135" y="87"/>
                </a:cxn>
                <a:cxn ang="0">
                  <a:pos x="121" y="98"/>
                </a:cxn>
                <a:cxn ang="0">
                  <a:pos x="103" y="104"/>
                </a:cxn>
                <a:cxn ang="0">
                  <a:pos x="149" y="153"/>
                </a:cxn>
                <a:cxn ang="0">
                  <a:pos x="152" y="156"/>
                </a:cxn>
                <a:cxn ang="0">
                  <a:pos x="153" y="159"/>
                </a:cxn>
                <a:cxn ang="0">
                  <a:pos x="153" y="163"/>
                </a:cxn>
                <a:cxn ang="0">
                  <a:pos x="150" y="170"/>
                </a:cxn>
                <a:cxn ang="0">
                  <a:pos x="147" y="171"/>
                </a:cxn>
                <a:cxn ang="0">
                  <a:pos x="142" y="173"/>
                </a:cxn>
                <a:cxn ang="0">
                  <a:pos x="138" y="173"/>
                </a:cxn>
                <a:cxn ang="0">
                  <a:pos x="133" y="171"/>
                </a:cxn>
                <a:cxn ang="0">
                  <a:pos x="130" y="168"/>
                </a:cxn>
                <a:cxn ang="0">
                  <a:pos x="71" y="105"/>
                </a:cxn>
                <a:cxn ang="0">
                  <a:pos x="25" y="105"/>
                </a:cxn>
                <a:cxn ang="0">
                  <a:pos x="25" y="160"/>
                </a:cxn>
                <a:cxn ang="0">
                  <a:pos x="22" y="170"/>
                </a:cxn>
                <a:cxn ang="0">
                  <a:pos x="12" y="173"/>
                </a:cxn>
                <a:cxn ang="0">
                  <a:pos x="8" y="171"/>
                </a:cxn>
                <a:cxn ang="0">
                  <a:pos x="2" y="165"/>
                </a:cxn>
                <a:cxn ang="0">
                  <a:pos x="0" y="160"/>
                </a:cxn>
                <a:cxn ang="0">
                  <a:pos x="0" y="7"/>
                </a:cxn>
                <a:cxn ang="0">
                  <a:pos x="3" y="4"/>
                </a:cxn>
                <a:cxn ang="0">
                  <a:pos x="5" y="1"/>
                </a:cxn>
                <a:cxn ang="0">
                  <a:pos x="9" y="0"/>
                </a:cxn>
              </a:cxnLst>
              <a:rect l="0" t="0" r="r" b="b"/>
              <a:pathLst>
                <a:path w="153" h="173">
                  <a:moveTo>
                    <a:pt x="25" y="23"/>
                  </a:moveTo>
                  <a:lnTo>
                    <a:pt x="25" y="81"/>
                  </a:lnTo>
                  <a:lnTo>
                    <a:pt x="92" y="81"/>
                  </a:lnTo>
                  <a:lnTo>
                    <a:pt x="104" y="79"/>
                  </a:lnTo>
                  <a:lnTo>
                    <a:pt x="115" y="73"/>
                  </a:lnTo>
                  <a:lnTo>
                    <a:pt x="121" y="64"/>
                  </a:lnTo>
                  <a:lnTo>
                    <a:pt x="123" y="52"/>
                  </a:lnTo>
                  <a:lnTo>
                    <a:pt x="121" y="39"/>
                  </a:lnTo>
                  <a:lnTo>
                    <a:pt x="115" y="30"/>
                  </a:lnTo>
                  <a:lnTo>
                    <a:pt x="104" y="24"/>
                  </a:lnTo>
                  <a:lnTo>
                    <a:pt x="92" y="23"/>
                  </a:lnTo>
                  <a:lnTo>
                    <a:pt x="25" y="23"/>
                  </a:lnTo>
                  <a:close/>
                  <a:moveTo>
                    <a:pt x="9" y="0"/>
                  </a:moveTo>
                  <a:lnTo>
                    <a:pt x="92" y="0"/>
                  </a:lnTo>
                  <a:lnTo>
                    <a:pt x="109" y="3"/>
                  </a:lnTo>
                  <a:lnTo>
                    <a:pt x="124" y="9"/>
                  </a:lnTo>
                  <a:lnTo>
                    <a:pt x="136" y="20"/>
                  </a:lnTo>
                  <a:lnTo>
                    <a:pt x="144" y="35"/>
                  </a:lnTo>
                  <a:lnTo>
                    <a:pt x="147" y="52"/>
                  </a:lnTo>
                  <a:lnTo>
                    <a:pt x="144" y="70"/>
                  </a:lnTo>
                  <a:lnTo>
                    <a:pt x="135" y="87"/>
                  </a:lnTo>
                  <a:lnTo>
                    <a:pt x="121" y="98"/>
                  </a:lnTo>
                  <a:lnTo>
                    <a:pt x="103" y="104"/>
                  </a:lnTo>
                  <a:lnTo>
                    <a:pt x="149" y="153"/>
                  </a:lnTo>
                  <a:lnTo>
                    <a:pt x="152" y="156"/>
                  </a:lnTo>
                  <a:lnTo>
                    <a:pt x="153" y="159"/>
                  </a:lnTo>
                  <a:lnTo>
                    <a:pt x="153" y="163"/>
                  </a:lnTo>
                  <a:lnTo>
                    <a:pt x="150" y="170"/>
                  </a:lnTo>
                  <a:lnTo>
                    <a:pt x="147" y="171"/>
                  </a:lnTo>
                  <a:lnTo>
                    <a:pt x="142" y="173"/>
                  </a:lnTo>
                  <a:lnTo>
                    <a:pt x="138" y="173"/>
                  </a:lnTo>
                  <a:lnTo>
                    <a:pt x="133" y="171"/>
                  </a:lnTo>
                  <a:lnTo>
                    <a:pt x="130" y="168"/>
                  </a:lnTo>
                  <a:lnTo>
                    <a:pt x="71" y="105"/>
                  </a:lnTo>
                  <a:lnTo>
                    <a:pt x="25" y="105"/>
                  </a:lnTo>
                  <a:lnTo>
                    <a:pt x="25" y="160"/>
                  </a:lnTo>
                  <a:lnTo>
                    <a:pt x="22" y="170"/>
                  </a:lnTo>
                  <a:lnTo>
                    <a:pt x="12" y="173"/>
                  </a:lnTo>
                  <a:lnTo>
                    <a:pt x="8" y="171"/>
                  </a:lnTo>
                  <a:lnTo>
                    <a:pt x="2" y="165"/>
                  </a:lnTo>
                  <a:lnTo>
                    <a:pt x="0" y="160"/>
                  </a:lnTo>
                  <a:lnTo>
                    <a:pt x="0" y="7"/>
                  </a:lnTo>
                  <a:lnTo>
                    <a:pt x="3" y="4"/>
                  </a:lnTo>
                  <a:lnTo>
                    <a:pt x="5" y="1"/>
                  </a:lnTo>
                  <a:lnTo>
                    <a:pt x="9" y="0"/>
                  </a:lnTo>
                  <a:close/>
                </a:path>
              </a:pathLst>
            </a:custGeom>
            <a:grpFill/>
            <a:ln w="0">
              <a:noFill/>
              <a:prstDash val="solid"/>
              <a:round/>
              <a:headEnd/>
              <a:tailEnd/>
            </a:ln>
          </p:spPr>
          <p:txBody>
            <a:bodyPr/>
            <a:lstStyle/>
            <a:p>
              <a:endParaRPr lang="en-GB" sz="1411" dirty="0"/>
            </a:p>
          </p:txBody>
        </p:sp>
      </p:grpSp>
    </p:spTree>
    <p:extLst>
      <p:ext uri="{BB962C8B-B14F-4D97-AF65-F5344CB8AC3E}">
        <p14:creationId xmlns:p14="http://schemas.microsoft.com/office/powerpoint/2010/main" val="21743562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10" descr="Kinstellar_Powerpoint divider 1"/>
          <p:cNvPicPr>
            <a:picLocks noChangeAspect="1" noChangeArrowheads="1"/>
          </p:cNvPicPr>
          <p:nvPr userDrawn="1"/>
        </p:nvPicPr>
        <p:blipFill>
          <a:blip r:embed="rId2" cstate="print"/>
          <a:srcRect/>
          <a:stretch>
            <a:fillRect/>
          </a:stretch>
        </p:blipFill>
        <p:spPr bwMode="auto">
          <a:xfrm>
            <a:off x="2" y="-19047"/>
            <a:ext cx="9144000" cy="6867525"/>
          </a:xfrm>
          <a:prstGeom prst="rect">
            <a:avLst/>
          </a:prstGeom>
          <a:noFill/>
        </p:spPr>
      </p:pic>
      <p:sp>
        <p:nvSpPr>
          <p:cNvPr id="7" name="Rectangle 3"/>
          <p:cNvSpPr>
            <a:spLocks noGrp="1" noChangeArrowheads="1"/>
          </p:cNvSpPr>
          <p:nvPr>
            <p:ph type="ctrTitle"/>
          </p:nvPr>
        </p:nvSpPr>
        <p:spPr>
          <a:xfrm>
            <a:off x="454689" y="3177144"/>
            <a:ext cx="5040000" cy="489845"/>
          </a:xfrm>
        </p:spPr>
        <p:txBody>
          <a:bodyPr anchor="ctr" anchorCtr="0"/>
          <a:lstStyle>
            <a:lvl1pPr>
              <a:lnSpc>
                <a:spcPct val="121000"/>
              </a:lnSpc>
              <a:defRPr>
                <a:solidFill>
                  <a:schemeClr val="bg2"/>
                </a:solidFill>
              </a:defRPr>
            </a:lvl1pPr>
          </a:lstStyle>
          <a:p>
            <a:r>
              <a:rPr lang="en-US"/>
              <a:t>Click to edit Master title style</a:t>
            </a:r>
            <a:endParaRPr lang="en-GB" dirty="0"/>
          </a:p>
        </p:txBody>
      </p:sp>
      <p:sp>
        <p:nvSpPr>
          <p:cNvPr id="8" name="Rectangle 4"/>
          <p:cNvSpPr>
            <a:spLocks noGrp="1" noChangeArrowheads="1"/>
          </p:cNvSpPr>
          <p:nvPr>
            <p:ph type="subTitle" idx="1"/>
          </p:nvPr>
        </p:nvSpPr>
        <p:spPr>
          <a:xfrm>
            <a:off x="454689" y="3779801"/>
            <a:ext cx="5040000" cy="462149"/>
          </a:xfrm>
        </p:spPr>
        <p:txBody>
          <a:bodyPr anchor="ctr" anchorCtr="0"/>
          <a:lstStyle>
            <a:lvl1pPr>
              <a:lnSpc>
                <a:spcPct val="121000"/>
              </a:lnSpc>
              <a:spcBef>
                <a:spcPts val="0"/>
              </a:spcBef>
              <a:spcAft>
                <a:spcPts val="0"/>
              </a:spcAft>
              <a:defRPr sz="1940">
                <a:solidFill>
                  <a:schemeClr val="tx2"/>
                </a:solidFill>
              </a:defRPr>
            </a:lvl1pPr>
          </a:lstStyle>
          <a:p>
            <a:r>
              <a:rPr lang="en-US"/>
              <a:t>Click to edit Master subtitle style</a:t>
            </a:r>
            <a:endParaRPr lang="en-GB" dirty="0"/>
          </a:p>
        </p:txBody>
      </p:sp>
    </p:spTree>
    <p:extLst>
      <p:ext uri="{BB962C8B-B14F-4D97-AF65-F5344CB8AC3E}">
        <p14:creationId xmlns:p14="http://schemas.microsoft.com/office/powerpoint/2010/main" val="36055877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White">
    <p:spTree>
      <p:nvGrpSpPr>
        <p:cNvPr id="1" name=""/>
        <p:cNvGrpSpPr/>
        <p:nvPr/>
      </p:nvGrpSpPr>
      <p:grpSpPr>
        <a:xfrm>
          <a:off x="0" y="0"/>
          <a:ext cx="0" cy="0"/>
          <a:chOff x="0" y="0"/>
          <a:chExt cx="0" cy="0"/>
        </a:xfrm>
      </p:grpSpPr>
      <p:pic>
        <p:nvPicPr>
          <p:cNvPr id="11" name="Picture 10" descr="Small Map Kinstellar Offices_New_July 2012.png"/>
          <p:cNvPicPr>
            <a:picLocks noChangeAspect="1"/>
          </p:cNvPicPr>
          <p:nvPr userDrawn="1"/>
        </p:nvPicPr>
        <p:blipFill>
          <a:blip r:embed="rId2" cstate="print"/>
          <a:stretch>
            <a:fillRect/>
          </a:stretch>
        </p:blipFill>
        <p:spPr>
          <a:xfrm>
            <a:off x="466574" y="3563221"/>
            <a:ext cx="8319389" cy="2612134"/>
          </a:xfrm>
          <a:prstGeom prst="rect">
            <a:avLst/>
          </a:prstGeom>
        </p:spPr>
      </p:pic>
      <p:sp>
        <p:nvSpPr>
          <p:cNvPr id="4" name="Title 1"/>
          <p:cNvSpPr>
            <a:spLocks noGrp="1"/>
          </p:cNvSpPr>
          <p:nvPr userDrawn="1">
            <p:ph type="title"/>
          </p:nvPr>
        </p:nvSpPr>
        <p:spPr>
          <a:xfrm>
            <a:off x="430544" y="426742"/>
            <a:ext cx="8072437" cy="719999"/>
          </a:xfrm>
        </p:spPr>
        <p:txBody>
          <a:bodyPr/>
          <a:lstStyle>
            <a:lvl1pPr>
              <a:lnSpc>
                <a:spcPct val="121000"/>
              </a:lnSpc>
              <a:defRPr/>
            </a:lvl1pPr>
          </a:lstStyle>
          <a:p>
            <a:r>
              <a:rPr lang="en-US"/>
              <a:t>Click to edit Master title style</a:t>
            </a:r>
            <a:endParaRPr lang="en-GB" dirty="0"/>
          </a:p>
        </p:txBody>
      </p:sp>
      <p:sp>
        <p:nvSpPr>
          <p:cNvPr id="5" name="Content Placeholder 2"/>
          <p:cNvSpPr>
            <a:spLocks noGrp="1"/>
          </p:cNvSpPr>
          <p:nvPr userDrawn="1">
            <p:ph sz="half" idx="1"/>
          </p:nvPr>
        </p:nvSpPr>
        <p:spPr>
          <a:xfrm>
            <a:off x="430546" y="1457328"/>
            <a:ext cx="8094333" cy="1857374"/>
          </a:xfrm>
        </p:spPr>
        <p:txBody>
          <a:bodyPr/>
          <a:lstStyle>
            <a:lvl1pPr>
              <a:defRPr/>
            </a:lvl1pPr>
          </a:lstStyle>
          <a:p>
            <a:pPr lvl="0"/>
            <a:r>
              <a:rPr lang="en-US"/>
              <a:t>Click to edit Master text styles</a:t>
            </a:r>
          </a:p>
          <a:p>
            <a:pPr lvl="1"/>
            <a:r>
              <a:rPr lang="en-US"/>
              <a:t>Second level</a:t>
            </a:r>
          </a:p>
        </p:txBody>
      </p:sp>
      <p:sp>
        <p:nvSpPr>
          <p:cNvPr id="10" name="TextBox 9"/>
          <p:cNvSpPr txBox="1"/>
          <p:nvPr userDrawn="1"/>
        </p:nvSpPr>
        <p:spPr bwMode="auto">
          <a:xfrm>
            <a:off x="513709" y="4952146"/>
            <a:ext cx="3195264" cy="1340752"/>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indent="0" algn="l" defTabSz="888885" rtl="0" eaLnBrk="1" fontAlgn="base" latinLnBrk="0" hangingPunct="1">
              <a:lnSpc>
                <a:spcPct val="95000"/>
              </a:lnSpc>
              <a:spcBef>
                <a:spcPct val="0"/>
              </a:spcBef>
              <a:spcAft>
                <a:spcPct val="0"/>
              </a:spcAft>
              <a:buClrTx/>
              <a:buSzTx/>
              <a:buFontTx/>
              <a:buNone/>
              <a:tabLst/>
            </a:pPr>
            <a:endParaRPr kumimoji="0" lang="cs-CZ" sz="1587" b="0" i="0" u="none" strike="noStrike" kern="0" cap="none" spc="0" normalizeH="0" baseline="0" noProof="0" dirty="0">
              <a:ln>
                <a:noFill/>
              </a:ln>
              <a:solidFill>
                <a:schemeClr val="tx1"/>
              </a:solidFill>
              <a:effectLst/>
              <a:uLnTx/>
              <a:uFillTx/>
              <a:latin typeface="Arial" pitchFamily="34" charset="0"/>
              <a:ea typeface="+mj-ea"/>
              <a:cs typeface="+mj-cs"/>
            </a:endParaRPr>
          </a:p>
          <a:p>
            <a:pPr marL="0" marR="0" indent="0" algn="l" defTabSz="888885" rtl="0" eaLnBrk="1" fontAlgn="base" latinLnBrk="0" hangingPunct="1">
              <a:lnSpc>
                <a:spcPct val="95000"/>
              </a:lnSpc>
              <a:spcBef>
                <a:spcPct val="0"/>
              </a:spcBef>
              <a:spcAft>
                <a:spcPct val="0"/>
              </a:spcAft>
              <a:buClrTx/>
              <a:buSzTx/>
              <a:buFontTx/>
              <a:buNone/>
              <a:tabLst/>
            </a:pPr>
            <a:endParaRPr lang="cs-CZ" sz="1411" kern="0" dirty="0">
              <a:latin typeface="Arial" pitchFamily="34" charset="0"/>
              <a:ea typeface="+mj-ea"/>
              <a:cs typeface="+mj-cs"/>
            </a:endParaRPr>
          </a:p>
          <a:p>
            <a:pPr marL="0" marR="0" indent="0" algn="l" defTabSz="888885" rtl="0" eaLnBrk="1" fontAlgn="base" latinLnBrk="0" hangingPunct="1">
              <a:lnSpc>
                <a:spcPct val="95000"/>
              </a:lnSpc>
              <a:spcBef>
                <a:spcPct val="0"/>
              </a:spcBef>
              <a:spcAft>
                <a:spcPct val="0"/>
              </a:spcAft>
              <a:buClrTx/>
              <a:buSzTx/>
              <a:buFontTx/>
              <a:buNone/>
              <a:tabLst/>
            </a:pPr>
            <a:endParaRPr kumimoji="0" lang="cs-CZ" sz="1587" b="0" i="0" u="none" strike="noStrike" kern="0" cap="none" spc="0" normalizeH="0" baseline="0" noProof="0" dirty="0">
              <a:ln>
                <a:noFill/>
              </a:ln>
              <a:solidFill>
                <a:schemeClr val="tx1"/>
              </a:solidFill>
              <a:effectLst/>
              <a:uLnTx/>
              <a:uFillTx/>
              <a:latin typeface="Arial" pitchFamily="34" charset="0"/>
              <a:ea typeface="+mj-ea"/>
              <a:cs typeface="+mj-cs"/>
            </a:endParaRPr>
          </a:p>
          <a:p>
            <a:pPr marL="0" marR="0" indent="0" algn="l" defTabSz="888885" rtl="0" eaLnBrk="1" fontAlgn="base" latinLnBrk="0" hangingPunct="1">
              <a:lnSpc>
                <a:spcPct val="95000"/>
              </a:lnSpc>
              <a:spcBef>
                <a:spcPct val="0"/>
              </a:spcBef>
              <a:spcAft>
                <a:spcPct val="0"/>
              </a:spcAft>
              <a:buClrTx/>
              <a:buSzTx/>
              <a:buFontTx/>
              <a:buNone/>
              <a:tabLst/>
            </a:pPr>
            <a:endParaRPr lang="cs-CZ" sz="1411" kern="0" dirty="0">
              <a:latin typeface="Arial" pitchFamily="34" charset="0"/>
              <a:ea typeface="+mj-ea"/>
              <a:cs typeface="+mj-cs"/>
            </a:endParaRPr>
          </a:p>
          <a:p>
            <a:pPr marL="0" marR="0" indent="0" algn="l" defTabSz="888885" rtl="0" eaLnBrk="1" fontAlgn="base" latinLnBrk="0" hangingPunct="1">
              <a:lnSpc>
                <a:spcPct val="95000"/>
              </a:lnSpc>
              <a:spcBef>
                <a:spcPct val="0"/>
              </a:spcBef>
              <a:spcAft>
                <a:spcPct val="0"/>
              </a:spcAft>
              <a:buClrTx/>
              <a:buSzTx/>
              <a:buFontTx/>
              <a:buNone/>
              <a:tabLst/>
            </a:pPr>
            <a:endParaRPr kumimoji="0" lang="cs-CZ" sz="1587" b="0" i="0" u="none" strike="noStrike" kern="0" cap="none" spc="0" normalizeH="0" baseline="0" noProof="0" dirty="0">
              <a:ln>
                <a:noFill/>
              </a:ln>
              <a:solidFill>
                <a:schemeClr val="tx1"/>
              </a:solidFill>
              <a:effectLst/>
              <a:uLnTx/>
              <a:uFillTx/>
              <a:latin typeface="Arial" pitchFamily="34" charset="0"/>
              <a:ea typeface="+mj-ea"/>
              <a:cs typeface="+mj-cs"/>
            </a:endParaRPr>
          </a:p>
          <a:p>
            <a:pPr marL="0" marR="0" indent="0" algn="l" defTabSz="888885" rtl="0" eaLnBrk="1" fontAlgn="base" latinLnBrk="0" hangingPunct="1">
              <a:lnSpc>
                <a:spcPct val="95000"/>
              </a:lnSpc>
              <a:spcBef>
                <a:spcPct val="0"/>
              </a:spcBef>
              <a:spcAft>
                <a:spcPct val="0"/>
              </a:spcAft>
              <a:buClrTx/>
              <a:buSzTx/>
              <a:buFontTx/>
              <a:buNone/>
              <a:tabLst/>
            </a:pPr>
            <a:endParaRPr kumimoji="0" lang="en-GB" sz="1587" b="0" i="0" u="none" strike="noStrike" kern="0" cap="none" spc="0" normalizeH="0" baseline="0" noProof="0" dirty="0">
              <a:ln>
                <a:noFill/>
              </a:ln>
              <a:solidFill>
                <a:schemeClr val="tx1"/>
              </a:solidFill>
              <a:effectLst/>
              <a:uLnTx/>
              <a:uFillTx/>
              <a:latin typeface="Arial" pitchFamily="34" charset="0"/>
              <a:ea typeface="+mj-ea"/>
              <a:cs typeface="+mj-cs"/>
            </a:endParaRPr>
          </a:p>
        </p:txBody>
      </p:sp>
      <p:sp>
        <p:nvSpPr>
          <p:cNvPr id="14" name="Rectangle 2"/>
          <p:cNvSpPr>
            <a:spLocks noChangeArrowheads="1"/>
          </p:cNvSpPr>
          <p:nvPr userDrawn="1"/>
        </p:nvSpPr>
        <p:spPr bwMode="auto">
          <a:xfrm>
            <a:off x="5381664" y="6087296"/>
            <a:ext cx="108000" cy="108000"/>
          </a:xfrm>
          <a:prstGeom prst="rect">
            <a:avLst/>
          </a:prstGeom>
          <a:solidFill>
            <a:srgbClr val="C75B12"/>
          </a:solidFill>
          <a:ln w="6350">
            <a:solidFill>
              <a:srgbClr val="808080"/>
            </a:solidFill>
            <a:miter lim="800000"/>
            <a:headEnd/>
            <a:tailEnd/>
          </a:ln>
        </p:spPr>
        <p:txBody>
          <a:bodyPr lIns="88889" tIns="44445" rIns="88889" bIns="44445"/>
          <a:lstStyle/>
          <a:p>
            <a:pPr>
              <a:buClr>
                <a:srgbClr val="FFFFFF"/>
              </a:buClr>
              <a:defRPr/>
            </a:pPr>
            <a:endParaRPr lang="en-US" sz="1411" dirty="0">
              <a:solidFill>
                <a:srgbClr val="C75B12"/>
              </a:solidFill>
              <a:latin typeface="Arial" pitchFamily="34" charset="0"/>
              <a:cs typeface="Arial" pitchFamily="34" charset="0"/>
            </a:endParaRPr>
          </a:p>
        </p:txBody>
      </p:sp>
      <p:sp>
        <p:nvSpPr>
          <p:cNvPr id="17" name="TextBox 16"/>
          <p:cNvSpPr txBox="1"/>
          <p:nvPr userDrawn="1"/>
        </p:nvSpPr>
        <p:spPr bwMode="auto">
          <a:xfrm>
            <a:off x="5619753" y="6087297"/>
            <a:ext cx="1076325" cy="103042"/>
          </a:xfrm>
          <a:prstGeom prst="rect">
            <a:avLst/>
          </a:prstGeom>
          <a:noFill/>
          <a:ln w="9525">
            <a:noFill/>
            <a:miter lim="800000"/>
            <a:headEnd/>
            <a:tailEnd/>
          </a:ln>
          <a:effectLst/>
        </p:spPr>
        <p:txBody>
          <a:bodyPr wrap="square" lIns="0" tIns="0" rIns="0" bIns="0">
            <a:spAutoFit/>
          </a:bodyPr>
          <a:lstStyle/>
          <a:p>
            <a:pPr>
              <a:lnSpc>
                <a:spcPct val="95000"/>
              </a:lnSpc>
              <a:buClr>
                <a:srgbClr val="FFFFFF"/>
              </a:buClr>
              <a:defRPr/>
            </a:pPr>
            <a:r>
              <a:rPr lang="cs-CZ" sz="705" dirty="0">
                <a:solidFill>
                  <a:srgbClr val="4D4F53"/>
                </a:solidFill>
                <a:latin typeface="Arial" pitchFamily="34" charset="0"/>
                <a:cs typeface="Arial" pitchFamily="34" charset="0"/>
              </a:rPr>
              <a:t> </a:t>
            </a:r>
            <a:r>
              <a:rPr lang="cs-CZ" sz="705" b="0" dirty="0">
                <a:solidFill>
                  <a:srgbClr val="4D4F53"/>
                </a:solidFill>
                <a:latin typeface="Arial" pitchFamily="34" charset="0"/>
                <a:cs typeface="Arial" pitchFamily="34" charset="0"/>
              </a:rPr>
              <a:t>Kinstellar offices             </a:t>
            </a:r>
          </a:p>
        </p:txBody>
      </p:sp>
      <p:sp>
        <p:nvSpPr>
          <p:cNvPr id="13" name="Rectangle 6"/>
          <p:cNvSpPr>
            <a:spLocks noGrp="1" noChangeArrowheads="1"/>
          </p:cNvSpPr>
          <p:nvPr>
            <p:ph type="sldNum" sz="quarter" idx="4"/>
          </p:nvPr>
        </p:nvSpPr>
        <p:spPr bwMode="auto">
          <a:xfrm>
            <a:off x="5269364" y="6243639"/>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
        <p:nvSpPr>
          <p:cNvPr id="9" name="Rectangle 2"/>
          <p:cNvSpPr>
            <a:spLocks noChangeArrowheads="1"/>
          </p:cNvSpPr>
          <p:nvPr userDrawn="1"/>
        </p:nvSpPr>
        <p:spPr bwMode="auto">
          <a:xfrm>
            <a:off x="6838990" y="6087296"/>
            <a:ext cx="108000" cy="108000"/>
          </a:xfrm>
          <a:prstGeom prst="rect">
            <a:avLst/>
          </a:prstGeom>
          <a:solidFill>
            <a:srgbClr val="F0AB00"/>
          </a:solidFill>
          <a:ln w="6350">
            <a:solidFill>
              <a:srgbClr val="808080"/>
            </a:solidFill>
            <a:miter lim="800000"/>
            <a:headEnd/>
            <a:tailEnd/>
          </a:ln>
        </p:spPr>
        <p:txBody>
          <a:bodyPr lIns="88889" tIns="44445" rIns="88889" bIns="44445"/>
          <a:lstStyle/>
          <a:p>
            <a:pPr>
              <a:buClr>
                <a:srgbClr val="FFFFFF"/>
              </a:buClr>
              <a:defRPr/>
            </a:pPr>
            <a:endParaRPr lang="en-US" sz="1411" dirty="0">
              <a:solidFill>
                <a:srgbClr val="C75B12"/>
              </a:solidFill>
              <a:latin typeface="Arial" pitchFamily="34" charset="0"/>
              <a:cs typeface="Arial" pitchFamily="34" charset="0"/>
            </a:endParaRPr>
          </a:p>
        </p:txBody>
      </p:sp>
      <p:sp>
        <p:nvSpPr>
          <p:cNvPr id="12" name="TextBox 11"/>
          <p:cNvSpPr txBox="1"/>
          <p:nvPr userDrawn="1"/>
        </p:nvSpPr>
        <p:spPr bwMode="auto">
          <a:xfrm>
            <a:off x="7096127" y="6087297"/>
            <a:ext cx="1647826" cy="103042"/>
          </a:xfrm>
          <a:prstGeom prst="rect">
            <a:avLst/>
          </a:prstGeom>
          <a:noFill/>
          <a:ln w="9525">
            <a:noFill/>
            <a:miter lim="800000"/>
            <a:headEnd/>
            <a:tailEnd/>
          </a:ln>
          <a:effectLst/>
        </p:spPr>
        <p:txBody>
          <a:bodyPr wrap="square" lIns="0" tIns="0" rIns="0" bIns="0">
            <a:spAutoFit/>
          </a:bodyPr>
          <a:lstStyle/>
          <a:p>
            <a:pPr>
              <a:lnSpc>
                <a:spcPct val="95000"/>
              </a:lnSpc>
              <a:buClr>
                <a:srgbClr val="FFFFFF"/>
              </a:buClr>
              <a:defRPr/>
            </a:pPr>
            <a:r>
              <a:rPr lang="en-US" sz="705" dirty="0">
                <a:solidFill>
                  <a:srgbClr val="4D4F53"/>
                </a:solidFill>
                <a:latin typeface="Arial" pitchFamily="34" charset="0"/>
                <a:cs typeface="Arial" pitchFamily="34" charset="0"/>
              </a:rPr>
              <a:t>Regional experience</a:t>
            </a:r>
            <a:endParaRPr lang="cs-CZ" sz="705" b="0" dirty="0">
              <a:solidFill>
                <a:srgbClr val="4D4F53"/>
              </a:solidFill>
              <a:latin typeface="Arial" pitchFamily="34" charset="0"/>
              <a:cs typeface="Arial" pitchFamily="34" charset="0"/>
            </a:endParaRPr>
          </a:p>
        </p:txBody>
      </p:sp>
    </p:spTree>
    <p:extLst>
      <p:ext uri="{BB962C8B-B14F-4D97-AF65-F5344CB8AC3E}">
        <p14:creationId xmlns:p14="http://schemas.microsoft.com/office/powerpoint/2010/main" val="12509331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Only White">
    <p:spTree>
      <p:nvGrpSpPr>
        <p:cNvPr id="1" name=""/>
        <p:cNvGrpSpPr/>
        <p:nvPr/>
      </p:nvGrpSpPr>
      <p:grpSpPr>
        <a:xfrm>
          <a:off x="0" y="0"/>
          <a:ext cx="0" cy="0"/>
          <a:chOff x="0" y="0"/>
          <a:chExt cx="0" cy="0"/>
        </a:xfrm>
      </p:grpSpPr>
      <p:pic>
        <p:nvPicPr>
          <p:cNvPr id="11" name="Picture 10" descr="Small Map Kinstellar Offices_New_July 2012.png"/>
          <p:cNvPicPr>
            <a:picLocks noChangeAspect="1"/>
          </p:cNvPicPr>
          <p:nvPr userDrawn="1"/>
        </p:nvPicPr>
        <p:blipFill>
          <a:blip r:embed="rId2" cstate="print"/>
          <a:stretch>
            <a:fillRect/>
          </a:stretch>
        </p:blipFill>
        <p:spPr>
          <a:xfrm>
            <a:off x="228450" y="3306049"/>
            <a:ext cx="8820302" cy="2769412"/>
          </a:xfrm>
          <a:prstGeom prst="rect">
            <a:avLst/>
          </a:prstGeom>
        </p:spPr>
      </p:pic>
      <p:sp>
        <p:nvSpPr>
          <p:cNvPr id="4" name="Title 1"/>
          <p:cNvSpPr>
            <a:spLocks noGrp="1"/>
          </p:cNvSpPr>
          <p:nvPr userDrawn="1">
            <p:ph type="title" hasCustomPrompt="1"/>
          </p:nvPr>
        </p:nvSpPr>
        <p:spPr>
          <a:xfrm>
            <a:off x="430544" y="407693"/>
            <a:ext cx="8072437" cy="719999"/>
          </a:xfrm>
        </p:spPr>
        <p:txBody>
          <a:bodyPr/>
          <a:lstStyle>
            <a:lvl1pPr>
              <a:lnSpc>
                <a:spcPct val="121000"/>
              </a:lnSpc>
              <a:defRPr/>
            </a:lvl1pPr>
          </a:lstStyle>
          <a:p>
            <a:r>
              <a:rPr lang="en-US" dirty="0">
                <a:latin typeface="Arial" charset="0"/>
              </a:rPr>
              <a:t>Emerging Europe and Central Asia’s</a:t>
            </a:r>
            <a:br>
              <a:rPr lang="en-US" dirty="0">
                <a:latin typeface="Arial" charset="0"/>
              </a:rPr>
            </a:br>
            <a:r>
              <a:rPr lang="en-US" dirty="0">
                <a:latin typeface="Arial" charset="0"/>
              </a:rPr>
              <a:t>Leading Independent Law Firm</a:t>
            </a:r>
            <a:endParaRPr lang="en-GB" dirty="0"/>
          </a:p>
        </p:txBody>
      </p:sp>
      <p:sp>
        <p:nvSpPr>
          <p:cNvPr id="10" name="TextBox 9"/>
          <p:cNvSpPr txBox="1"/>
          <p:nvPr userDrawn="1"/>
        </p:nvSpPr>
        <p:spPr bwMode="auto">
          <a:xfrm>
            <a:off x="513709" y="4952146"/>
            <a:ext cx="3195264" cy="1340752"/>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indent="0" algn="l" defTabSz="888885" rtl="0" eaLnBrk="1" fontAlgn="base" latinLnBrk="0" hangingPunct="1">
              <a:lnSpc>
                <a:spcPct val="95000"/>
              </a:lnSpc>
              <a:spcBef>
                <a:spcPct val="0"/>
              </a:spcBef>
              <a:spcAft>
                <a:spcPct val="0"/>
              </a:spcAft>
              <a:buClrTx/>
              <a:buSzTx/>
              <a:buFontTx/>
              <a:buNone/>
              <a:tabLst/>
            </a:pPr>
            <a:endParaRPr kumimoji="0" lang="cs-CZ" sz="1587" b="0" i="0" u="none" strike="noStrike" kern="0" cap="none" spc="0" normalizeH="0" baseline="0" noProof="0" dirty="0">
              <a:ln>
                <a:noFill/>
              </a:ln>
              <a:solidFill>
                <a:schemeClr val="tx1"/>
              </a:solidFill>
              <a:effectLst/>
              <a:uLnTx/>
              <a:uFillTx/>
              <a:latin typeface="Arial" pitchFamily="34" charset="0"/>
              <a:ea typeface="+mj-ea"/>
              <a:cs typeface="+mj-cs"/>
            </a:endParaRPr>
          </a:p>
          <a:p>
            <a:pPr marL="0" marR="0" indent="0" algn="l" defTabSz="888885" rtl="0" eaLnBrk="1" fontAlgn="base" latinLnBrk="0" hangingPunct="1">
              <a:lnSpc>
                <a:spcPct val="95000"/>
              </a:lnSpc>
              <a:spcBef>
                <a:spcPct val="0"/>
              </a:spcBef>
              <a:spcAft>
                <a:spcPct val="0"/>
              </a:spcAft>
              <a:buClrTx/>
              <a:buSzTx/>
              <a:buFontTx/>
              <a:buNone/>
              <a:tabLst/>
            </a:pPr>
            <a:endParaRPr lang="cs-CZ" sz="1411" kern="0" dirty="0">
              <a:latin typeface="Arial" pitchFamily="34" charset="0"/>
              <a:ea typeface="+mj-ea"/>
              <a:cs typeface="+mj-cs"/>
            </a:endParaRPr>
          </a:p>
          <a:p>
            <a:pPr marL="0" marR="0" indent="0" algn="l" defTabSz="888885" rtl="0" eaLnBrk="1" fontAlgn="base" latinLnBrk="0" hangingPunct="1">
              <a:lnSpc>
                <a:spcPct val="95000"/>
              </a:lnSpc>
              <a:spcBef>
                <a:spcPct val="0"/>
              </a:spcBef>
              <a:spcAft>
                <a:spcPct val="0"/>
              </a:spcAft>
              <a:buClrTx/>
              <a:buSzTx/>
              <a:buFontTx/>
              <a:buNone/>
              <a:tabLst/>
            </a:pPr>
            <a:endParaRPr kumimoji="0" lang="cs-CZ" sz="1587" b="0" i="0" u="none" strike="noStrike" kern="0" cap="none" spc="0" normalizeH="0" baseline="0" noProof="0" dirty="0">
              <a:ln>
                <a:noFill/>
              </a:ln>
              <a:solidFill>
                <a:schemeClr val="tx1"/>
              </a:solidFill>
              <a:effectLst/>
              <a:uLnTx/>
              <a:uFillTx/>
              <a:latin typeface="Arial" pitchFamily="34" charset="0"/>
              <a:ea typeface="+mj-ea"/>
              <a:cs typeface="+mj-cs"/>
            </a:endParaRPr>
          </a:p>
          <a:p>
            <a:pPr marL="0" marR="0" indent="0" algn="l" defTabSz="888885" rtl="0" eaLnBrk="1" fontAlgn="base" latinLnBrk="0" hangingPunct="1">
              <a:lnSpc>
                <a:spcPct val="95000"/>
              </a:lnSpc>
              <a:spcBef>
                <a:spcPct val="0"/>
              </a:spcBef>
              <a:spcAft>
                <a:spcPct val="0"/>
              </a:spcAft>
              <a:buClrTx/>
              <a:buSzTx/>
              <a:buFontTx/>
              <a:buNone/>
              <a:tabLst/>
            </a:pPr>
            <a:endParaRPr lang="cs-CZ" sz="1411" kern="0" dirty="0">
              <a:latin typeface="Arial" pitchFamily="34" charset="0"/>
              <a:ea typeface="+mj-ea"/>
              <a:cs typeface="+mj-cs"/>
            </a:endParaRPr>
          </a:p>
          <a:p>
            <a:pPr marL="0" marR="0" indent="0" algn="l" defTabSz="888885" rtl="0" eaLnBrk="1" fontAlgn="base" latinLnBrk="0" hangingPunct="1">
              <a:lnSpc>
                <a:spcPct val="95000"/>
              </a:lnSpc>
              <a:spcBef>
                <a:spcPct val="0"/>
              </a:spcBef>
              <a:spcAft>
                <a:spcPct val="0"/>
              </a:spcAft>
              <a:buClrTx/>
              <a:buSzTx/>
              <a:buFontTx/>
              <a:buNone/>
              <a:tabLst/>
            </a:pPr>
            <a:endParaRPr kumimoji="0" lang="cs-CZ" sz="1587" b="0" i="0" u="none" strike="noStrike" kern="0" cap="none" spc="0" normalizeH="0" baseline="0" noProof="0" dirty="0">
              <a:ln>
                <a:noFill/>
              </a:ln>
              <a:solidFill>
                <a:schemeClr val="tx1"/>
              </a:solidFill>
              <a:effectLst/>
              <a:uLnTx/>
              <a:uFillTx/>
              <a:latin typeface="Arial" pitchFamily="34" charset="0"/>
              <a:ea typeface="+mj-ea"/>
              <a:cs typeface="+mj-cs"/>
            </a:endParaRPr>
          </a:p>
          <a:p>
            <a:pPr marL="0" marR="0" indent="0" algn="l" defTabSz="888885" rtl="0" eaLnBrk="1" fontAlgn="base" latinLnBrk="0" hangingPunct="1">
              <a:lnSpc>
                <a:spcPct val="95000"/>
              </a:lnSpc>
              <a:spcBef>
                <a:spcPct val="0"/>
              </a:spcBef>
              <a:spcAft>
                <a:spcPct val="0"/>
              </a:spcAft>
              <a:buClrTx/>
              <a:buSzTx/>
              <a:buFontTx/>
              <a:buNone/>
              <a:tabLst/>
            </a:pPr>
            <a:endParaRPr kumimoji="0" lang="en-GB" sz="1587" b="0" i="0" u="none" strike="noStrike" kern="0" cap="none" spc="0" normalizeH="0" baseline="0" noProof="0" dirty="0">
              <a:ln>
                <a:noFill/>
              </a:ln>
              <a:solidFill>
                <a:schemeClr val="tx1"/>
              </a:solidFill>
              <a:effectLst/>
              <a:uLnTx/>
              <a:uFillTx/>
              <a:latin typeface="Arial" pitchFamily="34" charset="0"/>
              <a:ea typeface="+mj-ea"/>
              <a:cs typeface="+mj-cs"/>
            </a:endParaRPr>
          </a:p>
        </p:txBody>
      </p:sp>
      <p:sp>
        <p:nvSpPr>
          <p:cNvPr id="14" name="Rectangle 2"/>
          <p:cNvSpPr>
            <a:spLocks noChangeArrowheads="1"/>
          </p:cNvSpPr>
          <p:nvPr userDrawn="1"/>
        </p:nvSpPr>
        <p:spPr bwMode="auto">
          <a:xfrm>
            <a:off x="5381664" y="6087296"/>
            <a:ext cx="108000" cy="108000"/>
          </a:xfrm>
          <a:prstGeom prst="rect">
            <a:avLst/>
          </a:prstGeom>
          <a:solidFill>
            <a:srgbClr val="C75B12"/>
          </a:solidFill>
          <a:ln w="6350">
            <a:solidFill>
              <a:srgbClr val="808080"/>
            </a:solidFill>
            <a:miter lim="800000"/>
            <a:headEnd/>
            <a:tailEnd/>
          </a:ln>
        </p:spPr>
        <p:txBody>
          <a:bodyPr lIns="88889" tIns="44445" rIns="88889" bIns="44445"/>
          <a:lstStyle/>
          <a:p>
            <a:pPr>
              <a:buClr>
                <a:srgbClr val="FFFFFF"/>
              </a:buClr>
              <a:defRPr/>
            </a:pPr>
            <a:endParaRPr lang="en-US" sz="1411" dirty="0">
              <a:solidFill>
                <a:srgbClr val="C75B12"/>
              </a:solidFill>
              <a:latin typeface="Arial" pitchFamily="34" charset="0"/>
              <a:cs typeface="Arial" pitchFamily="34" charset="0"/>
            </a:endParaRPr>
          </a:p>
        </p:txBody>
      </p:sp>
      <p:sp>
        <p:nvSpPr>
          <p:cNvPr id="17" name="TextBox 16"/>
          <p:cNvSpPr txBox="1"/>
          <p:nvPr userDrawn="1"/>
        </p:nvSpPr>
        <p:spPr bwMode="auto">
          <a:xfrm>
            <a:off x="5619753" y="6087295"/>
            <a:ext cx="1076325" cy="116122"/>
          </a:xfrm>
          <a:prstGeom prst="rect">
            <a:avLst/>
          </a:prstGeom>
          <a:noFill/>
          <a:ln w="9525">
            <a:noFill/>
            <a:miter lim="800000"/>
            <a:headEnd/>
            <a:tailEnd/>
          </a:ln>
          <a:effectLst/>
        </p:spPr>
        <p:txBody>
          <a:bodyPr wrap="square" lIns="0" tIns="0" rIns="0" bIns="0">
            <a:spAutoFit/>
          </a:bodyPr>
          <a:lstStyle/>
          <a:p>
            <a:pPr>
              <a:lnSpc>
                <a:spcPct val="95000"/>
              </a:lnSpc>
              <a:buClr>
                <a:srgbClr val="FFFFFF"/>
              </a:buClr>
              <a:defRPr/>
            </a:pPr>
            <a:r>
              <a:rPr lang="cs-CZ" sz="794" dirty="0">
                <a:solidFill>
                  <a:srgbClr val="4D4F53"/>
                </a:solidFill>
                <a:latin typeface="Arial" pitchFamily="34" charset="0"/>
                <a:cs typeface="Arial" pitchFamily="34" charset="0"/>
              </a:rPr>
              <a:t> </a:t>
            </a:r>
            <a:r>
              <a:rPr lang="cs-CZ" sz="794" b="0" dirty="0">
                <a:solidFill>
                  <a:srgbClr val="4D4F53"/>
                </a:solidFill>
                <a:latin typeface="Arial" pitchFamily="34" charset="0"/>
                <a:cs typeface="Arial" pitchFamily="34" charset="0"/>
              </a:rPr>
              <a:t>Kinstellar offices             </a:t>
            </a:r>
          </a:p>
        </p:txBody>
      </p:sp>
      <p:sp>
        <p:nvSpPr>
          <p:cNvPr id="13" name="Rectangle 6"/>
          <p:cNvSpPr>
            <a:spLocks noGrp="1" noChangeArrowheads="1"/>
          </p:cNvSpPr>
          <p:nvPr>
            <p:ph type="sldNum" sz="quarter" idx="4"/>
          </p:nvPr>
        </p:nvSpPr>
        <p:spPr bwMode="auto">
          <a:xfrm>
            <a:off x="5269364" y="6243639"/>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
        <p:nvSpPr>
          <p:cNvPr id="9" name="Rectangle 2"/>
          <p:cNvSpPr>
            <a:spLocks noChangeArrowheads="1"/>
          </p:cNvSpPr>
          <p:nvPr userDrawn="1"/>
        </p:nvSpPr>
        <p:spPr bwMode="auto">
          <a:xfrm>
            <a:off x="6838990" y="6087296"/>
            <a:ext cx="108000" cy="108000"/>
          </a:xfrm>
          <a:prstGeom prst="rect">
            <a:avLst/>
          </a:prstGeom>
          <a:solidFill>
            <a:srgbClr val="F0AB00"/>
          </a:solidFill>
          <a:ln w="6350">
            <a:solidFill>
              <a:srgbClr val="808080"/>
            </a:solidFill>
            <a:miter lim="800000"/>
            <a:headEnd/>
            <a:tailEnd/>
          </a:ln>
        </p:spPr>
        <p:txBody>
          <a:bodyPr lIns="88889" tIns="44445" rIns="88889" bIns="44445"/>
          <a:lstStyle/>
          <a:p>
            <a:pPr>
              <a:buClr>
                <a:srgbClr val="FFFFFF"/>
              </a:buClr>
              <a:defRPr/>
            </a:pPr>
            <a:endParaRPr lang="en-US" sz="1411" dirty="0">
              <a:solidFill>
                <a:srgbClr val="C75B12"/>
              </a:solidFill>
              <a:latin typeface="Arial" pitchFamily="34" charset="0"/>
              <a:cs typeface="Arial" pitchFamily="34" charset="0"/>
            </a:endParaRPr>
          </a:p>
        </p:txBody>
      </p:sp>
      <p:sp>
        <p:nvSpPr>
          <p:cNvPr id="12" name="TextBox 11"/>
          <p:cNvSpPr txBox="1"/>
          <p:nvPr userDrawn="1"/>
        </p:nvSpPr>
        <p:spPr bwMode="auto">
          <a:xfrm>
            <a:off x="7096127" y="6087295"/>
            <a:ext cx="1647826" cy="116122"/>
          </a:xfrm>
          <a:prstGeom prst="rect">
            <a:avLst/>
          </a:prstGeom>
          <a:noFill/>
          <a:ln w="9525">
            <a:noFill/>
            <a:miter lim="800000"/>
            <a:headEnd/>
            <a:tailEnd/>
          </a:ln>
          <a:effectLst/>
        </p:spPr>
        <p:txBody>
          <a:bodyPr wrap="square" lIns="0" tIns="0" rIns="0" bIns="0">
            <a:spAutoFit/>
          </a:bodyPr>
          <a:lstStyle/>
          <a:p>
            <a:pPr>
              <a:lnSpc>
                <a:spcPct val="95000"/>
              </a:lnSpc>
              <a:buClr>
                <a:srgbClr val="FFFFFF"/>
              </a:buClr>
              <a:defRPr/>
            </a:pPr>
            <a:r>
              <a:rPr lang="en-US" sz="794" dirty="0">
                <a:solidFill>
                  <a:srgbClr val="4D4F53"/>
                </a:solidFill>
                <a:latin typeface="Arial" pitchFamily="34" charset="0"/>
                <a:cs typeface="Arial" pitchFamily="34" charset="0"/>
              </a:rPr>
              <a:t>Regional experience</a:t>
            </a:r>
            <a:endParaRPr lang="cs-CZ" sz="794" b="0" dirty="0">
              <a:solidFill>
                <a:srgbClr val="4D4F53"/>
              </a:solidFill>
              <a:latin typeface="Arial" pitchFamily="34" charset="0"/>
              <a:cs typeface="Arial" pitchFamily="34" charset="0"/>
            </a:endParaRPr>
          </a:p>
        </p:txBody>
      </p:sp>
      <p:sp>
        <p:nvSpPr>
          <p:cNvPr id="15" name="Content Placeholder 1"/>
          <p:cNvSpPr>
            <a:spLocks noGrp="1"/>
          </p:cNvSpPr>
          <p:nvPr userDrawn="1">
            <p:ph sz="half" idx="1"/>
          </p:nvPr>
        </p:nvSpPr>
        <p:spPr>
          <a:xfrm>
            <a:off x="444859" y="1537680"/>
            <a:ext cx="3960000" cy="2200939"/>
          </a:xfrm>
        </p:spPr>
        <p:txBody>
          <a:bodyPr/>
          <a:lstStyle>
            <a:lvl1pPr>
              <a:lnSpc>
                <a:spcPct val="121000"/>
              </a:lnSpc>
              <a:spcBef>
                <a:spcPts val="292"/>
              </a:spcBef>
              <a:spcAft>
                <a:spcPts val="292"/>
              </a:spcAft>
              <a:defRPr sz="970"/>
            </a:lvl1pPr>
          </a:lstStyle>
          <a:p>
            <a:pPr marL="0" lvl="0" indent="0" algn="just">
              <a:buClr>
                <a:schemeClr val="bg1"/>
              </a:buClr>
              <a:defRPr/>
            </a:pPr>
            <a:r>
              <a:rPr lang="en-US" dirty="0">
                <a:latin typeface="Arial" charset="0"/>
              </a:rPr>
              <a:t>Click to edit Master text styles</a:t>
            </a:r>
          </a:p>
          <a:p>
            <a:pPr marL="0" lvl="1" indent="0" algn="just">
              <a:buClr>
                <a:schemeClr val="bg1"/>
              </a:buClr>
              <a:defRPr/>
            </a:pPr>
            <a:r>
              <a:rPr lang="en-US" dirty="0">
                <a:latin typeface="Arial" charset="0"/>
              </a:rPr>
              <a:t>Second level</a:t>
            </a:r>
          </a:p>
          <a:p>
            <a:pPr marL="0" lvl="2" indent="0" algn="just">
              <a:buClr>
                <a:schemeClr val="bg1"/>
              </a:buClr>
              <a:defRPr/>
            </a:pPr>
            <a:r>
              <a:rPr lang="en-US" dirty="0">
                <a:latin typeface="Arial" charset="0"/>
              </a:rPr>
              <a:t>Third level</a:t>
            </a:r>
          </a:p>
        </p:txBody>
      </p:sp>
      <p:sp>
        <p:nvSpPr>
          <p:cNvPr id="16" name="Content Placeholder 2"/>
          <p:cNvSpPr>
            <a:spLocks noGrp="1"/>
          </p:cNvSpPr>
          <p:nvPr userDrawn="1">
            <p:ph sz="half" idx="2"/>
          </p:nvPr>
        </p:nvSpPr>
        <p:spPr>
          <a:xfrm>
            <a:off x="4779631" y="1537681"/>
            <a:ext cx="4145294" cy="2392326"/>
          </a:xfrm>
        </p:spPr>
        <p:txBody>
          <a:bodyPr/>
          <a:lstStyle>
            <a:lvl1pPr>
              <a:lnSpc>
                <a:spcPct val="121000"/>
              </a:lnSpc>
              <a:spcBef>
                <a:spcPts val="292"/>
              </a:spcBef>
              <a:spcAft>
                <a:spcPts val="292"/>
              </a:spcAft>
              <a:defRPr sz="970"/>
            </a:lvl1pPr>
          </a:lstStyle>
          <a:p>
            <a:pPr lvl="0" algn="just">
              <a:buClr>
                <a:schemeClr val="bg1"/>
              </a:buClr>
              <a:defRPr/>
            </a:pPr>
            <a:r>
              <a:rPr lang="en-US">
                <a:latin typeface="Arial" charset="0"/>
              </a:rPr>
              <a:t>Click to edit Master text styles</a:t>
            </a:r>
          </a:p>
          <a:p>
            <a:pPr lvl="1" algn="just">
              <a:buClr>
                <a:schemeClr val="bg1"/>
              </a:buClr>
              <a:defRPr/>
            </a:pPr>
            <a:r>
              <a:rPr lang="en-US">
                <a:latin typeface="Arial" charset="0"/>
              </a:rPr>
              <a:t>Second level</a:t>
            </a:r>
          </a:p>
          <a:p>
            <a:pPr lvl="2" algn="just">
              <a:buClr>
                <a:schemeClr val="bg1"/>
              </a:buClr>
              <a:defRPr/>
            </a:pPr>
            <a:r>
              <a:rPr lang="en-US">
                <a:latin typeface="Arial" charset="0"/>
              </a:rPr>
              <a:t>Third level</a:t>
            </a:r>
          </a:p>
          <a:p>
            <a:pPr lvl="3" algn="just">
              <a:buClr>
                <a:schemeClr val="bg1"/>
              </a:buClr>
              <a:defRPr/>
            </a:pPr>
            <a:r>
              <a:rPr lang="en-US">
                <a:latin typeface="Arial" charset="0"/>
              </a:rPr>
              <a:t>Fourth level</a:t>
            </a:r>
          </a:p>
          <a:p>
            <a:pPr lvl="4" algn="just">
              <a:buClr>
                <a:schemeClr val="bg1"/>
              </a:buClr>
              <a:defRPr/>
            </a:pPr>
            <a:r>
              <a:rPr lang="en-US">
                <a:latin typeface="Arial" charset="0"/>
              </a:rPr>
              <a:t>Fifth level</a:t>
            </a:r>
            <a:endParaRPr lang="en-GB" dirty="0">
              <a:latin typeface="Arial" charset="0"/>
            </a:endParaRPr>
          </a:p>
        </p:txBody>
      </p:sp>
      <p:sp>
        <p:nvSpPr>
          <p:cNvPr id="18" name="Content Placeholder 2"/>
          <p:cNvSpPr txBox="1">
            <a:spLocks/>
          </p:cNvSpPr>
          <p:nvPr userDrawn="1"/>
        </p:nvSpPr>
        <p:spPr bwMode="auto">
          <a:xfrm>
            <a:off x="504272" y="6525345"/>
            <a:ext cx="7925356" cy="1231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nSpc>
                <a:spcPct val="121000"/>
              </a:lnSpc>
              <a:spcBef>
                <a:spcPts val="292"/>
              </a:spcBef>
              <a:spcAft>
                <a:spcPts val="292"/>
              </a:spcAft>
            </a:pPr>
            <a:r>
              <a:rPr lang="en-US" sz="970" dirty="0">
                <a:solidFill>
                  <a:srgbClr val="ADAFAF"/>
                </a:solidFill>
              </a:rPr>
              <a:t>* Kinstellar advises international and local clients in Serbia in cooperation with Zajednička advokatska kancelarija Marić &amp; Mujezinović.</a:t>
            </a:r>
          </a:p>
          <a:p>
            <a:pPr marL="371873" indent="-371873" algn="just" defTabSz="797816" eaLnBrk="0" hangingPunct="0">
              <a:lnSpc>
                <a:spcPct val="121000"/>
              </a:lnSpc>
              <a:spcBef>
                <a:spcPts val="292"/>
              </a:spcBef>
              <a:spcAft>
                <a:spcPts val="292"/>
              </a:spcAft>
              <a:buClr>
                <a:schemeClr val="tx1"/>
              </a:buClr>
              <a:defRPr/>
            </a:pPr>
            <a:endParaRPr lang="en-US" sz="970" kern="0" dirty="0">
              <a:solidFill>
                <a:srgbClr val="ADAFAF"/>
              </a:solidFill>
              <a:latin typeface="Arial" pitchFamily="34" charset="0"/>
              <a:cs typeface="+mn-cs"/>
            </a:endParaRPr>
          </a:p>
        </p:txBody>
      </p:sp>
    </p:spTree>
    <p:extLst>
      <p:ext uri="{BB962C8B-B14F-4D97-AF65-F5344CB8AC3E}">
        <p14:creationId xmlns:p14="http://schemas.microsoft.com/office/powerpoint/2010/main" val="684534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Text and half screen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3395" y="550570"/>
            <a:ext cx="3956050" cy="719999"/>
          </a:xfrm>
        </p:spPr>
        <p:txBody>
          <a:bodyPr/>
          <a:lstStyle>
            <a:lvl1pPr>
              <a:lnSpc>
                <a:spcPct val="121000"/>
              </a:lnSpc>
              <a:defRPr>
                <a:solidFill>
                  <a:schemeClr val="bg1"/>
                </a:solidFill>
              </a:defRPr>
            </a:lvl1pPr>
          </a:lstStyle>
          <a:p>
            <a:r>
              <a:rPr lang="en-GB" dirty="0">
                <a:solidFill>
                  <a:schemeClr val="bg1"/>
                </a:solidFill>
                <a:latin typeface="Arial" charset="0"/>
              </a:rPr>
              <a:t>How are we different?</a:t>
            </a:r>
            <a:endParaRPr lang="en-GB" dirty="0"/>
          </a:p>
        </p:txBody>
      </p:sp>
      <p:sp>
        <p:nvSpPr>
          <p:cNvPr id="3" name="Text Placeholder 2"/>
          <p:cNvSpPr>
            <a:spLocks noGrp="1"/>
          </p:cNvSpPr>
          <p:nvPr>
            <p:ph type="body" sz="half" idx="1" hasCustomPrompt="1"/>
          </p:nvPr>
        </p:nvSpPr>
        <p:spPr>
          <a:xfrm>
            <a:off x="443397" y="1905667"/>
            <a:ext cx="3959225" cy="4215810"/>
          </a:xfrm>
        </p:spPr>
        <p:txBody>
          <a:bodyPr/>
          <a:lstStyle>
            <a:lvl1pPr marL="141051" indent="-141051">
              <a:buClr>
                <a:srgbClr val="C75B12"/>
              </a:buClr>
              <a:buFont typeface="Wingdings" pitchFamily="2" charset="2"/>
              <a:buChar char="§"/>
              <a:defRPr/>
            </a:lvl1pPr>
            <a:lvl2pPr marL="175908" indent="-175908">
              <a:buClr>
                <a:srgbClr val="C75B12"/>
              </a:buClr>
              <a:buFont typeface="Wingdings" pitchFamily="2" charset="2"/>
              <a:buChar char="§"/>
              <a:defRPr/>
            </a:lvl2pPr>
            <a:lvl3pPr>
              <a:buClr>
                <a:schemeClr val="bg1"/>
              </a:buClr>
              <a:defRPr/>
            </a:lvl3pPr>
            <a:lvl4pPr>
              <a:buClr>
                <a:schemeClr val="bg1"/>
              </a:buClr>
              <a:defRPr/>
            </a:lvl4pPr>
            <a:lvl5pPr>
              <a:buClr>
                <a:schemeClr val="bg1"/>
              </a:buClr>
              <a:defRPr/>
            </a:lvl5pPr>
          </a:lstStyle>
          <a:p>
            <a:pPr marL="175908" lvl="1" indent="-175908">
              <a:buClr>
                <a:srgbClr val="C75B12"/>
              </a:buClr>
              <a:buFont typeface="Wingdings" pitchFamily="2" charset="2"/>
              <a:buChar char="§"/>
              <a:defRPr/>
            </a:pPr>
            <a:r>
              <a:rPr lang="en-GB" dirty="0">
                <a:solidFill>
                  <a:schemeClr val="tx1"/>
                </a:solidFill>
              </a:rPr>
              <a:t>Kinstellar is </a:t>
            </a:r>
            <a:r>
              <a:rPr lang="hu-HU" dirty="0">
                <a:solidFill>
                  <a:schemeClr val="tx1"/>
                </a:solidFill>
              </a:rPr>
              <a:t>a </a:t>
            </a:r>
            <a:r>
              <a:rPr lang="en-GB" dirty="0">
                <a:solidFill>
                  <a:schemeClr val="tx1"/>
                </a:solidFill>
              </a:rPr>
              <a:t>leading independent law firm in Emerging Europe, Turkey and Central Asia.</a:t>
            </a:r>
          </a:p>
          <a:p>
            <a:pPr marL="159958" indent="-159958">
              <a:buClr>
                <a:srgbClr val="C75B12"/>
              </a:buClr>
              <a:buFont typeface="Wingdings" pitchFamily="2" charset="2"/>
              <a:buChar char="§"/>
              <a:defRPr/>
            </a:pPr>
            <a:r>
              <a:rPr lang="en-GB" dirty="0">
                <a:solidFill>
                  <a:schemeClr val="tx1"/>
                </a:solidFill>
              </a:rPr>
              <a:t>We were founded as a spin-off of the Central European practices of a Magic Circle London-based law firm and have maintained international best practices to the highest standards.</a:t>
            </a:r>
          </a:p>
          <a:p>
            <a:pPr marL="159958" indent="-159958">
              <a:buClr>
                <a:srgbClr val="C75B12"/>
              </a:buClr>
              <a:buFont typeface="Wingdings" pitchFamily="2" charset="2"/>
              <a:buChar char="§"/>
              <a:defRPr/>
            </a:pPr>
            <a:r>
              <a:rPr lang="en-GB" dirty="0">
                <a:solidFill>
                  <a:schemeClr val="tx1"/>
                </a:solidFill>
              </a:rPr>
              <a:t>We serve multi-national companies and financial institutions. We work every day with people like you and your clients</a:t>
            </a:r>
            <a:r>
              <a:rPr lang="hu-HU" dirty="0">
                <a:solidFill>
                  <a:schemeClr val="tx1"/>
                </a:solidFill>
              </a:rPr>
              <a:t> and </a:t>
            </a:r>
            <a:r>
              <a:rPr lang="hu-HU" dirty="0" err="1">
                <a:solidFill>
                  <a:schemeClr val="tx1"/>
                </a:solidFill>
              </a:rPr>
              <a:t>we</a:t>
            </a:r>
            <a:r>
              <a:rPr lang="hu-HU" dirty="0">
                <a:solidFill>
                  <a:schemeClr val="tx1"/>
                </a:solidFill>
              </a:rPr>
              <a:t> </a:t>
            </a:r>
            <a:r>
              <a:rPr lang="en-GB" dirty="0">
                <a:solidFill>
                  <a:schemeClr val="tx1"/>
                </a:solidFill>
              </a:rPr>
              <a:t>know what you expect.</a:t>
            </a:r>
          </a:p>
          <a:p>
            <a:pPr marL="159958" indent="-159958">
              <a:buClr>
                <a:srgbClr val="C75B12"/>
              </a:buClr>
              <a:buFont typeface="Wingdings" pitchFamily="2" charset="2"/>
              <a:buChar char="§"/>
              <a:defRPr/>
            </a:pPr>
            <a:r>
              <a:rPr lang="en-GB" dirty="0">
                <a:solidFill>
                  <a:schemeClr val="tx1"/>
                </a:solidFill>
              </a:rPr>
              <a:t>Our quality, consistency, independence and regional coverage are unique in our markets.</a:t>
            </a:r>
          </a:p>
          <a:p>
            <a:pPr marL="159958" indent="-159958">
              <a:buClr>
                <a:srgbClr val="C75B12"/>
              </a:buClr>
              <a:buFont typeface="Wingdings" pitchFamily="2" charset="2"/>
              <a:buChar char="§"/>
              <a:defRPr/>
            </a:pPr>
            <a:r>
              <a:rPr lang="en-GB" dirty="0">
                <a:solidFill>
                  <a:schemeClr val="tx1"/>
                </a:solidFill>
              </a:rPr>
              <a:t>We dedicate significant resources to training, knowledge and professional infrastructure</a:t>
            </a:r>
            <a:r>
              <a:rPr lang="hu-HU" dirty="0">
                <a:solidFill>
                  <a:schemeClr val="tx1"/>
                </a:solidFill>
              </a:rPr>
              <a:t>, </a:t>
            </a:r>
            <a:r>
              <a:rPr lang="hu-HU" dirty="0" err="1">
                <a:solidFill>
                  <a:schemeClr val="tx1"/>
                </a:solidFill>
              </a:rPr>
              <a:t>as</a:t>
            </a:r>
            <a:r>
              <a:rPr lang="hu-HU" dirty="0">
                <a:solidFill>
                  <a:schemeClr val="tx1"/>
                </a:solidFill>
              </a:rPr>
              <a:t> </a:t>
            </a:r>
            <a:r>
              <a:rPr lang="hu-HU" dirty="0" err="1">
                <a:solidFill>
                  <a:schemeClr val="tx1"/>
                </a:solidFill>
              </a:rPr>
              <a:t>well</a:t>
            </a:r>
            <a:r>
              <a:rPr lang="hu-HU" dirty="0">
                <a:solidFill>
                  <a:schemeClr val="tx1"/>
                </a:solidFill>
              </a:rPr>
              <a:t> </a:t>
            </a:r>
            <a:r>
              <a:rPr lang="hu-HU" dirty="0" err="1">
                <a:solidFill>
                  <a:schemeClr val="tx1"/>
                </a:solidFill>
              </a:rPr>
              <a:t>as</a:t>
            </a:r>
            <a:r>
              <a:rPr lang="hu-HU" dirty="0">
                <a:solidFill>
                  <a:schemeClr val="tx1"/>
                </a:solidFill>
              </a:rPr>
              <a:t> </a:t>
            </a:r>
            <a:r>
              <a:rPr lang="en-GB" dirty="0">
                <a:solidFill>
                  <a:schemeClr val="tx1"/>
                </a:solidFill>
              </a:rPr>
              <a:t>compliance, risk management and risk awareness.</a:t>
            </a:r>
          </a:p>
          <a:p>
            <a:pPr marL="159958" indent="-159958">
              <a:buClr>
                <a:srgbClr val="C75B12"/>
              </a:buClr>
              <a:buFont typeface="Wingdings" pitchFamily="2" charset="2"/>
              <a:buChar char="§"/>
              <a:defRPr/>
            </a:pPr>
            <a:r>
              <a:rPr lang="en-GB" dirty="0">
                <a:solidFill>
                  <a:schemeClr val="tx1"/>
                </a:solidFill>
              </a:rPr>
              <a:t>The highest ethical standards have always been a cornerstone of our firm. No shortcuts. No compromises.</a:t>
            </a:r>
          </a:p>
          <a:p>
            <a:pPr marL="159958" indent="-159958">
              <a:buClr>
                <a:srgbClr val="C75B12"/>
              </a:buClr>
              <a:buFont typeface="Wingdings" pitchFamily="2" charset="2"/>
              <a:buChar char="§"/>
              <a:defRPr/>
            </a:pPr>
            <a:r>
              <a:rPr lang="en-GB" dirty="0">
                <a:solidFill>
                  <a:schemeClr val="tx1"/>
                </a:solidFill>
              </a:rPr>
              <a:t>We provide sensible, joined-up,</a:t>
            </a:r>
            <a:r>
              <a:rPr lang="cs-CZ" dirty="0">
                <a:solidFill>
                  <a:schemeClr val="tx1"/>
                </a:solidFill>
              </a:rPr>
              <a:t> </a:t>
            </a:r>
            <a:r>
              <a:rPr lang="en-GB" dirty="0">
                <a:solidFill>
                  <a:schemeClr val="tx1"/>
                </a:solidFill>
              </a:rPr>
              <a:t>commercially-minded and consistent service – a truly seamless approach across Emerging Europe, Turkey and Central Asia.</a:t>
            </a:r>
          </a:p>
        </p:txBody>
      </p:sp>
      <p:sp>
        <p:nvSpPr>
          <p:cNvPr id="7" name="Picture Placeholder 6"/>
          <p:cNvSpPr>
            <a:spLocks noGrp="1"/>
          </p:cNvSpPr>
          <p:nvPr>
            <p:ph type="pic" sz="quarter" idx="11"/>
          </p:nvPr>
        </p:nvSpPr>
        <p:spPr>
          <a:xfrm>
            <a:off x="4667252" y="1"/>
            <a:ext cx="4476750" cy="6858000"/>
          </a:xfrm>
          <a:ln>
            <a:noFill/>
          </a:ln>
        </p:spPr>
        <p:txBody>
          <a:bodyPr/>
          <a:lstStyle/>
          <a:p>
            <a:r>
              <a:rPr lang="en-US" dirty="0"/>
              <a:t>Click icon to add picture</a:t>
            </a:r>
            <a:endParaRPr lang="en-GB" dirty="0"/>
          </a:p>
        </p:txBody>
      </p:sp>
      <p:sp>
        <p:nvSpPr>
          <p:cNvPr id="6" name="Slide Number Placeholder 5"/>
          <p:cNvSpPr>
            <a:spLocks noGrp="1" noChangeArrowheads="1"/>
          </p:cNvSpPr>
          <p:nvPr>
            <p:ph type="sldNum" sz="quarter" idx="4"/>
          </p:nvPr>
        </p:nvSpPr>
        <p:spPr bwMode="auto">
          <a:xfrm>
            <a:off x="1554618" y="6243639"/>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3700768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Text and half screen imag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4667252" y="1"/>
            <a:ext cx="4476750" cy="6858000"/>
          </a:xfrm>
          <a:ln>
            <a:noFill/>
          </a:ln>
        </p:spPr>
        <p:txBody>
          <a:bodyPr/>
          <a:lstStyle/>
          <a:p>
            <a:r>
              <a:rPr lang="en-US" dirty="0"/>
              <a:t>Click icon to add picture</a:t>
            </a:r>
            <a:endParaRPr lang="en-GB" dirty="0"/>
          </a:p>
        </p:txBody>
      </p:sp>
      <p:pic>
        <p:nvPicPr>
          <p:cNvPr id="6" name="Picture 5" descr="KIN_IM_OBJECT_LT_01_LO.jpg"/>
          <p:cNvPicPr>
            <a:picLocks/>
          </p:cNvPicPr>
          <p:nvPr userDrawn="1"/>
        </p:nvPicPr>
        <p:blipFill>
          <a:blip r:embed="rId2" cstate="print">
            <a:lum bright="4000"/>
          </a:blip>
          <a:srcRect l="16629" r="27559"/>
          <a:stretch>
            <a:fillRect/>
          </a:stretch>
        </p:blipFill>
        <p:spPr>
          <a:xfrm flipH="1">
            <a:off x="4665602" y="1"/>
            <a:ext cx="4478400" cy="6858000"/>
          </a:xfrm>
          <a:prstGeom prst="rect">
            <a:avLst/>
          </a:prstGeom>
        </p:spPr>
      </p:pic>
      <p:sp>
        <p:nvSpPr>
          <p:cNvPr id="8" name="Slide Number Placeholder 7"/>
          <p:cNvSpPr>
            <a:spLocks noGrp="1" noChangeArrowheads="1"/>
          </p:cNvSpPr>
          <p:nvPr>
            <p:ph type="sldNum" sz="quarter" idx="4"/>
          </p:nvPr>
        </p:nvSpPr>
        <p:spPr bwMode="auto">
          <a:xfrm>
            <a:off x="1545094" y="6243639"/>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
        <p:nvSpPr>
          <p:cNvPr id="9" name="Title 1"/>
          <p:cNvSpPr>
            <a:spLocks noGrp="1"/>
          </p:cNvSpPr>
          <p:nvPr userDrawn="1">
            <p:ph type="title"/>
          </p:nvPr>
        </p:nvSpPr>
        <p:spPr>
          <a:xfrm>
            <a:off x="450930" y="548682"/>
            <a:ext cx="3956052" cy="827087"/>
          </a:xfrm>
        </p:spPr>
        <p:txBody>
          <a:bodyPr/>
          <a:lstStyle/>
          <a:p>
            <a:r>
              <a:rPr lang="en-US" sz="2293" dirty="0">
                <a:latin typeface="Arial" charset="0"/>
              </a:rPr>
              <a:t>Click to edit Master title style</a:t>
            </a:r>
            <a:endParaRPr lang="en-GB" sz="2293" dirty="0">
              <a:latin typeface="Arial" charset="0"/>
            </a:endParaRPr>
          </a:p>
        </p:txBody>
      </p:sp>
      <p:sp>
        <p:nvSpPr>
          <p:cNvPr id="10" name="Text Placeholder 2"/>
          <p:cNvSpPr>
            <a:spLocks noGrp="1"/>
          </p:cNvSpPr>
          <p:nvPr userDrawn="1">
            <p:ph type="body" sz="half" idx="1" hasCustomPrompt="1"/>
          </p:nvPr>
        </p:nvSpPr>
        <p:spPr>
          <a:xfrm>
            <a:off x="450930" y="1709708"/>
            <a:ext cx="3960000" cy="3353671"/>
          </a:xfrm>
        </p:spPr>
        <p:txBody>
          <a:bodyPr/>
          <a:lstStyle>
            <a:lvl1pPr marL="138104" indent="-138104" eaLnBrk="1" hangingPunct="1">
              <a:lnSpc>
                <a:spcPct val="121000"/>
              </a:lnSpc>
              <a:spcBef>
                <a:spcPts val="241"/>
              </a:spcBef>
              <a:spcAft>
                <a:spcPts val="241"/>
              </a:spcAft>
              <a:buClr>
                <a:srgbClr val="C75B12"/>
              </a:buClr>
              <a:buFont typeface="Wingdings" pitchFamily="2" charset="2"/>
              <a:buChar char="§"/>
              <a:tabLst>
                <a:tab pos="138104" algn="l"/>
              </a:tabLst>
              <a:defRPr b="0">
                <a:solidFill>
                  <a:schemeClr val="tx1"/>
                </a:solidFill>
              </a:defRPr>
            </a:lvl1pPr>
          </a:lstStyle>
          <a:p>
            <a:pPr marL="0" indent="0" eaLnBrk="1" hangingPunct="1">
              <a:lnSpc>
                <a:spcPct val="121000"/>
              </a:lnSpc>
              <a:spcBef>
                <a:spcPts val="0"/>
              </a:spcBef>
              <a:spcAft>
                <a:spcPts val="600"/>
              </a:spcAft>
              <a:defRPr/>
            </a:pPr>
            <a:r>
              <a:rPr lang="en-US" sz="970" b="1" dirty="0">
                <a:solidFill>
                  <a:srgbClr val="4D4F53"/>
                </a:solidFill>
                <a:latin typeface="Arial" charset="0"/>
              </a:rPr>
              <a:t>Our top-tier practices </a:t>
            </a:r>
            <a:r>
              <a:rPr lang="en-GB" sz="970" b="1" dirty="0">
                <a:solidFill>
                  <a:srgbClr val="4D4F53"/>
                </a:solidFill>
                <a:latin typeface="Arial" charset="0"/>
              </a:rPr>
              <a:t>cover</a:t>
            </a:r>
            <a:r>
              <a:rPr lang="en-US" sz="970" b="1" dirty="0">
                <a:solidFill>
                  <a:srgbClr val="4D4F53"/>
                </a:solidFill>
                <a:latin typeface="Arial" charset="0"/>
              </a:rPr>
              <a:t>:</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970" dirty="0">
                <a:solidFill>
                  <a:schemeClr val="tx1"/>
                </a:solidFill>
                <a:latin typeface="Arial" charset="0"/>
              </a:rPr>
              <a:t>Banking, Finance and Capital Markets</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970" dirty="0">
                <a:solidFill>
                  <a:schemeClr val="tx1"/>
                </a:solidFill>
                <a:latin typeface="Arial" charset="0"/>
              </a:rPr>
              <a:t>Competition / State Aid</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970" dirty="0">
                <a:solidFill>
                  <a:schemeClr val="tx1"/>
                </a:solidFill>
                <a:latin typeface="Arial" charset="0"/>
              </a:rPr>
              <a:t>Compliance, Risk and Sensitive Investigations</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970" dirty="0">
                <a:solidFill>
                  <a:schemeClr val="tx1"/>
                </a:solidFill>
                <a:latin typeface="Arial" charset="0"/>
              </a:rPr>
              <a:t>Dispute Resolution</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GB" sz="970" dirty="0">
                <a:solidFill>
                  <a:schemeClr val="tx1"/>
                </a:solidFill>
                <a:latin typeface="Arial" charset="0"/>
              </a:rPr>
              <a:t>Energy</a:t>
            </a:r>
            <a:endParaRPr lang="en-US" sz="970" dirty="0">
              <a:solidFill>
                <a:schemeClr val="tx1"/>
              </a:solidFill>
              <a:latin typeface="Arial" charset="0"/>
            </a:endParaRP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GB" sz="970" dirty="0">
                <a:latin typeface="Arial" charset="0"/>
              </a:rPr>
              <a:t>Employment and Labour Law </a:t>
            </a:r>
            <a:endParaRPr lang="en-US" sz="970" dirty="0">
              <a:latin typeface="Arial" charset="0"/>
            </a:endParaRP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970" dirty="0">
                <a:latin typeface="Arial" charset="0"/>
              </a:rPr>
              <a:t>Infrastructure and Projects</a:t>
            </a:r>
          </a:p>
          <a:p>
            <a:pPr marL="156616" indent="-156616">
              <a:buClr>
                <a:srgbClr val="C75B12"/>
              </a:buClr>
              <a:buFont typeface="Wingdings" pitchFamily="2" charset="2"/>
              <a:buChar char="§"/>
              <a:tabLst>
                <a:tab pos="156616" algn="l"/>
              </a:tabLst>
              <a:defRPr/>
            </a:pPr>
            <a:r>
              <a:rPr lang="en-GB" dirty="0">
                <a:solidFill>
                  <a:schemeClr val="tx1"/>
                </a:solidFill>
              </a:rPr>
              <a:t>Life Sciences and Healthcare</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970" dirty="0">
                <a:latin typeface="Arial" charset="0"/>
              </a:rPr>
              <a:t>M&amp;A and Corporate</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970" dirty="0">
                <a:latin typeface="Arial" charset="0"/>
              </a:rPr>
              <a:t>Private Equity</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970" dirty="0">
                <a:latin typeface="Arial" charset="0"/>
              </a:rPr>
              <a:t>Real Estate</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970" dirty="0">
                <a:latin typeface="Arial" charset="0"/>
              </a:rPr>
              <a:t>Restructuring and Insolvency</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970" dirty="0">
                <a:latin typeface="Arial" charset="0"/>
              </a:rPr>
              <a:t>Tax</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970" dirty="0">
                <a:solidFill>
                  <a:schemeClr val="tx1"/>
                </a:solidFill>
                <a:latin typeface="Arial" charset="0"/>
              </a:rPr>
              <a:t>Telecoms, Media and Technology</a:t>
            </a:r>
          </a:p>
          <a:p>
            <a:pPr marL="156616" indent="-156616" eaLnBrk="1" hangingPunct="1">
              <a:lnSpc>
                <a:spcPct val="121000"/>
              </a:lnSpc>
              <a:spcBef>
                <a:spcPts val="273"/>
              </a:spcBef>
              <a:spcAft>
                <a:spcPts val="273"/>
              </a:spcAft>
              <a:buClr>
                <a:srgbClr val="C75B12"/>
              </a:buClr>
              <a:buFont typeface="Wingdings" pitchFamily="2" charset="2"/>
              <a:buChar char="§"/>
              <a:tabLst>
                <a:tab pos="156616" algn="l"/>
              </a:tabLst>
              <a:defRPr/>
            </a:pPr>
            <a:endParaRPr lang="en-US" sz="970" b="1" dirty="0">
              <a:solidFill>
                <a:srgbClr val="C75B12"/>
              </a:solidFill>
              <a:latin typeface="Arial" charset="0"/>
            </a:endParaRPr>
          </a:p>
          <a:p>
            <a:pPr marL="156616" indent="-156616" eaLnBrk="1" hangingPunct="1">
              <a:lnSpc>
                <a:spcPct val="121000"/>
              </a:lnSpc>
              <a:spcBef>
                <a:spcPts val="273"/>
              </a:spcBef>
              <a:spcAft>
                <a:spcPts val="273"/>
              </a:spcAft>
              <a:buClr>
                <a:srgbClr val="C75B12"/>
              </a:buClr>
              <a:tabLst>
                <a:tab pos="156616" algn="l"/>
              </a:tabLst>
              <a:defRPr/>
            </a:pPr>
            <a:r>
              <a:rPr lang="en-US" sz="970" dirty="0">
                <a:solidFill>
                  <a:schemeClr val="tx1"/>
                </a:solidFill>
                <a:latin typeface="Arial" charset="0"/>
              </a:rPr>
              <a:t> </a:t>
            </a:r>
            <a:endParaRPr lang="cs-CZ" sz="970" dirty="0">
              <a:solidFill>
                <a:schemeClr val="tx1"/>
              </a:solidFill>
              <a:latin typeface="Arial" charset="0"/>
            </a:endParaRPr>
          </a:p>
        </p:txBody>
      </p:sp>
    </p:spTree>
    <p:extLst>
      <p:ext uri="{BB962C8B-B14F-4D97-AF65-F5344CB8AC3E}">
        <p14:creationId xmlns:p14="http://schemas.microsoft.com/office/powerpoint/2010/main" val="42184187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Statue">
    <p:spTree>
      <p:nvGrpSpPr>
        <p:cNvPr id="1" name=""/>
        <p:cNvGrpSpPr/>
        <p:nvPr/>
      </p:nvGrpSpPr>
      <p:grpSpPr>
        <a:xfrm>
          <a:off x="0" y="0"/>
          <a:ext cx="0" cy="0"/>
          <a:chOff x="0" y="0"/>
          <a:chExt cx="0" cy="0"/>
        </a:xfrm>
      </p:grpSpPr>
      <p:sp>
        <p:nvSpPr>
          <p:cNvPr id="4" name="Rectangle 2"/>
          <p:cNvSpPr>
            <a:spLocks noGrp="1" noChangeArrowheads="1"/>
          </p:cNvSpPr>
          <p:nvPr userDrawn="1">
            <p:ph type="title" hasCustomPrompt="1"/>
          </p:nvPr>
        </p:nvSpPr>
        <p:spPr>
          <a:xfrm>
            <a:off x="434978" y="550568"/>
            <a:ext cx="3956050" cy="719999"/>
          </a:xfrm>
        </p:spPr>
        <p:txBody>
          <a:bodyPr/>
          <a:lstStyle>
            <a:lvl1pPr>
              <a:lnSpc>
                <a:spcPct val="121000"/>
              </a:lnSpc>
              <a:defRPr>
                <a:solidFill>
                  <a:schemeClr val="bg1"/>
                </a:solidFill>
              </a:defRPr>
            </a:lvl1pPr>
          </a:lstStyle>
          <a:p>
            <a:r>
              <a:rPr lang="en-US" dirty="0"/>
              <a:t>Click to edit Master title style</a:t>
            </a:r>
            <a:r>
              <a:rPr lang="en-GB" dirty="0"/>
              <a:t/>
            </a:r>
            <a:br>
              <a:rPr lang="en-GB" dirty="0"/>
            </a:br>
            <a:endParaRPr lang="en-GB" dirty="0"/>
          </a:p>
        </p:txBody>
      </p:sp>
      <p:sp>
        <p:nvSpPr>
          <p:cNvPr id="5" name="Rectangle 3"/>
          <p:cNvSpPr>
            <a:spLocks noGrp="1" noChangeArrowheads="1"/>
          </p:cNvSpPr>
          <p:nvPr userDrawn="1">
            <p:ph type="body" sz="half" idx="1"/>
          </p:nvPr>
        </p:nvSpPr>
        <p:spPr>
          <a:xfrm>
            <a:off x="434978" y="1982975"/>
            <a:ext cx="3959225" cy="4194543"/>
          </a:xfrm>
        </p:spPr>
        <p:txBody>
          <a:bodyPr/>
          <a:lstStyle>
            <a:lvl1pP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6" name="Picture Placeholder 8" descr="face.JPG"/>
          <p:cNvPicPr>
            <a:picLocks noChangeAspect="1"/>
          </p:cNvPicPr>
          <p:nvPr userDrawn="1"/>
        </p:nvPicPr>
        <p:blipFill>
          <a:blip r:embed="rId2" cstate="print"/>
          <a:srcRect l="7658" r="7658"/>
          <a:stretch>
            <a:fillRect/>
          </a:stretch>
        </p:blipFill>
        <p:spPr bwMode="auto">
          <a:xfrm>
            <a:off x="4667252" y="1"/>
            <a:ext cx="4476750" cy="6858000"/>
          </a:xfrm>
          <a:prstGeom prst="rect">
            <a:avLst/>
          </a:prstGeom>
          <a:noFill/>
          <a:ln w="9525">
            <a:noFill/>
            <a:miter lim="800000"/>
            <a:headEnd/>
            <a:tailEnd/>
          </a:ln>
          <a:effectLst/>
        </p:spPr>
      </p:pic>
      <p:sp>
        <p:nvSpPr>
          <p:cNvPr id="7" name="Slide Number Placeholder 6"/>
          <p:cNvSpPr>
            <a:spLocks noGrp="1" noChangeArrowheads="1"/>
          </p:cNvSpPr>
          <p:nvPr>
            <p:ph type="sldNum" sz="quarter" idx="4"/>
          </p:nvPr>
        </p:nvSpPr>
        <p:spPr bwMode="auto">
          <a:xfrm>
            <a:off x="1554618" y="6243639"/>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7881316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34976" y="550568"/>
            <a:ext cx="8072437" cy="719999"/>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3" name="Content Placeholder 2"/>
          <p:cNvSpPr>
            <a:spLocks noGrp="1"/>
          </p:cNvSpPr>
          <p:nvPr>
            <p:ph idx="1"/>
          </p:nvPr>
        </p:nvSpPr>
        <p:spPr>
          <a:xfrm>
            <a:off x="434976" y="1993606"/>
            <a:ext cx="8072437" cy="1259999"/>
          </a:xfrm>
        </p:spPr>
        <p:txBody>
          <a:bodyPr/>
          <a:lstStyle>
            <a:lvl1pPr>
              <a:buClr>
                <a:schemeClr val="tx1"/>
              </a:buClr>
              <a:defRPr>
                <a:solidFill>
                  <a:schemeClr val="accent1"/>
                </a:solidFill>
              </a:defRPr>
            </a:lvl1pPr>
            <a:lvl2pPr>
              <a:buClr>
                <a:schemeClr val="bg1"/>
              </a:buClr>
              <a:buNone/>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Click to edit Master text styles</a:t>
            </a:r>
          </a:p>
          <a:p>
            <a:pPr lvl="1"/>
            <a:r>
              <a:rPr lang="en-US"/>
              <a:t>Second level</a:t>
            </a:r>
          </a:p>
        </p:txBody>
      </p:sp>
      <p:sp>
        <p:nvSpPr>
          <p:cNvPr id="5" name="Content Placeholder 2"/>
          <p:cNvSpPr>
            <a:spLocks noGrp="1"/>
          </p:cNvSpPr>
          <p:nvPr>
            <p:ph idx="11"/>
          </p:nvPr>
        </p:nvSpPr>
        <p:spPr>
          <a:xfrm>
            <a:off x="434976" y="3432546"/>
            <a:ext cx="8072437" cy="1259999"/>
          </a:xfrm>
        </p:spPr>
        <p:txBody>
          <a:bodyPr/>
          <a:lstStyle>
            <a:lvl1pPr>
              <a:buClr>
                <a:schemeClr val="tx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Click to edit Master text styles</a:t>
            </a:r>
          </a:p>
        </p:txBody>
      </p:sp>
      <p:sp>
        <p:nvSpPr>
          <p:cNvPr id="6" name="Content Placeholder 2"/>
          <p:cNvSpPr>
            <a:spLocks noGrp="1"/>
          </p:cNvSpPr>
          <p:nvPr>
            <p:ph idx="12"/>
          </p:nvPr>
        </p:nvSpPr>
        <p:spPr>
          <a:xfrm>
            <a:off x="434976" y="4860851"/>
            <a:ext cx="8072437" cy="1259999"/>
          </a:xfrm>
        </p:spPr>
        <p:txBody>
          <a:bodyPr/>
          <a:lstStyle>
            <a:lvl1pPr>
              <a:buClr>
                <a:schemeClr val="tx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Click to edit Master text styles</a:t>
            </a:r>
          </a:p>
        </p:txBody>
      </p:sp>
      <p:sp>
        <p:nvSpPr>
          <p:cNvPr id="7" name="Slide Number Placeholder 6"/>
          <p:cNvSpPr>
            <a:spLocks noGrp="1" noChangeArrowheads="1"/>
          </p:cNvSpPr>
          <p:nvPr>
            <p:ph type="sldNum" sz="quarter" idx="4"/>
          </p:nvPr>
        </p:nvSpPr>
        <p:spPr bwMode="auto">
          <a:xfrm>
            <a:off x="4907414" y="6243639"/>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6740473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2566" y="550568"/>
            <a:ext cx="3956050" cy="719999"/>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9394" y="1982990"/>
            <a:ext cx="3959225" cy="416263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4667252" y="1"/>
            <a:ext cx="4476750" cy="6858000"/>
          </a:xfrm>
          <a:ln>
            <a:noFill/>
          </a:ln>
        </p:spPr>
        <p:txBody>
          <a:bodyPr/>
          <a:lstStyle/>
          <a:p>
            <a:r>
              <a:rPr lang="en-US" dirty="0"/>
              <a:t>Click icon to add picture</a:t>
            </a:r>
            <a:endParaRPr lang="en-GB" dirty="0"/>
          </a:p>
        </p:txBody>
      </p:sp>
      <p:sp>
        <p:nvSpPr>
          <p:cNvPr id="6" name="Rectangle 6"/>
          <p:cNvSpPr>
            <a:spLocks noGrp="1" noChangeArrowheads="1"/>
          </p:cNvSpPr>
          <p:nvPr>
            <p:ph type="sldNum" sz="quarter" idx="4"/>
          </p:nvPr>
        </p:nvSpPr>
        <p:spPr bwMode="auto">
          <a:xfrm>
            <a:off x="1554618" y="6243639"/>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15874702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2566" y="550568"/>
            <a:ext cx="3956050" cy="719999"/>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9394" y="1982990"/>
            <a:ext cx="3959225" cy="416263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p:cNvSpPr>
            <a:spLocks noGrp="1" noChangeArrowheads="1"/>
          </p:cNvSpPr>
          <p:nvPr>
            <p:ph type="sldNum" sz="quarter" idx="4"/>
          </p:nvPr>
        </p:nvSpPr>
        <p:spPr bwMode="auto">
          <a:xfrm>
            <a:off x="1554618" y="6243639"/>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9" name="Picture Placeholder 4" descr="Transom_wood.jpg"/>
          <p:cNvPicPr>
            <a:picLocks noChangeAspect="1"/>
          </p:cNvPicPr>
          <p:nvPr userDrawn="1"/>
        </p:nvPicPr>
        <p:blipFill>
          <a:blip r:embed="rId2" cstate="print">
            <a:lum bright="7000" contrast="5000"/>
          </a:blip>
          <a:srcRect l="28233" r="28233"/>
          <a:stretch>
            <a:fillRect/>
          </a:stretch>
        </p:blipFill>
        <p:spPr bwMode="auto">
          <a:xfrm>
            <a:off x="4667252" y="1"/>
            <a:ext cx="4476750" cy="6858000"/>
          </a:xfrm>
          <a:prstGeom prst="rect">
            <a:avLst/>
          </a:prstGeom>
          <a:noFill/>
          <a:ln w="9525">
            <a:noFill/>
            <a:miter lim="800000"/>
            <a:headEnd/>
            <a:tailEnd/>
          </a:ln>
          <a:effectLst/>
        </p:spPr>
      </p:pic>
    </p:spTree>
    <p:extLst>
      <p:ext uri="{BB962C8B-B14F-4D97-AF65-F5344CB8AC3E}">
        <p14:creationId xmlns:p14="http://schemas.microsoft.com/office/powerpoint/2010/main" val="320889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4" name="Picture 18" descr="Kinstellar_Powerpoint title two"/>
          <p:cNvPicPr>
            <a:picLocks noChangeAspect="1" noChangeArrowheads="1"/>
          </p:cNvPicPr>
          <p:nvPr userDrawn="1"/>
        </p:nvPicPr>
        <p:blipFill>
          <a:blip r:embed="rId2" cstate="print"/>
          <a:srcRect/>
          <a:stretch>
            <a:fillRect/>
          </a:stretch>
        </p:blipFill>
        <p:spPr bwMode="auto">
          <a:xfrm>
            <a:off x="0" y="-9525"/>
            <a:ext cx="9144000" cy="6858000"/>
          </a:xfrm>
          <a:prstGeom prst="rect">
            <a:avLst/>
          </a:prstGeom>
          <a:noFill/>
        </p:spPr>
      </p:pic>
      <p:sp>
        <p:nvSpPr>
          <p:cNvPr id="39" name="Rectangle 21"/>
          <p:cNvSpPr>
            <a:spLocks noGrp="1" noChangeArrowheads="1"/>
          </p:cNvSpPr>
          <p:nvPr userDrawn="1">
            <p:ph type="ctrTitle"/>
          </p:nvPr>
        </p:nvSpPr>
        <p:spPr>
          <a:xfrm>
            <a:off x="444500" y="3166509"/>
            <a:ext cx="5072063" cy="532370"/>
          </a:xfrm>
        </p:spPr>
        <p:txBody>
          <a:bodyPr anchor="ctr" anchorCtr="0"/>
          <a:lstStyle>
            <a:lvl1pPr>
              <a:lnSpc>
                <a:spcPct val="121000"/>
              </a:lnSpc>
              <a:defRPr/>
            </a:lvl1pPr>
          </a:lstStyle>
          <a:p>
            <a:r>
              <a:rPr lang="en-US">
                <a:solidFill>
                  <a:srgbClr val="C75B12"/>
                </a:solidFill>
              </a:rPr>
              <a:t>Click to edit Master title style</a:t>
            </a:r>
            <a:endParaRPr lang="en-GB" dirty="0">
              <a:solidFill>
                <a:srgbClr val="C75B12"/>
              </a:solidFill>
            </a:endParaRPr>
          </a:p>
        </p:txBody>
      </p:sp>
      <p:grpSp>
        <p:nvGrpSpPr>
          <p:cNvPr id="40" name="Group 6"/>
          <p:cNvGrpSpPr>
            <a:grpSpLocks/>
          </p:cNvGrpSpPr>
          <p:nvPr userDrawn="1"/>
        </p:nvGrpSpPr>
        <p:grpSpPr bwMode="auto">
          <a:xfrm>
            <a:off x="539750" y="6315075"/>
            <a:ext cx="1041400" cy="76200"/>
            <a:chOff x="1636" y="1098"/>
            <a:chExt cx="2410" cy="177"/>
          </a:xfrm>
          <a:solidFill>
            <a:schemeClr val="bg1"/>
          </a:solidFill>
        </p:grpSpPr>
        <p:sp>
          <p:nvSpPr>
            <p:cNvPr id="41" name="Freeform 7"/>
            <p:cNvSpPr>
              <a:spLocks/>
            </p:cNvSpPr>
            <p:nvPr/>
          </p:nvSpPr>
          <p:spPr bwMode="auto">
            <a:xfrm>
              <a:off x="1636" y="1099"/>
              <a:ext cx="153" cy="175"/>
            </a:xfrm>
            <a:custGeom>
              <a:avLst/>
              <a:gdLst/>
              <a:ahLst/>
              <a:cxnLst>
                <a:cxn ang="0">
                  <a:pos x="12" y="0"/>
                </a:cxn>
                <a:cxn ang="0">
                  <a:pos x="21" y="3"/>
                </a:cxn>
                <a:cxn ang="0">
                  <a:pos x="24" y="12"/>
                </a:cxn>
                <a:cxn ang="0">
                  <a:pos x="24" y="71"/>
                </a:cxn>
                <a:cxn ang="0">
                  <a:pos x="67" y="71"/>
                </a:cxn>
                <a:cxn ang="0">
                  <a:pos x="124" y="5"/>
                </a:cxn>
                <a:cxn ang="0">
                  <a:pos x="130" y="2"/>
                </a:cxn>
                <a:cxn ang="0">
                  <a:pos x="134" y="0"/>
                </a:cxn>
                <a:cxn ang="0">
                  <a:pos x="141" y="0"/>
                </a:cxn>
                <a:cxn ang="0">
                  <a:pos x="144" y="3"/>
                </a:cxn>
                <a:cxn ang="0">
                  <a:pos x="147" y="5"/>
                </a:cxn>
                <a:cxn ang="0">
                  <a:pos x="147" y="8"/>
                </a:cxn>
                <a:cxn ang="0">
                  <a:pos x="148" y="11"/>
                </a:cxn>
                <a:cxn ang="0">
                  <a:pos x="144" y="20"/>
                </a:cxn>
                <a:cxn ang="0">
                  <a:pos x="84" y="87"/>
                </a:cxn>
                <a:cxn ang="0">
                  <a:pos x="148" y="155"/>
                </a:cxn>
                <a:cxn ang="0">
                  <a:pos x="151" y="158"/>
                </a:cxn>
                <a:cxn ang="0">
                  <a:pos x="153" y="161"/>
                </a:cxn>
                <a:cxn ang="0">
                  <a:pos x="153" y="165"/>
                </a:cxn>
                <a:cxn ang="0">
                  <a:pos x="150" y="172"/>
                </a:cxn>
                <a:cxn ang="0">
                  <a:pos x="145" y="173"/>
                </a:cxn>
                <a:cxn ang="0">
                  <a:pos x="142" y="175"/>
                </a:cxn>
                <a:cxn ang="0">
                  <a:pos x="138" y="175"/>
                </a:cxn>
                <a:cxn ang="0">
                  <a:pos x="133" y="173"/>
                </a:cxn>
                <a:cxn ang="0">
                  <a:pos x="130" y="170"/>
                </a:cxn>
                <a:cxn ang="0">
                  <a:pos x="58" y="95"/>
                </a:cxn>
                <a:cxn ang="0">
                  <a:pos x="24" y="95"/>
                </a:cxn>
                <a:cxn ang="0">
                  <a:pos x="24" y="165"/>
                </a:cxn>
                <a:cxn ang="0">
                  <a:pos x="23" y="170"/>
                </a:cxn>
                <a:cxn ang="0">
                  <a:pos x="20" y="172"/>
                </a:cxn>
                <a:cxn ang="0">
                  <a:pos x="17" y="175"/>
                </a:cxn>
                <a:cxn ang="0">
                  <a:pos x="7" y="175"/>
                </a:cxn>
                <a:cxn ang="0">
                  <a:pos x="4" y="172"/>
                </a:cxn>
                <a:cxn ang="0">
                  <a:pos x="1" y="170"/>
                </a:cxn>
                <a:cxn ang="0">
                  <a:pos x="0" y="165"/>
                </a:cxn>
                <a:cxn ang="0">
                  <a:pos x="0" y="12"/>
                </a:cxn>
                <a:cxn ang="0">
                  <a:pos x="3" y="3"/>
                </a:cxn>
                <a:cxn ang="0">
                  <a:pos x="12" y="0"/>
                </a:cxn>
              </a:cxnLst>
              <a:rect l="0" t="0" r="r" b="b"/>
              <a:pathLst>
                <a:path w="153" h="175">
                  <a:moveTo>
                    <a:pt x="12" y="0"/>
                  </a:moveTo>
                  <a:lnTo>
                    <a:pt x="21" y="3"/>
                  </a:lnTo>
                  <a:lnTo>
                    <a:pt x="24" y="12"/>
                  </a:lnTo>
                  <a:lnTo>
                    <a:pt x="24" y="71"/>
                  </a:lnTo>
                  <a:lnTo>
                    <a:pt x="67" y="71"/>
                  </a:lnTo>
                  <a:lnTo>
                    <a:pt x="124" y="5"/>
                  </a:lnTo>
                  <a:lnTo>
                    <a:pt x="130" y="2"/>
                  </a:lnTo>
                  <a:lnTo>
                    <a:pt x="134" y="0"/>
                  </a:lnTo>
                  <a:lnTo>
                    <a:pt x="141" y="0"/>
                  </a:lnTo>
                  <a:lnTo>
                    <a:pt x="144" y="3"/>
                  </a:lnTo>
                  <a:lnTo>
                    <a:pt x="147" y="5"/>
                  </a:lnTo>
                  <a:lnTo>
                    <a:pt x="147" y="8"/>
                  </a:lnTo>
                  <a:lnTo>
                    <a:pt x="148" y="11"/>
                  </a:lnTo>
                  <a:lnTo>
                    <a:pt x="144" y="20"/>
                  </a:lnTo>
                  <a:lnTo>
                    <a:pt x="84" y="87"/>
                  </a:lnTo>
                  <a:lnTo>
                    <a:pt x="148" y="155"/>
                  </a:lnTo>
                  <a:lnTo>
                    <a:pt x="151" y="158"/>
                  </a:lnTo>
                  <a:lnTo>
                    <a:pt x="153" y="161"/>
                  </a:lnTo>
                  <a:lnTo>
                    <a:pt x="153" y="165"/>
                  </a:lnTo>
                  <a:lnTo>
                    <a:pt x="150" y="172"/>
                  </a:lnTo>
                  <a:lnTo>
                    <a:pt x="145" y="173"/>
                  </a:lnTo>
                  <a:lnTo>
                    <a:pt x="142" y="175"/>
                  </a:lnTo>
                  <a:lnTo>
                    <a:pt x="138" y="175"/>
                  </a:lnTo>
                  <a:lnTo>
                    <a:pt x="133" y="173"/>
                  </a:lnTo>
                  <a:lnTo>
                    <a:pt x="130" y="170"/>
                  </a:lnTo>
                  <a:lnTo>
                    <a:pt x="58" y="95"/>
                  </a:lnTo>
                  <a:lnTo>
                    <a:pt x="24" y="95"/>
                  </a:lnTo>
                  <a:lnTo>
                    <a:pt x="24" y="165"/>
                  </a:lnTo>
                  <a:lnTo>
                    <a:pt x="23" y="170"/>
                  </a:lnTo>
                  <a:lnTo>
                    <a:pt x="20" y="172"/>
                  </a:lnTo>
                  <a:lnTo>
                    <a:pt x="17" y="175"/>
                  </a:lnTo>
                  <a:lnTo>
                    <a:pt x="7" y="175"/>
                  </a:lnTo>
                  <a:lnTo>
                    <a:pt x="4" y="172"/>
                  </a:lnTo>
                  <a:lnTo>
                    <a:pt x="1" y="170"/>
                  </a:lnTo>
                  <a:lnTo>
                    <a:pt x="0" y="165"/>
                  </a:lnTo>
                  <a:lnTo>
                    <a:pt x="0" y="12"/>
                  </a:lnTo>
                  <a:lnTo>
                    <a:pt x="3" y="3"/>
                  </a:lnTo>
                  <a:lnTo>
                    <a:pt x="12" y="0"/>
                  </a:lnTo>
                  <a:close/>
                </a:path>
              </a:pathLst>
            </a:custGeom>
            <a:grpFill/>
            <a:ln w="0">
              <a:noFill/>
              <a:prstDash val="solid"/>
              <a:round/>
              <a:headEnd/>
              <a:tailEnd/>
            </a:ln>
          </p:spPr>
          <p:txBody>
            <a:bodyPr/>
            <a:lstStyle/>
            <a:p>
              <a:endParaRPr lang="en-GB"/>
            </a:p>
          </p:txBody>
        </p:sp>
        <p:sp>
          <p:nvSpPr>
            <p:cNvPr id="42" name="Freeform 8"/>
            <p:cNvSpPr>
              <a:spLocks/>
            </p:cNvSpPr>
            <p:nvPr/>
          </p:nvSpPr>
          <p:spPr bwMode="auto">
            <a:xfrm>
              <a:off x="1914" y="1099"/>
              <a:ext cx="25" cy="175"/>
            </a:xfrm>
            <a:custGeom>
              <a:avLst/>
              <a:gdLst/>
              <a:ahLst/>
              <a:cxnLst>
                <a:cxn ang="0">
                  <a:pos x="13" y="0"/>
                </a:cxn>
                <a:cxn ang="0">
                  <a:pos x="16" y="0"/>
                </a:cxn>
                <a:cxn ang="0">
                  <a:pos x="20" y="2"/>
                </a:cxn>
                <a:cxn ang="0">
                  <a:pos x="22" y="5"/>
                </a:cxn>
                <a:cxn ang="0">
                  <a:pos x="25" y="8"/>
                </a:cxn>
                <a:cxn ang="0">
                  <a:pos x="25" y="162"/>
                </a:cxn>
                <a:cxn ang="0">
                  <a:pos x="23" y="167"/>
                </a:cxn>
                <a:cxn ang="0">
                  <a:pos x="17" y="173"/>
                </a:cxn>
                <a:cxn ang="0">
                  <a:pos x="13" y="175"/>
                </a:cxn>
                <a:cxn ang="0">
                  <a:pos x="8" y="175"/>
                </a:cxn>
                <a:cxn ang="0">
                  <a:pos x="5" y="172"/>
                </a:cxn>
                <a:cxn ang="0">
                  <a:pos x="2" y="170"/>
                </a:cxn>
                <a:cxn ang="0">
                  <a:pos x="0" y="165"/>
                </a:cxn>
                <a:cxn ang="0">
                  <a:pos x="0" y="12"/>
                </a:cxn>
                <a:cxn ang="0">
                  <a:pos x="3" y="3"/>
                </a:cxn>
                <a:cxn ang="0">
                  <a:pos x="13" y="0"/>
                </a:cxn>
              </a:cxnLst>
              <a:rect l="0" t="0" r="r" b="b"/>
              <a:pathLst>
                <a:path w="25" h="175">
                  <a:moveTo>
                    <a:pt x="13" y="0"/>
                  </a:moveTo>
                  <a:lnTo>
                    <a:pt x="16" y="0"/>
                  </a:lnTo>
                  <a:lnTo>
                    <a:pt x="20" y="2"/>
                  </a:lnTo>
                  <a:lnTo>
                    <a:pt x="22" y="5"/>
                  </a:lnTo>
                  <a:lnTo>
                    <a:pt x="25" y="8"/>
                  </a:lnTo>
                  <a:lnTo>
                    <a:pt x="25" y="162"/>
                  </a:lnTo>
                  <a:lnTo>
                    <a:pt x="23" y="167"/>
                  </a:lnTo>
                  <a:lnTo>
                    <a:pt x="17" y="173"/>
                  </a:lnTo>
                  <a:lnTo>
                    <a:pt x="13" y="175"/>
                  </a:lnTo>
                  <a:lnTo>
                    <a:pt x="8" y="175"/>
                  </a:lnTo>
                  <a:lnTo>
                    <a:pt x="5" y="172"/>
                  </a:lnTo>
                  <a:lnTo>
                    <a:pt x="2" y="170"/>
                  </a:lnTo>
                  <a:lnTo>
                    <a:pt x="0" y="165"/>
                  </a:lnTo>
                  <a:lnTo>
                    <a:pt x="0" y="12"/>
                  </a:lnTo>
                  <a:lnTo>
                    <a:pt x="3" y="3"/>
                  </a:lnTo>
                  <a:lnTo>
                    <a:pt x="13" y="0"/>
                  </a:lnTo>
                  <a:close/>
                </a:path>
              </a:pathLst>
            </a:custGeom>
            <a:grpFill/>
            <a:ln w="0">
              <a:noFill/>
              <a:prstDash val="solid"/>
              <a:round/>
              <a:headEnd/>
              <a:tailEnd/>
            </a:ln>
          </p:spPr>
          <p:txBody>
            <a:bodyPr/>
            <a:lstStyle/>
            <a:p>
              <a:endParaRPr lang="en-GB"/>
            </a:p>
          </p:txBody>
        </p:sp>
        <p:sp>
          <p:nvSpPr>
            <p:cNvPr id="43" name="Freeform 9"/>
            <p:cNvSpPr>
              <a:spLocks/>
            </p:cNvSpPr>
            <p:nvPr/>
          </p:nvSpPr>
          <p:spPr bwMode="auto">
            <a:xfrm>
              <a:off x="2087" y="1099"/>
              <a:ext cx="175" cy="175"/>
            </a:xfrm>
            <a:custGeom>
              <a:avLst/>
              <a:gdLst/>
              <a:ahLst/>
              <a:cxnLst>
                <a:cxn ang="0">
                  <a:pos x="13" y="0"/>
                </a:cxn>
                <a:cxn ang="0">
                  <a:pos x="16" y="0"/>
                </a:cxn>
                <a:cxn ang="0">
                  <a:pos x="22" y="3"/>
                </a:cxn>
                <a:cxn ang="0">
                  <a:pos x="25" y="6"/>
                </a:cxn>
                <a:cxn ang="0">
                  <a:pos x="149" y="132"/>
                </a:cxn>
                <a:cxn ang="0">
                  <a:pos x="149" y="8"/>
                </a:cxn>
                <a:cxn ang="0">
                  <a:pos x="155" y="2"/>
                </a:cxn>
                <a:cxn ang="0">
                  <a:pos x="158" y="0"/>
                </a:cxn>
                <a:cxn ang="0">
                  <a:pos x="166" y="0"/>
                </a:cxn>
                <a:cxn ang="0">
                  <a:pos x="170" y="2"/>
                </a:cxn>
                <a:cxn ang="0">
                  <a:pos x="172" y="5"/>
                </a:cxn>
                <a:cxn ang="0">
                  <a:pos x="175" y="8"/>
                </a:cxn>
                <a:cxn ang="0">
                  <a:pos x="175" y="162"/>
                </a:cxn>
                <a:cxn ang="0">
                  <a:pos x="174" y="167"/>
                </a:cxn>
                <a:cxn ang="0">
                  <a:pos x="167" y="173"/>
                </a:cxn>
                <a:cxn ang="0">
                  <a:pos x="163" y="175"/>
                </a:cxn>
                <a:cxn ang="0">
                  <a:pos x="158" y="175"/>
                </a:cxn>
                <a:cxn ang="0">
                  <a:pos x="155" y="173"/>
                </a:cxn>
                <a:cxn ang="0">
                  <a:pos x="154" y="172"/>
                </a:cxn>
                <a:cxn ang="0">
                  <a:pos x="149" y="168"/>
                </a:cxn>
                <a:cxn ang="0">
                  <a:pos x="25" y="43"/>
                </a:cxn>
                <a:cxn ang="0">
                  <a:pos x="25" y="165"/>
                </a:cxn>
                <a:cxn ang="0">
                  <a:pos x="23" y="170"/>
                </a:cxn>
                <a:cxn ang="0">
                  <a:pos x="20" y="172"/>
                </a:cxn>
                <a:cxn ang="0">
                  <a:pos x="17" y="175"/>
                </a:cxn>
                <a:cxn ang="0">
                  <a:pos x="8" y="175"/>
                </a:cxn>
                <a:cxn ang="0">
                  <a:pos x="5" y="172"/>
                </a:cxn>
                <a:cxn ang="0">
                  <a:pos x="2" y="170"/>
                </a:cxn>
                <a:cxn ang="0">
                  <a:pos x="0" y="165"/>
                </a:cxn>
                <a:cxn ang="0">
                  <a:pos x="0" y="12"/>
                </a:cxn>
                <a:cxn ang="0">
                  <a:pos x="4" y="3"/>
                </a:cxn>
                <a:cxn ang="0">
                  <a:pos x="13" y="0"/>
                </a:cxn>
              </a:cxnLst>
              <a:rect l="0" t="0" r="r" b="b"/>
              <a:pathLst>
                <a:path w="175" h="175">
                  <a:moveTo>
                    <a:pt x="13" y="0"/>
                  </a:moveTo>
                  <a:lnTo>
                    <a:pt x="16" y="0"/>
                  </a:lnTo>
                  <a:lnTo>
                    <a:pt x="22" y="3"/>
                  </a:lnTo>
                  <a:lnTo>
                    <a:pt x="25" y="6"/>
                  </a:lnTo>
                  <a:lnTo>
                    <a:pt x="149" y="132"/>
                  </a:lnTo>
                  <a:lnTo>
                    <a:pt x="149" y="8"/>
                  </a:lnTo>
                  <a:lnTo>
                    <a:pt x="155" y="2"/>
                  </a:lnTo>
                  <a:lnTo>
                    <a:pt x="158" y="0"/>
                  </a:lnTo>
                  <a:lnTo>
                    <a:pt x="166" y="0"/>
                  </a:lnTo>
                  <a:lnTo>
                    <a:pt x="170" y="2"/>
                  </a:lnTo>
                  <a:lnTo>
                    <a:pt x="172" y="5"/>
                  </a:lnTo>
                  <a:lnTo>
                    <a:pt x="175" y="8"/>
                  </a:lnTo>
                  <a:lnTo>
                    <a:pt x="175" y="162"/>
                  </a:lnTo>
                  <a:lnTo>
                    <a:pt x="174" y="167"/>
                  </a:lnTo>
                  <a:lnTo>
                    <a:pt x="167" y="173"/>
                  </a:lnTo>
                  <a:lnTo>
                    <a:pt x="163" y="175"/>
                  </a:lnTo>
                  <a:lnTo>
                    <a:pt x="158" y="175"/>
                  </a:lnTo>
                  <a:lnTo>
                    <a:pt x="155" y="173"/>
                  </a:lnTo>
                  <a:lnTo>
                    <a:pt x="154" y="172"/>
                  </a:lnTo>
                  <a:lnTo>
                    <a:pt x="149" y="168"/>
                  </a:lnTo>
                  <a:lnTo>
                    <a:pt x="25" y="43"/>
                  </a:lnTo>
                  <a:lnTo>
                    <a:pt x="25" y="165"/>
                  </a:lnTo>
                  <a:lnTo>
                    <a:pt x="23" y="170"/>
                  </a:lnTo>
                  <a:lnTo>
                    <a:pt x="20" y="172"/>
                  </a:lnTo>
                  <a:lnTo>
                    <a:pt x="17" y="175"/>
                  </a:lnTo>
                  <a:lnTo>
                    <a:pt x="8" y="175"/>
                  </a:lnTo>
                  <a:lnTo>
                    <a:pt x="5" y="172"/>
                  </a:lnTo>
                  <a:lnTo>
                    <a:pt x="2" y="170"/>
                  </a:lnTo>
                  <a:lnTo>
                    <a:pt x="0" y="165"/>
                  </a:lnTo>
                  <a:lnTo>
                    <a:pt x="0" y="12"/>
                  </a:lnTo>
                  <a:lnTo>
                    <a:pt x="4" y="3"/>
                  </a:lnTo>
                  <a:lnTo>
                    <a:pt x="13" y="0"/>
                  </a:lnTo>
                  <a:close/>
                </a:path>
              </a:pathLst>
            </a:custGeom>
            <a:grpFill/>
            <a:ln w="0">
              <a:noFill/>
              <a:prstDash val="solid"/>
              <a:round/>
              <a:headEnd/>
              <a:tailEnd/>
            </a:ln>
          </p:spPr>
          <p:txBody>
            <a:bodyPr/>
            <a:lstStyle/>
            <a:p>
              <a:endParaRPr lang="en-GB"/>
            </a:p>
          </p:txBody>
        </p:sp>
        <p:sp>
          <p:nvSpPr>
            <p:cNvPr id="44" name="Freeform 10"/>
            <p:cNvSpPr>
              <a:spLocks/>
            </p:cNvSpPr>
            <p:nvPr/>
          </p:nvSpPr>
          <p:spPr bwMode="auto">
            <a:xfrm>
              <a:off x="2372" y="1098"/>
              <a:ext cx="137" cy="177"/>
            </a:xfrm>
            <a:custGeom>
              <a:avLst/>
              <a:gdLst/>
              <a:ahLst/>
              <a:cxnLst>
                <a:cxn ang="0">
                  <a:pos x="112" y="0"/>
                </a:cxn>
                <a:cxn ang="0">
                  <a:pos x="129" y="0"/>
                </a:cxn>
                <a:cxn ang="0">
                  <a:pos x="132" y="3"/>
                </a:cxn>
                <a:cxn ang="0">
                  <a:pos x="135" y="4"/>
                </a:cxn>
                <a:cxn ang="0">
                  <a:pos x="137" y="9"/>
                </a:cxn>
                <a:cxn ang="0">
                  <a:pos x="137" y="12"/>
                </a:cxn>
                <a:cxn ang="0">
                  <a:pos x="134" y="21"/>
                </a:cxn>
                <a:cxn ang="0">
                  <a:pos x="124" y="24"/>
                </a:cxn>
                <a:cxn ang="0">
                  <a:pos x="112" y="24"/>
                </a:cxn>
                <a:cxn ang="0">
                  <a:pos x="103" y="27"/>
                </a:cxn>
                <a:cxn ang="0">
                  <a:pos x="94" y="32"/>
                </a:cxn>
                <a:cxn ang="0">
                  <a:pos x="88" y="41"/>
                </a:cxn>
                <a:cxn ang="0">
                  <a:pos x="83" y="53"/>
                </a:cxn>
                <a:cxn ang="0">
                  <a:pos x="81" y="70"/>
                </a:cxn>
                <a:cxn ang="0">
                  <a:pos x="81" y="107"/>
                </a:cxn>
                <a:cxn ang="0">
                  <a:pos x="80" y="130"/>
                </a:cxn>
                <a:cxn ang="0">
                  <a:pos x="72" y="148"/>
                </a:cxn>
                <a:cxn ang="0">
                  <a:pos x="63" y="160"/>
                </a:cxn>
                <a:cxn ang="0">
                  <a:pos x="52" y="169"/>
                </a:cxn>
                <a:cxn ang="0">
                  <a:pos x="39" y="174"/>
                </a:cxn>
                <a:cxn ang="0">
                  <a:pos x="25" y="177"/>
                </a:cxn>
                <a:cxn ang="0">
                  <a:pos x="13" y="177"/>
                </a:cxn>
                <a:cxn ang="0">
                  <a:pos x="3" y="174"/>
                </a:cxn>
                <a:cxn ang="0">
                  <a:pos x="0" y="165"/>
                </a:cxn>
                <a:cxn ang="0">
                  <a:pos x="3" y="156"/>
                </a:cxn>
                <a:cxn ang="0">
                  <a:pos x="13" y="153"/>
                </a:cxn>
                <a:cxn ang="0">
                  <a:pos x="25" y="153"/>
                </a:cxn>
                <a:cxn ang="0">
                  <a:pos x="34" y="150"/>
                </a:cxn>
                <a:cxn ang="0">
                  <a:pos x="43" y="145"/>
                </a:cxn>
                <a:cxn ang="0">
                  <a:pos x="49" y="136"/>
                </a:cxn>
                <a:cxn ang="0">
                  <a:pos x="54" y="124"/>
                </a:cxn>
                <a:cxn ang="0">
                  <a:pos x="55" y="107"/>
                </a:cxn>
                <a:cxn ang="0">
                  <a:pos x="55" y="70"/>
                </a:cxn>
                <a:cxn ang="0">
                  <a:pos x="57" y="47"/>
                </a:cxn>
                <a:cxn ang="0">
                  <a:pos x="65" y="29"/>
                </a:cxn>
                <a:cxn ang="0">
                  <a:pos x="74" y="16"/>
                </a:cxn>
                <a:cxn ang="0">
                  <a:pos x="85" y="7"/>
                </a:cxn>
                <a:cxn ang="0">
                  <a:pos x="98" y="3"/>
                </a:cxn>
                <a:cxn ang="0">
                  <a:pos x="112" y="0"/>
                </a:cxn>
              </a:cxnLst>
              <a:rect l="0" t="0" r="r" b="b"/>
              <a:pathLst>
                <a:path w="137" h="177">
                  <a:moveTo>
                    <a:pt x="112" y="0"/>
                  </a:moveTo>
                  <a:lnTo>
                    <a:pt x="129" y="0"/>
                  </a:lnTo>
                  <a:lnTo>
                    <a:pt x="132" y="3"/>
                  </a:lnTo>
                  <a:lnTo>
                    <a:pt x="135" y="4"/>
                  </a:lnTo>
                  <a:lnTo>
                    <a:pt x="137" y="9"/>
                  </a:lnTo>
                  <a:lnTo>
                    <a:pt x="137" y="12"/>
                  </a:lnTo>
                  <a:lnTo>
                    <a:pt x="134" y="21"/>
                  </a:lnTo>
                  <a:lnTo>
                    <a:pt x="124" y="24"/>
                  </a:lnTo>
                  <a:lnTo>
                    <a:pt x="112" y="24"/>
                  </a:lnTo>
                  <a:lnTo>
                    <a:pt x="103" y="27"/>
                  </a:lnTo>
                  <a:lnTo>
                    <a:pt x="94" y="32"/>
                  </a:lnTo>
                  <a:lnTo>
                    <a:pt x="88" y="41"/>
                  </a:lnTo>
                  <a:lnTo>
                    <a:pt x="83" y="53"/>
                  </a:lnTo>
                  <a:lnTo>
                    <a:pt x="81" y="70"/>
                  </a:lnTo>
                  <a:lnTo>
                    <a:pt x="81" y="107"/>
                  </a:lnTo>
                  <a:lnTo>
                    <a:pt x="80" y="130"/>
                  </a:lnTo>
                  <a:lnTo>
                    <a:pt x="72" y="148"/>
                  </a:lnTo>
                  <a:lnTo>
                    <a:pt x="63" y="160"/>
                  </a:lnTo>
                  <a:lnTo>
                    <a:pt x="52" y="169"/>
                  </a:lnTo>
                  <a:lnTo>
                    <a:pt x="39" y="174"/>
                  </a:lnTo>
                  <a:lnTo>
                    <a:pt x="25" y="177"/>
                  </a:lnTo>
                  <a:lnTo>
                    <a:pt x="13" y="177"/>
                  </a:lnTo>
                  <a:lnTo>
                    <a:pt x="3" y="174"/>
                  </a:lnTo>
                  <a:lnTo>
                    <a:pt x="0" y="165"/>
                  </a:lnTo>
                  <a:lnTo>
                    <a:pt x="3" y="156"/>
                  </a:lnTo>
                  <a:lnTo>
                    <a:pt x="13" y="153"/>
                  </a:lnTo>
                  <a:lnTo>
                    <a:pt x="25" y="153"/>
                  </a:lnTo>
                  <a:lnTo>
                    <a:pt x="34" y="150"/>
                  </a:lnTo>
                  <a:lnTo>
                    <a:pt x="43" y="145"/>
                  </a:lnTo>
                  <a:lnTo>
                    <a:pt x="49" y="136"/>
                  </a:lnTo>
                  <a:lnTo>
                    <a:pt x="54" y="124"/>
                  </a:lnTo>
                  <a:lnTo>
                    <a:pt x="55" y="107"/>
                  </a:lnTo>
                  <a:lnTo>
                    <a:pt x="55" y="70"/>
                  </a:lnTo>
                  <a:lnTo>
                    <a:pt x="57" y="47"/>
                  </a:lnTo>
                  <a:lnTo>
                    <a:pt x="65" y="29"/>
                  </a:lnTo>
                  <a:lnTo>
                    <a:pt x="74" y="16"/>
                  </a:lnTo>
                  <a:lnTo>
                    <a:pt x="85" y="7"/>
                  </a:lnTo>
                  <a:lnTo>
                    <a:pt x="98" y="3"/>
                  </a:lnTo>
                  <a:lnTo>
                    <a:pt x="112" y="0"/>
                  </a:lnTo>
                  <a:close/>
                </a:path>
              </a:pathLst>
            </a:custGeom>
            <a:grpFill/>
            <a:ln w="0">
              <a:noFill/>
              <a:prstDash val="solid"/>
              <a:round/>
              <a:headEnd/>
              <a:tailEnd/>
            </a:ln>
          </p:spPr>
          <p:txBody>
            <a:bodyPr/>
            <a:lstStyle/>
            <a:p>
              <a:endParaRPr lang="en-GB"/>
            </a:p>
          </p:txBody>
        </p:sp>
        <p:sp>
          <p:nvSpPr>
            <p:cNvPr id="45" name="Freeform 11"/>
            <p:cNvSpPr>
              <a:spLocks/>
            </p:cNvSpPr>
            <p:nvPr/>
          </p:nvSpPr>
          <p:spPr bwMode="auto">
            <a:xfrm>
              <a:off x="2585" y="1101"/>
              <a:ext cx="179" cy="173"/>
            </a:xfrm>
            <a:custGeom>
              <a:avLst/>
              <a:gdLst/>
              <a:ahLst/>
              <a:cxnLst>
                <a:cxn ang="0">
                  <a:pos x="14" y="0"/>
                </a:cxn>
                <a:cxn ang="0">
                  <a:pos x="166" y="0"/>
                </a:cxn>
                <a:cxn ang="0">
                  <a:pos x="172" y="1"/>
                </a:cxn>
                <a:cxn ang="0">
                  <a:pos x="175" y="3"/>
                </a:cxn>
                <a:cxn ang="0">
                  <a:pos x="178" y="6"/>
                </a:cxn>
                <a:cxn ang="0">
                  <a:pos x="179" y="10"/>
                </a:cxn>
                <a:cxn ang="0">
                  <a:pos x="179" y="15"/>
                </a:cxn>
                <a:cxn ang="0">
                  <a:pos x="173" y="21"/>
                </a:cxn>
                <a:cxn ang="0">
                  <a:pos x="170" y="23"/>
                </a:cxn>
                <a:cxn ang="0">
                  <a:pos x="103" y="23"/>
                </a:cxn>
                <a:cxn ang="0">
                  <a:pos x="103" y="160"/>
                </a:cxn>
                <a:cxn ang="0">
                  <a:pos x="101" y="165"/>
                </a:cxn>
                <a:cxn ang="0">
                  <a:pos x="95" y="171"/>
                </a:cxn>
                <a:cxn ang="0">
                  <a:pos x="89" y="173"/>
                </a:cxn>
                <a:cxn ang="0">
                  <a:pos x="84" y="171"/>
                </a:cxn>
                <a:cxn ang="0">
                  <a:pos x="80" y="168"/>
                </a:cxn>
                <a:cxn ang="0">
                  <a:pos x="78" y="165"/>
                </a:cxn>
                <a:cxn ang="0">
                  <a:pos x="77" y="160"/>
                </a:cxn>
                <a:cxn ang="0">
                  <a:pos x="77" y="23"/>
                </a:cxn>
                <a:cxn ang="0">
                  <a:pos x="9" y="23"/>
                </a:cxn>
                <a:cxn ang="0">
                  <a:pos x="6" y="21"/>
                </a:cxn>
                <a:cxn ang="0">
                  <a:pos x="0" y="15"/>
                </a:cxn>
                <a:cxn ang="0">
                  <a:pos x="0" y="10"/>
                </a:cxn>
                <a:cxn ang="0">
                  <a:pos x="2" y="6"/>
                </a:cxn>
                <a:cxn ang="0">
                  <a:pos x="5" y="3"/>
                </a:cxn>
                <a:cxn ang="0">
                  <a:pos x="8" y="1"/>
                </a:cxn>
                <a:cxn ang="0">
                  <a:pos x="14" y="0"/>
                </a:cxn>
              </a:cxnLst>
              <a:rect l="0" t="0" r="r" b="b"/>
              <a:pathLst>
                <a:path w="179" h="173">
                  <a:moveTo>
                    <a:pt x="14" y="0"/>
                  </a:moveTo>
                  <a:lnTo>
                    <a:pt x="166" y="0"/>
                  </a:lnTo>
                  <a:lnTo>
                    <a:pt x="172" y="1"/>
                  </a:lnTo>
                  <a:lnTo>
                    <a:pt x="175" y="3"/>
                  </a:lnTo>
                  <a:lnTo>
                    <a:pt x="178" y="6"/>
                  </a:lnTo>
                  <a:lnTo>
                    <a:pt x="179" y="10"/>
                  </a:lnTo>
                  <a:lnTo>
                    <a:pt x="179" y="15"/>
                  </a:lnTo>
                  <a:lnTo>
                    <a:pt x="173" y="21"/>
                  </a:lnTo>
                  <a:lnTo>
                    <a:pt x="170" y="23"/>
                  </a:lnTo>
                  <a:lnTo>
                    <a:pt x="103" y="23"/>
                  </a:lnTo>
                  <a:lnTo>
                    <a:pt x="103" y="160"/>
                  </a:lnTo>
                  <a:lnTo>
                    <a:pt x="101" y="165"/>
                  </a:lnTo>
                  <a:lnTo>
                    <a:pt x="95" y="171"/>
                  </a:lnTo>
                  <a:lnTo>
                    <a:pt x="89" y="173"/>
                  </a:lnTo>
                  <a:lnTo>
                    <a:pt x="84" y="171"/>
                  </a:lnTo>
                  <a:lnTo>
                    <a:pt x="80" y="168"/>
                  </a:lnTo>
                  <a:lnTo>
                    <a:pt x="78" y="165"/>
                  </a:lnTo>
                  <a:lnTo>
                    <a:pt x="77" y="160"/>
                  </a:lnTo>
                  <a:lnTo>
                    <a:pt x="77" y="23"/>
                  </a:lnTo>
                  <a:lnTo>
                    <a:pt x="9" y="23"/>
                  </a:lnTo>
                  <a:lnTo>
                    <a:pt x="6" y="21"/>
                  </a:lnTo>
                  <a:lnTo>
                    <a:pt x="0" y="15"/>
                  </a:lnTo>
                  <a:lnTo>
                    <a:pt x="0" y="10"/>
                  </a:lnTo>
                  <a:lnTo>
                    <a:pt x="2" y="6"/>
                  </a:lnTo>
                  <a:lnTo>
                    <a:pt x="5" y="3"/>
                  </a:lnTo>
                  <a:lnTo>
                    <a:pt x="8" y="1"/>
                  </a:lnTo>
                  <a:lnTo>
                    <a:pt x="14" y="0"/>
                  </a:lnTo>
                  <a:close/>
                </a:path>
              </a:pathLst>
            </a:custGeom>
            <a:grpFill/>
            <a:ln w="0">
              <a:noFill/>
              <a:prstDash val="solid"/>
              <a:round/>
              <a:headEnd/>
              <a:tailEnd/>
            </a:ln>
          </p:spPr>
          <p:txBody>
            <a:bodyPr/>
            <a:lstStyle/>
            <a:p>
              <a:endParaRPr lang="en-GB"/>
            </a:p>
          </p:txBody>
        </p:sp>
        <p:sp>
          <p:nvSpPr>
            <p:cNvPr id="46" name="Freeform 12"/>
            <p:cNvSpPr>
              <a:spLocks/>
            </p:cNvSpPr>
            <p:nvPr/>
          </p:nvSpPr>
          <p:spPr bwMode="auto">
            <a:xfrm>
              <a:off x="2875" y="1101"/>
              <a:ext cx="147" cy="171"/>
            </a:xfrm>
            <a:custGeom>
              <a:avLst/>
              <a:gdLst/>
              <a:ahLst/>
              <a:cxnLst>
                <a:cxn ang="0">
                  <a:pos x="9" y="0"/>
                </a:cxn>
                <a:cxn ang="0">
                  <a:pos x="134" y="0"/>
                </a:cxn>
                <a:cxn ang="0">
                  <a:pos x="144" y="3"/>
                </a:cxn>
                <a:cxn ang="0">
                  <a:pos x="145" y="6"/>
                </a:cxn>
                <a:cxn ang="0">
                  <a:pos x="147" y="10"/>
                </a:cxn>
                <a:cxn ang="0">
                  <a:pos x="144" y="20"/>
                </a:cxn>
                <a:cxn ang="0">
                  <a:pos x="134" y="23"/>
                </a:cxn>
                <a:cxn ang="0">
                  <a:pos x="26" y="23"/>
                </a:cxn>
                <a:cxn ang="0">
                  <a:pos x="26" y="72"/>
                </a:cxn>
                <a:cxn ang="0">
                  <a:pos x="113" y="72"/>
                </a:cxn>
                <a:cxn ang="0">
                  <a:pos x="116" y="73"/>
                </a:cxn>
                <a:cxn ang="0">
                  <a:pos x="122" y="79"/>
                </a:cxn>
                <a:cxn ang="0">
                  <a:pos x="122" y="84"/>
                </a:cxn>
                <a:cxn ang="0">
                  <a:pos x="121" y="88"/>
                </a:cxn>
                <a:cxn ang="0">
                  <a:pos x="115" y="95"/>
                </a:cxn>
                <a:cxn ang="0">
                  <a:pos x="108" y="96"/>
                </a:cxn>
                <a:cxn ang="0">
                  <a:pos x="26" y="96"/>
                </a:cxn>
                <a:cxn ang="0">
                  <a:pos x="26" y="148"/>
                </a:cxn>
                <a:cxn ang="0">
                  <a:pos x="134" y="148"/>
                </a:cxn>
                <a:cxn ang="0">
                  <a:pos x="144" y="151"/>
                </a:cxn>
                <a:cxn ang="0">
                  <a:pos x="147" y="160"/>
                </a:cxn>
                <a:cxn ang="0">
                  <a:pos x="145" y="165"/>
                </a:cxn>
                <a:cxn ang="0">
                  <a:pos x="144" y="168"/>
                </a:cxn>
                <a:cxn ang="0">
                  <a:pos x="134" y="171"/>
                </a:cxn>
                <a:cxn ang="0">
                  <a:pos x="9" y="171"/>
                </a:cxn>
                <a:cxn ang="0">
                  <a:pos x="3" y="170"/>
                </a:cxn>
                <a:cxn ang="0">
                  <a:pos x="3" y="166"/>
                </a:cxn>
                <a:cxn ang="0">
                  <a:pos x="0" y="163"/>
                </a:cxn>
                <a:cxn ang="0">
                  <a:pos x="0" y="7"/>
                </a:cxn>
                <a:cxn ang="0">
                  <a:pos x="3" y="4"/>
                </a:cxn>
                <a:cxn ang="0">
                  <a:pos x="3" y="1"/>
                </a:cxn>
                <a:cxn ang="0">
                  <a:pos x="9" y="0"/>
                </a:cxn>
              </a:cxnLst>
              <a:rect l="0" t="0" r="r" b="b"/>
              <a:pathLst>
                <a:path w="147" h="171">
                  <a:moveTo>
                    <a:pt x="9" y="0"/>
                  </a:moveTo>
                  <a:lnTo>
                    <a:pt x="134" y="0"/>
                  </a:lnTo>
                  <a:lnTo>
                    <a:pt x="144" y="3"/>
                  </a:lnTo>
                  <a:lnTo>
                    <a:pt x="145" y="6"/>
                  </a:lnTo>
                  <a:lnTo>
                    <a:pt x="147" y="10"/>
                  </a:lnTo>
                  <a:lnTo>
                    <a:pt x="144" y="20"/>
                  </a:lnTo>
                  <a:lnTo>
                    <a:pt x="134" y="23"/>
                  </a:lnTo>
                  <a:lnTo>
                    <a:pt x="26" y="23"/>
                  </a:lnTo>
                  <a:lnTo>
                    <a:pt x="26" y="72"/>
                  </a:lnTo>
                  <a:lnTo>
                    <a:pt x="113" y="72"/>
                  </a:lnTo>
                  <a:lnTo>
                    <a:pt x="116" y="73"/>
                  </a:lnTo>
                  <a:lnTo>
                    <a:pt x="122" y="79"/>
                  </a:lnTo>
                  <a:lnTo>
                    <a:pt x="122" y="84"/>
                  </a:lnTo>
                  <a:lnTo>
                    <a:pt x="121" y="88"/>
                  </a:lnTo>
                  <a:lnTo>
                    <a:pt x="115" y="95"/>
                  </a:lnTo>
                  <a:lnTo>
                    <a:pt x="108" y="96"/>
                  </a:lnTo>
                  <a:lnTo>
                    <a:pt x="26" y="96"/>
                  </a:lnTo>
                  <a:lnTo>
                    <a:pt x="26" y="148"/>
                  </a:lnTo>
                  <a:lnTo>
                    <a:pt x="134" y="148"/>
                  </a:lnTo>
                  <a:lnTo>
                    <a:pt x="144" y="151"/>
                  </a:lnTo>
                  <a:lnTo>
                    <a:pt x="147" y="160"/>
                  </a:lnTo>
                  <a:lnTo>
                    <a:pt x="145" y="165"/>
                  </a:lnTo>
                  <a:lnTo>
                    <a:pt x="144" y="168"/>
                  </a:lnTo>
                  <a:lnTo>
                    <a:pt x="134" y="171"/>
                  </a:lnTo>
                  <a:lnTo>
                    <a:pt x="9" y="171"/>
                  </a:lnTo>
                  <a:lnTo>
                    <a:pt x="3" y="170"/>
                  </a:lnTo>
                  <a:lnTo>
                    <a:pt x="3" y="166"/>
                  </a:lnTo>
                  <a:lnTo>
                    <a:pt x="0" y="163"/>
                  </a:lnTo>
                  <a:lnTo>
                    <a:pt x="0" y="7"/>
                  </a:lnTo>
                  <a:lnTo>
                    <a:pt x="3" y="4"/>
                  </a:lnTo>
                  <a:lnTo>
                    <a:pt x="3" y="1"/>
                  </a:lnTo>
                  <a:lnTo>
                    <a:pt x="9" y="0"/>
                  </a:lnTo>
                  <a:close/>
                </a:path>
              </a:pathLst>
            </a:custGeom>
            <a:grpFill/>
            <a:ln w="0">
              <a:noFill/>
              <a:prstDash val="solid"/>
              <a:round/>
              <a:headEnd/>
              <a:tailEnd/>
            </a:ln>
          </p:spPr>
          <p:txBody>
            <a:bodyPr/>
            <a:lstStyle/>
            <a:p>
              <a:endParaRPr lang="en-GB"/>
            </a:p>
          </p:txBody>
        </p:sp>
        <p:sp>
          <p:nvSpPr>
            <p:cNvPr id="47" name="Freeform 13"/>
            <p:cNvSpPr>
              <a:spLocks/>
            </p:cNvSpPr>
            <p:nvPr/>
          </p:nvSpPr>
          <p:spPr bwMode="auto">
            <a:xfrm>
              <a:off x="3147" y="1101"/>
              <a:ext cx="149" cy="171"/>
            </a:xfrm>
            <a:custGeom>
              <a:avLst/>
              <a:gdLst/>
              <a:ahLst/>
              <a:cxnLst>
                <a:cxn ang="0">
                  <a:pos x="9" y="0"/>
                </a:cxn>
                <a:cxn ang="0">
                  <a:pos x="14" y="0"/>
                </a:cxn>
                <a:cxn ang="0">
                  <a:pos x="23" y="3"/>
                </a:cxn>
                <a:cxn ang="0">
                  <a:pos x="25" y="6"/>
                </a:cxn>
                <a:cxn ang="0">
                  <a:pos x="26" y="10"/>
                </a:cxn>
                <a:cxn ang="0">
                  <a:pos x="26" y="148"/>
                </a:cxn>
                <a:cxn ang="0">
                  <a:pos x="140" y="148"/>
                </a:cxn>
                <a:cxn ang="0">
                  <a:pos x="143" y="150"/>
                </a:cxn>
                <a:cxn ang="0">
                  <a:pos x="149" y="156"/>
                </a:cxn>
                <a:cxn ang="0">
                  <a:pos x="149" y="160"/>
                </a:cxn>
                <a:cxn ang="0">
                  <a:pos x="147" y="165"/>
                </a:cxn>
                <a:cxn ang="0">
                  <a:pos x="144" y="168"/>
                </a:cxn>
                <a:cxn ang="0">
                  <a:pos x="141" y="170"/>
                </a:cxn>
                <a:cxn ang="0">
                  <a:pos x="135" y="171"/>
                </a:cxn>
                <a:cxn ang="0">
                  <a:pos x="9" y="171"/>
                </a:cxn>
                <a:cxn ang="0">
                  <a:pos x="6" y="170"/>
                </a:cxn>
                <a:cxn ang="0">
                  <a:pos x="0" y="163"/>
                </a:cxn>
                <a:cxn ang="0">
                  <a:pos x="0" y="7"/>
                </a:cxn>
                <a:cxn ang="0">
                  <a:pos x="6" y="1"/>
                </a:cxn>
                <a:cxn ang="0">
                  <a:pos x="9" y="0"/>
                </a:cxn>
              </a:cxnLst>
              <a:rect l="0" t="0" r="r" b="b"/>
              <a:pathLst>
                <a:path w="149" h="171">
                  <a:moveTo>
                    <a:pt x="9" y="0"/>
                  </a:moveTo>
                  <a:lnTo>
                    <a:pt x="14" y="0"/>
                  </a:lnTo>
                  <a:lnTo>
                    <a:pt x="23" y="3"/>
                  </a:lnTo>
                  <a:lnTo>
                    <a:pt x="25" y="6"/>
                  </a:lnTo>
                  <a:lnTo>
                    <a:pt x="26" y="10"/>
                  </a:lnTo>
                  <a:lnTo>
                    <a:pt x="26" y="148"/>
                  </a:lnTo>
                  <a:lnTo>
                    <a:pt x="140" y="148"/>
                  </a:lnTo>
                  <a:lnTo>
                    <a:pt x="143" y="150"/>
                  </a:lnTo>
                  <a:lnTo>
                    <a:pt x="149" y="156"/>
                  </a:lnTo>
                  <a:lnTo>
                    <a:pt x="149" y="160"/>
                  </a:lnTo>
                  <a:lnTo>
                    <a:pt x="147" y="165"/>
                  </a:lnTo>
                  <a:lnTo>
                    <a:pt x="144" y="168"/>
                  </a:lnTo>
                  <a:lnTo>
                    <a:pt x="141" y="170"/>
                  </a:lnTo>
                  <a:lnTo>
                    <a:pt x="135" y="171"/>
                  </a:lnTo>
                  <a:lnTo>
                    <a:pt x="9" y="171"/>
                  </a:lnTo>
                  <a:lnTo>
                    <a:pt x="6" y="170"/>
                  </a:lnTo>
                  <a:lnTo>
                    <a:pt x="0" y="163"/>
                  </a:lnTo>
                  <a:lnTo>
                    <a:pt x="0" y="7"/>
                  </a:lnTo>
                  <a:lnTo>
                    <a:pt x="6" y="1"/>
                  </a:lnTo>
                  <a:lnTo>
                    <a:pt x="9" y="0"/>
                  </a:lnTo>
                  <a:close/>
                </a:path>
              </a:pathLst>
            </a:custGeom>
            <a:grpFill/>
            <a:ln w="0">
              <a:noFill/>
              <a:prstDash val="solid"/>
              <a:round/>
              <a:headEnd/>
              <a:tailEnd/>
            </a:ln>
          </p:spPr>
          <p:txBody>
            <a:bodyPr/>
            <a:lstStyle/>
            <a:p>
              <a:endParaRPr lang="en-GB"/>
            </a:p>
          </p:txBody>
        </p:sp>
        <p:sp>
          <p:nvSpPr>
            <p:cNvPr id="48" name="Freeform 14"/>
            <p:cNvSpPr>
              <a:spLocks/>
            </p:cNvSpPr>
            <p:nvPr/>
          </p:nvSpPr>
          <p:spPr bwMode="auto">
            <a:xfrm>
              <a:off x="3395" y="1101"/>
              <a:ext cx="147" cy="171"/>
            </a:xfrm>
            <a:custGeom>
              <a:avLst/>
              <a:gdLst/>
              <a:ahLst/>
              <a:cxnLst>
                <a:cxn ang="0">
                  <a:pos x="13" y="0"/>
                </a:cxn>
                <a:cxn ang="0">
                  <a:pos x="22" y="3"/>
                </a:cxn>
                <a:cxn ang="0">
                  <a:pos x="23" y="6"/>
                </a:cxn>
                <a:cxn ang="0">
                  <a:pos x="25" y="10"/>
                </a:cxn>
                <a:cxn ang="0">
                  <a:pos x="25" y="148"/>
                </a:cxn>
                <a:cxn ang="0">
                  <a:pos x="135" y="148"/>
                </a:cxn>
                <a:cxn ang="0">
                  <a:pos x="144" y="151"/>
                </a:cxn>
                <a:cxn ang="0">
                  <a:pos x="147" y="160"/>
                </a:cxn>
                <a:cxn ang="0">
                  <a:pos x="146" y="165"/>
                </a:cxn>
                <a:cxn ang="0">
                  <a:pos x="144" y="168"/>
                </a:cxn>
                <a:cxn ang="0">
                  <a:pos x="135" y="171"/>
                </a:cxn>
                <a:cxn ang="0">
                  <a:pos x="13" y="171"/>
                </a:cxn>
                <a:cxn ang="0">
                  <a:pos x="3" y="168"/>
                </a:cxn>
                <a:cxn ang="0">
                  <a:pos x="0" y="159"/>
                </a:cxn>
                <a:cxn ang="0">
                  <a:pos x="0" y="12"/>
                </a:cxn>
                <a:cxn ang="0">
                  <a:pos x="3" y="3"/>
                </a:cxn>
                <a:cxn ang="0">
                  <a:pos x="13" y="0"/>
                </a:cxn>
              </a:cxnLst>
              <a:rect l="0" t="0" r="r" b="b"/>
              <a:pathLst>
                <a:path w="147" h="171">
                  <a:moveTo>
                    <a:pt x="13" y="0"/>
                  </a:moveTo>
                  <a:lnTo>
                    <a:pt x="22" y="3"/>
                  </a:lnTo>
                  <a:lnTo>
                    <a:pt x="23" y="6"/>
                  </a:lnTo>
                  <a:lnTo>
                    <a:pt x="25" y="10"/>
                  </a:lnTo>
                  <a:lnTo>
                    <a:pt x="25" y="148"/>
                  </a:lnTo>
                  <a:lnTo>
                    <a:pt x="135" y="148"/>
                  </a:lnTo>
                  <a:lnTo>
                    <a:pt x="144" y="151"/>
                  </a:lnTo>
                  <a:lnTo>
                    <a:pt x="147" y="160"/>
                  </a:lnTo>
                  <a:lnTo>
                    <a:pt x="146" y="165"/>
                  </a:lnTo>
                  <a:lnTo>
                    <a:pt x="144" y="168"/>
                  </a:lnTo>
                  <a:lnTo>
                    <a:pt x="135" y="171"/>
                  </a:lnTo>
                  <a:lnTo>
                    <a:pt x="13" y="171"/>
                  </a:lnTo>
                  <a:lnTo>
                    <a:pt x="3" y="168"/>
                  </a:lnTo>
                  <a:lnTo>
                    <a:pt x="0" y="159"/>
                  </a:lnTo>
                  <a:lnTo>
                    <a:pt x="0" y="12"/>
                  </a:lnTo>
                  <a:lnTo>
                    <a:pt x="3" y="3"/>
                  </a:lnTo>
                  <a:lnTo>
                    <a:pt x="13" y="0"/>
                  </a:lnTo>
                  <a:close/>
                </a:path>
              </a:pathLst>
            </a:custGeom>
            <a:grpFill/>
            <a:ln w="0">
              <a:noFill/>
              <a:prstDash val="solid"/>
              <a:round/>
              <a:headEnd/>
              <a:tailEnd/>
            </a:ln>
          </p:spPr>
          <p:txBody>
            <a:bodyPr/>
            <a:lstStyle/>
            <a:p>
              <a:endParaRPr lang="en-GB"/>
            </a:p>
          </p:txBody>
        </p:sp>
        <p:sp>
          <p:nvSpPr>
            <p:cNvPr id="49" name="Freeform 15"/>
            <p:cNvSpPr>
              <a:spLocks noEditPoints="1"/>
            </p:cNvSpPr>
            <p:nvPr/>
          </p:nvSpPr>
          <p:spPr bwMode="auto">
            <a:xfrm>
              <a:off x="3593" y="1099"/>
              <a:ext cx="179" cy="175"/>
            </a:xfrm>
            <a:custGeom>
              <a:avLst/>
              <a:gdLst/>
              <a:ahLst/>
              <a:cxnLst>
                <a:cxn ang="0">
                  <a:pos x="155" y="43"/>
                </a:cxn>
                <a:cxn ang="0">
                  <a:pos x="98" y="98"/>
                </a:cxn>
                <a:cxn ang="0">
                  <a:pos x="155" y="98"/>
                </a:cxn>
                <a:cxn ang="0">
                  <a:pos x="155" y="43"/>
                </a:cxn>
                <a:cxn ang="0">
                  <a:pos x="164" y="0"/>
                </a:cxn>
                <a:cxn ang="0">
                  <a:pos x="170" y="0"/>
                </a:cxn>
                <a:cxn ang="0">
                  <a:pos x="174" y="2"/>
                </a:cxn>
                <a:cxn ang="0">
                  <a:pos x="176" y="5"/>
                </a:cxn>
                <a:cxn ang="0">
                  <a:pos x="179" y="8"/>
                </a:cxn>
                <a:cxn ang="0">
                  <a:pos x="179" y="162"/>
                </a:cxn>
                <a:cxn ang="0">
                  <a:pos x="178" y="167"/>
                </a:cxn>
                <a:cxn ang="0">
                  <a:pos x="176" y="170"/>
                </a:cxn>
                <a:cxn ang="0">
                  <a:pos x="171" y="173"/>
                </a:cxn>
                <a:cxn ang="0">
                  <a:pos x="167" y="175"/>
                </a:cxn>
                <a:cxn ang="0">
                  <a:pos x="162" y="175"/>
                </a:cxn>
                <a:cxn ang="0">
                  <a:pos x="159" y="172"/>
                </a:cxn>
                <a:cxn ang="0">
                  <a:pos x="156" y="170"/>
                </a:cxn>
                <a:cxn ang="0">
                  <a:pos x="155" y="165"/>
                </a:cxn>
                <a:cxn ang="0">
                  <a:pos x="155" y="123"/>
                </a:cxn>
                <a:cxn ang="0">
                  <a:pos x="72" y="123"/>
                </a:cxn>
                <a:cxn ang="0">
                  <a:pos x="24" y="168"/>
                </a:cxn>
                <a:cxn ang="0">
                  <a:pos x="21" y="172"/>
                </a:cxn>
                <a:cxn ang="0">
                  <a:pos x="15" y="175"/>
                </a:cxn>
                <a:cxn ang="0">
                  <a:pos x="8" y="175"/>
                </a:cxn>
                <a:cxn ang="0">
                  <a:pos x="4" y="172"/>
                </a:cxn>
                <a:cxn ang="0">
                  <a:pos x="1" y="170"/>
                </a:cxn>
                <a:cxn ang="0">
                  <a:pos x="0" y="165"/>
                </a:cxn>
                <a:cxn ang="0">
                  <a:pos x="0" y="162"/>
                </a:cxn>
                <a:cxn ang="0">
                  <a:pos x="3" y="153"/>
                </a:cxn>
                <a:cxn ang="0">
                  <a:pos x="155" y="6"/>
                </a:cxn>
                <a:cxn ang="0">
                  <a:pos x="158" y="3"/>
                </a:cxn>
                <a:cxn ang="0">
                  <a:pos x="164" y="0"/>
                </a:cxn>
              </a:cxnLst>
              <a:rect l="0" t="0" r="r" b="b"/>
              <a:pathLst>
                <a:path w="179" h="175">
                  <a:moveTo>
                    <a:pt x="155" y="43"/>
                  </a:moveTo>
                  <a:lnTo>
                    <a:pt x="98" y="98"/>
                  </a:lnTo>
                  <a:lnTo>
                    <a:pt x="155" y="98"/>
                  </a:lnTo>
                  <a:lnTo>
                    <a:pt x="155" y="43"/>
                  </a:lnTo>
                  <a:close/>
                  <a:moveTo>
                    <a:pt x="164" y="0"/>
                  </a:moveTo>
                  <a:lnTo>
                    <a:pt x="170" y="0"/>
                  </a:lnTo>
                  <a:lnTo>
                    <a:pt x="174" y="2"/>
                  </a:lnTo>
                  <a:lnTo>
                    <a:pt x="176" y="5"/>
                  </a:lnTo>
                  <a:lnTo>
                    <a:pt x="179" y="8"/>
                  </a:lnTo>
                  <a:lnTo>
                    <a:pt x="179" y="162"/>
                  </a:lnTo>
                  <a:lnTo>
                    <a:pt x="178" y="167"/>
                  </a:lnTo>
                  <a:lnTo>
                    <a:pt x="176" y="170"/>
                  </a:lnTo>
                  <a:lnTo>
                    <a:pt x="171" y="173"/>
                  </a:lnTo>
                  <a:lnTo>
                    <a:pt x="167" y="175"/>
                  </a:lnTo>
                  <a:lnTo>
                    <a:pt x="162" y="175"/>
                  </a:lnTo>
                  <a:lnTo>
                    <a:pt x="159" y="172"/>
                  </a:lnTo>
                  <a:lnTo>
                    <a:pt x="156" y="170"/>
                  </a:lnTo>
                  <a:lnTo>
                    <a:pt x="155" y="165"/>
                  </a:lnTo>
                  <a:lnTo>
                    <a:pt x="155" y="123"/>
                  </a:lnTo>
                  <a:lnTo>
                    <a:pt x="72" y="123"/>
                  </a:lnTo>
                  <a:lnTo>
                    <a:pt x="24" y="168"/>
                  </a:lnTo>
                  <a:lnTo>
                    <a:pt x="21" y="172"/>
                  </a:lnTo>
                  <a:lnTo>
                    <a:pt x="15" y="175"/>
                  </a:lnTo>
                  <a:lnTo>
                    <a:pt x="8" y="175"/>
                  </a:lnTo>
                  <a:lnTo>
                    <a:pt x="4" y="172"/>
                  </a:lnTo>
                  <a:lnTo>
                    <a:pt x="1" y="170"/>
                  </a:lnTo>
                  <a:lnTo>
                    <a:pt x="0" y="165"/>
                  </a:lnTo>
                  <a:lnTo>
                    <a:pt x="0" y="162"/>
                  </a:lnTo>
                  <a:lnTo>
                    <a:pt x="3" y="153"/>
                  </a:lnTo>
                  <a:lnTo>
                    <a:pt x="155" y="6"/>
                  </a:lnTo>
                  <a:lnTo>
                    <a:pt x="158" y="3"/>
                  </a:lnTo>
                  <a:lnTo>
                    <a:pt x="164" y="0"/>
                  </a:lnTo>
                  <a:close/>
                </a:path>
              </a:pathLst>
            </a:custGeom>
            <a:grpFill/>
            <a:ln w="0">
              <a:noFill/>
              <a:prstDash val="solid"/>
              <a:round/>
              <a:headEnd/>
              <a:tailEnd/>
            </a:ln>
          </p:spPr>
          <p:txBody>
            <a:bodyPr/>
            <a:lstStyle/>
            <a:p>
              <a:endParaRPr lang="en-GB"/>
            </a:p>
          </p:txBody>
        </p:sp>
        <p:sp>
          <p:nvSpPr>
            <p:cNvPr id="50" name="Freeform 16"/>
            <p:cNvSpPr>
              <a:spLocks noEditPoints="1"/>
            </p:cNvSpPr>
            <p:nvPr/>
          </p:nvSpPr>
          <p:spPr bwMode="auto">
            <a:xfrm>
              <a:off x="3893" y="1101"/>
              <a:ext cx="153" cy="173"/>
            </a:xfrm>
            <a:custGeom>
              <a:avLst/>
              <a:gdLst/>
              <a:ahLst/>
              <a:cxnLst>
                <a:cxn ang="0">
                  <a:pos x="25" y="23"/>
                </a:cxn>
                <a:cxn ang="0">
                  <a:pos x="25" y="81"/>
                </a:cxn>
                <a:cxn ang="0">
                  <a:pos x="92" y="81"/>
                </a:cxn>
                <a:cxn ang="0">
                  <a:pos x="104" y="79"/>
                </a:cxn>
                <a:cxn ang="0">
                  <a:pos x="115" y="73"/>
                </a:cxn>
                <a:cxn ang="0">
                  <a:pos x="121" y="64"/>
                </a:cxn>
                <a:cxn ang="0">
                  <a:pos x="123" y="52"/>
                </a:cxn>
                <a:cxn ang="0">
                  <a:pos x="121" y="39"/>
                </a:cxn>
                <a:cxn ang="0">
                  <a:pos x="115" y="30"/>
                </a:cxn>
                <a:cxn ang="0">
                  <a:pos x="104" y="24"/>
                </a:cxn>
                <a:cxn ang="0">
                  <a:pos x="92" y="23"/>
                </a:cxn>
                <a:cxn ang="0">
                  <a:pos x="25" y="23"/>
                </a:cxn>
                <a:cxn ang="0">
                  <a:pos x="9" y="0"/>
                </a:cxn>
                <a:cxn ang="0">
                  <a:pos x="92" y="0"/>
                </a:cxn>
                <a:cxn ang="0">
                  <a:pos x="109" y="3"/>
                </a:cxn>
                <a:cxn ang="0">
                  <a:pos x="124" y="9"/>
                </a:cxn>
                <a:cxn ang="0">
                  <a:pos x="136" y="20"/>
                </a:cxn>
                <a:cxn ang="0">
                  <a:pos x="144" y="35"/>
                </a:cxn>
                <a:cxn ang="0">
                  <a:pos x="147" y="52"/>
                </a:cxn>
                <a:cxn ang="0">
                  <a:pos x="144" y="70"/>
                </a:cxn>
                <a:cxn ang="0">
                  <a:pos x="135" y="87"/>
                </a:cxn>
                <a:cxn ang="0">
                  <a:pos x="121" y="98"/>
                </a:cxn>
                <a:cxn ang="0">
                  <a:pos x="103" y="104"/>
                </a:cxn>
                <a:cxn ang="0">
                  <a:pos x="149" y="153"/>
                </a:cxn>
                <a:cxn ang="0">
                  <a:pos x="152" y="156"/>
                </a:cxn>
                <a:cxn ang="0">
                  <a:pos x="153" y="159"/>
                </a:cxn>
                <a:cxn ang="0">
                  <a:pos x="153" y="163"/>
                </a:cxn>
                <a:cxn ang="0">
                  <a:pos x="150" y="170"/>
                </a:cxn>
                <a:cxn ang="0">
                  <a:pos x="147" y="171"/>
                </a:cxn>
                <a:cxn ang="0">
                  <a:pos x="142" y="173"/>
                </a:cxn>
                <a:cxn ang="0">
                  <a:pos x="138" y="173"/>
                </a:cxn>
                <a:cxn ang="0">
                  <a:pos x="133" y="171"/>
                </a:cxn>
                <a:cxn ang="0">
                  <a:pos x="130" y="168"/>
                </a:cxn>
                <a:cxn ang="0">
                  <a:pos x="71" y="105"/>
                </a:cxn>
                <a:cxn ang="0">
                  <a:pos x="25" y="105"/>
                </a:cxn>
                <a:cxn ang="0">
                  <a:pos x="25" y="160"/>
                </a:cxn>
                <a:cxn ang="0">
                  <a:pos x="22" y="170"/>
                </a:cxn>
                <a:cxn ang="0">
                  <a:pos x="12" y="173"/>
                </a:cxn>
                <a:cxn ang="0">
                  <a:pos x="8" y="171"/>
                </a:cxn>
                <a:cxn ang="0">
                  <a:pos x="2" y="165"/>
                </a:cxn>
                <a:cxn ang="0">
                  <a:pos x="0" y="160"/>
                </a:cxn>
                <a:cxn ang="0">
                  <a:pos x="0" y="7"/>
                </a:cxn>
                <a:cxn ang="0">
                  <a:pos x="3" y="4"/>
                </a:cxn>
                <a:cxn ang="0">
                  <a:pos x="5" y="1"/>
                </a:cxn>
                <a:cxn ang="0">
                  <a:pos x="9" y="0"/>
                </a:cxn>
              </a:cxnLst>
              <a:rect l="0" t="0" r="r" b="b"/>
              <a:pathLst>
                <a:path w="153" h="173">
                  <a:moveTo>
                    <a:pt x="25" y="23"/>
                  </a:moveTo>
                  <a:lnTo>
                    <a:pt x="25" y="81"/>
                  </a:lnTo>
                  <a:lnTo>
                    <a:pt x="92" y="81"/>
                  </a:lnTo>
                  <a:lnTo>
                    <a:pt x="104" y="79"/>
                  </a:lnTo>
                  <a:lnTo>
                    <a:pt x="115" y="73"/>
                  </a:lnTo>
                  <a:lnTo>
                    <a:pt x="121" y="64"/>
                  </a:lnTo>
                  <a:lnTo>
                    <a:pt x="123" y="52"/>
                  </a:lnTo>
                  <a:lnTo>
                    <a:pt x="121" y="39"/>
                  </a:lnTo>
                  <a:lnTo>
                    <a:pt x="115" y="30"/>
                  </a:lnTo>
                  <a:lnTo>
                    <a:pt x="104" y="24"/>
                  </a:lnTo>
                  <a:lnTo>
                    <a:pt x="92" y="23"/>
                  </a:lnTo>
                  <a:lnTo>
                    <a:pt x="25" y="23"/>
                  </a:lnTo>
                  <a:close/>
                  <a:moveTo>
                    <a:pt x="9" y="0"/>
                  </a:moveTo>
                  <a:lnTo>
                    <a:pt x="92" y="0"/>
                  </a:lnTo>
                  <a:lnTo>
                    <a:pt x="109" y="3"/>
                  </a:lnTo>
                  <a:lnTo>
                    <a:pt x="124" y="9"/>
                  </a:lnTo>
                  <a:lnTo>
                    <a:pt x="136" y="20"/>
                  </a:lnTo>
                  <a:lnTo>
                    <a:pt x="144" y="35"/>
                  </a:lnTo>
                  <a:lnTo>
                    <a:pt x="147" y="52"/>
                  </a:lnTo>
                  <a:lnTo>
                    <a:pt x="144" y="70"/>
                  </a:lnTo>
                  <a:lnTo>
                    <a:pt x="135" y="87"/>
                  </a:lnTo>
                  <a:lnTo>
                    <a:pt x="121" y="98"/>
                  </a:lnTo>
                  <a:lnTo>
                    <a:pt x="103" y="104"/>
                  </a:lnTo>
                  <a:lnTo>
                    <a:pt x="149" y="153"/>
                  </a:lnTo>
                  <a:lnTo>
                    <a:pt x="152" y="156"/>
                  </a:lnTo>
                  <a:lnTo>
                    <a:pt x="153" y="159"/>
                  </a:lnTo>
                  <a:lnTo>
                    <a:pt x="153" y="163"/>
                  </a:lnTo>
                  <a:lnTo>
                    <a:pt x="150" y="170"/>
                  </a:lnTo>
                  <a:lnTo>
                    <a:pt x="147" y="171"/>
                  </a:lnTo>
                  <a:lnTo>
                    <a:pt x="142" y="173"/>
                  </a:lnTo>
                  <a:lnTo>
                    <a:pt x="138" y="173"/>
                  </a:lnTo>
                  <a:lnTo>
                    <a:pt x="133" y="171"/>
                  </a:lnTo>
                  <a:lnTo>
                    <a:pt x="130" y="168"/>
                  </a:lnTo>
                  <a:lnTo>
                    <a:pt x="71" y="105"/>
                  </a:lnTo>
                  <a:lnTo>
                    <a:pt x="25" y="105"/>
                  </a:lnTo>
                  <a:lnTo>
                    <a:pt x="25" y="160"/>
                  </a:lnTo>
                  <a:lnTo>
                    <a:pt x="22" y="170"/>
                  </a:lnTo>
                  <a:lnTo>
                    <a:pt x="12" y="173"/>
                  </a:lnTo>
                  <a:lnTo>
                    <a:pt x="8" y="171"/>
                  </a:lnTo>
                  <a:lnTo>
                    <a:pt x="2" y="165"/>
                  </a:lnTo>
                  <a:lnTo>
                    <a:pt x="0" y="160"/>
                  </a:lnTo>
                  <a:lnTo>
                    <a:pt x="0" y="7"/>
                  </a:lnTo>
                  <a:lnTo>
                    <a:pt x="3" y="4"/>
                  </a:lnTo>
                  <a:lnTo>
                    <a:pt x="5" y="1"/>
                  </a:lnTo>
                  <a:lnTo>
                    <a:pt x="9" y="0"/>
                  </a:lnTo>
                  <a:close/>
                </a:path>
              </a:pathLst>
            </a:custGeom>
            <a:grpFill/>
            <a:ln w="0">
              <a:noFill/>
              <a:prstDash val="solid"/>
              <a:round/>
              <a:headEnd/>
              <a:tailEnd/>
            </a:ln>
          </p:spPr>
          <p:txBody>
            <a:bodyPr/>
            <a:lstStyle/>
            <a:p>
              <a:endParaRPr lang="en-GB"/>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icture Statue">
    <p:spTree>
      <p:nvGrpSpPr>
        <p:cNvPr id="1" name=""/>
        <p:cNvGrpSpPr/>
        <p:nvPr/>
      </p:nvGrpSpPr>
      <p:grpSpPr>
        <a:xfrm>
          <a:off x="0" y="0"/>
          <a:ext cx="0" cy="0"/>
          <a:chOff x="0" y="0"/>
          <a:chExt cx="0" cy="0"/>
        </a:xfrm>
      </p:grpSpPr>
      <p:pic>
        <p:nvPicPr>
          <p:cNvPr id="8" name="Picture 7" descr="New Image.GIF"/>
          <p:cNvPicPr>
            <a:picLocks noChangeAspect="1"/>
          </p:cNvPicPr>
          <p:nvPr userDrawn="1"/>
        </p:nvPicPr>
        <p:blipFill>
          <a:blip r:embed="rId2" cstate="print"/>
          <a:srcRect r="8507"/>
          <a:stretch>
            <a:fillRect/>
          </a:stretch>
        </p:blipFill>
        <p:spPr>
          <a:xfrm>
            <a:off x="4431736" y="1"/>
            <a:ext cx="4712267" cy="6858000"/>
          </a:xfrm>
          <a:prstGeom prst="rect">
            <a:avLst/>
          </a:prstGeom>
        </p:spPr>
      </p:pic>
      <p:sp>
        <p:nvSpPr>
          <p:cNvPr id="4" name="Rectangle 2"/>
          <p:cNvSpPr>
            <a:spLocks noGrp="1" noChangeArrowheads="1"/>
          </p:cNvSpPr>
          <p:nvPr userDrawn="1">
            <p:ph type="title" hasCustomPrompt="1"/>
          </p:nvPr>
        </p:nvSpPr>
        <p:spPr>
          <a:xfrm>
            <a:off x="434978" y="550568"/>
            <a:ext cx="3956050" cy="719999"/>
          </a:xfrm>
        </p:spPr>
        <p:txBody>
          <a:bodyPr/>
          <a:lstStyle>
            <a:lvl1pPr>
              <a:lnSpc>
                <a:spcPct val="121000"/>
              </a:lnSpc>
              <a:defRPr>
                <a:solidFill>
                  <a:schemeClr val="bg1"/>
                </a:solidFill>
              </a:defRPr>
            </a:lvl1pPr>
          </a:lstStyle>
          <a:p>
            <a:r>
              <a:rPr lang="en-US" dirty="0"/>
              <a:t>Click to edit Master title style</a:t>
            </a:r>
            <a:r>
              <a:rPr lang="en-GB" dirty="0"/>
              <a:t/>
            </a:r>
            <a:br>
              <a:rPr lang="en-GB" dirty="0"/>
            </a:br>
            <a:endParaRPr lang="en-GB" dirty="0"/>
          </a:p>
        </p:txBody>
      </p:sp>
      <p:sp>
        <p:nvSpPr>
          <p:cNvPr id="5" name="Rectangle 3"/>
          <p:cNvSpPr>
            <a:spLocks noGrp="1" noChangeArrowheads="1"/>
          </p:cNvSpPr>
          <p:nvPr userDrawn="1">
            <p:ph type="body" sz="half" idx="1"/>
          </p:nvPr>
        </p:nvSpPr>
        <p:spPr>
          <a:xfrm>
            <a:off x="434978" y="1982975"/>
            <a:ext cx="3959225" cy="4194543"/>
          </a:xfrm>
        </p:spPr>
        <p:txBody>
          <a:bodyPr/>
          <a:lstStyle>
            <a:lvl1pP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noChangeArrowheads="1"/>
          </p:cNvSpPr>
          <p:nvPr>
            <p:ph type="sldNum" sz="quarter" idx="4"/>
          </p:nvPr>
        </p:nvSpPr>
        <p:spPr bwMode="auto">
          <a:xfrm>
            <a:off x="1554618" y="6243639"/>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20883773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3395" y="550570"/>
            <a:ext cx="3956050" cy="719999"/>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43397" y="1972340"/>
            <a:ext cx="3959225" cy="421581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4667252" y="1"/>
            <a:ext cx="4476750" cy="6858000"/>
          </a:xfrm>
          <a:ln>
            <a:noFill/>
          </a:ln>
        </p:spPr>
        <p:txBody>
          <a:bodyPr/>
          <a:lstStyle/>
          <a:p>
            <a:r>
              <a:rPr lang="en-US" dirty="0"/>
              <a:t>Click icon to add picture</a:t>
            </a:r>
            <a:endParaRPr lang="en-GB" dirty="0"/>
          </a:p>
        </p:txBody>
      </p:sp>
      <p:pic>
        <p:nvPicPr>
          <p:cNvPr id="13" name="Picture 12" descr="KIN_IM_PLACE_LT_02_LO.jpg"/>
          <p:cNvPicPr>
            <a:picLocks/>
          </p:cNvPicPr>
          <p:nvPr userDrawn="1"/>
        </p:nvPicPr>
        <p:blipFill>
          <a:blip r:embed="rId2" cstate="print"/>
          <a:srcRect r="48372"/>
          <a:stretch>
            <a:fillRect/>
          </a:stretch>
        </p:blipFill>
        <p:spPr>
          <a:xfrm>
            <a:off x="4665602" y="1"/>
            <a:ext cx="4478400" cy="6858000"/>
          </a:xfrm>
          <a:prstGeom prst="rect">
            <a:avLst/>
          </a:prstGeom>
        </p:spPr>
      </p:pic>
      <p:sp>
        <p:nvSpPr>
          <p:cNvPr id="6" name="Slide Number Placeholder 5"/>
          <p:cNvSpPr>
            <a:spLocks noGrp="1" noChangeArrowheads="1"/>
          </p:cNvSpPr>
          <p:nvPr>
            <p:ph type="sldNum" sz="quarter" idx="4"/>
          </p:nvPr>
        </p:nvSpPr>
        <p:spPr bwMode="auto">
          <a:xfrm>
            <a:off x="1554618" y="6243639"/>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16779717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34978" y="550568"/>
            <a:ext cx="3956050" cy="719999"/>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4978" y="1993606"/>
            <a:ext cx="3959225" cy="4152015"/>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1"/>
          </p:nvPr>
        </p:nvSpPr>
        <p:spPr>
          <a:xfrm>
            <a:off x="4667252" y="1"/>
            <a:ext cx="4476750" cy="6858000"/>
          </a:xfrm>
          <a:ln>
            <a:noFill/>
          </a:ln>
        </p:spPr>
        <p:txBody>
          <a:bodyPr/>
          <a:lstStyle/>
          <a:p>
            <a:r>
              <a:rPr lang="en-US" dirty="0"/>
              <a:t>Click icon to add picture</a:t>
            </a:r>
            <a:endParaRPr lang="en-GB" dirty="0"/>
          </a:p>
        </p:txBody>
      </p:sp>
      <p:pic>
        <p:nvPicPr>
          <p:cNvPr id="12" name="Picture 11" descr="KIN_IM_PLACE_LT_06_LO.jpg"/>
          <p:cNvPicPr>
            <a:picLocks/>
          </p:cNvPicPr>
          <p:nvPr userDrawn="1"/>
        </p:nvPicPr>
        <p:blipFill>
          <a:blip r:embed="rId2" cstate="print">
            <a:lum bright="5000"/>
          </a:blip>
          <a:srcRect l="21163" r="19419"/>
          <a:stretch>
            <a:fillRect/>
          </a:stretch>
        </p:blipFill>
        <p:spPr>
          <a:xfrm>
            <a:off x="4665602" y="1"/>
            <a:ext cx="4478400" cy="6858000"/>
          </a:xfrm>
          <a:prstGeom prst="rect">
            <a:avLst/>
          </a:prstGeom>
        </p:spPr>
      </p:pic>
      <p:sp>
        <p:nvSpPr>
          <p:cNvPr id="6" name="Slide Number Placeholder 5"/>
          <p:cNvSpPr>
            <a:spLocks noGrp="1" noChangeArrowheads="1"/>
          </p:cNvSpPr>
          <p:nvPr>
            <p:ph type="sldNum" sz="quarter" idx="4"/>
          </p:nvPr>
        </p:nvSpPr>
        <p:spPr bwMode="auto">
          <a:xfrm>
            <a:off x="1554618" y="6243639"/>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42233616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ext and half screen image">
    <p:spTree>
      <p:nvGrpSpPr>
        <p:cNvPr id="1" name=""/>
        <p:cNvGrpSpPr/>
        <p:nvPr/>
      </p:nvGrpSpPr>
      <p:grpSpPr>
        <a:xfrm>
          <a:off x="0" y="0"/>
          <a:ext cx="0" cy="0"/>
          <a:chOff x="0" y="0"/>
          <a:chExt cx="0" cy="0"/>
        </a:xfrm>
      </p:grpSpPr>
      <p:pic>
        <p:nvPicPr>
          <p:cNvPr id="8" name="Picture 7" descr="Glass_Roof.JPG"/>
          <p:cNvPicPr>
            <a:picLocks noChangeAspect="1"/>
          </p:cNvPicPr>
          <p:nvPr userDrawn="1"/>
        </p:nvPicPr>
        <p:blipFill>
          <a:blip r:embed="rId2" cstate="print">
            <a:lum bright="9000"/>
          </a:blip>
          <a:srcRect t="3280"/>
          <a:stretch>
            <a:fillRect/>
          </a:stretch>
        </p:blipFill>
        <p:spPr>
          <a:xfrm>
            <a:off x="4455914" y="3834000"/>
            <a:ext cx="4688092" cy="3024000"/>
          </a:xfrm>
          <a:prstGeom prst="rect">
            <a:avLst/>
          </a:prstGeom>
        </p:spPr>
      </p:pic>
      <p:sp>
        <p:nvSpPr>
          <p:cNvPr id="2" name="Title 1"/>
          <p:cNvSpPr>
            <a:spLocks noGrp="1"/>
          </p:cNvSpPr>
          <p:nvPr>
            <p:ph type="title"/>
          </p:nvPr>
        </p:nvSpPr>
        <p:spPr>
          <a:xfrm>
            <a:off x="442566" y="550568"/>
            <a:ext cx="3956050" cy="719999"/>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9394" y="1982990"/>
            <a:ext cx="3959225" cy="416263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p:cNvSpPr>
            <a:spLocks noGrp="1" noChangeArrowheads="1"/>
          </p:cNvSpPr>
          <p:nvPr>
            <p:ph type="sldNum" sz="quarter" idx="4"/>
          </p:nvPr>
        </p:nvSpPr>
        <p:spPr bwMode="auto">
          <a:xfrm>
            <a:off x="1554618" y="6243639"/>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322302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34978" y="550568"/>
            <a:ext cx="3956050" cy="719999"/>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4978" y="1982974"/>
            <a:ext cx="3959225" cy="4212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4667252" y="1"/>
            <a:ext cx="4476750" cy="6858000"/>
          </a:xfrm>
          <a:ln>
            <a:noFill/>
          </a:ln>
        </p:spPr>
        <p:txBody>
          <a:bodyPr/>
          <a:lstStyle/>
          <a:p>
            <a:r>
              <a:rPr lang="en-US" dirty="0"/>
              <a:t>Click icon to add picture</a:t>
            </a:r>
            <a:endParaRPr lang="en-GB" dirty="0"/>
          </a:p>
        </p:txBody>
      </p:sp>
      <p:pic>
        <p:nvPicPr>
          <p:cNvPr id="6" name="Picture 5" descr="KIN_IM_OBJECT_LT_01_LO.jpg"/>
          <p:cNvPicPr>
            <a:picLocks/>
          </p:cNvPicPr>
          <p:nvPr userDrawn="1"/>
        </p:nvPicPr>
        <p:blipFill>
          <a:blip r:embed="rId2" cstate="print">
            <a:lum bright="4000"/>
          </a:blip>
          <a:srcRect l="16629" r="27559"/>
          <a:stretch>
            <a:fillRect/>
          </a:stretch>
        </p:blipFill>
        <p:spPr>
          <a:xfrm flipH="1">
            <a:off x="4665602" y="1"/>
            <a:ext cx="4478400" cy="6858000"/>
          </a:xfrm>
          <a:prstGeom prst="rect">
            <a:avLst/>
          </a:prstGeom>
        </p:spPr>
      </p:pic>
      <p:sp>
        <p:nvSpPr>
          <p:cNvPr id="8" name="Slide Number Placeholder 7"/>
          <p:cNvSpPr>
            <a:spLocks noGrp="1" noChangeArrowheads="1"/>
          </p:cNvSpPr>
          <p:nvPr>
            <p:ph type="sldNum" sz="quarter" idx="4"/>
          </p:nvPr>
        </p:nvSpPr>
        <p:spPr bwMode="auto">
          <a:xfrm>
            <a:off x="1545094" y="6243639"/>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7472397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0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34978" y="550568"/>
            <a:ext cx="3956050" cy="719999"/>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4978" y="1982974"/>
            <a:ext cx="3959225" cy="4212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7"/>
          <p:cNvSpPr>
            <a:spLocks noGrp="1" noChangeArrowheads="1"/>
          </p:cNvSpPr>
          <p:nvPr>
            <p:ph type="sldNum" sz="quarter" idx="4"/>
          </p:nvPr>
        </p:nvSpPr>
        <p:spPr bwMode="auto">
          <a:xfrm>
            <a:off x="1545094" y="6243639"/>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9" name="Picture 8" descr="KIN_IM_PLACE_LT_04_LO.jpg"/>
          <p:cNvPicPr>
            <a:picLocks noChangeAspect="1"/>
          </p:cNvPicPr>
          <p:nvPr userDrawn="1"/>
        </p:nvPicPr>
        <p:blipFill>
          <a:blip r:embed="rId2" cstate="print"/>
          <a:srcRect r="43333"/>
          <a:stretch>
            <a:fillRect/>
          </a:stretch>
        </p:blipFill>
        <p:spPr>
          <a:xfrm>
            <a:off x="4555701" y="1458000"/>
            <a:ext cx="4588299" cy="5400000"/>
          </a:xfrm>
          <a:prstGeom prst="rect">
            <a:avLst/>
          </a:prstGeom>
        </p:spPr>
      </p:pic>
    </p:spTree>
    <p:extLst>
      <p:ext uri="{BB962C8B-B14F-4D97-AF65-F5344CB8AC3E}">
        <p14:creationId xmlns:p14="http://schemas.microsoft.com/office/powerpoint/2010/main" val="26567960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Text and half screen image">
    <p:spTree>
      <p:nvGrpSpPr>
        <p:cNvPr id="1" name=""/>
        <p:cNvGrpSpPr/>
        <p:nvPr/>
      </p:nvGrpSpPr>
      <p:grpSpPr>
        <a:xfrm>
          <a:off x="0" y="0"/>
          <a:ext cx="0" cy="0"/>
          <a:chOff x="0" y="0"/>
          <a:chExt cx="0" cy="0"/>
        </a:xfrm>
      </p:grpSpPr>
      <p:pic>
        <p:nvPicPr>
          <p:cNvPr id="8" name="Picture 7" descr="KIN_IM_OBJECT_LT_05_LO.jpg"/>
          <p:cNvPicPr>
            <a:picLocks/>
          </p:cNvPicPr>
          <p:nvPr userDrawn="1"/>
        </p:nvPicPr>
        <p:blipFill>
          <a:blip r:embed="rId2" cstate="print"/>
          <a:srcRect l="16932" r="15302" b="7907"/>
          <a:stretch>
            <a:fillRect/>
          </a:stretch>
        </p:blipFill>
        <p:spPr>
          <a:xfrm>
            <a:off x="4665602" y="1"/>
            <a:ext cx="4478400" cy="6858000"/>
          </a:xfrm>
          <a:prstGeom prst="rect">
            <a:avLst/>
          </a:prstGeom>
        </p:spPr>
      </p:pic>
      <p:sp>
        <p:nvSpPr>
          <p:cNvPr id="2" name="Title 1"/>
          <p:cNvSpPr>
            <a:spLocks noGrp="1"/>
          </p:cNvSpPr>
          <p:nvPr>
            <p:ph type="title"/>
          </p:nvPr>
        </p:nvSpPr>
        <p:spPr>
          <a:xfrm>
            <a:off x="444503" y="550572"/>
            <a:ext cx="3956050" cy="719999"/>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44504" y="1972341"/>
            <a:ext cx="3959225" cy="4140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4667252" y="1"/>
            <a:ext cx="4476750" cy="6858000"/>
          </a:xfrm>
          <a:ln>
            <a:noFill/>
          </a:ln>
        </p:spPr>
        <p:txBody>
          <a:bodyPr/>
          <a:lstStyle/>
          <a:p>
            <a:r>
              <a:rPr lang="en-US" dirty="0"/>
              <a:t>Click icon to add picture</a:t>
            </a:r>
            <a:endParaRPr lang="en-GB" dirty="0"/>
          </a:p>
        </p:txBody>
      </p:sp>
      <p:sp>
        <p:nvSpPr>
          <p:cNvPr id="6" name="Slide Number Placeholder 5"/>
          <p:cNvSpPr>
            <a:spLocks noGrp="1" noChangeArrowheads="1"/>
          </p:cNvSpPr>
          <p:nvPr>
            <p:ph type="sldNum" sz="quarter" idx="4"/>
          </p:nvPr>
        </p:nvSpPr>
        <p:spPr bwMode="auto">
          <a:xfrm>
            <a:off x="1564143" y="6243639"/>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3611806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4503" y="550572"/>
            <a:ext cx="3956050" cy="719999"/>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44504" y="1972341"/>
            <a:ext cx="3959225" cy="4140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1564143" y="6243639"/>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9" name="Picture 8" descr="Path.jpg"/>
          <p:cNvPicPr>
            <a:picLocks noChangeAspect="1"/>
          </p:cNvPicPr>
          <p:nvPr userDrawn="1"/>
        </p:nvPicPr>
        <p:blipFill>
          <a:blip r:embed="rId2" cstate="print">
            <a:lum bright="6000"/>
          </a:blip>
          <a:stretch>
            <a:fillRect/>
          </a:stretch>
        </p:blipFill>
        <p:spPr>
          <a:xfrm>
            <a:off x="4822539" y="3978000"/>
            <a:ext cx="4321465" cy="2880001"/>
          </a:xfrm>
          <a:prstGeom prst="rect">
            <a:avLst/>
          </a:prstGeom>
        </p:spPr>
      </p:pic>
    </p:spTree>
    <p:extLst>
      <p:ext uri="{BB962C8B-B14F-4D97-AF65-F5344CB8AC3E}">
        <p14:creationId xmlns:p14="http://schemas.microsoft.com/office/powerpoint/2010/main" val="30774481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4503" y="550572"/>
            <a:ext cx="3956050" cy="719999"/>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44504" y="1972341"/>
            <a:ext cx="3959225" cy="4140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1564143" y="6243639"/>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9" name="Picture Placeholder 4" descr="KIN_IM_PLACE_LT_05_LO.jpg"/>
          <p:cNvPicPr>
            <a:picLocks noChangeAspect="1"/>
          </p:cNvPicPr>
          <p:nvPr userDrawn="1"/>
        </p:nvPicPr>
        <p:blipFill>
          <a:blip r:embed="rId2" cstate="print"/>
          <a:srcRect l="28233" r="28233"/>
          <a:stretch>
            <a:fillRect/>
          </a:stretch>
        </p:blipFill>
        <p:spPr bwMode="auto">
          <a:xfrm>
            <a:off x="4667252" y="1"/>
            <a:ext cx="4476750" cy="6858000"/>
          </a:xfrm>
          <a:prstGeom prst="rect">
            <a:avLst/>
          </a:prstGeom>
          <a:noFill/>
          <a:ln w="9525">
            <a:noFill/>
            <a:miter lim="800000"/>
            <a:headEnd/>
            <a:tailEnd/>
          </a:ln>
          <a:effectLst/>
        </p:spPr>
      </p:pic>
    </p:spTree>
    <p:extLst>
      <p:ext uri="{BB962C8B-B14F-4D97-AF65-F5344CB8AC3E}">
        <p14:creationId xmlns:p14="http://schemas.microsoft.com/office/powerpoint/2010/main" val="11379558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27025" y="542807"/>
            <a:ext cx="8072437" cy="719999"/>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3" name="Content Placeholder 2"/>
          <p:cNvSpPr>
            <a:spLocks noGrp="1"/>
          </p:cNvSpPr>
          <p:nvPr>
            <p:ph idx="1"/>
          </p:nvPr>
        </p:nvSpPr>
        <p:spPr>
          <a:xfrm>
            <a:off x="427025" y="1990490"/>
            <a:ext cx="8072437" cy="4104000"/>
          </a:xfrm>
        </p:spPr>
        <p:txBody>
          <a:bodyPr/>
          <a:lstStyle>
            <a:lvl1pPr>
              <a:buClr>
                <a:schemeClr val="tx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4899463" y="6243639"/>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2686865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10" descr="Kinstellar_Powerpoint divider 1"/>
          <p:cNvPicPr>
            <a:picLocks noChangeAspect="1" noChangeArrowheads="1"/>
          </p:cNvPicPr>
          <p:nvPr userDrawn="1"/>
        </p:nvPicPr>
        <p:blipFill>
          <a:blip r:embed="rId2" cstate="print"/>
          <a:srcRect/>
          <a:stretch>
            <a:fillRect/>
          </a:stretch>
        </p:blipFill>
        <p:spPr bwMode="auto">
          <a:xfrm>
            <a:off x="0" y="-19050"/>
            <a:ext cx="9144000" cy="6867525"/>
          </a:xfrm>
          <a:prstGeom prst="rect">
            <a:avLst/>
          </a:prstGeom>
          <a:noFill/>
        </p:spPr>
      </p:pic>
      <p:sp>
        <p:nvSpPr>
          <p:cNvPr id="7" name="Rectangle 3"/>
          <p:cNvSpPr>
            <a:spLocks noGrp="1" noChangeArrowheads="1"/>
          </p:cNvSpPr>
          <p:nvPr>
            <p:ph type="ctrTitle"/>
          </p:nvPr>
        </p:nvSpPr>
        <p:spPr>
          <a:xfrm>
            <a:off x="454689" y="3177141"/>
            <a:ext cx="5040000" cy="489845"/>
          </a:xfrm>
        </p:spPr>
        <p:txBody>
          <a:bodyPr anchor="ctr" anchorCtr="0"/>
          <a:lstStyle>
            <a:lvl1pPr>
              <a:lnSpc>
                <a:spcPct val="121000"/>
              </a:lnSpc>
              <a:defRPr>
                <a:solidFill>
                  <a:schemeClr val="bg2"/>
                </a:solidFill>
              </a:defRPr>
            </a:lvl1pPr>
          </a:lstStyle>
          <a:p>
            <a:r>
              <a:rPr lang="en-US"/>
              <a:t>Click to edit Master title style</a:t>
            </a:r>
            <a:endParaRPr lang="en-GB" dirty="0"/>
          </a:p>
        </p:txBody>
      </p:sp>
      <p:sp>
        <p:nvSpPr>
          <p:cNvPr id="8" name="Rectangle 4"/>
          <p:cNvSpPr>
            <a:spLocks noGrp="1" noChangeArrowheads="1"/>
          </p:cNvSpPr>
          <p:nvPr>
            <p:ph type="subTitle" idx="1"/>
          </p:nvPr>
        </p:nvSpPr>
        <p:spPr>
          <a:xfrm>
            <a:off x="454689" y="3779799"/>
            <a:ext cx="5040000" cy="462149"/>
          </a:xfrm>
        </p:spPr>
        <p:txBody>
          <a:bodyPr anchor="ctr" anchorCtr="0"/>
          <a:lstStyle>
            <a:lvl1pPr>
              <a:lnSpc>
                <a:spcPct val="121000"/>
              </a:lnSpc>
              <a:spcBef>
                <a:spcPts val="0"/>
              </a:spcBef>
              <a:spcAft>
                <a:spcPts val="0"/>
              </a:spcAft>
              <a:defRPr sz="2000">
                <a:solidFill>
                  <a:schemeClr val="tx2"/>
                </a:solidFill>
              </a:defRPr>
            </a:lvl1pPr>
          </a:lstStyle>
          <a:p>
            <a:r>
              <a:rPr lang="en-US"/>
              <a:t>Click to edit Master subtitle style</a:t>
            </a:r>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2_Two Content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4864" y="1988390"/>
            <a:ext cx="3959225" cy="4248000"/>
          </a:xfrm>
        </p:spPr>
        <p:txBody>
          <a:bodyPr/>
          <a:lstStyle>
            <a:lvl1pPr>
              <a:lnSpc>
                <a:spcPct val="121000"/>
              </a:lnSpc>
              <a:spcBef>
                <a:spcPts val="292"/>
              </a:spcBef>
              <a:spcAft>
                <a:spcPts val="292"/>
              </a:spcAft>
              <a:defRPr sz="970"/>
            </a:lvl1pPr>
            <a:lvl2pPr>
              <a:lnSpc>
                <a:spcPct val="121000"/>
              </a:lnSpc>
              <a:spcBef>
                <a:spcPts val="292"/>
              </a:spcBef>
              <a:spcAft>
                <a:spcPts val="292"/>
              </a:spcAft>
              <a:defRPr sz="970"/>
            </a:lvl2pPr>
            <a:lvl3pPr>
              <a:lnSpc>
                <a:spcPct val="121000"/>
              </a:lnSpc>
              <a:spcBef>
                <a:spcPts val="292"/>
              </a:spcBef>
              <a:spcAft>
                <a:spcPts val="292"/>
              </a:spcAft>
              <a:defRPr sz="970"/>
            </a:lvl3pPr>
            <a:lvl4pPr>
              <a:lnSpc>
                <a:spcPct val="121000"/>
              </a:lnSpc>
              <a:spcBef>
                <a:spcPts val="292"/>
              </a:spcBef>
              <a:spcAft>
                <a:spcPts val="292"/>
              </a:spcAft>
              <a:defRPr sz="970"/>
            </a:lvl4pPr>
            <a:lvl5pPr>
              <a:lnSpc>
                <a:spcPct val="121000"/>
              </a:lnSpc>
              <a:spcBef>
                <a:spcPts val="292"/>
              </a:spcBef>
              <a:spcAft>
                <a:spcPts val="292"/>
              </a:spcAft>
              <a:defRPr sz="970"/>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3" y="1988390"/>
            <a:ext cx="3960813" cy="4248000"/>
          </a:xfrm>
        </p:spPr>
        <p:txBody>
          <a:bodyPr/>
          <a:lstStyle>
            <a:lvl1pPr marL="0" marR="0" indent="0" algn="l" defTabSz="888885" rtl="0" eaLnBrk="1" fontAlgn="base" latinLnBrk="0" hangingPunct="1">
              <a:lnSpc>
                <a:spcPct val="121000"/>
              </a:lnSpc>
              <a:spcBef>
                <a:spcPts val="292"/>
              </a:spcBef>
              <a:spcAft>
                <a:spcPts val="292"/>
              </a:spcAft>
              <a:buClr>
                <a:schemeClr val="tx2"/>
              </a:buClr>
              <a:buSzTx/>
              <a:buFontTx/>
              <a:buNone/>
              <a:tabLst/>
              <a:defRPr lang="en-US" sz="970" dirty="0" smtClean="0">
                <a:solidFill>
                  <a:schemeClr val="accent1"/>
                </a:solidFill>
                <a:latin typeface="Arial" pitchFamily="34" charset="0"/>
                <a:ea typeface="+mn-ea"/>
                <a:cs typeface="+mn-cs"/>
              </a:defRPr>
            </a:lvl1pPr>
            <a:lvl2pPr>
              <a:lnSpc>
                <a:spcPct val="121000"/>
              </a:lnSpc>
              <a:spcBef>
                <a:spcPts val="292"/>
              </a:spcBef>
              <a:spcAft>
                <a:spcPts val="292"/>
              </a:spcAft>
              <a:defRPr sz="970"/>
            </a:lvl2pPr>
            <a:lvl3pPr>
              <a:lnSpc>
                <a:spcPct val="121000"/>
              </a:lnSpc>
              <a:spcBef>
                <a:spcPts val="292"/>
              </a:spcBef>
              <a:spcAft>
                <a:spcPts val="292"/>
              </a:spcAft>
              <a:defRPr sz="970"/>
            </a:lvl3pPr>
            <a:lvl4pPr>
              <a:lnSpc>
                <a:spcPct val="121000"/>
              </a:lnSpc>
              <a:spcBef>
                <a:spcPts val="292"/>
              </a:spcBef>
              <a:spcAft>
                <a:spcPts val="292"/>
              </a:spcAft>
              <a:defRPr sz="970"/>
            </a:lvl4pPr>
            <a:lvl5pPr>
              <a:lnSpc>
                <a:spcPct val="121000"/>
              </a:lnSpc>
              <a:spcBef>
                <a:spcPts val="292"/>
              </a:spcBef>
              <a:spcAft>
                <a:spcPts val="292"/>
              </a:spcAft>
              <a:defRPr sz="970"/>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44861" y="545357"/>
            <a:ext cx="8251465" cy="719999"/>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6" name="Slide Number Placeholder 5"/>
          <p:cNvSpPr>
            <a:spLocks noGrp="1" noChangeArrowheads="1"/>
          </p:cNvSpPr>
          <p:nvPr>
            <p:ph type="sldNum" sz="quarter" idx="4"/>
          </p:nvPr>
        </p:nvSpPr>
        <p:spPr bwMode="auto">
          <a:xfrm>
            <a:off x="5097913" y="6243639"/>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7602447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1_Two Content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4865" y="1988390"/>
            <a:ext cx="3959225" cy="4248000"/>
          </a:xfrm>
        </p:spPr>
        <p:txBody>
          <a:bodyPr/>
          <a:lstStyle>
            <a:lvl1pPr>
              <a:lnSpc>
                <a:spcPct val="121000"/>
              </a:lnSpc>
              <a:spcBef>
                <a:spcPts val="292"/>
              </a:spcBef>
              <a:spcAft>
                <a:spcPts val="292"/>
              </a:spcAft>
              <a:defRPr sz="970"/>
            </a:lvl1pPr>
            <a:lvl2pPr>
              <a:defRPr sz="970"/>
            </a:lvl2pPr>
            <a:lvl3pPr>
              <a:defRPr sz="970"/>
            </a:lvl3pPr>
            <a:lvl4pPr>
              <a:defRPr sz="970"/>
            </a:lvl4pPr>
            <a:lvl5pPr>
              <a:defRPr sz="970"/>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3" y="1988390"/>
            <a:ext cx="3960813" cy="4248000"/>
          </a:xfrm>
        </p:spPr>
        <p:txBody>
          <a:bodyPr/>
          <a:lstStyle>
            <a:lvl1pPr marL="0" marR="0" indent="0" algn="l" defTabSz="888885" rtl="0" eaLnBrk="1" fontAlgn="base" latinLnBrk="0" hangingPunct="1">
              <a:lnSpc>
                <a:spcPct val="121000"/>
              </a:lnSpc>
              <a:spcBef>
                <a:spcPts val="292"/>
              </a:spcBef>
              <a:spcAft>
                <a:spcPts val="292"/>
              </a:spcAft>
              <a:buClr>
                <a:schemeClr val="tx2"/>
              </a:buClr>
              <a:buSzTx/>
              <a:buFontTx/>
              <a:buNone/>
              <a:tabLst/>
              <a:defRPr lang="en-US" sz="970" dirty="0" smtClean="0">
                <a:solidFill>
                  <a:schemeClr val="accent1"/>
                </a:solidFill>
                <a:latin typeface="Arial" pitchFamily="34" charset="0"/>
                <a:ea typeface="+mn-ea"/>
                <a:cs typeface="+mn-cs"/>
              </a:defRPr>
            </a:lvl1pPr>
            <a:lvl2pPr>
              <a:defRPr sz="970"/>
            </a:lvl2pPr>
            <a:lvl3pPr>
              <a:defRPr sz="970"/>
            </a:lvl3pPr>
            <a:lvl4pPr>
              <a:defRPr sz="970"/>
            </a:lvl4pPr>
            <a:lvl5pPr>
              <a:defRPr sz="970"/>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44863" y="545357"/>
            <a:ext cx="3915293" cy="719999"/>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8" name="Slide Number Placeholder 7"/>
          <p:cNvSpPr>
            <a:spLocks noGrp="1" noChangeArrowheads="1"/>
          </p:cNvSpPr>
          <p:nvPr>
            <p:ph type="sldNum" sz="quarter" idx="4"/>
          </p:nvPr>
        </p:nvSpPr>
        <p:spPr bwMode="auto">
          <a:xfrm>
            <a:off x="5097913" y="6243639"/>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39429880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3_Two Content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4865" y="1988390"/>
            <a:ext cx="3959225" cy="4248000"/>
          </a:xfrm>
        </p:spPr>
        <p:txBody>
          <a:bodyPr/>
          <a:lstStyle>
            <a:lvl1pPr>
              <a:lnSpc>
                <a:spcPct val="121000"/>
              </a:lnSpc>
              <a:spcBef>
                <a:spcPts val="292"/>
              </a:spcBef>
              <a:spcAft>
                <a:spcPts val="292"/>
              </a:spcAft>
              <a:defRPr sz="970"/>
            </a:lvl1pPr>
            <a:lvl2pPr>
              <a:defRPr sz="970"/>
            </a:lvl2pPr>
            <a:lvl3pPr>
              <a:defRPr sz="970"/>
            </a:lvl3pPr>
            <a:lvl4pPr>
              <a:defRPr sz="970"/>
            </a:lvl4pPr>
            <a:lvl5pPr>
              <a:defRPr sz="970"/>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3" y="1988390"/>
            <a:ext cx="3960813" cy="4248000"/>
          </a:xfrm>
        </p:spPr>
        <p:txBody>
          <a:bodyPr/>
          <a:lstStyle>
            <a:lvl1pPr marL="0" marR="0" indent="0" algn="l" defTabSz="888885" rtl="0" eaLnBrk="1" fontAlgn="base" latinLnBrk="0" hangingPunct="1">
              <a:lnSpc>
                <a:spcPct val="121000"/>
              </a:lnSpc>
              <a:spcBef>
                <a:spcPts val="292"/>
              </a:spcBef>
              <a:spcAft>
                <a:spcPts val="292"/>
              </a:spcAft>
              <a:buClr>
                <a:schemeClr val="tx2"/>
              </a:buClr>
              <a:buSzTx/>
              <a:buFontTx/>
              <a:buNone/>
              <a:tabLst/>
              <a:defRPr lang="en-US" sz="970" dirty="0" smtClean="0">
                <a:solidFill>
                  <a:schemeClr val="accent1"/>
                </a:solidFill>
                <a:latin typeface="Arial" pitchFamily="34" charset="0"/>
                <a:ea typeface="+mn-ea"/>
                <a:cs typeface="+mn-cs"/>
              </a:defRPr>
            </a:lvl1pPr>
            <a:lvl2pPr>
              <a:defRPr sz="970"/>
            </a:lvl2pPr>
            <a:lvl3pPr>
              <a:defRPr sz="970"/>
            </a:lvl3pPr>
            <a:lvl4pPr>
              <a:defRPr sz="970"/>
            </a:lvl4pPr>
            <a:lvl5pPr>
              <a:defRPr sz="970"/>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44863" y="545357"/>
            <a:ext cx="3915293" cy="719999"/>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8" name="Slide Number Placeholder 7"/>
          <p:cNvSpPr>
            <a:spLocks noGrp="1" noChangeArrowheads="1"/>
          </p:cNvSpPr>
          <p:nvPr>
            <p:ph type="sldNum" sz="quarter" idx="4"/>
          </p:nvPr>
        </p:nvSpPr>
        <p:spPr bwMode="auto">
          <a:xfrm>
            <a:off x="5097913" y="6243639"/>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9" name="Picture 2"/>
          <p:cNvPicPr>
            <a:picLocks noChangeAspect="1" noChangeArrowheads="1"/>
          </p:cNvPicPr>
          <p:nvPr userDrawn="1"/>
        </p:nvPicPr>
        <p:blipFill>
          <a:blip r:embed="rId2" cstate="print"/>
          <a:srcRect/>
          <a:stretch>
            <a:fillRect/>
          </a:stretch>
        </p:blipFill>
        <p:spPr bwMode="auto">
          <a:xfrm flipH="1">
            <a:off x="6698260" y="0"/>
            <a:ext cx="2445741" cy="1404000"/>
          </a:xfrm>
          <a:prstGeom prst="rect">
            <a:avLst/>
          </a:prstGeom>
          <a:noFill/>
          <a:ln w="9525">
            <a:noFill/>
            <a:miter lim="800000"/>
            <a:headEnd/>
            <a:tailEnd/>
          </a:ln>
          <a:effectLst/>
        </p:spPr>
      </p:pic>
    </p:spTree>
    <p:extLst>
      <p:ext uri="{BB962C8B-B14F-4D97-AF65-F5344CB8AC3E}">
        <p14:creationId xmlns:p14="http://schemas.microsoft.com/office/powerpoint/2010/main" val="24575858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wo Content White">
    <p:spTree>
      <p:nvGrpSpPr>
        <p:cNvPr id="1" name=""/>
        <p:cNvGrpSpPr/>
        <p:nvPr/>
      </p:nvGrpSpPr>
      <p:grpSpPr>
        <a:xfrm>
          <a:off x="0" y="0"/>
          <a:ext cx="0" cy="0"/>
          <a:chOff x="0" y="0"/>
          <a:chExt cx="0" cy="0"/>
        </a:xfrm>
      </p:grpSpPr>
      <p:pic>
        <p:nvPicPr>
          <p:cNvPr id="7" name="Picture 2"/>
          <p:cNvPicPr>
            <a:picLocks noChangeArrowheads="1"/>
          </p:cNvPicPr>
          <p:nvPr userDrawn="1"/>
        </p:nvPicPr>
        <p:blipFill>
          <a:blip r:embed="rId2" cstate="print">
            <a:duotone>
              <a:prstClr val="black"/>
              <a:schemeClr val="tx2">
                <a:tint val="45000"/>
                <a:satMod val="400000"/>
              </a:schemeClr>
            </a:duotone>
          </a:blip>
          <a:srcRect/>
          <a:stretch>
            <a:fillRect/>
          </a:stretch>
        </p:blipFill>
        <p:spPr bwMode="auto">
          <a:xfrm>
            <a:off x="3744002" y="1"/>
            <a:ext cx="5400000" cy="1259999"/>
          </a:xfrm>
          <a:prstGeom prst="rect">
            <a:avLst/>
          </a:prstGeom>
          <a:noFill/>
          <a:ln w="9525">
            <a:noFill/>
            <a:miter lim="800000"/>
            <a:headEnd/>
            <a:tailEnd/>
          </a:ln>
          <a:effectLst/>
        </p:spPr>
      </p:pic>
      <p:sp>
        <p:nvSpPr>
          <p:cNvPr id="3" name="Content Placeholder 2"/>
          <p:cNvSpPr>
            <a:spLocks noGrp="1"/>
          </p:cNvSpPr>
          <p:nvPr>
            <p:ph sz="half" idx="1"/>
          </p:nvPr>
        </p:nvSpPr>
        <p:spPr>
          <a:xfrm>
            <a:off x="444865" y="1988390"/>
            <a:ext cx="3959225" cy="4248000"/>
          </a:xfrm>
        </p:spPr>
        <p:txBody>
          <a:bodyPr/>
          <a:lstStyle>
            <a:lvl1pPr>
              <a:lnSpc>
                <a:spcPct val="121000"/>
              </a:lnSpc>
              <a:spcBef>
                <a:spcPts val="292"/>
              </a:spcBef>
              <a:spcAft>
                <a:spcPts val="292"/>
              </a:spcAft>
              <a:defRPr sz="970"/>
            </a:lvl1pPr>
            <a:lvl2pPr>
              <a:defRPr sz="970"/>
            </a:lvl2pPr>
            <a:lvl3pPr>
              <a:defRPr sz="970"/>
            </a:lvl3pPr>
            <a:lvl4pPr>
              <a:defRPr sz="970"/>
            </a:lvl4pPr>
            <a:lvl5pPr>
              <a:defRPr sz="970"/>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3" y="1988390"/>
            <a:ext cx="3960813" cy="4248000"/>
          </a:xfrm>
        </p:spPr>
        <p:txBody>
          <a:bodyPr/>
          <a:lstStyle>
            <a:lvl1pPr marL="0" marR="0" indent="0" algn="l" defTabSz="888885" rtl="0" eaLnBrk="1" fontAlgn="base" latinLnBrk="0" hangingPunct="1">
              <a:lnSpc>
                <a:spcPct val="121000"/>
              </a:lnSpc>
              <a:spcBef>
                <a:spcPts val="292"/>
              </a:spcBef>
              <a:spcAft>
                <a:spcPts val="292"/>
              </a:spcAft>
              <a:buClr>
                <a:schemeClr val="tx2"/>
              </a:buClr>
              <a:buSzTx/>
              <a:buFontTx/>
              <a:buNone/>
              <a:tabLst/>
              <a:defRPr lang="en-US" sz="970" dirty="0" smtClean="0">
                <a:solidFill>
                  <a:schemeClr val="accent1"/>
                </a:solidFill>
                <a:latin typeface="Arial" pitchFamily="34" charset="0"/>
                <a:ea typeface="+mn-ea"/>
                <a:cs typeface="+mn-cs"/>
              </a:defRPr>
            </a:lvl1pPr>
            <a:lvl2pPr>
              <a:defRPr sz="970"/>
            </a:lvl2pPr>
            <a:lvl3pPr>
              <a:defRPr sz="970"/>
            </a:lvl3pPr>
            <a:lvl4pPr>
              <a:defRPr sz="970"/>
            </a:lvl4pPr>
            <a:lvl5pPr>
              <a:defRPr sz="970"/>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44863" y="545357"/>
            <a:ext cx="3915293" cy="719999"/>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8" name="Slide Number Placeholder 7"/>
          <p:cNvSpPr>
            <a:spLocks noGrp="1" noChangeArrowheads="1"/>
          </p:cNvSpPr>
          <p:nvPr>
            <p:ph type="sldNum" sz="quarter" idx="4"/>
          </p:nvPr>
        </p:nvSpPr>
        <p:spPr bwMode="auto">
          <a:xfrm>
            <a:off x="5097913" y="6243639"/>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38385421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Two Content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4865" y="1988390"/>
            <a:ext cx="3959225" cy="4248000"/>
          </a:xfrm>
        </p:spPr>
        <p:txBody>
          <a:bodyPr/>
          <a:lstStyle>
            <a:lvl1pPr>
              <a:lnSpc>
                <a:spcPct val="121000"/>
              </a:lnSpc>
              <a:spcBef>
                <a:spcPts val="292"/>
              </a:spcBef>
              <a:spcAft>
                <a:spcPts val="292"/>
              </a:spcAft>
              <a:defRPr sz="970"/>
            </a:lvl1pPr>
            <a:lvl2pPr>
              <a:lnSpc>
                <a:spcPct val="121000"/>
              </a:lnSpc>
              <a:spcBef>
                <a:spcPts val="292"/>
              </a:spcBef>
              <a:spcAft>
                <a:spcPts val="292"/>
              </a:spcAft>
              <a:defRPr sz="970"/>
            </a:lvl2pPr>
            <a:lvl3pPr>
              <a:lnSpc>
                <a:spcPct val="121000"/>
              </a:lnSpc>
              <a:spcBef>
                <a:spcPts val="292"/>
              </a:spcBef>
              <a:spcAft>
                <a:spcPts val="292"/>
              </a:spcAft>
              <a:defRPr sz="970"/>
            </a:lvl3pPr>
            <a:lvl4pPr>
              <a:lnSpc>
                <a:spcPct val="121000"/>
              </a:lnSpc>
              <a:spcBef>
                <a:spcPts val="292"/>
              </a:spcBef>
              <a:spcAft>
                <a:spcPts val="292"/>
              </a:spcAft>
              <a:defRPr sz="970"/>
            </a:lvl4pPr>
            <a:lvl5pPr>
              <a:lnSpc>
                <a:spcPct val="121000"/>
              </a:lnSpc>
              <a:spcBef>
                <a:spcPts val="292"/>
              </a:spcBef>
              <a:spcAft>
                <a:spcPts val="292"/>
              </a:spcAft>
              <a:defRPr sz="970"/>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3" y="1988390"/>
            <a:ext cx="3960813" cy="4248000"/>
          </a:xfrm>
        </p:spPr>
        <p:txBody>
          <a:bodyPr/>
          <a:lstStyle>
            <a:lvl1pPr marL="0" marR="0" indent="0" algn="l" defTabSz="888885" rtl="0" eaLnBrk="1" fontAlgn="base" latinLnBrk="0" hangingPunct="1">
              <a:lnSpc>
                <a:spcPct val="121000"/>
              </a:lnSpc>
              <a:spcBef>
                <a:spcPts val="292"/>
              </a:spcBef>
              <a:spcAft>
                <a:spcPts val="292"/>
              </a:spcAft>
              <a:buClr>
                <a:schemeClr val="tx2"/>
              </a:buClr>
              <a:buSzTx/>
              <a:buFontTx/>
              <a:buNone/>
              <a:tabLst/>
              <a:defRPr lang="en-US" sz="970" dirty="0" smtClean="0">
                <a:solidFill>
                  <a:schemeClr val="accent1"/>
                </a:solidFill>
                <a:latin typeface="Arial" pitchFamily="34" charset="0"/>
                <a:ea typeface="+mn-ea"/>
                <a:cs typeface="+mn-cs"/>
              </a:defRPr>
            </a:lvl1pPr>
            <a:lvl2pPr>
              <a:lnSpc>
                <a:spcPct val="121000"/>
              </a:lnSpc>
              <a:spcBef>
                <a:spcPts val="292"/>
              </a:spcBef>
              <a:spcAft>
                <a:spcPts val="292"/>
              </a:spcAft>
              <a:defRPr sz="970"/>
            </a:lvl2pPr>
            <a:lvl3pPr>
              <a:lnSpc>
                <a:spcPct val="121000"/>
              </a:lnSpc>
              <a:spcBef>
                <a:spcPts val="292"/>
              </a:spcBef>
              <a:spcAft>
                <a:spcPts val="292"/>
              </a:spcAft>
              <a:defRPr sz="970"/>
            </a:lvl3pPr>
            <a:lvl4pPr>
              <a:lnSpc>
                <a:spcPct val="121000"/>
              </a:lnSpc>
              <a:spcBef>
                <a:spcPts val="292"/>
              </a:spcBef>
              <a:spcAft>
                <a:spcPts val="292"/>
              </a:spcAft>
              <a:defRPr sz="970"/>
            </a:lvl4pPr>
            <a:lvl5pPr>
              <a:lnSpc>
                <a:spcPct val="121000"/>
              </a:lnSpc>
              <a:spcBef>
                <a:spcPts val="292"/>
              </a:spcBef>
              <a:spcAft>
                <a:spcPts val="292"/>
              </a:spcAft>
              <a:defRPr sz="970"/>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44863" y="545357"/>
            <a:ext cx="3915293" cy="719999"/>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7" name="Slide Number Placeholder 6"/>
          <p:cNvSpPr>
            <a:spLocks noGrp="1" noChangeArrowheads="1"/>
          </p:cNvSpPr>
          <p:nvPr>
            <p:ph type="sldNum" sz="quarter" idx="4"/>
          </p:nvPr>
        </p:nvSpPr>
        <p:spPr bwMode="auto">
          <a:xfrm>
            <a:off x="5097913" y="6243639"/>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23453430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OverObj" preserve="1">
  <p:cSld name="Title and Text over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31801" y="547691"/>
            <a:ext cx="8072437" cy="719999"/>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1801" y="1990726"/>
            <a:ext cx="8072437" cy="1980001"/>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31801" y="4149727"/>
            <a:ext cx="8072437" cy="1980001"/>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6"/>
          <p:cNvSpPr>
            <a:spLocks noGrp="1" noChangeArrowheads="1"/>
          </p:cNvSpPr>
          <p:nvPr>
            <p:ph type="sldNum" sz="quarter" idx="4"/>
          </p:nvPr>
        </p:nvSpPr>
        <p:spPr bwMode="auto">
          <a:xfrm>
            <a:off x="4904238" y="6243639"/>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10818069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6304" y="538166"/>
            <a:ext cx="8388000" cy="719999"/>
          </a:xfrm>
        </p:spPr>
        <p:txBody>
          <a:bodyPr/>
          <a:lstStyle>
            <a:lvl1pPr>
              <a:lnSpc>
                <a:spcPct val="121000"/>
              </a:lnSpc>
              <a:defRPr/>
            </a:lvl1pPr>
          </a:lstStyle>
          <a:p>
            <a:r>
              <a:rPr lang="en-US" dirty="0"/>
              <a:t>Sample team members profile</a:t>
            </a:r>
          </a:p>
        </p:txBody>
      </p:sp>
      <p:sp>
        <p:nvSpPr>
          <p:cNvPr id="7" name="Picture Placeholder 6"/>
          <p:cNvSpPr>
            <a:spLocks noGrp="1"/>
          </p:cNvSpPr>
          <p:nvPr>
            <p:ph type="pic" sz="quarter" idx="16"/>
          </p:nvPr>
        </p:nvSpPr>
        <p:spPr>
          <a:xfrm>
            <a:off x="446303" y="1981302"/>
            <a:ext cx="1080000" cy="1080000"/>
          </a:xfrm>
        </p:spPr>
        <p:txBody>
          <a:bodyPr/>
          <a:lstStyle/>
          <a:p>
            <a:r>
              <a:rPr lang="en-US" dirty="0"/>
              <a:t>Click icon to add picture</a:t>
            </a:r>
            <a:endParaRPr lang="en-GB" dirty="0"/>
          </a:p>
        </p:txBody>
      </p:sp>
      <p:sp>
        <p:nvSpPr>
          <p:cNvPr id="9" name="Text Placeholder 10"/>
          <p:cNvSpPr>
            <a:spLocks noGrp="1"/>
          </p:cNvSpPr>
          <p:nvPr>
            <p:ph type="body" sz="quarter" idx="12" hasCustomPrompt="1"/>
          </p:nvPr>
        </p:nvSpPr>
        <p:spPr>
          <a:xfrm>
            <a:off x="1685259" y="1981307"/>
            <a:ext cx="7200000" cy="692344"/>
          </a:xfrm>
          <a:ln>
            <a:noFill/>
          </a:ln>
        </p:spPr>
        <p:txBody>
          <a:bodyPr lIns="0" tIns="0" rIns="0" bIns="0"/>
          <a:lstStyle>
            <a:lvl1pPr marL="0" indent="0" algn="just">
              <a:spcBef>
                <a:spcPts val="292"/>
              </a:spcBef>
              <a:spcAft>
                <a:spcPts val="292"/>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indent="-83333" algn="just">
              <a:spcBef>
                <a:spcPts val="292"/>
              </a:spcBef>
              <a:spcAft>
                <a:spcPts val="292"/>
              </a:spcAft>
              <a:buFont typeface="Arial" pitchFamily="34" charset="0"/>
              <a:buNone/>
              <a:defRPr>
                <a:solidFill>
                  <a:schemeClr val="tx1"/>
                </a:solidFill>
              </a:defRPr>
            </a:lvl5pPr>
          </a:lstStyle>
          <a:p>
            <a:pPr lvl="0"/>
            <a:r>
              <a:rPr lang="en-US" dirty="0"/>
              <a:t>Name Surname  </a:t>
            </a:r>
          </a:p>
          <a:p>
            <a:pPr lvl="4"/>
            <a:r>
              <a:rPr lang="en-US" dirty="0"/>
              <a:t>Body text </a:t>
            </a:r>
          </a:p>
        </p:txBody>
      </p:sp>
      <p:sp>
        <p:nvSpPr>
          <p:cNvPr id="12" name="Picture Placeholder 6"/>
          <p:cNvSpPr>
            <a:spLocks noGrp="1"/>
          </p:cNvSpPr>
          <p:nvPr>
            <p:ph type="pic" sz="quarter" idx="17"/>
          </p:nvPr>
        </p:nvSpPr>
        <p:spPr>
          <a:xfrm>
            <a:off x="446303" y="3420904"/>
            <a:ext cx="1080000" cy="1080000"/>
          </a:xfrm>
        </p:spPr>
        <p:txBody>
          <a:bodyPr/>
          <a:lstStyle/>
          <a:p>
            <a:r>
              <a:rPr lang="en-US" dirty="0"/>
              <a:t>Click icon to add picture</a:t>
            </a:r>
            <a:endParaRPr lang="en-GB" dirty="0"/>
          </a:p>
        </p:txBody>
      </p:sp>
      <p:sp>
        <p:nvSpPr>
          <p:cNvPr id="13" name="Text Placeholder 10"/>
          <p:cNvSpPr>
            <a:spLocks noGrp="1"/>
          </p:cNvSpPr>
          <p:nvPr>
            <p:ph type="body" sz="quarter" idx="18" hasCustomPrompt="1"/>
          </p:nvPr>
        </p:nvSpPr>
        <p:spPr>
          <a:xfrm>
            <a:off x="1685259" y="3420907"/>
            <a:ext cx="7200000" cy="692344"/>
          </a:xfrm>
          <a:ln>
            <a:noFill/>
          </a:ln>
        </p:spPr>
        <p:txBody>
          <a:bodyPr lIns="0" tIns="0" rIns="0" bIns="0"/>
          <a:lstStyle>
            <a:lvl1pPr marL="0" indent="0" algn="just">
              <a:spcBef>
                <a:spcPts val="292"/>
              </a:spcBef>
              <a:spcAft>
                <a:spcPts val="292"/>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indent="-83333" algn="just">
              <a:spcBef>
                <a:spcPts val="292"/>
              </a:spcBef>
              <a:spcAft>
                <a:spcPts val="292"/>
              </a:spcAft>
              <a:buFont typeface="Arial" pitchFamily="34" charset="0"/>
              <a:buNone/>
              <a:defRPr>
                <a:solidFill>
                  <a:schemeClr val="tx1"/>
                </a:solidFill>
              </a:defRPr>
            </a:lvl5pPr>
          </a:lstStyle>
          <a:p>
            <a:pPr lvl="0"/>
            <a:r>
              <a:rPr lang="en-US" dirty="0"/>
              <a:t>Name Surname  </a:t>
            </a:r>
          </a:p>
          <a:p>
            <a:pPr lvl="4"/>
            <a:r>
              <a:rPr lang="en-US" dirty="0"/>
              <a:t>Body text </a:t>
            </a:r>
          </a:p>
        </p:txBody>
      </p:sp>
      <p:sp>
        <p:nvSpPr>
          <p:cNvPr id="15" name="Picture Placeholder 6"/>
          <p:cNvSpPr>
            <a:spLocks noGrp="1"/>
          </p:cNvSpPr>
          <p:nvPr>
            <p:ph type="pic" sz="quarter" idx="19"/>
          </p:nvPr>
        </p:nvSpPr>
        <p:spPr>
          <a:xfrm>
            <a:off x="446303" y="4862715"/>
            <a:ext cx="1080000" cy="1080000"/>
          </a:xfrm>
        </p:spPr>
        <p:txBody>
          <a:bodyPr/>
          <a:lstStyle/>
          <a:p>
            <a:r>
              <a:rPr lang="en-US" dirty="0"/>
              <a:t>Click icon to add picture</a:t>
            </a:r>
            <a:endParaRPr lang="en-GB" dirty="0"/>
          </a:p>
        </p:txBody>
      </p:sp>
      <p:sp>
        <p:nvSpPr>
          <p:cNvPr id="16" name="Text Placeholder 10"/>
          <p:cNvSpPr>
            <a:spLocks noGrp="1"/>
          </p:cNvSpPr>
          <p:nvPr>
            <p:ph type="body" sz="quarter" idx="20" hasCustomPrompt="1"/>
          </p:nvPr>
        </p:nvSpPr>
        <p:spPr>
          <a:xfrm>
            <a:off x="1685259" y="4862718"/>
            <a:ext cx="7200000" cy="692344"/>
          </a:xfrm>
          <a:ln>
            <a:noFill/>
          </a:ln>
        </p:spPr>
        <p:txBody>
          <a:bodyPr lIns="0" tIns="0" rIns="0" bIns="0"/>
          <a:lstStyle>
            <a:lvl1pPr marL="0" indent="0" algn="just">
              <a:spcBef>
                <a:spcPts val="292"/>
              </a:spcBef>
              <a:spcAft>
                <a:spcPts val="292"/>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indent="-83333" algn="just">
              <a:spcBef>
                <a:spcPts val="292"/>
              </a:spcBef>
              <a:spcAft>
                <a:spcPts val="292"/>
              </a:spcAft>
              <a:buFont typeface="Arial" pitchFamily="34" charset="0"/>
              <a:buNone/>
              <a:defRPr>
                <a:solidFill>
                  <a:schemeClr val="tx1"/>
                </a:solidFill>
              </a:defRPr>
            </a:lvl5pPr>
          </a:lstStyle>
          <a:p>
            <a:pPr lvl="0"/>
            <a:r>
              <a:rPr lang="en-US" dirty="0"/>
              <a:t>Name Surname  </a:t>
            </a:r>
          </a:p>
          <a:p>
            <a:pPr lvl="4"/>
            <a:r>
              <a:rPr lang="en-US" dirty="0"/>
              <a:t>Body text </a:t>
            </a:r>
          </a:p>
        </p:txBody>
      </p:sp>
      <p:sp>
        <p:nvSpPr>
          <p:cNvPr id="21" name="Text Placeholder 10"/>
          <p:cNvSpPr>
            <a:spLocks noGrp="1"/>
          </p:cNvSpPr>
          <p:nvPr>
            <p:ph type="body" sz="quarter" idx="21" hasCustomPrompt="1"/>
          </p:nvPr>
        </p:nvSpPr>
        <p:spPr>
          <a:xfrm>
            <a:off x="1685263" y="2799144"/>
            <a:ext cx="2340000" cy="353635"/>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p>
          <a:p>
            <a:pPr lvl="4"/>
            <a:r>
              <a:rPr lang="en-GB" dirty="0"/>
              <a:t>E:</a:t>
            </a:r>
            <a:endParaRPr lang="en-US" dirty="0"/>
          </a:p>
          <a:p>
            <a:pPr lvl="4"/>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17" name="Slide Number Placeholder 6"/>
          <p:cNvSpPr>
            <a:spLocks noGrp="1" noChangeArrowheads="1"/>
          </p:cNvSpPr>
          <p:nvPr>
            <p:ph type="sldNum" sz="quarter" idx="4"/>
          </p:nvPr>
        </p:nvSpPr>
        <p:spPr bwMode="auto">
          <a:xfrm>
            <a:off x="5286825" y="6310314"/>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
        <p:nvSpPr>
          <p:cNvPr id="22" name="Text Placeholder 10"/>
          <p:cNvSpPr>
            <a:spLocks noGrp="1"/>
          </p:cNvSpPr>
          <p:nvPr>
            <p:ph type="body" sz="quarter" idx="22" hasCustomPrompt="1"/>
          </p:nvPr>
        </p:nvSpPr>
        <p:spPr>
          <a:xfrm>
            <a:off x="1685263" y="4180267"/>
            <a:ext cx="2340000" cy="353635"/>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p>
          <a:p>
            <a:pPr lvl="4"/>
            <a:r>
              <a:rPr lang="en-GB" dirty="0"/>
              <a:t>E:</a:t>
            </a:r>
            <a:endParaRPr lang="en-US" dirty="0"/>
          </a:p>
          <a:p>
            <a:pPr lvl="4"/>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23" name="Text Placeholder 10"/>
          <p:cNvSpPr>
            <a:spLocks noGrp="1"/>
          </p:cNvSpPr>
          <p:nvPr>
            <p:ph type="body" sz="quarter" idx="23" hasCustomPrompt="1"/>
          </p:nvPr>
        </p:nvSpPr>
        <p:spPr>
          <a:xfrm>
            <a:off x="1685263" y="5694743"/>
            <a:ext cx="2340000" cy="353635"/>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p>
          <a:p>
            <a:pPr lvl="4"/>
            <a:r>
              <a:rPr lang="en-GB" dirty="0"/>
              <a:t>E:</a:t>
            </a:r>
            <a:endParaRPr lang="en-US" dirty="0"/>
          </a:p>
          <a:p>
            <a:pPr lvl="4"/>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Tree>
    <p:extLst>
      <p:ext uri="{BB962C8B-B14F-4D97-AF65-F5344CB8AC3E}">
        <p14:creationId xmlns:p14="http://schemas.microsoft.com/office/powerpoint/2010/main" val="20925778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Two Per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014" y="559341"/>
            <a:ext cx="8165852" cy="426976"/>
          </a:xfrm>
        </p:spPr>
        <p:txBody>
          <a:bodyPr wrap="square" lIns="0" tIns="0" rIns="0" bIns="0">
            <a:spAutoFit/>
          </a:bodyPr>
          <a:lstStyle>
            <a:lvl1pPr marL="0" marR="0" indent="0" algn="l" defTabSz="888885" rtl="0" eaLnBrk="1" fontAlgn="base" latinLnBrk="0" hangingPunct="1">
              <a:lnSpc>
                <a:spcPct val="121000"/>
              </a:lnSpc>
              <a:spcBef>
                <a:spcPct val="0"/>
              </a:spcBef>
              <a:spcAft>
                <a:spcPct val="0"/>
              </a:spcAft>
              <a:buClrTx/>
              <a:buSzTx/>
              <a:buFontTx/>
              <a:buNone/>
              <a:tabLst/>
              <a:defRPr lang="en-GB" sz="2293" smtClean="0">
                <a:latin typeface="Arial" pitchFamily="34" charset="0"/>
              </a:defRPr>
            </a:lvl1pPr>
          </a:lstStyle>
          <a:p>
            <a:r>
              <a:rPr lang="en-US" dirty="0"/>
              <a:t>Sample team contacts</a:t>
            </a:r>
          </a:p>
        </p:txBody>
      </p:sp>
      <p:sp>
        <p:nvSpPr>
          <p:cNvPr id="7" name="Picture Placeholder 6"/>
          <p:cNvSpPr>
            <a:spLocks noGrp="1"/>
          </p:cNvSpPr>
          <p:nvPr>
            <p:ph type="pic" sz="quarter" idx="10"/>
          </p:nvPr>
        </p:nvSpPr>
        <p:spPr>
          <a:xfrm>
            <a:off x="447012" y="1992313"/>
            <a:ext cx="900000" cy="900001"/>
          </a:xfrm>
        </p:spPr>
        <p:txBody>
          <a:bodyPr/>
          <a:lstStyle/>
          <a:p>
            <a:r>
              <a:rPr lang="en-US" dirty="0"/>
              <a:t>Click icon to add picture</a:t>
            </a:r>
            <a:endParaRPr lang="en-GB" dirty="0"/>
          </a:p>
        </p:txBody>
      </p:sp>
      <p:sp>
        <p:nvSpPr>
          <p:cNvPr id="29" name="Slide Number Placeholder 6"/>
          <p:cNvSpPr>
            <a:spLocks noGrp="1" noChangeArrowheads="1"/>
          </p:cNvSpPr>
          <p:nvPr>
            <p:ph type="sldNum" sz="quarter" idx="4"/>
          </p:nvPr>
        </p:nvSpPr>
        <p:spPr bwMode="auto">
          <a:xfrm>
            <a:off x="4924876" y="6300790"/>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
        <p:nvSpPr>
          <p:cNvPr id="53" name="Text Placeholder 10"/>
          <p:cNvSpPr>
            <a:spLocks noGrp="1"/>
          </p:cNvSpPr>
          <p:nvPr>
            <p:ph type="body" sz="quarter" idx="54" hasCustomPrompt="1"/>
          </p:nvPr>
        </p:nvSpPr>
        <p:spPr>
          <a:xfrm>
            <a:off x="1437610" y="1992313"/>
            <a:ext cx="1800000" cy="252001"/>
          </a:xfrm>
          <a:ln>
            <a:noFill/>
          </a:ln>
        </p:spPr>
        <p:txBody>
          <a:bodyPr lIns="0" tIns="0" rIns="0" bIns="0"/>
          <a:lstStyle>
            <a:lvl1pPr marL="0" indent="0">
              <a:spcBef>
                <a:spcPts val="0"/>
              </a:spcBef>
              <a:spcAft>
                <a:spcPts val="0"/>
              </a:spcAft>
              <a:buNone/>
              <a:defRPr lang="en-US" sz="970" b="1" baseline="0" dirty="0" smtClean="0">
                <a:solidFill>
                  <a:srgbClr val="C75B12"/>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970" b="1">
                <a:solidFill>
                  <a:srgbClr val="4D4F53"/>
                </a:solidFill>
              </a:defRPr>
            </a:lvl3pPr>
            <a:lvl4pPr marL="0" indent="0">
              <a:spcBef>
                <a:spcPts val="0"/>
              </a:spcBef>
              <a:spcAft>
                <a:spcPts val="0"/>
              </a:spcAft>
              <a:buNone/>
              <a:defRPr sz="970">
                <a:solidFill>
                  <a:srgbClr val="4D4F53"/>
                </a:solidFill>
              </a:defRPr>
            </a:lvl4pPr>
            <a:lvl5pPr marL="83333" indent="-83333">
              <a:spcBef>
                <a:spcPts val="0"/>
              </a:spcBef>
              <a:spcAft>
                <a:spcPts val="0"/>
              </a:spcAft>
              <a:buFont typeface="Arial" pitchFamily="34" charset="0"/>
              <a:buChar char="•"/>
              <a:defRPr sz="970">
                <a:solidFill>
                  <a:schemeClr val="tx2"/>
                </a:solidFill>
              </a:defRPr>
            </a:lvl5pPr>
          </a:lstStyle>
          <a:p>
            <a:pPr lvl="0"/>
            <a:r>
              <a:rPr lang="en-US" dirty="0"/>
              <a:t>Name appears here</a:t>
            </a:r>
          </a:p>
        </p:txBody>
      </p:sp>
      <p:sp>
        <p:nvSpPr>
          <p:cNvPr id="54" name="Text Placeholder 10"/>
          <p:cNvSpPr>
            <a:spLocks noGrp="1"/>
          </p:cNvSpPr>
          <p:nvPr>
            <p:ph type="body" sz="quarter" idx="55" hasCustomPrompt="1"/>
          </p:nvPr>
        </p:nvSpPr>
        <p:spPr>
          <a:xfrm>
            <a:off x="1437610" y="2503868"/>
            <a:ext cx="1800000" cy="179999"/>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55" name="Text Placeholder 10"/>
          <p:cNvSpPr>
            <a:spLocks noGrp="1"/>
          </p:cNvSpPr>
          <p:nvPr>
            <p:ph type="body" sz="quarter" idx="56" hasCustomPrompt="1"/>
          </p:nvPr>
        </p:nvSpPr>
        <p:spPr>
          <a:xfrm>
            <a:off x="1437610" y="2703892"/>
            <a:ext cx="1800000" cy="179999"/>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56" name="Text Placeholder 10"/>
          <p:cNvSpPr>
            <a:spLocks noGrp="1"/>
          </p:cNvSpPr>
          <p:nvPr>
            <p:ph type="body" sz="quarter" idx="57" hasCustomPrompt="1"/>
          </p:nvPr>
        </p:nvSpPr>
        <p:spPr>
          <a:xfrm>
            <a:off x="1437610" y="2237165"/>
            <a:ext cx="1800000" cy="252001"/>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1" u="none" strike="noStrike" kern="0" cap="none" spc="0" normalizeH="0" baseline="0" noProof="0" smtClean="0">
                <a:ln>
                  <a:noFill/>
                </a:ln>
                <a:solidFill>
                  <a:srgbClr val="4D4F53"/>
                </a:solidFill>
                <a:effectLst/>
                <a:uLnTx/>
                <a:uFillTx/>
                <a:latin typeface="Arial" pitchFamily="34" charset="0"/>
              </a:defRPr>
            </a:lvl5pPr>
          </a:lstStyle>
          <a:p>
            <a:pPr marL="83333" marR="0" lvl="4"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44" name="Picture Placeholder 6"/>
          <p:cNvSpPr>
            <a:spLocks noGrp="1"/>
          </p:cNvSpPr>
          <p:nvPr>
            <p:ph type="pic" sz="quarter" idx="58"/>
          </p:nvPr>
        </p:nvSpPr>
        <p:spPr>
          <a:xfrm>
            <a:off x="3980787" y="1992313"/>
            <a:ext cx="900000" cy="900001"/>
          </a:xfrm>
        </p:spPr>
        <p:txBody>
          <a:bodyPr/>
          <a:lstStyle/>
          <a:p>
            <a:r>
              <a:rPr lang="en-US" dirty="0"/>
              <a:t>Click icon to add picture</a:t>
            </a:r>
            <a:endParaRPr lang="en-GB" dirty="0"/>
          </a:p>
        </p:txBody>
      </p:sp>
      <p:sp>
        <p:nvSpPr>
          <p:cNvPr id="45" name="Text Placeholder 10"/>
          <p:cNvSpPr>
            <a:spLocks noGrp="1"/>
          </p:cNvSpPr>
          <p:nvPr>
            <p:ph type="body" sz="quarter" idx="59" hasCustomPrompt="1"/>
          </p:nvPr>
        </p:nvSpPr>
        <p:spPr>
          <a:xfrm>
            <a:off x="4971387" y="1992313"/>
            <a:ext cx="1800000" cy="252001"/>
          </a:xfrm>
          <a:ln>
            <a:noFill/>
          </a:ln>
        </p:spPr>
        <p:txBody>
          <a:bodyPr lIns="0" tIns="0" rIns="0" bIns="0"/>
          <a:lstStyle>
            <a:lvl1pPr marL="0" indent="0">
              <a:spcBef>
                <a:spcPts val="0"/>
              </a:spcBef>
              <a:spcAft>
                <a:spcPts val="0"/>
              </a:spcAft>
              <a:buNone/>
              <a:defRPr lang="en-US" sz="970" b="1" baseline="0" dirty="0" smtClean="0">
                <a:solidFill>
                  <a:srgbClr val="C75B12"/>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970" b="1">
                <a:solidFill>
                  <a:srgbClr val="4D4F53"/>
                </a:solidFill>
              </a:defRPr>
            </a:lvl3pPr>
            <a:lvl4pPr marL="0" indent="0">
              <a:spcBef>
                <a:spcPts val="0"/>
              </a:spcBef>
              <a:spcAft>
                <a:spcPts val="0"/>
              </a:spcAft>
              <a:buNone/>
              <a:defRPr sz="970">
                <a:solidFill>
                  <a:srgbClr val="4D4F53"/>
                </a:solidFill>
              </a:defRPr>
            </a:lvl4pPr>
            <a:lvl5pPr marL="83333" indent="-83333">
              <a:spcBef>
                <a:spcPts val="0"/>
              </a:spcBef>
              <a:spcAft>
                <a:spcPts val="0"/>
              </a:spcAft>
              <a:buFont typeface="Arial" pitchFamily="34" charset="0"/>
              <a:buChar char="•"/>
              <a:defRPr sz="970">
                <a:solidFill>
                  <a:schemeClr val="tx2"/>
                </a:solidFill>
              </a:defRPr>
            </a:lvl5pPr>
          </a:lstStyle>
          <a:p>
            <a:pPr lvl="0"/>
            <a:r>
              <a:rPr lang="en-US" dirty="0"/>
              <a:t>Name appears here</a:t>
            </a:r>
          </a:p>
        </p:txBody>
      </p:sp>
      <p:sp>
        <p:nvSpPr>
          <p:cNvPr id="46" name="Text Placeholder 10"/>
          <p:cNvSpPr>
            <a:spLocks noGrp="1"/>
          </p:cNvSpPr>
          <p:nvPr>
            <p:ph type="body" sz="quarter" idx="60" hasCustomPrompt="1"/>
          </p:nvPr>
        </p:nvSpPr>
        <p:spPr>
          <a:xfrm>
            <a:off x="4971387" y="2503868"/>
            <a:ext cx="1800000" cy="179999"/>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47" name="Text Placeholder 10"/>
          <p:cNvSpPr>
            <a:spLocks noGrp="1"/>
          </p:cNvSpPr>
          <p:nvPr>
            <p:ph type="body" sz="quarter" idx="61" hasCustomPrompt="1"/>
          </p:nvPr>
        </p:nvSpPr>
        <p:spPr>
          <a:xfrm>
            <a:off x="4971387" y="2703892"/>
            <a:ext cx="1800000" cy="179999"/>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48" name="Text Placeholder 10"/>
          <p:cNvSpPr>
            <a:spLocks noGrp="1"/>
          </p:cNvSpPr>
          <p:nvPr>
            <p:ph type="body" sz="quarter" idx="62" hasCustomPrompt="1"/>
          </p:nvPr>
        </p:nvSpPr>
        <p:spPr>
          <a:xfrm>
            <a:off x="4971387" y="2237165"/>
            <a:ext cx="1800000" cy="252001"/>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1" u="none" strike="noStrike" kern="0" cap="none" spc="0" normalizeH="0" baseline="0" noProof="0" smtClean="0">
                <a:ln>
                  <a:noFill/>
                </a:ln>
                <a:solidFill>
                  <a:srgbClr val="4D4F53"/>
                </a:solidFill>
                <a:effectLst/>
                <a:uLnTx/>
                <a:uFillTx/>
                <a:latin typeface="Arial" pitchFamily="34" charset="0"/>
              </a:defRPr>
            </a:lvl5pPr>
          </a:lstStyle>
          <a:p>
            <a:pPr marL="83333" marR="0" lvl="4"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49" name="Picture Placeholder 6"/>
          <p:cNvSpPr>
            <a:spLocks noGrp="1"/>
          </p:cNvSpPr>
          <p:nvPr>
            <p:ph type="pic" sz="quarter" idx="63"/>
          </p:nvPr>
        </p:nvSpPr>
        <p:spPr>
          <a:xfrm>
            <a:off x="447012" y="3402013"/>
            <a:ext cx="900000" cy="900001"/>
          </a:xfrm>
        </p:spPr>
        <p:txBody>
          <a:bodyPr/>
          <a:lstStyle/>
          <a:p>
            <a:r>
              <a:rPr lang="en-US" dirty="0"/>
              <a:t>Click icon to add picture</a:t>
            </a:r>
            <a:endParaRPr lang="en-GB" dirty="0"/>
          </a:p>
        </p:txBody>
      </p:sp>
      <p:sp>
        <p:nvSpPr>
          <p:cNvPr id="50" name="Text Placeholder 10"/>
          <p:cNvSpPr>
            <a:spLocks noGrp="1"/>
          </p:cNvSpPr>
          <p:nvPr>
            <p:ph type="body" sz="quarter" idx="64" hasCustomPrompt="1"/>
          </p:nvPr>
        </p:nvSpPr>
        <p:spPr>
          <a:xfrm>
            <a:off x="1437610" y="3402013"/>
            <a:ext cx="1800000" cy="252001"/>
          </a:xfrm>
          <a:ln>
            <a:noFill/>
          </a:ln>
        </p:spPr>
        <p:txBody>
          <a:bodyPr lIns="0" tIns="0" rIns="0" bIns="0"/>
          <a:lstStyle>
            <a:lvl1pPr marL="0" indent="0">
              <a:spcBef>
                <a:spcPts val="0"/>
              </a:spcBef>
              <a:spcAft>
                <a:spcPts val="0"/>
              </a:spcAft>
              <a:buNone/>
              <a:defRPr lang="en-US" sz="970" b="1" baseline="0" dirty="0" smtClean="0">
                <a:solidFill>
                  <a:srgbClr val="C75B12"/>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970" b="1">
                <a:solidFill>
                  <a:srgbClr val="4D4F53"/>
                </a:solidFill>
              </a:defRPr>
            </a:lvl3pPr>
            <a:lvl4pPr marL="0" indent="0">
              <a:spcBef>
                <a:spcPts val="0"/>
              </a:spcBef>
              <a:spcAft>
                <a:spcPts val="0"/>
              </a:spcAft>
              <a:buNone/>
              <a:defRPr sz="970">
                <a:solidFill>
                  <a:srgbClr val="4D4F53"/>
                </a:solidFill>
              </a:defRPr>
            </a:lvl4pPr>
            <a:lvl5pPr marL="83333" indent="-83333">
              <a:spcBef>
                <a:spcPts val="0"/>
              </a:spcBef>
              <a:spcAft>
                <a:spcPts val="0"/>
              </a:spcAft>
              <a:buFont typeface="Arial" pitchFamily="34" charset="0"/>
              <a:buChar char="•"/>
              <a:defRPr sz="970">
                <a:solidFill>
                  <a:schemeClr val="tx2"/>
                </a:solidFill>
              </a:defRPr>
            </a:lvl5pPr>
          </a:lstStyle>
          <a:p>
            <a:pPr lvl="0"/>
            <a:r>
              <a:rPr lang="en-US" dirty="0"/>
              <a:t>Name appears here</a:t>
            </a:r>
          </a:p>
        </p:txBody>
      </p:sp>
      <p:sp>
        <p:nvSpPr>
          <p:cNvPr id="51" name="Text Placeholder 10"/>
          <p:cNvSpPr>
            <a:spLocks noGrp="1"/>
          </p:cNvSpPr>
          <p:nvPr>
            <p:ph type="body" sz="quarter" idx="65" hasCustomPrompt="1"/>
          </p:nvPr>
        </p:nvSpPr>
        <p:spPr>
          <a:xfrm>
            <a:off x="1437610" y="3913568"/>
            <a:ext cx="1800000" cy="179999"/>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69" name="Text Placeholder 10"/>
          <p:cNvSpPr>
            <a:spLocks noGrp="1"/>
          </p:cNvSpPr>
          <p:nvPr>
            <p:ph type="body" sz="quarter" idx="66" hasCustomPrompt="1"/>
          </p:nvPr>
        </p:nvSpPr>
        <p:spPr>
          <a:xfrm>
            <a:off x="1437610" y="4113591"/>
            <a:ext cx="1800000" cy="179999"/>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70" name="Text Placeholder 10"/>
          <p:cNvSpPr>
            <a:spLocks noGrp="1"/>
          </p:cNvSpPr>
          <p:nvPr>
            <p:ph type="body" sz="quarter" idx="67" hasCustomPrompt="1"/>
          </p:nvPr>
        </p:nvSpPr>
        <p:spPr>
          <a:xfrm>
            <a:off x="1437610" y="3646865"/>
            <a:ext cx="1800000" cy="252001"/>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1" u="none" strike="noStrike" kern="0" cap="none" spc="0" normalizeH="0" baseline="0" noProof="0" smtClean="0">
                <a:ln>
                  <a:noFill/>
                </a:ln>
                <a:solidFill>
                  <a:srgbClr val="4D4F53"/>
                </a:solidFill>
                <a:effectLst/>
                <a:uLnTx/>
                <a:uFillTx/>
                <a:latin typeface="Arial" pitchFamily="34" charset="0"/>
              </a:defRPr>
            </a:lvl5pPr>
          </a:lstStyle>
          <a:p>
            <a:pPr marL="83333" marR="0" lvl="4"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71" name="Picture Placeholder 6"/>
          <p:cNvSpPr>
            <a:spLocks noGrp="1"/>
          </p:cNvSpPr>
          <p:nvPr>
            <p:ph type="pic" sz="quarter" idx="68"/>
          </p:nvPr>
        </p:nvSpPr>
        <p:spPr>
          <a:xfrm>
            <a:off x="3980787" y="3411540"/>
            <a:ext cx="900000" cy="900001"/>
          </a:xfrm>
        </p:spPr>
        <p:txBody>
          <a:bodyPr/>
          <a:lstStyle/>
          <a:p>
            <a:r>
              <a:rPr lang="en-US" dirty="0"/>
              <a:t>Click icon to add picture</a:t>
            </a:r>
            <a:endParaRPr lang="en-GB" dirty="0"/>
          </a:p>
        </p:txBody>
      </p:sp>
      <p:sp>
        <p:nvSpPr>
          <p:cNvPr id="72" name="Text Placeholder 10"/>
          <p:cNvSpPr>
            <a:spLocks noGrp="1"/>
          </p:cNvSpPr>
          <p:nvPr>
            <p:ph type="body" sz="quarter" idx="69" hasCustomPrompt="1"/>
          </p:nvPr>
        </p:nvSpPr>
        <p:spPr>
          <a:xfrm>
            <a:off x="4971387" y="3411540"/>
            <a:ext cx="1800000" cy="252001"/>
          </a:xfrm>
          <a:ln>
            <a:noFill/>
          </a:ln>
        </p:spPr>
        <p:txBody>
          <a:bodyPr lIns="0" tIns="0" rIns="0" bIns="0"/>
          <a:lstStyle>
            <a:lvl1pPr marL="0" indent="0">
              <a:spcBef>
                <a:spcPts val="0"/>
              </a:spcBef>
              <a:spcAft>
                <a:spcPts val="0"/>
              </a:spcAft>
              <a:buNone/>
              <a:defRPr lang="en-US" sz="970" b="1" baseline="0" dirty="0" smtClean="0">
                <a:solidFill>
                  <a:srgbClr val="C75B12"/>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970" b="1">
                <a:solidFill>
                  <a:srgbClr val="4D4F53"/>
                </a:solidFill>
              </a:defRPr>
            </a:lvl3pPr>
            <a:lvl4pPr marL="0" indent="0">
              <a:spcBef>
                <a:spcPts val="0"/>
              </a:spcBef>
              <a:spcAft>
                <a:spcPts val="0"/>
              </a:spcAft>
              <a:buNone/>
              <a:defRPr sz="970">
                <a:solidFill>
                  <a:srgbClr val="4D4F53"/>
                </a:solidFill>
              </a:defRPr>
            </a:lvl4pPr>
            <a:lvl5pPr marL="83333" indent="-83333">
              <a:spcBef>
                <a:spcPts val="0"/>
              </a:spcBef>
              <a:spcAft>
                <a:spcPts val="0"/>
              </a:spcAft>
              <a:buFont typeface="Arial" pitchFamily="34" charset="0"/>
              <a:buChar char="•"/>
              <a:defRPr sz="970">
                <a:solidFill>
                  <a:schemeClr val="tx2"/>
                </a:solidFill>
              </a:defRPr>
            </a:lvl5pPr>
          </a:lstStyle>
          <a:p>
            <a:pPr lvl="0"/>
            <a:r>
              <a:rPr lang="en-US" dirty="0"/>
              <a:t>Name appears here</a:t>
            </a:r>
          </a:p>
        </p:txBody>
      </p:sp>
      <p:sp>
        <p:nvSpPr>
          <p:cNvPr id="73" name="Text Placeholder 10"/>
          <p:cNvSpPr>
            <a:spLocks noGrp="1"/>
          </p:cNvSpPr>
          <p:nvPr>
            <p:ph type="body" sz="quarter" idx="70" hasCustomPrompt="1"/>
          </p:nvPr>
        </p:nvSpPr>
        <p:spPr>
          <a:xfrm>
            <a:off x="4971387" y="3923094"/>
            <a:ext cx="1800000" cy="179999"/>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74" name="Text Placeholder 10"/>
          <p:cNvSpPr>
            <a:spLocks noGrp="1"/>
          </p:cNvSpPr>
          <p:nvPr>
            <p:ph type="body" sz="quarter" idx="71" hasCustomPrompt="1"/>
          </p:nvPr>
        </p:nvSpPr>
        <p:spPr>
          <a:xfrm>
            <a:off x="4971387" y="4123117"/>
            <a:ext cx="1800000" cy="179999"/>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76" name="Text Placeholder 10"/>
          <p:cNvSpPr>
            <a:spLocks noGrp="1"/>
          </p:cNvSpPr>
          <p:nvPr>
            <p:ph type="body" sz="quarter" idx="72" hasCustomPrompt="1"/>
          </p:nvPr>
        </p:nvSpPr>
        <p:spPr>
          <a:xfrm>
            <a:off x="4971387" y="3656389"/>
            <a:ext cx="1800000" cy="252001"/>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1" u="none" strike="noStrike" kern="0" cap="none" spc="0" normalizeH="0" baseline="0" noProof="0" smtClean="0">
                <a:ln>
                  <a:noFill/>
                </a:ln>
                <a:solidFill>
                  <a:srgbClr val="4D4F53"/>
                </a:solidFill>
                <a:effectLst/>
                <a:uLnTx/>
                <a:uFillTx/>
                <a:latin typeface="Arial" pitchFamily="34" charset="0"/>
              </a:defRPr>
            </a:lvl5pPr>
          </a:lstStyle>
          <a:p>
            <a:pPr marL="83333" marR="0" lvl="4"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89" name="Picture Placeholder 6"/>
          <p:cNvSpPr>
            <a:spLocks noGrp="1"/>
          </p:cNvSpPr>
          <p:nvPr>
            <p:ph type="pic" sz="quarter" idx="73"/>
          </p:nvPr>
        </p:nvSpPr>
        <p:spPr>
          <a:xfrm>
            <a:off x="447012" y="4830765"/>
            <a:ext cx="900000" cy="900001"/>
          </a:xfrm>
        </p:spPr>
        <p:txBody>
          <a:bodyPr/>
          <a:lstStyle/>
          <a:p>
            <a:r>
              <a:rPr lang="en-US" dirty="0"/>
              <a:t>Click icon to add picture</a:t>
            </a:r>
            <a:endParaRPr lang="en-GB" dirty="0"/>
          </a:p>
        </p:txBody>
      </p:sp>
      <p:sp>
        <p:nvSpPr>
          <p:cNvPr id="90" name="Text Placeholder 10"/>
          <p:cNvSpPr>
            <a:spLocks noGrp="1"/>
          </p:cNvSpPr>
          <p:nvPr>
            <p:ph type="body" sz="quarter" idx="74" hasCustomPrompt="1"/>
          </p:nvPr>
        </p:nvSpPr>
        <p:spPr>
          <a:xfrm>
            <a:off x="1437610" y="4830765"/>
            <a:ext cx="1800000" cy="252001"/>
          </a:xfrm>
          <a:ln>
            <a:noFill/>
          </a:ln>
        </p:spPr>
        <p:txBody>
          <a:bodyPr lIns="0" tIns="0" rIns="0" bIns="0"/>
          <a:lstStyle>
            <a:lvl1pPr marL="0" indent="0">
              <a:spcBef>
                <a:spcPts val="0"/>
              </a:spcBef>
              <a:spcAft>
                <a:spcPts val="0"/>
              </a:spcAft>
              <a:buNone/>
              <a:defRPr lang="en-US" sz="970" b="1" baseline="0" dirty="0" smtClean="0">
                <a:solidFill>
                  <a:srgbClr val="C75B12"/>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970" b="1">
                <a:solidFill>
                  <a:srgbClr val="4D4F53"/>
                </a:solidFill>
              </a:defRPr>
            </a:lvl3pPr>
            <a:lvl4pPr marL="0" indent="0">
              <a:spcBef>
                <a:spcPts val="0"/>
              </a:spcBef>
              <a:spcAft>
                <a:spcPts val="0"/>
              </a:spcAft>
              <a:buNone/>
              <a:defRPr sz="970">
                <a:solidFill>
                  <a:srgbClr val="4D4F53"/>
                </a:solidFill>
              </a:defRPr>
            </a:lvl4pPr>
            <a:lvl5pPr marL="83333" indent="-83333">
              <a:spcBef>
                <a:spcPts val="0"/>
              </a:spcBef>
              <a:spcAft>
                <a:spcPts val="0"/>
              </a:spcAft>
              <a:buFont typeface="Arial" pitchFamily="34" charset="0"/>
              <a:buChar char="•"/>
              <a:defRPr sz="970">
                <a:solidFill>
                  <a:schemeClr val="tx2"/>
                </a:solidFill>
              </a:defRPr>
            </a:lvl5pPr>
          </a:lstStyle>
          <a:p>
            <a:pPr lvl="0"/>
            <a:r>
              <a:rPr lang="en-US" dirty="0"/>
              <a:t>Name appears here</a:t>
            </a:r>
          </a:p>
        </p:txBody>
      </p:sp>
      <p:sp>
        <p:nvSpPr>
          <p:cNvPr id="91" name="Text Placeholder 10"/>
          <p:cNvSpPr>
            <a:spLocks noGrp="1"/>
          </p:cNvSpPr>
          <p:nvPr>
            <p:ph type="body" sz="quarter" idx="75" hasCustomPrompt="1"/>
          </p:nvPr>
        </p:nvSpPr>
        <p:spPr>
          <a:xfrm>
            <a:off x="1437610" y="5342316"/>
            <a:ext cx="1800000" cy="179999"/>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92" name="Text Placeholder 10"/>
          <p:cNvSpPr>
            <a:spLocks noGrp="1"/>
          </p:cNvSpPr>
          <p:nvPr>
            <p:ph type="body" sz="quarter" idx="76" hasCustomPrompt="1"/>
          </p:nvPr>
        </p:nvSpPr>
        <p:spPr>
          <a:xfrm>
            <a:off x="1437610" y="5542343"/>
            <a:ext cx="1800000" cy="179999"/>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93" name="Text Placeholder 10"/>
          <p:cNvSpPr>
            <a:spLocks noGrp="1"/>
          </p:cNvSpPr>
          <p:nvPr>
            <p:ph type="body" sz="quarter" idx="77" hasCustomPrompt="1"/>
          </p:nvPr>
        </p:nvSpPr>
        <p:spPr>
          <a:xfrm>
            <a:off x="1437610" y="5075617"/>
            <a:ext cx="1800000" cy="252001"/>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1" u="none" strike="noStrike" kern="0" cap="none" spc="0" normalizeH="0" baseline="0" noProof="0" smtClean="0">
                <a:ln>
                  <a:noFill/>
                </a:ln>
                <a:solidFill>
                  <a:srgbClr val="4D4F53"/>
                </a:solidFill>
                <a:effectLst/>
                <a:uLnTx/>
                <a:uFillTx/>
                <a:latin typeface="Arial" pitchFamily="34" charset="0"/>
              </a:defRPr>
            </a:lvl5pPr>
          </a:lstStyle>
          <a:p>
            <a:pPr marL="83333" marR="0" lvl="4"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94" name="Picture Placeholder 6"/>
          <p:cNvSpPr>
            <a:spLocks noGrp="1"/>
          </p:cNvSpPr>
          <p:nvPr>
            <p:ph type="pic" sz="quarter" idx="78"/>
          </p:nvPr>
        </p:nvSpPr>
        <p:spPr>
          <a:xfrm>
            <a:off x="3980787" y="4830765"/>
            <a:ext cx="900000" cy="900001"/>
          </a:xfrm>
        </p:spPr>
        <p:txBody>
          <a:bodyPr/>
          <a:lstStyle/>
          <a:p>
            <a:r>
              <a:rPr lang="en-US" dirty="0"/>
              <a:t>Click icon to add picture</a:t>
            </a:r>
            <a:endParaRPr lang="en-GB" dirty="0"/>
          </a:p>
        </p:txBody>
      </p:sp>
      <p:sp>
        <p:nvSpPr>
          <p:cNvPr id="95" name="Text Placeholder 10"/>
          <p:cNvSpPr>
            <a:spLocks noGrp="1"/>
          </p:cNvSpPr>
          <p:nvPr>
            <p:ph type="body" sz="quarter" idx="79" hasCustomPrompt="1"/>
          </p:nvPr>
        </p:nvSpPr>
        <p:spPr>
          <a:xfrm>
            <a:off x="4971387" y="4830765"/>
            <a:ext cx="1800000" cy="252001"/>
          </a:xfrm>
          <a:ln>
            <a:noFill/>
          </a:ln>
        </p:spPr>
        <p:txBody>
          <a:bodyPr lIns="0" tIns="0" rIns="0" bIns="0"/>
          <a:lstStyle>
            <a:lvl1pPr marL="0" indent="0">
              <a:spcBef>
                <a:spcPts val="0"/>
              </a:spcBef>
              <a:spcAft>
                <a:spcPts val="0"/>
              </a:spcAft>
              <a:buNone/>
              <a:defRPr lang="en-US" sz="970" b="1" baseline="0" dirty="0" smtClean="0">
                <a:solidFill>
                  <a:srgbClr val="C75B12"/>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970" b="1">
                <a:solidFill>
                  <a:srgbClr val="4D4F53"/>
                </a:solidFill>
              </a:defRPr>
            </a:lvl3pPr>
            <a:lvl4pPr marL="0" indent="0">
              <a:spcBef>
                <a:spcPts val="0"/>
              </a:spcBef>
              <a:spcAft>
                <a:spcPts val="0"/>
              </a:spcAft>
              <a:buNone/>
              <a:defRPr sz="970">
                <a:solidFill>
                  <a:srgbClr val="4D4F53"/>
                </a:solidFill>
              </a:defRPr>
            </a:lvl4pPr>
            <a:lvl5pPr marL="83333" indent="-83333">
              <a:spcBef>
                <a:spcPts val="0"/>
              </a:spcBef>
              <a:spcAft>
                <a:spcPts val="0"/>
              </a:spcAft>
              <a:buFont typeface="Arial" pitchFamily="34" charset="0"/>
              <a:buChar char="•"/>
              <a:defRPr sz="970">
                <a:solidFill>
                  <a:schemeClr val="tx2"/>
                </a:solidFill>
              </a:defRPr>
            </a:lvl5pPr>
          </a:lstStyle>
          <a:p>
            <a:pPr lvl="0"/>
            <a:r>
              <a:rPr lang="en-US" dirty="0"/>
              <a:t>Name appears here</a:t>
            </a:r>
          </a:p>
        </p:txBody>
      </p:sp>
      <p:sp>
        <p:nvSpPr>
          <p:cNvPr id="96" name="Text Placeholder 10"/>
          <p:cNvSpPr>
            <a:spLocks noGrp="1"/>
          </p:cNvSpPr>
          <p:nvPr>
            <p:ph type="body" sz="quarter" idx="80" hasCustomPrompt="1"/>
          </p:nvPr>
        </p:nvSpPr>
        <p:spPr>
          <a:xfrm>
            <a:off x="4971387" y="5342316"/>
            <a:ext cx="1800000" cy="179999"/>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97" name="Text Placeholder 10"/>
          <p:cNvSpPr>
            <a:spLocks noGrp="1"/>
          </p:cNvSpPr>
          <p:nvPr>
            <p:ph type="body" sz="quarter" idx="81" hasCustomPrompt="1"/>
          </p:nvPr>
        </p:nvSpPr>
        <p:spPr>
          <a:xfrm>
            <a:off x="4971387" y="5542343"/>
            <a:ext cx="1800000" cy="179999"/>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98" name="Text Placeholder 10"/>
          <p:cNvSpPr>
            <a:spLocks noGrp="1"/>
          </p:cNvSpPr>
          <p:nvPr>
            <p:ph type="body" sz="quarter" idx="82" hasCustomPrompt="1"/>
          </p:nvPr>
        </p:nvSpPr>
        <p:spPr>
          <a:xfrm>
            <a:off x="4971387" y="5075617"/>
            <a:ext cx="1800000" cy="252001"/>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1" u="none" strike="noStrike" kern="0" cap="none" spc="0" normalizeH="0" baseline="0" noProof="0" smtClean="0">
                <a:ln>
                  <a:noFill/>
                </a:ln>
                <a:solidFill>
                  <a:srgbClr val="4D4F53"/>
                </a:solidFill>
                <a:effectLst/>
                <a:uLnTx/>
                <a:uFillTx/>
                <a:latin typeface="Arial" pitchFamily="34" charset="0"/>
              </a:defRPr>
            </a:lvl5pPr>
          </a:lstStyle>
          <a:p>
            <a:pPr marL="83333" marR="0" lvl="4"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Tree>
    <p:extLst>
      <p:ext uri="{BB962C8B-B14F-4D97-AF65-F5344CB8AC3E}">
        <p14:creationId xmlns:p14="http://schemas.microsoft.com/office/powerpoint/2010/main" val="2352570768"/>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People - Black">
    <p:spTree>
      <p:nvGrpSpPr>
        <p:cNvPr id="1" name=""/>
        <p:cNvGrpSpPr/>
        <p:nvPr/>
      </p:nvGrpSpPr>
      <p:grpSpPr>
        <a:xfrm>
          <a:off x="0" y="0"/>
          <a:ext cx="0" cy="0"/>
          <a:chOff x="0" y="0"/>
          <a:chExt cx="0" cy="0"/>
        </a:xfrm>
      </p:grpSpPr>
      <p:sp>
        <p:nvSpPr>
          <p:cNvPr id="2" name="Title 1"/>
          <p:cNvSpPr>
            <a:spLocks noGrp="1"/>
          </p:cNvSpPr>
          <p:nvPr>
            <p:ph type="title"/>
          </p:nvPr>
        </p:nvSpPr>
        <p:spPr>
          <a:xfrm>
            <a:off x="540006" y="559359"/>
            <a:ext cx="8229600" cy="360996"/>
          </a:xfrm>
        </p:spPr>
        <p:txBody>
          <a:bodyPr>
            <a:spAutoFit/>
          </a:bodyPr>
          <a:lstStyle>
            <a:lvl1pPr marL="0" marR="0" indent="0" algn="l" defTabSz="993458" rtl="0" eaLnBrk="1" fontAlgn="base" latinLnBrk="0" hangingPunct="1">
              <a:lnSpc>
                <a:spcPct val="95000"/>
              </a:lnSpc>
              <a:spcBef>
                <a:spcPct val="0"/>
              </a:spcBef>
              <a:spcAft>
                <a:spcPct val="0"/>
              </a:spcAft>
              <a:buClrTx/>
              <a:buSzTx/>
              <a:buFontTx/>
              <a:buNone/>
              <a:tabLst/>
              <a:defRPr lang="en-GB" sz="2469" smtClean="0">
                <a:latin typeface="Arial" pitchFamily="34" charset="0"/>
              </a:defRPr>
            </a:lvl1pPr>
          </a:lstStyle>
          <a:p>
            <a:r>
              <a:rPr lang="en-US"/>
              <a:t>Click to edit Master title style</a:t>
            </a:r>
            <a:endParaRPr lang="en-US" dirty="0"/>
          </a:p>
        </p:txBody>
      </p:sp>
      <p:sp>
        <p:nvSpPr>
          <p:cNvPr id="7" name="Picture Placeholder 6"/>
          <p:cNvSpPr>
            <a:spLocks noGrp="1"/>
          </p:cNvSpPr>
          <p:nvPr>
            <p:ph type="pic" sz="quarter" idx="10"/>
          </p:nvPr>
        </p:nvSpPr>
        <p:spPr>
          <a:xfrm>
            <a:off x="540005" y="1639068"/>
            <a:ext cx="1872000" cy="2000249"/>
          </a:xfrm>
        </p:spPr>
        <p:txBody>
          <a:bodyPr/>
          <a:lstStyle/>
          <a:p>
            <a:pPr lvl="0"/>
            <a:r>
              <a:rPr lang="en-US" noProof="0" dirty="0"/>
              <a:t>Click icon to add picture</a:t>
            </a:r>
            <a:endParaRPr lang="en-GB" noProof="0" dirty="0"/>
          </a:p>
        </p:txBody>
      </p:sp>
      <p:sp>
        <p:nvSpPr>
          <p:cNvPr id="11" name="Text Placeholder 10"/>
          <p:cNvSpPr>
            <a:spLocks noGrp="1"/>
          </p:cNvSpPr>
          <p:nvPr>
            <p:ph type="body" sz="quarter" idx="12"/>
          </p:nvPr>
        </p:nvSpPr>
        <p:spPr>
          <a:xfrm>
            <a:off x="2626504" y="1611378"/>
            <a:ext cx="1872000" cy="4340164"/>
          </a:xfrm>
          <a:ln>
            <a:noFill/>
          </a:ln>
        </p:spPr>
        <p:txBody>
          <a:bodyPr/>
          <a:lstStyle>
            <a:lvl1pPr marL="0" indent="0">
              <a:spcBef>
                <a:spcPts val="0"/>
              </a:spcBef>
              <a:spcAft>
                <a:spcPts val="0"/>
              </a:spcAft>
              <a:buNone/>
              <a:defRPr lang="en-US" sz="1764" b="1" baseline="0" dirty="0" smtClean="0">
                <a:solidFill>
                  <a:srgbClr val="C75B12"/>
                </a:solidFill>
                <a:latin typeface="Arial" pitchFamily="34" charset="0"/>
                <a:ea typeface="+mn-ea"/>
                <a:cs typeface="+mn-cs"/>
              </a:defRPr>
            </a:lvl1pPr>
            <a:lvl2pPr marL="0" indent="0">
              <a:spcBef>
                <a:spcPts val="653"/>
              </a:spcBef>
              <a:spcAft>
                <a:spcPts val="653"/>
              </a:spcAft>
              <a:buNone/>
              <a:defRPr sz="1764">
                <a:solidFill>
                  <a:schemeClr val="tx2"/>
                </a:solidFill>
              </a:defRPr>
            </a:lvl2pPr>
            <a:lvl3pPr marL="0" indent="0">
              <a:spcBef>
                <a:spcPts val="0"/>
              </a:spcBef>
              <a:spcAft>
                <a:spcPts val="0"/>
              </a:spcAft>
              <a:buNone/>
              <a:defRPr sz="1764">
                <a:solidFill>
                  <a:schemeClr val="tx2"/>
                </a:solidFill>
              </a:defRPr>
            </a:lvl3pPr>
            <a:lvl4pPr marL="0" indent="0">
              <a:spcBef>
                <a:spcPts val="0"/>
              </a:spcBef>
              <a:spcAft>
                <a:spcPts val="0"/>
              </a:spcAft>
              <a:buNone/>
              <a:defRPr>
                <a:solidFill>
                  <a:schemeClr val="tx2"/>
                </a:solidFill>
              </a:defRPr>
            </a:lvl4pPr>
            <a:lvl5pPr marL="93136" indent="-93136">
              <a:spcBef>
                <a:spcPts val="0"/>
              </a:spcBef>
              <a:spcAft>
                <a:spcPts val="0"/>
              </a:spcAft>
              <a:buFont typeface="Arial"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10"/>
          <p:cNvSpPr>
            <a:spLocks noGrp="1"/>
          </p:cNvSpPr>
          <p:nvPr>
            <p:ph type="body" sz="quarter" idx="13"/>
          </p:nvPr>
        </p:nvSpPr>
        <p:spPr>
          <a:xfrm>
            <a:off x="4658624" y="1611378"/>
            <a:ext cx="1872000" cy="4340164"/>
          </a:xfrm>
          <a:ln>
            <a:noFill/>
          </a:ln>
        </p:spPr>
        <p:txBody>
          <a:bodyPr/>
          <a:lstStyle>
            <a:lvl1pPr marL="0" indent="0">
              <a:spcBef>
                <a:spcPts val="0"/>
              </a:spcBef>
              <a:spcAft>
                <a:spcPts val="0"/>
              </a:spcAft>
              <a:buNone/>
              <a:defRPr lang="en-US" sz="1764" b="1" baseline="0" dirty="0" smtClean="0">
                <a:solidFill>
                  <a:srgbClr val="C75B12"/>
                </a:solidFill>
                <a:latin typeface="Arial" pitchFamily="34" charset="0"/>
                <a:ea typeface="+mn-ea"/>
                <a:cs typeface="+mn-cs"/>
              </a:defRPr>
            </a:lvl1pPr>
            <a:lvl2pPr marL="0" indent="0">
              <a:spcBef>
                <a:spcPts val="653"/>
              </a:spcBef>
              <a:spcAft>
                <a:spcPts val="653"/>
              </a:spcAft>
              <a:buNone/>
              <a:defRPr sz="1764">
                <a:solidFill>
                  <a:schemeClr val="tx2"/>
                </a:solidFill>
              </a:defRPr>
            </a:lvl2pPr>
            <a:lvl3pPr marL="0" indent="0">
              <a:spcBef>
                <a:spcPts val="0"/>
              </a:spcBef>
              <a:spcAft>
                <a:spcPts val="0"/>
              </a:spcAft>
              <a:buNone/>
              <a:defRPr sz="1764">
                <a:solidFill>
                  <a:schemeClr val="tx2"/>
                </a:solidFill>
              </a:defRPr>
            </a:lvl3pPr>
            <a:lvl4pPr marL="0" indent="0">
              <a:spcBef>
                <a:spcPts val="0"/>
              </a:spcBef>
              <a:spcAft>
                <a:spcPts val="0"/>
              </a:spcAft>
              <a:buNone/>
              <a:defRPr>
                <a:solidFill>
                  <a:schemeClr val="tx2"/>
                </a:solidFill>
              </a:defRPr>
            </a:lvl4pPr>
            <a:lvl5pPr marL="93136" indent="-93136">
              <a:spcBef>
                <a:spcPts val="0"/>
              </a:spcBef>
              <a:spcAft>
                <a:spcPts val="0"/>
              </a:spcAft>
              <a:buFont typeface="Arial"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10"/>
          <p:cNvSpPr>
            <a:spLocks noGrp="1"/>
          </p:cNvSpPr>
          <p:nvPr>
            <p:ph type="body" sz="quarter" idx="14"/>
          </p:nvPr>
        </p:nvSpPr>
        <p:spPr>
          <a:xfrm>
            <a:off x="6735074" y="1611378"/>
            <a:ext cx="1872000" cy="4340164"/>
          </a:xfrm>
          <a:ln>
            <a:noFill/>
          </a:ln>
        </p:spPr>
        <p:txBody>
          <a:bodyPr/>
          <a:lstStyle>
            <a:lvl1pPr marL="0" indent="0">
              <a:spcBef>
                <a:spcPts val="0"/>
              </a:spcBef>
              <a:spcAft>
                <a:spcPts val="0"/>
              </a:spcAft>
              <a:buNone/>
              <a:defRPr lang="en-US" sz="1764" b="1" baseline="0" dirty="0" smtClean="0">
                <a:solidFill>
                  <a:srgbClr val="C75B12"/>
                </a:solidFill>
                <a:latin typeface="Arial" pitchFamily="34" charset="0"/>
                <a:ea typeface="+mn-ea"/>
                <a:cs typeface="+mn-cs"/>
              </a:defRPr>
            </a:lvl1pPr>
            <a:lvl2pPr marL="0" indent="0">
              <a:spcBef>
                <a:spcPts val="653"/>
              </a:spcBef>
              <a:spcAft>
                <a:spcPts val="653"/>
              </a:spcAft>
              <a:buNone/>
              <a:defRPr sz="1764">
                <a:solidFill>
                  <a:schemeClr val="tx2"/>
                </a:solidFill>
              </a:defRPr>
            </a:lvl2pPr>
            <a:lvl3pPr marL="0" indent="0">
              <a:spcBef>
                <a:spcPts val="0"/>
              </a:spcBef>
              <a:spcAft>
                <a:spcPts val="0"/>
              </a:spcAft>
              <a:buNone/>
              <a:defRPr sz="1764">
                <a:solidFill>
                  <a:schemeClr val="tx2"/>
                </a:solidFill>
              </a:defRPr>
            </a:lvl3pPr>
            <a:lvl4pPr marL="0" indent="0">
              <a:spcBef>
                <a:spcPts val="0"/>
              </a:spcBef>
              <a:spcAft>
                <a:spcPts val="0"/>
              </a:spcAft>
              <a:buNone/>
              <a:defRPr>
                <a:solidFill>
                  <a:schemeClr val="tx2"/>
                </a:solidFill>
              </a:defRPr>
            </a:lvl4pPr>
            <a:lvl5pPr marL="93136" indent="-93136">
              <a:spcBef>
                <a:spcPts val="0"/>
              </a:spcBef>
              <a:spcAft>
                <a:spcPts val="0"/>
              </a:spcAft>
              <a:buFont typeface="Arial"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p:cNvSpPr>
            <a:spLocks noGrp="1"/>
          </p:cNvSpPr>
          <p:nvPr>
            <p:ph type="body" sz="quarter" idx="15"/>
          </p:nvPr>
        </p:nvSpPr>
        <p:spPr>
          <a:xfrm>
            <a:off x="547688" y="3910672"/>
            <a:ext cx="1872000" cy="2040894"/>
          </a:xfrm>
          <a:ln>
            <a:noFill/>
          </a:ln>
        </p:spPr>
        <p:txBody>
          <a:bodyPr/>
          <a:lstStyle>
            <a:lvl1pPr marL="0" indent="0">
              <a:spcBef>
                <a:spcPts val="0"/>
              </a:spcBef>
              <a:spcAft>
                <a:spcPts val="0"/>
              </a:spcAft>
              <a:buNone/>
              <a:defRPr lang="en-US" sz="1764" b="1" baseline="0" dirty="0" smtClean="0">
                <a:solidFill>
                  <a:srgbClr val="C75B12"/>
                </a:solidFill>
                <a:latin typeface="Arial" pitchFamily="34" charset="0"/>
                <a:ea typeface="+mn-ea"/>
                <a:cs typeface="+mn-cs"/>
              </a:defRPr>
            </a:lvl1pPr>
            <a:lvl2pPr marL="0" indent="0">
              <a:spcBef>
                <a:spcPts val="653"/>
              </a:spcBef>
              <a:spcAft>
                <a:spcPts val="653"/>
              </a:spcAft>
              <a:buNone/>
              <a:defRPr sz="1764">
                <a:solidFill>
                  <a:schemeClr val="tx2"/>
                </a:solidFill>
              </a:defRPr>
            </a:lvl2pPr>
            <a:lvl3pPr marL="0" indent="0">
              <a:spcBef>
                <a:spcPts val="0"/>
              </a:spcBef>
              <a:spcAft>
                <a:spcPts val="0"/>
              </a:spcAft>
              <a:buNone/>
              <a:defRPr sz="1764">
                <a:solidFill>
                  <a:schemeClr val="tx2"/>
                </a:solidFill>
              </a:defRPr>
            </a:lvl3pPr>
            <a:lvl4pPr marL="0" indent="0">
              <a:spcBef>
                <a:spcPts val="0"/>
              </a:spcBef>
              <a:spcAft>
                <a:spcPts val="0"/>
              </a:spcAft>
              <a:buNone/>
              <a:defRPr>
                <a:solidFill>
                  <a:schemeClr val="tx2"/>
                </a:solidFill>
              </a:defRPr>
            </a:lvl4pPr>
            <a:lvl5pPr marL="93136" indent="-93136">
              <a:spcBef>
                <a:spcPts val="0"/>
              </a:spcBef>
              <a:spcAft>
                <a:spcPts val="0"/>
              </a:spcAft>
              <a:buFont typeface="Arial"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12576161"/>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cSld name="Two Content Bla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75B12"/>
                </a:solidFill>
              </a:defRPr>
            </a:lvl1pPr>
          </a:lstStyle>
          <a:p>
            <a:r>
              <a:rPr lang="en-US"/>
              <a:t>Click to edit Master title style</a:t>
            </a:r>
            <a:endParaRPr lang="en-GB" dirty="0"/>
          </a:p>
        </p:txBody>
      </p:sp>
      <p:sp>
        <p:nvSpPr>
          <p:cNvPr id="3" name="Content Placeholder 2"/>
          <p:cNvSpPr>
            <a:spLocks noGrp="1"/>
          </p:cNvSpPr>
          <p:nvPr>
            <p:ph sz="half" idx="1"/>
          </p:nvPr>
        </p:nvSpPr>
        <p:spPr>
          <a:xfrm>
            <a:off x="539764" y="1600219"/>
            <a:ext cx="3959224" cy="4375151"/>
          </a:xfrm>
        </p:spPr>
        <p:txBody>
          <a:bodyPr/>
          <a:lstStyle>
            <a:lvl1pPr>
              <a:defRPr sz="1499">
                <a:solidFill>
                  <a:schemeClr val="tx2"/>
                </a:solidFill>
              </a:defRPr>
            </a:lvl1pPr>
            <a:lvl2pPr>
              <a:defRPr sz="1499">
                <a:solidFill>
                  <a:schemeClr val="tx2"/>
                </a:solidFill>
              </a:defRPr>
            </a:lvl2pPr>
            <a:lvl3pPr>
              <a:defRPr sz="1323">
                <a:solidFill>
                  <a:schemeClr val="tx2"/>
                </a:solidFill>
              </a:defRPr>
            </a:lvl3pPr>
            <a:lvl4pPr>
              <a:defRPr sz="1235">
                <a:solidFill>
                  <a:schemeClr val="tx2"/>
                </a:solidFill>
              </a:defRPr>
            </a:lvl4pPr>
            <a:lvl5pPr>
              <a:defRPr sz="1235">
                <a:solidFill>
                  <a:schemeClr val="tx2"/>
                </a:solidFill>
              </a:defRPr>
            </a:lvl5pPr>
            <a:lvl6pPr>
              <a:defRPr sz="1940"/>
            </a:lvl6pPr>
            <a:lvl7pPr>
              <a:defRPr sz="1940"/>
            </a:lvl7pPr>
            <a:lvl8pPr>
              <a:defRPr sz="1940"/>
            </a:lvl8pPr>
            <a:lvl9pPr>
              <a:defRPr sz="19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51385" y="1600219"/>
            <a:ext cx="3960814" cy="4375151"/>
          </a:xfrm>
        </p:spPr>
        <p:txBody>
          <a:bodyPr/>
          <a:lstStyle>
            <a:lvl1pPr marL="0" marR="0" indent="0" algn="l" defTabSz="993458" rtl="0" eaLnBrk="1" fontAlgn="base" latinLnBrk="0" hangingPunct="1">
              <a:lnSpc>
                <a:spcPct val="100000"/>
              </a:lnSpc>
              <a:spcBef>
                <a:spcPct val="20000"/>
              </a:spcBef>
              <a:spcAft>
                <a:spcPct val="20000"/>
              </a:spcAft>
              <a:buClr>
                <a:schemeClr val="tx2"/>
              </a:buClr>
              <a:buSzTx/>
              <a:buFontTx/>
              <a:buNone/>
              <a:tabLst/>
              <a:defRPr sz="1499">
                <a:solidFill>
                  <a:schemeClr val="tx2"/>
                </a:solidFill>
              </a:defRPr>
            </a:lvl1pPr>
            <a:lvl2pPr>
              <a:defRPr sz="1499">
                <a:solidFill>
                  <a:schemeClr val="tx2"/>
                </a:solidFill>
              </a:defRPr>
            </a:lvl2pPr>
            <a:lvl3pPr>
              <a:defRPr sz="1323">
                <a:solidFill>
                  <a:schemeClr val="tx2"/>
                </a:solidFill>
              </a:defRPr>
            </a:lvl3pPr>
            <a:lvl4pPr>
              <a:defRPr sz="1235">
                <a:solidFill>
                  <a:schemeClr val="tx2"/>
                </a:solidFill>
              </a:defRPr>
            </a:lvl4pPr>
            <a:lvl5pPr>
              <a:defRPr sz="1235">
                <a:solidFill>
                  <a:schemeClr val="tx2"/>
                </a:solidFill>
              </a:defRPr>
            </a:lvl5pPr>
            <a:lvl6pPr>
              <a:defRPr sz="1940"/>
            </a:lvl6pPr>
            <a:lvl7pPr>
              <a:defRPr sz="1940"/>
            </a:lvl7pPr>
            <a:lvl8pPr>
              <a:defRPr sz="1940"/>
            </a:lvl8pPr>
            <a:lvl9pPr>
              <a:defRPr sz="19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4"/>
          <p:cNvSpPr>
            <a:spLocks noGrp="1"/>
          </p:cNvSpPr>
          <p:nvPr>
            <p:ph type="sldNum" sz="quarter" idx="10"/>
          </p:nvPr>
        </p:nvSpPr>
        <p:spPr/>
        <p:txBody>
          <a:bodyPr/>
          <a:lstStyle>
            <a:lvl1pPr>
              <a:defRPr>
                <a:solidFill>
                  <a:srgbClr val="FFFFFF"/>
                </a:solidFill>
              </a:defRPr>
            </a:lvl1pPr>
          </a:lstStyle>
          <a:p>
            <a:pPr>
              <a:defRPr/>
            </a:pPr>
            <a:r>
              <a:rPr lang="en-GB" dirty="0"/>
              <a:t>        </a:t>
            </a:r>
            <a:fld id="{AFD173F5-8DEC-4890-AC2E-B0F25DB0A06C}" type="slidenum">
              <a:rPr lang="en-GB"/>
              <a:pPr>
                <a:defRPr/>
              </a:pPr>
              <a:t>‹#›</a:t>
            </a:fld>
            <a:endParaRPr lang="en-GB" dirty="0"/>
          </a:p>
        </p:txBody>
      </p:sp>
    </p:spTree>
    <p:extLst>
      <p:ext uri="{BB962C8B-B14F-4D97-AF65-F5344CB8AC3E}">
        <p14:creationId xmlns:p14="http://schemas.microsoft.com/office/powerpoint/2010/main" val="4242545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White">
    <p:spTree>
      <p:nvGrpSpPr>
        <p:cNvPr id="1" name=""/>
        <p:cNvGrpSpPr/>
        <p:nvPr/>
      </p:nvGrpSpPr>
      <p:grpSpPr>
        <a:xfrm>
          <a:off x="0" y="0"/>
          <a:ext cx="0" cy="0"/>
          <a:chOff x="0" y="0"/>
          <a:chExt cx="0" cy="0"/>
        </a:xfrm>
      </p:grpSpPr>
      <p:sp>
        <p:nvSpPr>
          <p:cNvPr id="4" name="Title 1"/>
          <p:cNvSpPr>
            <a:spLocks noGrp="1"/>
          </p:cNvSpPr>
          <p:nvPr userDrawn="1">
            <p:ph type="title"/>
          </p:nvPr>
        </p:nvSpPr>
        <p:spPr>
          <a:xfrm>
            <a:off x="430543" y="426741"/>
            <a:ext cx="8072438" cy="720000"/>
          </a:xfrm>
        </p:spPr>
        <p:txBody>
          <a:bodyPr/>
          <a:lstStyle>
            <a:lvl1pPr>
              <a:lnSpc>
                <a:spcPct val="121000"/>
              </a:lnSpc>
              <a:defRPr/>
            </a:lvl1pPr>
          </a:lstStyle>
          <a:p>
            <a:r>
              <a:rPr lang="en-US"/>
              <a:t>Click to edit Master title style</a:t>
            </a:r>
            <a:endParaRPr lang="en-GB" dirty="0"/>
          </a:p>
        </p:txBody>
      </p:sp>
      <p:sp>
        <p:nvSpPr>
          <p:cNvPr id="5" name="Content Placeholder 2"/>
          <p:cNvSpPr>
            <a:spLocks noGrp="1"/>
          </p:cNvSpPr>
          <p:nvPr userDrawn="1">
            <p:ph sz="half" idx="1"/>
          </p:nvPr>
        </p:nvSpPr>
        <p:spPr>
          <a:xfrm>
            <a:off x="430543" y="1457326"/>
            <a:ext cx="8094332" cy="1857374"/>
          </a:xfrm>
        </p:spPr>
        <p:txBody>
          <a:bodyPr/>
          <a:lstStyle>
            <a:lvl1pPr>
              <a:defRPr/>
            </a:lvl1pPr>
          </a:lstStyle>
          <a:p>
            <a:pPr lvl="0"/>
            <a:r>
              <a:rPr lang="en-US"/>
              <a:t>Edit Master text styles</a:t>
            </a:r>
          </a:p>
          <a:p>
            <a:pPr lvl="1"/>
            <a:r>
              <a:rPr lang="en-US"/>
              <a:t>Second level</a:t>
            </a:r>
          </a:p>
        </p:txBody>
      </p:sp>
      <p:sp>
        <p:nvSpPr>
          <p:cNvPr id="10" name="TextBox 9"/>
          <p:cNvSpPr txBox="1"/>
          <p:nvPr userDrawn="1"/>
        </p:nvSpPr>
        <p:spPr bwMode="auto">
          <a:xfrm>
            <a:off x="513708" y="4952144"/>
            <a:ext cx="3195263" cy="140346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lang="cs-CZ" kern="0">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lang="cs-CZ" kern="0">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en-GB" sz="1600" b="0" i="0" u="none" strike="noStrike" kern="0" cap="none" spc="0" normalizeH="0" baseline="0" noProof="0" dirty="0">
              <a:ln>
                <a:noFill/>
              </a:ln>
              <a:solidFill>
                <a:schemeClr val="tx1"/>
              </a:solidFill>
              <a:effectLst/>
              <a:uLnTx/>
              <a:uFillTx/>
              <a:latin typeface="Arial" pitchFamily="34" charset="0"/>
              <a:ea typeface="+mj-ea"/>
              <a:cs typeface="+mj-cs"/>
            </a:endParaRPr>
          </a:p>
        </p:txBody>
      </p:sp>
      <p:sp>
        <p:nvSpPr>
          <p:cNvPr id="13" name="Rectangle 6"/>
          <p:cNvSpPr>
            <a:spLocks noGrp="1" noChangeArrowheads="1"/>
          </p:cNvSpPr>
          <p:nvPr>
            <p:ph type="sldNum" sz="quarter" idx="4"/>
          </p:nvPr>
        </p:nvSpPr>
        <p:spPr bwMode="auto">
          <a:xfrm>
            <a:off x="526936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418" y="3384293"/>
            <a:ext cx="8376701" cy="2641365"/>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People - White">
    <p:spTree>
      <p:nvGrpSpPr>
        <p:cNvPr id="1" name=""/>
        <p:cNvGrpSpPr/>
        <p:nvPr/>
      </p:nvGrpSpPr>
      <p:grpSpPr>
        <a:xfrm>
          <a:off x="0" y="0"/>
          <a:ext cx="0" cy="0"/>
          <a:chOff x="0" y="0"/>
          <a:chExt cx="0" cy="0"/>
        </a:xfrm>
      </p:grpSpPr>
      <p:sp>
        <p:nvSpPr>
          <p:cNvPr id="2" name="Title 1"/>
          <p:cNvSpPr>
            <a:spLocks noGrp="1"/>
          </p:cNvSpPr>
          <p:nvPr>
            <p:ph type="title"/>
          </p:nvPr>
        </p:nvSpPr>
        <p:spPr>
          <a:xfrm>
            <a:off x="540006" y="559359"/>
            <a:ext cx="8229600" cy="360996"/>
          </a:xfrm>
        </p:spPr>
        <p:txBody>
          <a:bodyPr>
            <a:spAutoFit/>
          </a:bodyPr>
          <a:lstStyle>
            <a:lvl1pPr marL="0" marR="0" indent="0" algn="l" defTabSz="993458" rtl="0" eaLnBrk="1" fontAlgn="base" latinLnBrk="0" hangingPunct="1">
              <a:lnSpc>
                <a:spcPct val="95000"/>
              </a:lnSpc>
              <a:spcBef>
                <a:spcPct val="0"/>
              </a:spcBef>
              <a:spcAft>
                <a:spcPct val="0"/>
              </a:spcAft>
              <a:buClrTx/>
              <a:buSzTx/>
              <a:buFontTx/>
              <a:buNone/>
              <a:tabLst/>
              <a:defRPr lang="en-GB" sz="2469" smtClean="0">
                <a:solidFill>
                  <a:schemeClr val="tx1"/>
                </a:solidFill>
                <a:latin typeface="Arial" pitchFamily="34" charset="0"/>
              </a:defRPr>
            </a:lvl1pPr>
          </a:lstStyle>
          <a:p>
            <a:r>
              <a:rPr lang="en-US"/>
              <a:t>Click to edit Master title style</a:t>
            </a:r>
            <a:endParaRPr lang="en-US" dirty="0"/>
          </a:p>
        </p:txBody>
      </p:sp>
      <p:sp>
        <p:nvSpPr>
          <p:cNvPr id="7" name="Picture Placeholder 6"/>
          <p:cNvSpPr>
            <a:spLocks noGrp="1"/>
          </p:cNvSpPr>
          <p:nvPr>
            <p:ph type="pic" sz="quarter" idx="10"/>
          </p:nvPr>
        </p:nvSpPr>
        <p:spPr>
          <a:xfrm>
            <a:off x="540005" y="1639068"/>
            <a:ext cx="1872000" cy="2000249"/>
          </a:xfrm>
        </p:spPr>
        <p:txBody>
          <a:bodyPr/>
          <a:lstStyle/>
          <a:p>
            <a:pPr lvl="0"/>
            <a:r>
              <a:rPr lang="en-US" noProof="0" dirty="0"/>
              <a:t>Click icon to add picture</a:t>
            </a:r>
            <a:endParaRPr lang="en-GB" noProof="0" dirty="0"/>
          </a:p>
        </p:txBody>
      </p:sp>
      <p:sp>
        <p:nvSpPr>
          <p:cNvPr id="11" name="Text Placeholder 10"/>
          <p:cNvSpPr>
            <a:spLocks noGrp="1"/>
          </p:cNvSpPr>
          <p:nvPr>
            <p:ph type="body" sz="quarter" idx="12"/>
          </p:nvPr>
        </p:nvSpPr>
        <p:spPr>
          <a:xfrm>
            <a:off x="2626504" y="1611378"/>
            <a:ext cx="1872000" cy="4340164"/>
          </a:xfrm>
          <a:ln>
            <a:noFill/>
          </a:ln>
        </p:spPr>
        <p:txBody>
          <a:bodyPr/>
          <a:lstStyle>
            <a:lvl1pPr marL="0" indent="0">
              <a:spcBef>
                <a:spcPts val="0"/>
              </a:spcBef>
              <a:spcAft>
                <a:spcPts val="0"/>
              </a:spcAft>
              <a:buNone/>
              <a:defRPr lang="en-US" sz="1764" b="1" baseline="0" dirty="0" smtClean="0">
                <a:solidFill>
                  <a:srgbClr val="C75B12"/>
                </a:solidFill>
                <a:latin typeface="Arial" pitchFamily="34" charset="0"/>
                <a:ea typeface="+mn-ea"/>
                <a:cs typeface="+mn-cs"/>
              </a:defRPr>
            </a:lvl1pPr>
            <a:lvl2pPr marL="0" indent="0">
              <a:spcBef>
                <a:spcPts val="653"/>
              </a:spcBef>
              <a:spcAft>
                <a:spcPts val="653"/>
              </a:spcAft>
              <a:buNone/>
              <a:defRPr sz="1764">
                <a:solidFill>
                  <a:schemeClr val="tx2"/>
                </a:solidFill>
              </a:defRPr>
            </a:lvl2pPr>
            <a:lvl3pPr marL="0" indent="0">
              <a:spcBef>
                <a:spcPts val="0"/>
              </a:spcBef>
              <a:spcAft>
                <a:spcPts val="0"/>
              </a:spcAft>
              <a:buNone/>
              <a:defRPr sz="1764">
                <a:solidFill>
                  <a:schemeClr val="accent1"/>
                </a:solidFill>
              </a:defRPr>
            </a:lvl3pPr>
            <a:lvl4pPr marL="0" indent="0">
              <a:spcBef>
                <a:spcPts val="0"/>
              </a:spcBef>
              <a:spcAft>
                <a:spcPts val="0"/>
              </a:spcAft>
              <a:buNone/>
              <a:defRPr>
                <a:solidFill>
                  <a:schemeClr val="accent1"/>
                </a:solidFill>
              </a:defRPr>
            </a:lvl4pPr>
            <a:lvl5pPr marL="93136" indent="-93136">
              <a:spcBef>
                <a:spcPts val="0"/>
              </a:spcBef>
              <a:spcAft>
                <a:spcPts val="0"/>
              </a:spcAft>
              <a:buFont typeface="Arial"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10"/>
          <p:cNvSpPr>
            <a:spLocks noGrp="1"/>
          </p:cNvSpPr>
          <p:nvPr>
            <p:ph type="body" sz="quarter" idx="13"/>
          </p:nvPr>
        </p:nvSpPr>
        <p:spPr>
          <a:xfrm>
            <a:off x="4658624" y="1611378"/>
            <a:ext cx="1872000" cy="4340164"/>
          </a:xfrm>
          <a:ln>
            <a:noFill/>
          </a:ln>
        </p:spPr>
        <p:txBody>
          <a:bodyPr/>
          <a:lstStyle>
            <a:lvl1pPr marL="0" indent="0">
              <a:spcBef>
                <a:spcPts val="0"/>
              </a:spcBef>
              <a:spcAft>
                <a:spcPts val="0"/>
              </a:spcAft>
              <a:buNone/>
              <a:defRPr lang="en-US" sz="1764" b="1" baseline="0" dirty="0" smtClean="0">
                <a:solidFill>
                  <a:srgbClr val="C75B12"/>
                </a:solidFill>
                <a:latin typeface="Arial" pitchFamily="34" charset="0"/>
                <a:ea typeface="+mn-ea"/>
                <a:cs typeface="+mn-cs"/>
              </a:defRPr>
            </a:lvl1pPr>
            <a:lvl2pPr marL="0" indent="0">
              <a:spcBef>
                <a:spcPts val="653"/>
              </a:spcBef>
              <a:spcAft>
                <a:spcPts val="653"/>
              </a:spcAft>
              <a:buNone/>
              <a:defRPr sz="1764">
                <a:solidFill>
                  <a:schemeClr val="tx2"/>
                </a:solidFill>
              </a:defRPr>
            </a:lvl2pPr>
            <a:lvl3pPr marL="0" indent="0">
              <a:spcBef>
                <a:spcPts val="0"/>
              </a:spcBef>
              <a:spcAft>
                <a:spcPts val="0"/>
              </a:spcAft>
              <a:buNone/>
              <a:defRPr sz="1764">
                <a:solidFill>
                  <a:schemeClr val="accent1"/>
                </a:solidFill>
              </a:defRPr>
            </a:lvl3pPr>
            <a:lvl4pPr marL="0" indent="0">
              <a:spcBef>
                <a:spcPts val="0"/>
              </a:spcBef>
              <a:spcAft>
                <a:spcPts val="0"/>
              </a:spcAft>
              <a:buNone/>
              <a:defRPr>
                <a:solidFill>
                  <a:schemeClr val="accent1"/>
                </a:solidFill>
              </a:defRPr>
            </a:lvl4pPr>
            <a:lvl5pPr marL="93136" indent="-93136">
              <a:spcBef>
                <a:spcPts val="0"/>
              </a:spcBef>
              <a:spcAft>
                <a:spcPts val="0"/>
              </a:spcAft>
              <a:buFont typeface="Arial"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10"/>
          <p:cNvSpPr>
            <a:spLocks noGrp="1"/>
          </p:cNvSpPr>
          <p:nvPr>
            <p:ph type="body" sz="quarter" idx="14"/>
          </p:nvPr>
        </p:nvSpPr>
        <p:spPr>
          <a:xfrm>
            <a:off x="6735074" y="1611378"/>
            <a:ext cx="1872000" cy="4340164"/>
          </a:xfrm>
          <a:ln>
            <a:noFill/>
          </a:ln>
        </p:spPr>
        <p:txBody>
          <a:bodyPr/>
          <a:lstStyle>
            <a:lvl1pPr marL="0" indent="0">
              <a:spcBef>
                <a:spcPts val="0"/>
              </a:spcBef>
              <a:spcAft>
                <a:spcPts val="0"/>
              </a:spcAft>
              <a:buNone/>
              <a:defRPr lang="en-US" sz="1764" b="1" baseline="0" dirty="0" smtClean="0">
                <a:solidFill>
                  <a:srgbClr val="C75B12"/>
                </a:solidFill>
                <a:latin typeface="Arial" pitchFamily="34" charset="0"/>
                <a:ea typeface="+mn-ea"/>
                <a:cs typeface="+mn-cs"/>
              </a:defRPr>
            </a:lvl1pPr>
            <a:lvl2pPr marL="0" indent="0">
              <a:spcBef>
                <a:spcPts val="653"/>
              </a:spcBef>
              <a:spcAft>
                <a:spcPts val="653"/>
              </a:spcAft>
              <a:buNone/>
              <a:defRPr sz="1764">
                <a:solidFill>
                  <a:schemeClr val="tx2"/>
                </a:solidFill>
              </a:defRPr>
            </a:lvl2pPr>
            <a:lvl3pPr marL="0" indent="0">
              <a:spcBef>
                <a:spcPts val="0"/>
              </a:spcBef>
              <a:spcAft>
                <a:spcPts val="0"/>
              </a:spcAft>
              <a:buNone/>
              <a:defRPr sz="1764">
                <a:solidFill>
                  <a:schemeClr val="accent1"/>
                </a:solidFill>
              </a:defRPr>
            </a:lvl3pPr>
            <a:lvl4pPr marL="0" indent="0">
              <a:spcBef>
                <a:spcPts val="0"/>
              </a:spcBef>
              <a:spcAft>
                <a:spcPts val="0"/>
              </a:spcAft>
              <a:buNone/>
              <a:defRPr>
                <a:solidFill>
                  <a:schemeClr val="accent1"/>
                </a:solidFill>
              </a:defRPr>
            </a:lvl4pPr>
            <a:lvl5pPr marL="93136" indent="-93136">
              <a:spcBef>
                <a:spcPts val="0"/>
              </a:spcBef>
              <a:spcAft>
                <a:spcPts val="0"/>
              </a:spcAft>
              <a:buFont typeface="Arial"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p:cNvSpPr>
            <a:spLocks noGrp="1"/>
          </p:cNvSpPr>
          <p:nvPr>
            <p:ph type="body" sz="quarter" idx="15"/>
          </p:nvPr>
        </p:nvSpPr>
        <p:spPr>
          <a:xfrm>
            <a:off x="547688" y="3910672"/>
            <a:ext cx="1872000" cy="2040894"/>
          </a:xfrm>
          <a:ln>
            <a:noFill/>
          </a:ln>
        </p:spPr>
        <p:txBody>
          <a:bodyPr/>
          <a:lstStyle>
            <a:lvl1pPr marL="0" indent="0">
              <a:spcBef>
                <a:spcPts val="0"/>
              </a:spcBef>
              <a:spcAft>
                <a:spcPts val="0"/>
              </a:spcAft>
              <a:buNone/>
              <a:defRPr lang="en-US" sz="1764" b="1" baseline="0" dirty="0" smtClean="0">
                <a:solidFill>
                  <a:srgbClr val="C75B12"/>
                </a:solidFill>
                <a:latin typeface="Arial" pitchFamily="34" charset="0"/>
                <a:ea typeface="+mn-ea"/>
                <a:cs typeface="+mn-cs"/>
              </a:defRPr>
            </a:lvl1pPr>
            <a:lvl2pPr marL="0" indent="0">
              <a:spcBef>
                <a:spcPts val="653"/>
              </a:spcBef>
              <a:spcAft>
                <a:spcPts val="653"/>
              </a:spcAft>
              <a:buNone/>
              <a:defRPr sz="1764">
                <a:solidFill>
                  <a:schemeClr val="tx2"/>
                </a:solidFill>
              </a:defRPr>
            </a:lvl2pPr>
            <a:lvl3pPr marL="0" indent="0">
              <a:spcBef>
                <a:spcPts val="0"/>
              </a:spcBef>
              <a:spcAft>
                <a:spcPts val="0"/>
              </a:spcAft>
              <a:buNone/>
              <a:defRPr sz="1764">
                <a:solidFill>
                  <a:schemeClr val="accent1"/>
                </a:solidFill>
              </a:defRPr>
            </a:lvl3pPr>
            <a:lvl4pPr marL="0" indent="0">
              <a:spcBef>
                <a:spcPts val="0"/>
              </a:spcBef>
              <a:spcAft>
                <a:spcPts val="0"/>
              </a:spcAft>
              <a:buNone/>
              <a:defRPr>
                <a:solidFill>
                  <a:schemeClr val="accent1"/>
                </a:solidFill>
              </a:defRPr>
            </a:lvl4pPr>
            <a:lvl5pPr marL="93136" indent="-93136">
              <a:spcBef>
                <a:spcPts val="0"/>
              </a:spcBef>
              <a:spcAft>
                <a:spcPts val="0"/>
              </a:spcAft>
              <a:buFont typeface="Arial"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37099761"/>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2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539769" y="614377"/>
            <a:ext cx="3956052" cy="827087"/>
          </a:xfrm>
        </p:spPr>
        <p:txBody>
          <a:bodyPr/>
          <a:lstStyle>
            <a:lvl1pPr>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539764" y="1600219"/>
            <a:ext cx="3959224" cy="43751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4667273" y="1"/>
            <a:ext cx="4476751" cy="6858000"/>
          </a:xfrm>
          <a:ln>
            <a:noFill/>
          </a:ln>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4921650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3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539769" y="614377"/>
            <a:ext cx="3956052" cy="827087"/>
          </a:xfrm>
        </p:spPr>
        <p:txBody>
          <a:bodyPr/>
          <a:lstStyle>
            <a:lvl1pPr>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539764" y="1600219"/>
            <a:ext cx="3959224" cy="43751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4667273" y="1"/>
            <a:ext cx="4476751" cy="6858000"/>
          </a:xfrm>
          <a:ln>
            <a:noFill/>
          </a:ln>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678401243"/>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8" y="614377"/>
            <a:ext cx="8072437" cy="827087"/>
          </a:xfrm>
        </p:spPr>
        <p:txBody>
          <a:bodyPr/>
          <a:lstStyle>
            <a:lvl1pPr>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539764" y="1600219"/>
            <a:ext cx="3959224" cy="43751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1385" y="1600219"/>
            <a:ext cx="3960814" cy="43751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r>
              <a:rPr lang="en-GB" dirty="0"/>
              <a:t>        </a:t>
            </a:r>
            <a:fld id="{95948067-81F2-4B09-9113-D4560857AAB6}" type="slidenum">
              <a:rPr lang="en-GB"/>
              <a:pPr>
                <a:defRPr/>
              </a:pPr>
              <a:t>‹#›</a:t>
            </a:fld>
            <a:endParaRPr lang="en-GB" dirty="0"/>
          </a:p>
        </p:txBody>
      </p:sp>
    </p:spTree>
    <p:extLst>
      <p:ext uri="{BB962C8B-B14F-4D97-AF65-F5344CB8AC3E}">
        <p14:creationId xmlns:p14="http://schemas.microsoft.com/office/powerpoint/2010/main" val="30280167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Two Content White">
    <p:spTree>
      <p:nvGrpSpPr>
        <p:cNvPr id="1" name=""/>
        <p:cNvGrpSpPr/>
        <p:nvPr/>
      </p:nvGrpSpPr>
      <p:grpSpPr>
        <a:xfrm>
          <a:off x="0" y="0"/>
          <a:ext cx="0" cy="0"/>
          <a:chOff x="0" y="0"/>
          <a:chExt cx="0" cy="0"/>
        </a:xfrm>
      </p:grpSpPr>
      <p:sp>
        <p:nvSpPr>
          <p:cNvPr id="8" name="Content Placeholder 3"/>
          <p:cNvSpPr>
            <a:spLocks noGrp="1"/>
          </p:cNvSpPr>
          <p:nvPr>
            <p:ph sz="half" idx="11" hasCustomPrompt="1"/>
          </p:nvPr>
        </p:nvSpPr>
        <p:spPr>
          <a:xfrm>
            <a:off x="3744010" y="2"/>
            <a:ext cx="5400000" cy="1259999"/>
          </a:xfrm>
        </p:spPr>
        <p:txBody>
          <a:bodyPr/>
          <a:lstStyle>
            <a:lvl1pPr marL="0" marR="0" indent="0" algn="l" defTabSz="897809" rtl="0" eaLnBrk="1" fontAlgn="base" latinLnBrk="0" hangingPunct="1">
              <a:lnSpc>
                <a:spcPct val="100000"/>
              </a:lnSpc>
              <a:spcBef>
                <a:spcPct val="20000"/>
              </a:spcBef>
              <a:spcAft>
                <a:spcPct val="20000"/>
              </a:spcAft>
              <a:buClr>
                <a:schemeClr val="tx2"/>
              </a:buClr>
              <a:buSzTx/>
              <a:buFontTx/>
              <a:buNone/>
              <a:tabLst/>
              <a:defRPr lang="en-US" sz="970" baseline="0" dirty="0" smtClean="0">
                <a:solidFill>
                  <a:schemeClr val="accent1"/>
                </a:solidFill>
                <a:latin typeface="Arial" pitchFamily="34" charset="0"/>
                <a:ea typeface="+mn-ea"/>
                <a:cs typeface="+mn-cs"/>
              </a:defRPr>
            </a:lvl1pPr>
            <a:lvl2pPr>
              <a:defRPr sz="970"/>
            </a:lvl2pPr>
            <a:lvl3pPr>
              <a:defRPr sz="970"/>
            </a:lvl3pPr>
            <a:lvl4pPr>
              <a:defRPr sz="970"/>
            </a:lvl4pPr>
            <a:lvl5pPr>
              <a:defRPr sz="970"/>
            </a:lvl5pPr>
            <a:lvl6pPr>
              <a:defRPr sz="1764"/>
            </a:lvl6pPr>
            <a:lvl7pPr>
              <a:defRPr sz="1764"/>
            </a:lvl7pPr>
            <a:lvl8pPr>
              <a:defRPr sz="1764"/>
            </a:lvl8pPr>
            <a:lvl9pPr>
              <a:defRPr sz="1764"/>
            </a:lvl9pPr>
          </a:lstStyle>
          <a:p>
            <a:pPr marL="0" marR="0" lvl="0" indent="0" algn="l" defTabSz="897809" rtl="0" eaLnBrk="1" fontAlgn="base" latinLnBrk="0" hangingPunct="1">
              <a:lnSpc>
                <a:spcPct val="100000"/>
              </a:lnSpc>
              <a:spcBef>
                <a:spcPct val="20000"/>
              </a:spcBef>
              <a:spcAft>
                <a:spcPct val="20000"/>
              </a:spcAft>
              <a:buClr>
                <a:schemeClr val="tx2"/>
              </a:buClr>
              <a:buSzTx/>
              <a:buFontTx/>
              <a:buNone/>
              <a:tabLst/>
              <a:defRPr/>
            </a:pPr>
            <a:r>
              <a:rPr lang="en-US" dirty="0"/>
              <a:t>Insert Flag photos</a:t>
            </a:r>
          </a:p>
        </p:txBody>
      </p:sp>
      <p:sp>
        <p:nvSpPr>
          <p:cNvPr id="3" name="Content Placeholder 2"/>
          <p:cNvSpPr>
            <a:spLocks noGrp="1"/>
          </p:cNvSpPr>
          <p:nvPr>
            <p:ph sz="half" idx="1"/>
          </p:nvPr>
        </p:nvSpPr>
        <p:spPr>
          <a:xfrm>
            <a:off x="444867" y="1988392"/>
            <a:ext cx="3959225" cy="4248000"/>
          </a:xfrm>
        </p:spPr>
        <p:txBody>
          <a:bodyPr/>
          <a:lstStyle>
            <a:lvl1pPr>
              <a:lnSpc>
                <a:spcPct val="121000"/>
              </a:lnSpc>
              <a:spcBef>
                <a:spcPts val="294"/>
              </a:spcBef>
              <a:spcAft>
                <a:spcPts val="294"/>
              </a:spcAft>
              <a:defRPr sz="970"/>
            </a:lvl1pPr>
            <a:lvl2pPr>
              <a:lnSpc>
                <a:spcPct val="121000"/>
              </a:lnSpc>
              <a:spcBef>
                <a:spcPts val="294"/>
              </a:spcBef>
              <a:spcAft>
                <a:spcPts val="294"/>
              </a:spcAft>
              <a:defRPr sz="970"/>
            </a:lvl2pPr>
            <a:lvl3pPr>
              <a:lnSpc>
                <a:spcPct val="121000"/>
              </a:lnSpc>
              <a:spcBef>
                <a:spcPts val="294"/>
              </a:spcBef>
              <a:spcAft>
                <a:spcPts val="294"/>
              </a:spcAft>
              <a:defRPr sz="970"/>
            </a:lvl3pPr>
            <a:lvl4pPr>
              <a:lnSpc>
                <a:spcPct val="121000"/>
              </a:lnSpc>
              <a:spcBef>
                <a:spcPts val="294"/>
              </a:spcBef>
              <a:spcAft>
                <a:spcPts val="294"/>
              </a:spcAft>
              <a:defRPr sz="970"/>
            </a:lvl4pPr>
            <a:lvl5pPr>
              <a:lnSpc>
                <a:spcPct val="121000"/>
              </a:lnSpc>
              <a:spcBef>
                <a:spcPts val="294"/>
              </a:spcBef>
              <a:spcAft>
                <a:spcPts val="294"/>
              </a:spcAft>
              <a:defRPr sz="97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711766" y="1988392"/>
            <a:ext cx="3960813" cy="4248000"/>
          </a:xfrm>
        </p:spPr>
        <p:txBody>
          <a:bodyPr/>
          <a:lstStyle>
            <a:lvl1pPr marL="0" marR="0" indent="0" algn="l" defTabSz="897809" rtl="0" eaLnBrk="1" fontAlgn="base" latinLnBrk="0" hangingPunct="1">
              <a:lnSpc>
                <a:spcPct val="121000"/>
              </a:lnSpc>
              <a:spcBef>
                <a:spcPts val="294"/>
              </a:spcBef>
              <a:spcAft>
                <a:spcPts val="294"/>
              </a:spcAft>
              <a:buClr>
                <a:schemeClr val="tx2"/>
              </a:buClr>
              <a:buSzTx/>
              <a:buFontTx/>
              <a:buNone/>
              <a:tabLst/>
              <a:defRPr lang="en-US" sz="970" dirty="0" smtClean="0">
                <a:solidFill>
                  <a:schemeClr val="accent1"/>
                </a:solidFill>
                <a:latin typeface="Arial" pitchFamily="34" charset="0"/>
                <a:ea typeface="+mn-ea"/>
                <a:cs typeface="+mn-cs"/>
              </a:defRPr>
            </a:lvl1pPr>
            <a:lvl2pPr>
              <a:lnSpc>
                <a:spcPct val="121000"/>
              </a:lnSpc>
              <a:spcBef>
                <a:spcPts val="294"/>
              </a:spcBef>
              <a:spcAft>
                <a:spcPts val="294"/>
              </a:spcAft>
              <a:defRPr sz="970"/>
            </a:lvl2pPr>
            <a:lvl3pPr>
              <a:lnSpc>
                <a:spcPct val="121000"/>
              </a:lnSpc>
              <a:spcBef>
                <a:spcPts val="294"/>
              </a:spcBef>
              <a:spcAft>
                <a:spcPts val="294"/>
              </a:spcAft>
              <a:defRPr sz="970"/>
            </a:lvl3pPr>
            <a:lvl4pPr>
              <a:lnSpc>
                <a:spcPct val="121000"/>
              </a:lnSpc>
              <a:spcBef>
                <a:spcPts val="294"/>
              </a:spcBef>
              <a:spcAft>
                <a:spcPts val="294"/>
              </a:spcAft>
              <a:defRPr sz="970"/>
            </a:lvl4pPr>
            <a:lvl5pPr>
              <a:lnSpc>
                <a:spcPct val="121000"/>
              </a:lnSpc>
              <a:spcBef>
                <a:spcPts val="294"/>
              </a:spcBef>
              <a:spcAft>
                <a:spcPts val="294"/>
              </a:spcAft>
              <a:defRPr sz="97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marL="0" marR="0" lvl="0" indent="0" algn="l" defTabSz="897809" rtl="0" eaLnBrk="1" fontAlgn="base" latinLnBrk="0" hangingPunct="1">
              <a:lnSpc>
                <a:spcPct val="100000"/>
              </a:lnSpc>
              <a:spcBef>
                <a:spcPct val="20000"/>
              </a:spcBef>
              <a:spcAft>
                <a:spcPct val="20000"/>
              </a:spcAft>
              <a:buClr>
                <a:schemeClr val="tx2"/>
              </a:buClr>
              <a:buSzTx/>
              <a:buFontTx/>
              <a:buNone/>
              <a:tabLst/>
              <a:defRPr/>
            </a:pPr>
            <a:endParaRPr lang="en-US" dirty="0"/>
          </a:p>
        </p:txBody>
      </p:sp>
      <p:sp>
        <p:nvSpPr>
          <p:cNvPr id="2" name="Title 1"/>
          <p:cNvSpPr>
            <a:spLocks noGrp="1"/>
          </p:cNvSpPr>
          <p:nvPr>
            <p:ph type="title"/>
          </p:nvPr>
        </p:nvSpPr>
        <p:spPr>
          <a:xfrm>
            <a:off x="444878" y="545370"/>
            <a:ext cx="3915294" cy="719999"/>
          </a:xfrm>
        </p:spPr>
        <p:txBody>
          <a:bodyPr/>
          <a:lstStyle>
            <a:lvl1pPr>
              <a:lnSpc>
                <a:spcPct val="121000"/>
              </a:lnSpc>
              <a:defRPr>
                <a:solidFill>
                  <a:srgbClr val="C75B12"/>
                </a:solidFill>
              </a:defRPr>
            </a:lvl1pPr>
          </a:lstStyle>
          <a:p>
            <a:r>
              <a:rPr lang="en-US" dirty="0"/>
              <a:t>Click to edit Master title style</a:t>
            </a:r>
            <a:endParaRPr lang="en-GB" dirty="0"/>
          </a:p>
        </p:txBody>
      </p:sp>
      <p:sp>
        <p:nvSpPr>
          <p:cNvPr id="7" name="Slide Number Placeholder 6"/>
          <p:cNvSpPr>
            <a:spLocks noGrp="1" noChangeArrowheads="1"/>
          </p:cNvSpPr>
          <p:nvPr>
            <p:ph type="sldNum" sz="quarter" idx="4"/>
          </p:nvPr>
        </p:nvSpPr>
        <p:spPr bwMode="auto">
          <a:xfrm>
            <a:off x="5072567" y="6243655"/>
            <a:ext cx="3600000" cy="3159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solidFill>
                  <a:srgbClr val="000000"/>
                </a:solidFill>
              </a:rPr>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15193282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_Title Only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857" y="3277329"/>
            <a:ext cx="8265221" cy="2850514"/>
          </a:xfrm>
          <a:prstGeom prst="rect">
            <a:avLst/>
          </a:prstGeom>
          <a:effectLst>
            <a:outerShdw blurRad="50800" dist="38100" dir="2700000" algn="tl" rotWithShape="0">
              <a:srgbClr val="747678">
                <a:alpha val="40000"/>
              </a:srgbClr>
            </a:outerShdw>
          </a:effectLst>
        </p:spPr>
      </p:pic>
      <p:sp>
        <p:nvSpPr>
          <p:cNvPr id="4" name="Title 1"/>
          <p:cNvSpPr>
            <a:spLocks noGrp="1"/>
          </p:cNvSpPr>
          <p:nvPr userDrawn="1">
            <p:ph type="title" hasCustomPrompt="1"/>
          </p:nvPr>
        </p:nvSpPr>
        <p:spPr>
          <a:xfrm>
            <a:off x="430543" y="560090"/>
            <a:ext cx="8265222" cy="720000"/>
          </a:xfrm>
        </p:spPr>
        <p:txBody>
          <a:bodyPr/>
          <a:lstStyle>
            <a:lvl1pPr>
              <a:lnSpc>
                <a:spcPct val="121000"/>
              </a:lnSpc>
              <a:defRPr/>
            </a:lvl1pPr>
          </a:lstStyle>
          <a:p>
            <a:r>
              <a:rPr lang="en-US" dirty="0">
                <a:latin typeface="Arial" charset="0"/>
              </a:rPr>
              <a:t>Emerging Europe and Central Asia’s</a:t>
            </a:r>
            <a:br>
              <a:rPr lang="en-US" dirty="0">
                <a:latin typeface="Arial" charset="0"/>
              </a:rPr>
            </a:br>
            <a:r>
              <a:rPr lang="en-US" dirty="0">
                <a:latin typeface="Arial" charset="0"/>
              </a:rPr>
              <a:t>Leading Independent Law Firm</a:t>
            </a:r>
            <a:endParaRPr lang="en-GB" dirty="0"/>
          </a:p>
        </p:txBody>
      </p:sp>
      <p:sp>
        <p:nvSpPr>
          <p:cNvPr id="10" name="TextBox 9"/>
          <p:cNvSpPr txBox="1"/>
          <p:nvPr userDrawn="1"/>
        </p:nvSpPr>
        <p:spPr bwMode="auto">
          <a:xfrm>
            <a:off x="513708" y="4952144"/>
            <a:ext cx="3195263" cy="140346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lang="cs-CZ" kern="0">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lang="cs-CZ" kern="0">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en-GB" sz="1600" b="0" i="0" u="none" strike="noStrike" kern="0" cap="none" spc="0" normalizeH="0" baseline="0" noProof="0" dirty="0">
              <a:ln>
                <a:noFill/>
              </a:ln>
              <a:solidFill>
                <a:schemeClr val="tx1"/>
              </a:solidFill>
              <a:effectLst/>
              <a:uLnTx/>
              <a:uFillTx/>
              <a:latin typeface="Arial" pitchFamily="34" charset="0"/>
              <a:ea typeface="+mj-ea"/>
              <a:cs typeface="+mj-cs"/>
            </a:endParaRPr>
          </a:p>
        </p:txBody>
      </p:sp>
      <p:sp>
        <p:nvSpPr>
          <p:cNvPr id="15" name="Content Placeholder 1"/>
          <p:cNvSpPr>
            <a:spLocks noGrp="1"/>
          </p:cNvSpPr>
          <p:nvPr userDrawn="1">
            <p:ph sz="half" idx="1" hasCustomPrompt="1"/>
          </p:nvPr>
        </p:nvSpPr>
        <p:spPr>
          <a:xfrm>
            <a:off x="444857" y="1994879"/>
            <a:ext cx="8250907" cy="933131"/>
          </a:xfrm>
        </p:spPr>
        <p:txBody>
          <a:bodyPr/>
          <a:lstStyle>
            <a:lvl1pPr>
              <a:lnSpc>
                <a:spcPct val="121000"/>
              </a:lnSpc>
              <a:spcBef>
                <a:spcPts val="300"/>
              </a:spcBef>
              <a:spcAft>
                <a:spcPts val="300"/>
              </a:spcAft>
              <a:defRPr lang="en-US" sz="1000" smtClean="0">
                <a:effectLst/>
              </a:defRPr>
            </a:lvl1pPr>
          </a:lstStyle>
          <a:p>
            <a:pPr>
              <a:buClr>
                <a:schemeClr val="bg1"/>
              </a:buClr>
              <a:defRPr/>
            </a:pPr>
            <a:r>
              <a:rPr lang="en-US" sz="1000" dirty="0">
                <a:effectLst/>
                <a:latin typeface="Arial" panose="020B0604020202020204" pitchFamily="34" charset="0"/>
                <a:ea typeface="Calibri" panose="020F0502020204030204" pitchFamily="34" charset="0"/>
              </a:rPr>
              <a:t>Kinstellar is the leading independent law firm operating in Emerging Europe, with offices in </a:t>
            </a:r>
            <a:r>
              <a:rPr lang="en-US" sz="1000" dirty="0">
                <a:solidFill>
                  <a:srgbClr val="C75B12"/>
                </a:solidFill>
                <a:effectLst/>
                <a:latin typeface="Arial" panose="020B0604020202020204" pitchFamily="34" charset="0"/>
                <a:ea typeface="Calibri" panose="020F0502020204030204" pitchFamily="34" charset="0"/>
              </a:rPr>
              <a:t>Almaty</a:t>
            </a:r>
            <a:r>
              <a:rPr lang="en-US" sz="1000" dirty="0">
                <a:effectLst/>
                <a:latin typeface="Arial" panose="020B0604020202020204" pitchFamily="34" charset="0"/>
                <a:ea typeface="Calibri" panose="020F0502020204030204" pitchFamily="34" charset="0"/>
              </a:rPr>
              <a:t> (Kazakhstan),</a:t>
            </a:r>
            <a:r>
              <a:rPr lang="en-US" sz="1000" dirty="0">
                <a:solidFill>
                  <a:srgbClr val="C75B12"/>
                </a:solidFill>
                <a:effectLst/>
                <a:latin typeface="Arial" panose="020B0604020202020204" pitchFamily="34" charset="0"/>
                <a:ea typeface="Calibri" panose="020F0502020204030204" pitchFamily="34" charset="0"/>
              </a:rPr>
              <a:t> Belgrade</a:t>
            </a:r>
            <a:r>
              <a:rPr lang="en-US" sz="1000" dirty="0">
                <a:effectLst/>
                <a:latin typeface="Arial" panose="020B0604020202020204" pitchFamily="34" charset="0"/>
                <a:ea typeface="Calibri" panose="020F0502020204030204" pitchFamily="34" charset="0"/>
              </a:rPr>
              <a:t> (Serbia), </a:t>
            </a:r>
            <a:r>
              <a:rPr lang="en-US" sz="1000" dirty="0">
                <a:solidFill>
                  <a:srgbClr val="C75B12"/>
                </a:solidFill>
                <a:effectLst/>
                <a:latin typeface="Arial" panose="020B0604020202020204" pitchFamily="34" charset="0"/>
                <a:ea typeface="Calibri" panose="020F0502020204030204" pitchFamily="34" charset="0"/>
              </a:rPr>
              <a:t>Bratislava</a:t>
            </a:r>
            <a:r>
              <a:rPr lang="en-US" sz="1000" dirty="0">
                <a:effectLst/>
                <a:latin typeface="Arial" panose="020B0604020202020204" pitchFamily="34" charset="0"/>
                <a:ea typeface="Calibri" panose="020F0502020204030204" pitchFamily="34" charset="0"/>
              </a:rPr>
              <a:t> (Slovakia)*, </a:t>
            </a:r>
            <a:r>
              <a:rPr lang="en-US" sz="1000" dirty="0">
                <a:solidFill>
                  <a:srgbClr val="C75B12"/>
                </a:solidFill>
                <a:effectLst/>
                <a:latin typeface="Arial" panose="020B0604020202020204" pitchFamily="34" charset="0"/>
                <a:ea typeface="Calibri" panose="020F0502020204030204" pitchFamily="34" charset="0"/>
              </a:rPr>
              <a:t>Bucharest</a:t>
            </a:r>
            <a:r>
              <a:rPr lang="en-US" sz="1000" dirty="0">
                <a:effectLst/>
                <a:latin typeface="Arial" panose="020B0604020202020204" pitchFamily="34" charset="0"/>
                <a:ea typeface="Calibri" panose="020F0502020204030204" pitchFamily="34" charset="0"/>
              </a:rPr>
              <a:t> (Romania), </a:t>
            </a:r>
            <a:r>
              <a:rPr lang="en-US" sz="1000" dirty="0">
                <a:solidFill>
                  <a:srgbClr val="C75B12"/>
                </a:solidFill>
                <a:effectLst/>
                <a:latin typeface="Arial" panose="020B0604020202020204" pitchFamily="34" charset="0"/>
                <a:ea typeface="Calibri" panose="020F0502020204030204" pitchFamily="34" charset="0"/>
              </a:rPr>
              <a:t>Budapest</a:t>
            </a:r>
            <a:r>
              <a:rPr lang="en-US" sz="1000" dirty="0">
                <a:effectLst/>
                <a:latin typeface="Arial" panose="020B0604020202020204" pitchFamily="34" charset="0"/>
                <a:ea typeface="Calibri" panose="020F0502020204030204" pitchFamily="34" charset="0"/>
              </a:rPr>
              <a:t> (Hungary), </a:t>
            </a:r>
            <a:r>
              <a:rPr lang="en-US" sz="1000" dirty="0">
                <a:solidFill>
                  <a:srgbClr val="C75B12"/>
                </a:solidFill>
                <a:effectLst/>
                <a:latin typeface="Arial" panose="020B0604020202020204" pitchFamily="34" charset="0"/>
                <a:ea typeface="Calibri" panose="020F0502020204030204" pitchFamily="34" charset="0"/>
              </a:rPr>
              <a:t>Istanbul</a:t>
            </a:r>
            <a:r>
              <a:rPr lang="en-US" sz="1000" dirty="0">
                <a:effectLst/>
                <a:latin typeface="Arial" panose="020B0604020202020204" pitchFamily="34" charset="0"/>
                <a:ea typeface="Calibri" panose="020F0502020204030204" pitchFamily="34" charset="0"/>
              </a:rPr>
              <a:t> (Turkey), </a:t>
            </a:r>
            <a:r>
              <a:rPr lang="en-US" sz="1000" dirty="0">
                <a:solidFill>
                  <a:srgbClr val="C75B12"/>
                </a:solidFill>
                <a:effectLst/>
                <a:latin typeface="Arial" panose="020B0604020202020204" pitchFamily="34" charset="0"/>
                <a:ea typeface="Calibri" panose="020F0502020204030204" pitchFamily="34" charset="0"/>
              </a:rPr>
              <a:t>Kyiv</a:t>
            </a:r>
            <a:r>
              <a:rPr lang="en-US" sz="1000" dirty="0">
                <a:effectLst/>
                <a:latin typeface="Arial" panose="020B0604020202020204" pitchFamily="34" charset="0"/>
                <a:ea typeface="Calibri" panose="020F0502020204030204" pitchFamily="34" charset="0"/>
              </a:rPr>
              <a:t> (Ukraine), </a:t>
            </a:r>
            <a:r>
              <a:rPr lang="en-US" sz="1000" dirty="0">
                <a:solidFill>
                  <a:srgbClr val="C75B12"/>
                </a:solidFill>
                <a:effectLst/>
                <a:latin typeface="Arial" panose="020B0604020202020204" pitchFamily="34" charset="0"/>
                <a:ea typeface="Calibri" panose="020F0502020204030204" pitchFamily="34" charset="0"/>
              </a:rPr>
              <a:t>Prague</a:t>
            </a:r>
            <a:r>
              <a:rPr lang="en-US" sz="1000" dirty="0">
                <a:effectLst/>
                <a:latin typeface="Arial" panose="020B0604020202020204" pitchFamily="34" charset="0"/>
                <a:ea typeface="Calibri" panose="020F0502020204030204" pitchFamily="34" charset="0"/>
              </a:rPr>
              <a:t> (the Czech Republic) and </a:t>
            </a:r>
            <a:r>
              <a:rPr lang="en-US" sz="1000" dirty="0">
                <a:solidFill>
                  <a:srgbClr val="C75B12"/>
                </a:solidFill>
                <a:effectLst/>
                <a:latin typeface="Arial" panose="020B0604020202020204" pitchFamily="34" charset="0"/>
                <a:ea typeface="Calibri" panose="020F0502020204030204" pitchFamily="34" charset="0"/>
              </a:rPr>
              <a:t>Sofia</a:t>
            </a:r>
            <a:r>
              <a:rPr lang="en-US" sz="1000" dirty="0">
                <a:effectLst/>
                <a:latin typeface="Arial" panose="020B0604020202020204" pitchFamily="34" charset="0"/>
                <a:ea typeface="Calibri" panose="020F0502020204030204" pitchFamily="34" charset="0"/>
              </a:rPr>
              <a:t> (Bulgaria).  </a:t>
            </a:r>
            <a:r>
              <a:rPr lang="en-US" sz="1000" dirty="0">
                <a:latin typeface="Arial" charset="0"/>
              </a:rPr>
              <a:t>  </a:t>
            </a:r>
          </a:p>
          <a:p>
            <a:pPr>
              <a:buClr>
                <a:schemeClr val="bg1"/>
              </a:buClr>
              <a:defRPr/>
            </a:pPr>
            <a:r>
              <a:rPr lang="en-US" sz="1000" dirty="0">
                <a:latin typeface="Arial" charset="0"/>
              </a:rPr>
              <a:t>Operating as a single fully integrated firm, Kinstellar delivers consistently high quality services across all jurisdictions in an integrated and seamless style. We are particularly well suited to servicing complex transactions and advisory requirements spanning several jurisdictions.</a:t>
            </a:r>
          </a:p>
          <a:p>
            <a:pPr marL="0" lvl="0" indent="0" algn="just">
              <a:buClr>
                <a:schemeClr val="bg1"/>
              </a:buClr>
              <a:defRPr/>
            </a:pPr>
            <a:endParaRPr lang="en-US" dirty="0">
              <a:latin typeface="Arial" charset="0"/>
            </a:endParaRPr>
          </a:p>
        </p:txBody>
      </p:sp>
      <p:sp>
        <p:nvSpPr>
          <p:cNvPr id="18" name="Content Placeholder 2"/>
          <p:cNvSpPr txBox="1">
            <a:spLocks/>
          </p:cNvSpPr>
          <p:nvPr userDrawn="1"/>
        </p:nvSpPr>
        <p:spPr bwMode="auto">
          <a:xfrm>
            <a:off x="504269" y="6525344"/>
            <a:ext cx="7925356" cy="1231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nSpc>
                <a:spcPct val="121000"/>
              </a:lnSpc>
              <a:spcBef>
                <a:spcPts val="300"/>
              </a:spcBef>
              <a:spcAft>
                <a:spcPts val="300"/>
              </a:spcAft>
            </a:pPr>
            <a:r>
              <a:rPr lang="en-US" sz="800" dirty="0">
                <a:solidFill>
                  <a:srgbClr val="ADAFAF"/>
                </a:solidFill>
              </a:rPr>
              <a:t>* Kinstellar advises international and local clients in Serbia in cooperation with Zajednička advokatska kancelarija Marić &amp; Mujezinović.</a:t>
            </a:r>
          </a:p>
          <a:p>
            <a:pPr marL="382547" indent="-382547" algn="just" defTabSz="820717" eaLnBrk="0" hangingPunct="0">
              <a:lnSpc>
                <a:spcPct val="121000"/>
              </a:lnSpc>
              <a:spcBef>
                <a:spcPts val="300"/>
              </a:spcBef>
              <a:spcAft>
                <a:spcPts val="300"/>
              </a:spcAft>
              <a:buClr>
                <a:schemeClr val="tx1"/>
              </a:buClr>
              <a:defRPr/>
            </a:pPr>
            <a:endParaRPr lang="en-US" sz="800" kern="0" dirty="0">
              <a:solidFill>
                <a:srgbClr val="ADAFAF"/>
              </a:solidFill>
              <a:latin typeface="Arial" pitchFamily="34" charset="0"/>
              <a:cs typeface="+mn-cs"/>
            </a:endParaRPr>
          </a:p>
        </p:txBody>
      </p:sp>
    </p:spTree>
    <p:extLst>
      <p:ext uri="{BB962C8B-B14F-4D97-AF65-F5344CB8AC3E}">
        <p14:creationId xmlns:p14="http://schemas.microsoft.com/office/powerpoint/2010/main" val="14906333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43" descr="Kinstellar_Powerpoint divider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Picture 6" descr="Kinstellar.png"/>
          <p:cNvPicPr>
            <a:picLocks noChangeAspect="1"/>
          </p:cNvPicPr>
          <p:nvPr userDrawn="1"/>
        </p:nvPicPr>
        <p:blipFill>
          <a:blip r:embed="rId3" cstate="print"/>
          <a:srcRect/>
          <a:stretch>
            <a:fillRect/>
          </a:stretch>
        </p:blipFill>
        <p:spPr bwMode="auto">
          <a:xfrm>
            <a:off x="542928" y="3349625"/>
            <a:ext cx="2073275" cy="166688"/>
          </a:xfrm>
          <a:prstGeom prst="rect">
            <a:avLst/>
          </a:prstGeom>
          <a:noFill/>
          <a:ln w="9525">
            <a:noFill/>
            <a:miter lim="800000"/>
            <a:headEnd/>
            <a:tailEnd/>
          </a:ln>
        </p:spPr>
      </p:pic>
    </p:spTree>
    <p:extLst>
      <p:ext uri="{BB962C8B-B14F-4D97-AF65-F5344CB8AC3E}">
        <p14:creationId xmlns:p14="http://schemas.microsoft.com/office/powerpoint/2010/main" val="38870096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10" descr="Kinstellar_Powerpoint divider 1"/>
          <p:cNvPicPr>
            <a:picLocks noChangeAspect="1" noChangeArrowheads="1"/>
          </p:cNvPicPr>
          <p:nvPr userDrawn="1"/>
        </p:nvPicPr>
        <p:blipFill>
          <a:blip r:embed="rId2" cstate="print"/>
          <a:srcRect/>
          <a:stretch>
            <a:fillRect/>
          </a:stretch>
        </p:blipFill>
        <p:spPr bwMode="auto">
          <a:xfrm>
            <a:off x="0" y="10"/>
            <a:ext cx="9144000" cy="6867525"/>
          </a:xfrm>
          <a:prstGeom prst="rect">
            <a:avLst/>
          </a:prstGeom>
          <a:noFill/>
          <a:ln w="9525">
            <a:noFill/>
            <a:miter lim="800000"/>
            <a:headEnd/>
            <a:tailEnd/>
          </a:ln>
        </p:spPr>
      </p:pic>
      <p:sp>
        <p:nvSpPr>
          <p:cNvPr id="5" name="Rectangle 8"/>
          <p:cNvSpPr>
            <a:spLocks noGrp="1" noChangeArrowheads="1"/>
          </p:cNvSpPr>
          <p:nvPr>
            <p:ph type="ctrTitle"/>
          </p:nvPr>
        </p:nvSpPr>
        <p:spPr bwMode="gray">
          <a:xfrm>
            <a:off x="539763" y="2549549"/>
            <a:ext cx="5072063" cy="949325"/>
          </a:xfrm>
        </p:spPr>
        <p:txBody>
          <a:bodyPr/>
          <a:lstStyle>
            <a:lvl1pPr>
              <a:defRPr>
                <a:solidFill>
                  <a:schemeClr val="tx2"/>
                </a:solidFill>
              </a:defRPr>
            </a:lvl1pPr>
          </a:lstStyle>
          <a:p>
            <a:r>
              <a:rPr lang="en-US"/>
              <a:t>Click to edit Master title style</a:t>
            </a:r>
            <a:endParaRPr lang="en-GB" dirty="0"/>
          </a:p>
        </p:txBody>
      </p:sp>
      <p:sp>
        <p:nvSpPr>
          <p:cNvPr id="6" name="Rectangle 9"/>
          <p:cNvSpPr>
            <a:spLocks noGrp="1" noChangeArrowheads="1"/>
          </p:cNvSpPr>
          <p:nvPr>
            <p:ph type="subTitle" idx="1"/>
          </p:nvPr>
        </p:nvSpPr>
        <p:spPr bwMode="gray">
          <a:xfrm>
            <a:off x="539763" y="3578226"/>
            <a:ext cx="5072063" cy="763588"/>
          </a:xfrm>
        </p:spPr>
        <p:txBody>
          <a:bodyPr/>
          <a:lstStyle>
            <a:lvl1pPr>
              <a:defRPr>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32281453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4" name="Picture 21" descr="Kinstellar_Powerpoint divider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grpSp>
        <p:nvGrpSpPr>
          <p:cNvPr id="5" name="Group 10"/>
          <p:cNvGrpSpPr>
            <a:grpSpLocks/>
          </p:cNvGrpSpPr>
          <p:nvPr userDrawn="1"/>
        </p:nvGrpSpPr>
        <p:grpSpPr bwMode="auto">
          <a:xfrm>
            <a:off x="539753" y="6315075"/>
            <a:ext cx="1041402" cy="76200"/>
            <a:chOff x="1636" y="1098"/>
            <a:chExt cx="2410" cy="177"/>
          </a:xfrm>
          <a:solidFill>
            <a:schemeClr val="bg1"/>
          </a:solidFill>
        </p:grpSpPr>
        <p:sp>
          <p:nvSpPr>
            <p:cNvPr id="6" name="Freeform 11"/>
            <p:cNvSpPr>
              <a:spLocks/>
            </p:cNvSpPr>
            <p:nvPr/>
          </p:nvSpPr>
          <p:spPr bwMode="auto">
            <a:xfrm>
              <a:off x="1636" y="1099"/>
              <a:ext cx="153" cy="175"/>
            </a:xfrm>
            <a:custGeom>
              <a:avLst/>
              <a:gdLst/>
              <a:ahLst/>
              <a:cxnLst>
                <a:cxn ang="0">
                  <a:pos x="12" y="0"/>
                </a:cxn>
                <a:cxn ang="0">
                  <a:pos x="21" y="3"/>
                </a:cxn>
                <a:cxn ang="0">
                  <a:pos x="24" y="12"/>
                </a:cxn>
                <a:cxn ang="0">
                  <a:pos x="24" y="71"/>
                </a:cxn>
                <a:cxn ang="0">
                  <a:pos x="67" y="71"/>
                </a:cxn>
                <a:cxn ang="0">
                  <a:pos x="124" y="5"/>
                </a:cxn>
                <a:cxn ang="0">
                  <a:pos x="130" y="2"/>
                </a:cxn>
                <a:cxn ang="0">
                  <a:pos x="134" y="0"/>
                </a:cxn>
                <a:cxn ang="0">
                  <a:pos x="141" y="0"/>
                </a:cxn>
                <a:cxn ang="0">
                  <a:pos x="144" y="3"/>
                </a:cxn>
                <a:cxn ang="0">
                  <a:pos x="147" y="5"/>
                </a:cxn>
                <a:cxn ang="0">
                  <a:pos x="147" y="8"/>
                </a:cxn>
                <a:cxn ang="0">
                  <a:pos x="148" y="11"/>
                </a:cxn>
                <a:cxn ang="0">
                  <a:pos x="144" y="20"/>
                </a:cxn>
                <a:cxn ang="0">
                  <a:pos x="84" y="87"/>
                </a:cxn>
                <a:cxn ang="0">
                  <a:pos x="148" y="155"/>
                </a:cxn>
                <a:cxn ang="0">
                  <a:pos x="151" y="158"/>
                </a:cxn>
                <a:cxn ang="0">
                  <a:pos x="153" y="161"/>
                </a:cxn>
                <a:cxn ang="0">
                  <a:pos x="153" y="165"/>
                </a:cxn>
                <a:cxn ang="0">
                  <a:pos x="150" y="172"/>
                </a:cxn>
                <a:cxn ang="0">
                  <a:pos x="145" y="173"/>
                </a:cxn>
                <a:cxn ang="0">
                  <a:pos x="142" y="175"/>
                </a:cxn>
                <a:cxn ang="0">
                  <a:pos x="138" y="175"/>
                </a:cxn>
                <a:cxn ang="0">
                  <a:pos x="133" y="173"/>
                </a:cxn>
                <a:cxn ang="0">
                  <a:pos x="130" y="170"/>
                </a:cxn>
                <a:cxn ang="0">
                  <a:pos x="58" y="95"/>
                </a:cxn>
                <a:cxn ang="0">
                  <a:pos x="24" y="95"/>
                </a:cxn>
                <a:cxn ang="0">
                  <a:pos x="24" y="165"/>
                </a:cxn>
                <a:cxn ang="0">
                  <a:pos x="23" y="170"/>
                </a:cxn>
                <a:cxn ang="0">
                  <a:pos x="20" y="172"/>
                </a:cxn>
                <a:cxn ang="0">
                  <a:pos x="17" y="175"/>
                </a:cxn>
                <a:cxn ang="0">
                  <a:pos x="7" y="175"/>
                </a:cxn>
                <a:cxn ang="0">
                  <a:pos x="4" y="172"/>
                </a:cxn>
                <a:cxn ang="0">
                  <a:pos x="1" y="170"/>
                </a:cxn>
                <a:cxn ang="0">
                  <a:pos x="0" y="165"/>
                </a:cxn>
                <a:cxn ang="0">
                  <a:pos x="0" y="12"/>
                </a:cxn>
                <a:cxn ang="0">
                  <a:pos x="3" y="3"/>
                </a:cxn>
                <a:cxn ang="0">
                  <a:pos x="12" y="0"/>
                </a:cxn>
              </a:cxnLst>
              <a:rect l="0" t="0" r="r" b="b"/>
              <a:pathLst>
                <a:path w="153" h="175">
                  <a:moveTo>
                    <a:pt x="12" y="0"/>
                  </a:moveTo>
                  <a:lnTo>
                    <a:pt x="21" y="3"/>
                  </a:lnTo>
                  <a:lnTo>
                    <a:pt x="24" y="12"/>
                  </a:lnTo>
                  <a:lnTo>
                    <a:pt x="24" y="71"/>
                  </a:lnTo>
                  <a:lnTo>
                    <a:pt x="67" y="71"/>
                  </a:lnTo>
                  <a:lnTo>
                    <a:pt x="124" y="5"/>
                  </a:lnTo>
                  <a:lnTo>
                    <a:pt x="130" y="2"/>
                  </a:lnTo>
                  <a:lnTo>
                    <a:pt x="134" y="0"/>
                  </a:lnTo>
                  <a:lnTo>
                    <a:pt x="141" y="0"/>
                  </a:lnTo>
                  <a:lnTo>
                    <a:pt x="144" y="3"/>
                  </a:lnTo>
                  <a:lnTo>
                    <a:pt x="147" y="5"/>
                  </a:lnTo>
                  <a:lnTo>
                    <a:pt x="147" y="8"/>
                  </a:lnTo>
                  <a:lnTo>
                    <a:pt x="148" y="11"/>
                  </a:lnTo>
                  <a:lnTo>
                    <a:pt x="144" y="20"/>
                  </a:lnTo>
                  <a:lnTo>
                    <a:pt x="84" y="87"/>
                  </a:lnTo>
                  <a:lnTo>
                    <a:pt x="148" y="155"/>
                  </a:lnTo>
                  <a:lnTo>
                    <a:pt x="151" y="158"/>
                  </a:lnTo>
                  <a:lnTo>
                    <a:pt x="153" y="161"/>
                  </a:lnTo>
                  <a:lnTo>
                    <a:pt x="153" y="165"/>
                  </a:lnTo>
                  <a:lnTo>
                    <a:pt x="150" y="172"/>
                  </a:lnTo>
                  <a:lnTo>
                    <a:pt x="145" y="173"/>
                  </a:lnTo>
                  <a:lnTo>
                    <a:pt x="142" y="175"/>
                  </a:lnTo>
                  <a:lnTo>
                    <a:pt x="138" y="175"/>
                  </a:lnTo>
                  <a:lnTo>
                    <a:pt x="133" y="173"/>
                  </a:lnTo>
                  <a:lnTo>
                    <a:pt x="130" y="170"/>
                  </a:lnTo>
                  <a:lnTo>
                    <a:pt x="58" y="95"/>
                  </a:lnTo>
                  <a:lnTo>
                    <a:pt x="24" y="95"/>
                  </a:lnTo>
                  <a:lnTo>
                    <a:pt x="24" y="165"/>
                  </a:lnTo>
                  <a:lnTo>
                    <a:pt x="23" y="170"/>
                  </a:lnTo>
                  <a:lnTo>
                    <a:pt x="20" y="172"/>
                  </a:lnTo>
                  <a:lnTo>
                    <a:pt x="17" y="175"/>
                  </a:lnTo>
                  <a:lnTo>
                    <a:pt x="7" y="175"/>
                  </a:lnTo>
                  <a:lnTo>
                    <a:pt x="4" y="172"/>
                  </a:lnTo>
                  <a:lnTo>
                    <a:pt x="1" y="170"/>
                  </a:lnTo>
                  <a:lnTo>
                    <a:pt x="0" y="165"/>
                  </a:lnTo>
                  <a:lnTo>
                    <a:pt x="0" y="12"/>
                  </a:lnTo>
                  <a:lnTo>
                    <a:pt x="3" y="3"/>
                  </a:lnTo>
                  <a:lnTo>
                    <a:pt x="12"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9" name="Freeform 12"/>
            <p:cNvSpPr>
              <a:spLocks/>
            </p:cNvSpPr>
            <p:nvPr/>
          </p:nvSpPr>
          <p:spPr bwMode="auto">
            <a:xfrm>
              <a:off x="1914" y="1099"/>
              <a:ext cx="25" cy="175"/>
            </a:xfrm>
            <a:custGeom>
              <a:avLst/>
              <a:gdLst/>
              <a:ahLst/>
              <a:cxnLst>
                <a:cxn ang="0">
                  <a:pos x="13" y="0"/>
                </a:cxn>
                <a:cxn ang="0">
                  <a:pos x="16" y="0"/>
                </a:cxn>
                <a:cxn ang="0">
                  <a:pos x="20" y="2"/>
                </a:cxn>
                <a:cxn ang="0">
                  <a:pos x="22" y="5"/>
                </a:cxn>
                <a:cxn ang="0">
                  <a:pos x="25" y="8"/>
                </a:cxn>
                <a:cxn ang="0">
                  <a:pos x="25" y="162"/>
                </a:cxn>
                <a:cxn ang="0">
                  <a:pos x="23" y="167"/>
                </a:cxn>
                <a:cxn ang="0">
                  <a:pos x="17" y="173"/>
                </a:cxn>
                <a:cxn ang="0">
                  <a:pos x="13" y="175"/>
                </a:cxn>
                <a:cxn ang="0">
                  <a:pos x="8" y="175"/>
                </a:cxn>
                <a:cxn ang="0">
                  <a:pos x="5" y="172"/>
                </a:cxn>
                <a:cxn ang="0">
                  <a:pos x="2" y="170"/>
                </a:cxn>
                <a:cxn ang="0">
                  <a:pos x="0" y="165"/>
                </a:cxn>
                <a:cxn ang="0">
                  <a:pos x="0" y="12"/>
                </a:cxn>
                <a:cxn ang="0">
                  <a:pos x="3" y="3"/>
                </a:cxn>
                <a:cxn ang="0">
                  <a:pos x="13" y="0"/>
                </a:cxn>
              </a:cxnLst>
              <a:rect l="0" t="0" r="r" b="b"/>
              <a:pathLst>
                <a:path w="25" h="175">
                  <a:moveTo>
                    <a:pt x="13" y="0"/>
                  </a:moveTo>
                  <a:lnTo>
                    <a:pt x="16" y="0"/>
                  </a:lnTo>
                  <a:lnTo>
                    <a:pt x="20" y="2"/>
                  </a:lnTo>
                  <a:lnTo>
                    <a:pt x="22" y="5"/>
                  </a:lnTo>
                  <a:lnTo>
                    <a:pt x="25" y="8"/>
                  </a:lnTo>
                  <a:lnTo>
                    <a:pt x="25" y="162"/>
                  </a:lnTo>
                  <a:lnTo>
                    <a:pt x="23" y="167"/>
                  </a:lnTo>
                  <a:lnTo>
                    <a:pt x="17" y="173"/>
                  </a:lnTo>
                  <a:lnTo>
                    <a:pt x="13" y="175"/>
                  </a:lnTo>
                  <a:lnTo>
                    <a:pt x="8" y="175"/>
                  </a:lnTo>
                  <a:lnTo>
                    <a:pt x="5" y="172"/>
                  </a:lnTo>
                  <a:lnTo>
                    <a:pt x="2" y="170"/>
                  </a:lnTo>
                  <a:lnTo>
                    <a:pt x="0" y="165"/>
                  </a:lnTo>
                  <a:lnTo>
                    <a:pt x="0" y="12"/>
                  </a:lnTo>
                  <a:lnTo>
                    <a:pt x="3" y="3"/>
                  </a:lnTo>
                  <a:lnTo>
                    <a:pt x="13"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0" name="Freeform 13"/>
            <p:cNvSpPr>
              <a:spLocks/>
            </p:cNvSpPr>
            <p:nvPr/>
          </p:nvSpPr>
          <p:spPr bwMode="auto">
            <a:xfrm>
              <a:off x="2087" y="1099"/>
              <a:ext cx="175" cy="175"/>
            </a:xfrm>
            <a:custGeom>
              <a:avLst/>
              <a:gdLst/>
              <a:ahLst/>
              <a:cxnLst>
                <a:cxn ang="0">
                  <a:pos x="13" y="0"/>
                </a:cxn>
                <a:cxn ang="0">
                  <a:pos x="16" y="0"/>
                </a:cxn>
                <a:cxn ang="0">
                  <a:pos x="22" y="3"/>
                </a:cxn>
                <a:cxn ang="0">
                  <a:pos x="25" y="6"/>
                </a:cxn>
                <a:cxn ang="0">
                  <a:pos x="149" y="132"/>
                </a:cxn>
                <a:cxn ang="0">
                  <a:pos x="149" y="8"/>
                </a:cxn>
                <a:cxn ang="0">
                  <a:pos x="155" y="2"/>
                </a:cxn>
                <a:cxn ang="0">
                  <a:pos x="158" y="0"/>
                </a:cxn>
                <a:cxn ang="0">
                  <a:pos x="166" y="0"/>
                </a:cxn>
                <a:cxn ang="0">
                  <a:pos x="170" y="2"/>
                </a:cxn>
                <a:cxn ang="0">
                  <a:pos x="172" y="5"/>
                </a:cxn>
                <a:cxn ang="0">
                  <a:pos x="175" y="8"/>
                </a:cxn>
                <a:cxn ang="0">
                  <a:pos x="175" y="162"/>
                </a:cxn>
                <a:cxn ang="0">
                  <a:pos x="174" y="167"/>
                </a:cxn>
                <a:cxn ang="0">
                  <a:pos x="167" y="173"/>
                </a:cxn>
                <a:cxn ang="0">
                  <a:pos x="163" y="175"/>
                </a:cxn>
                <a:cxn ang="0">
                  <a:pos x="158" y="175"/>
                </a:cxn>
                <a:cxn ang="0">
                  <a:pos x="155" y="173"/>
                </a:cxn>
                <a:cxn ang="0">
                  <a:pos x="154" y="172"/>
                </a:cxn>
                <a:cxn ang="0">
                  <a:pos x="149" y="168"/>
                </a:cxn>
                <a:cxn ang="0">
                  <a:pos x="25" y="43"/>
                </a:cxn>
                <a:cxn ang="0">
                  <a:pos x="25" y="165"/>
                </a:cxn>
                <a:cxn ang="0">
                  <a:pos x="23" y="170"/>
                </a:cxn>
                <a:cxn ang="0">
                  <a:pos x="20" y="172"/>
                </a:cxn>
                <a:cxn ang="0">
                  <a:pos x="17" y="175"/>
                </a:cxn>
                <a:cxn ang="0">
                  <a:pos x="8" y="175"/>
                </a:cxn>
                <a:cxn ang="0">
                  <a:pos x="5" y="172"/>
                </a:cxn>
                <a:cxn ang="0">
                  <a:pos x="2" y="170"/>
                </a:cxn>
                <a:cxn ang="0">
                  <a:pos x="0" y="165"/>
                </a:cxn>
                <a:cxn ang="0">
                  <a:pos x="0" y="12"/>
                </a:cxn>
                <a:cxn ang="0">
                  <a:pos x="4" y="3"/>
                </a:cxn>
                <a:cxn ang="0">
                  <a:pos x="13" y="0"/>
                </a:cxn>
              </a:cxnLst>
              <a:rect l="0" t="0" r="r" b="b"/>
              <a:pathLst>
                <a:path w="175" h="175">
                  <a:moveTo>
                    <a:pt x="13" y="0"/>
                  </a:moveTo>
                  <a:lnTo>
                    <a:pt x="16" y="0"/>
                  </a:lnTo>
                  <a:lnTo>
                    <a:pt x="22" y="3"/>
                  </a:lnTo>
                  <a:lnTo>
                    <a:pt x="25" y="6"/>
                  </a:lnTo>
                  <a:lnTo>
                    <a:pt x="149" y="132"/>
                  </a:lnTo>
                  <a:lnTo>
                    <a:pt x="149" y="8"/>
                  </a:lnTo>
                  <a:lnTo>
                    <a:pt x="155" y="2"/>
                  </a:lnTo>
                  <a:lnTo>
                    <a:pt x="158" y="0"/>
                  </a:lnTo>
                  <a:lnTo>
                    <a:pt x="166" y="0"/>
                  </a:lnTo>
                  <a:lnTo>
                    <a:pt x="170" y="2"/>
                  </a:lnTo>
                  <a:lnTo>
                    <a:pt x="172" y="5"/>
                  </a:lnTo>
                  <a:lnTo>
                    <a:pt x="175" y="8"/>
                  </a:lnTo>
                  <a:lnTo>
                    <a:pt x="175" y="162"/>
                  </a:lnTo>
                  <a:lnTo>
                    <a:pt x="174" y="167"/>
                  </a:lnTo>
                  <a:lnTo>
                    <a:pt x="167" y="173"/>
                  </a:lnTo>
                  <a:lnTo>
                    <a:pt x="163" y="175"/>
                  </a:lnTo>
                  <a:lnTo>
                    <a:pt x="158" y="175"/>
                  </a:lnTo>
                  <a:lnTo>
                    <a:pt x="155" y="173"/>
                  </a:lnTo>
                  <a:lnTo>
                    <a:pt x="154" y="172"/>
                  </a:lnTo>
                  <a:lnTo>
                    <a:pt x="149" y="168"/>
                  </a:lnTo>
                  <a:lnTo>
                    <a:pt x="25" y="43"/>
                  </a:lnTo>
                  <a:lnTo>
                    <a:pt x="25" y="165"/>
                  </a:lnTo>
                  <a:lnTo>
                    <a:pt x="23" y="170"/>
                  </a:lnTo>
                  <a:lnTo>
                    <a:pt x="20" y="172"/>
                  </a:lnTo>
                  <a:lnTo>
                    <a:pt x="17" y="175"/>
                  </a:lnTo>
                  <a:lnTo>
                    <a:pt x="8" y="175"/>
                  </a:lnTo>
                  <a:lnTo>
                    <a:pt x="5" y="172"/>
                  </a:lnTo>
                  <a:lnTo>
                    <a:pt x="2" y="170"/>
                  </a:lnTo>
                  <a:lnTo>
                    <a:pt x="0" y="165"/>
                  </a:lnTo>
                  <a:lnTo>
                    <a:pt x="0" y="12"/>
                  </a:lnTo>
                  <a:lnTo>
                    <a:pt x="4" y="3"/>
                  </a:lnTo>
                  <a:lnTo>
                    <a:pt x="13"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1" name="Freeform 14"/>
            <p:cNvSpPr>
              <a:spLocks/>
            </p:cNvSpPr>
            <p:nvPr/>
          </p:nvSpPr>
          <p:spPr bwMode="auto">
            <a:xfrm>
              <a:off x="2372" y="1098"/>
              <a:ext cx="137" cy="177"/>
            </a:xfrm>
            <a:custGeom>
              <a:avLst/>
              <a:gdLst/>
              <a:ahLst/>
              <a:cxnLst>
                <a:cxn ang="0">
                  <a:pos x="112" y="0"/>
                </a:cxn>
                <a:cxn ang="0">
                  <a:pos x="129" y="0"/>
                </a:cxn>
                <a:cxn ang="0">
                  <a:pos x="132" y="3"/>
                </a:cxn>
                <a:cxn ang="0">
                  <a:pos x="135" y="4"/>
                </a:cxn>
                <a:cxn ang="0">
                  <a:pos x="137" y="9"/>
                </a:cxn>
                <a:cxn ang="0">
                  <a:pos x="137" y="12"/>
                </a:cxn>
                <a:cxn ang="0">
                  <a:pos x="134" y="21"/>
                </a:cxn>
                <a:cxn ang="0">
                  <a:pos x="124" y="24"/>
                </a:cxn>
                <a:cxn ang="0">
                  <a:pos x="112" y="24"/>
                </a:cxn>
                <a:cxn ang="0">
                  <a:pos x="103" y="27"/>
                </a:cxn>
                <a:cxn ang="0">
                  <a:pos x="94" y="32"/>
                </a:cxn>
                <a:cxn ang="0">
                  <a:pos x="88" y="41"/>
                </a:cxn>
                <a:cxn ang="0">
                  <a:pos x="83" y="53"/>
                </a:cxn>
                <a:cxn ang="0">
                  <a:pos x="81" y="70"/>
                </a:cxn>
                <a:cxn ang="0">
                  <a:pos x="81" y="107"/>
                </a:cxn>
                <a:cxn ang="0">
                  <a:pos x="80" y="130"/>
                </a:cxn>
                <a:cxn ang="0">
                  <a:pos x="72" y="148"/>
                </a:cxn>
                <a:cxn ang="0">
                  <a:pos x="63" y="160"/>
                </a:cxn>
                <a:cxn ang="0">
                  <a:pos x="52" y="169"/>
                </a:cxn>
                <a:cxn ang="0">
                  <a:pos x="39" y="174"/>
                </a:cxn>
                <a:cxn ang="0">
                  <a:pos x="25" y="177"/>
                </a:cxn>
                <a:cxn ang="0">
                  <a:pos x="13" y="177"/>
                </a:cxn>
                <a:cxn ang="0">
                  <a:pos x="3" y="174"/>
                </a:cxn>
                <a:cxn ang="0">
                  <a:pos x="0" y="165"/>
                </a:cxn>
                <a:cxn ang="0">
                  <a:pos x="3" y="156"/>
                </a:cxn>
                <a:cxn ang="0">
                  <a:pos x="13" y="153"/>
                </a:cxn>
                <a:cxn ang="0">
                  <a:pos x="25" y="153"/>
                </a:cxn>
                <a:cxn ang="0">
                  <a:pos x="34" y="150"/>
                </a:cxn>
                <a:cxn ang="0">
                  <a:pos x="43" y="145"/>
                </a:cxn>
                <a:cxn ang="0">
                  <a:pos x="49" y="136"/>
                </a:cxn>
                <a:cxn ang="0">
                  <a:pos x="54" y="124"/>
                </a:cxn>
                <a:cxn ang="0">
                  <a:pos x="55" y="107"/>
                </a:cxn>
                <a:cxn ang="0">
                  <a:pos x="55" y="70"/>
                </a:cxn>
                <a:cxn ang="0">
                  <a:pos x="57" y="47"/>
                </a:cxn>
                <a:cxn ang="0">
                  <a:pos x="65" y="29"/>
                </a:cxn>
                <a:cxn ang="0">
                  <a:pos x="74" y="16"/>
                </a:cxn>
                <a:cxn ang="0">
                  <a:pos x="85" y="7"/>
                </a:cxn>
                <a:cxn ang="0">
                  <a:pos x="98" y="3"/>
                </a:cxn>
                <a:cxn ang="0">
                  <a:pos x="112" y="0"/>
                </a:cxn>
              </a:cxnLst>
              <a:rect l="0" t="0" r="r" b="b"/>
              <a:pathLst>
                <a:path w="137" h="177">
                  <a:moveTo>
                    <a:pt x="112" y="0"/>
                  </a:moveTo>
                  <a:lnTo>
                    <a:pt x="129" y="0"/>
                  </a:lnTo>
                  <a:lnTo>
                    <a:pt x="132" y="3"/>
                  </a:lnTo>
                  <a:lnTo>
                    <a:pt x="135" y="4"/>
                  </a:lnTo>
                  <a:lnTo>
                    <a:pt x="137" y="9"/>
                  </a:lnTo>
                  <a:lnTo>
                    <a:pt x="137" y="12"/>
                  </a:lnTo>
                  <a:lnTo>
                    <a:pt x="134" y="21"/>
                  </a:lnTo>
                  <a:lnTo>
                    <a:pt x="124" y="24"/>
                  </a:lnTo>
                  <a:lnTo>
                    <a:pt x="112" y="24"/>
                  </a:lnTo>
                  <a:lnTo>
                    <a:pt x="103" y="27"/>
                  </a:lnTo>
                  <a:lnTo>
                    <a:pt x="94" y="32"/>
                  </a:lnTo>
                  <a:lnTo>
                    <a:pt x="88" y="41"/>
                  </a:lnTo>
                  <a:lnTo>
                    <a:pt x="83" y="53"/>
                  </a:lnTo>
                  <a:lnTo>
                    <a:pt x="81" y="70"/>
                  </a:lnTo>
                  <a:lnTo>
                    <a:pt x="81" y="107"/>
                  </a:lnTo>
                  <a:lnTo>
                    <a:pt x="80" y="130"/>
                  </a:lnTo>
                  <a:lnTo>
                    <a:pt x="72" y="148"/>
                  </a:lnTo>
                  <a:lnTo>
                    <a:pt x="63" y="160"/>
                  </a:lnTo>
                  <a:lnTo>
                    <a:pt x="52" y="169"/>
                  </a:lnTo>
                  <a:lnTo>
                    <a:pt x="39" y="174"/>
                  </a:lnTo>
                  <a:lnTo>
                    <a:pt x="25" y="177"/>
                  </a:lnTo>
                  <a:lnTo>
                    <a:pt x="13" y="177"/>
                  </a:lnTo>
                  <a:lnTo>
                    <a:pt x="3" y="174"/>
                  </a:lnTo>
                  <a:lnTo>
                    <a:pt x="0" y="165"/>
                  </a:lnTo>
                  <a:lnTo>
                    <a:pt x="3" y="156"/>
                  </a:lnTo>
                  <a:lnTo>
                    <a:pt x="13" y="153"/>
                  </a:lnTo>
                  <a:lnTo>
                    <a:pt x="25" y="153"/>
                  </a:lnTo>
                  <a:lnTo>
                    <a:pt x="34" y="150"/>
                  </a:lnTo>
                  <a:lnTo>
                    <a:pt x="43" y="145"/>
                  </a:lnTo>
                  <a:lnTo>
                    <a:pt x="49" y="136"/>
                  </a:lnTo>
                  <a:lnTo>
                    <a:pt x="54" y="124"/>
                  </a:lnTo>
                  <a:lnTo>
                    <a:pt x="55" y="107"/>
                  </a:lnTo>
                  <a:lnTo>
                    <a:pt x="55" y="70"/>
                  </a:lnTo>
                  <a:lnTo>
                    <a:pt x="57" y="47"/>
                  </a:lnTo>
                  <a:lnTo>
                    <a:pt x="65" y="29"/>
                  </a:lnTo>
                  <a:lnTo>
                    <a:pt x="74" y="16"/>
                  </a:lnTo>
                  <a:lnTo>
                    <a:pt x="85" y="7"/>
                  </a:lnTo>
                  <a:lnTo>
                    <a:pt x="98" y="3"/>
                  </a:lnTo>
                  <a:lnTo>
                    <a:pt x="112"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2" name="Freeform 15"/>
            <p:cNvSpPr>
              <a:spLocks/>
            </p:cNvSpPr>
            <p:nvPr/>
          </p:nvSpPr>
          <p:spPr bwMode="auto">
            <a:xfrm>
              <a:off x="2585" y="1101"/>
              <a:ext cx="179" cy="173"/>
            </a:xfrm>
            <a:custGeom>
              <a:avLst/>
              <a:gdLst/>
              <a:ahLst/>
              <a:cxnLst>
                <a:cxn ang="0">
                  <a:pos x="14" y="0"/>
                </a:cxn>
                <a:cxn ang="0">
                  <a:pos x="166" y="0"/>
                </a:cxn>
                <a:cxn ang="0">
                  <a:pos x="172" y="1"/>
                </a:cxn>
                <a:cxn ang="0">
                  <a:pos x="175" y="3"/>
                </a:cxn>
                <a:cxn ang="0">
                  <a:pos x="178" y="6"/>
                </a:cxn>
                <a:cxn ang="0">
                  <a:pos x="179" y="10"/>
                </a:cxn>
                <a:cxn ang="0">
                  <a:pos x="179" y="15"/>
                </a:cxn>
                <a:cxn ang="0">
                  <a:pos x="173" y="21"/>
                </a:cxn>
                <a:cxn ang="0">
                  <a:pos x="170" y="23"/>
                </a:cxn>
                <a:cxn ang="0">
                  <a:pos x="103" y="23"/>
                </a:cxn>
                <a:cxn ang="0">
                  <a:pos x="103" y="160"/>
                </a:cxn>
                <a:cxn ang="0">
                  <a:pos x="101" y="165"/>
                </a:cxn>
                <a:cxn ang="0">
                  <a:pos x="95" y="171"/>
                </a:cxn>
                <a:cxn ang="0">
                  <a:pos x="89" y="173"/>
                </a:cxn>
                <a:cxn ang="0">
                  <a:pos x="84" y="171"/>
                </a:cxn>
                <a:cxn ang="0">
                  <a:pos x="80" y="168"/>
                </a:cxn>
                <a:cxn ang="0">
                  <a:pos x="78" y="165"/>
                </a:cxn>
                <a:cxn ang="0">
                  <a:pos x="77" y="160"/>
                </a:cxn>
                <a:cxn ang="0">
                  <a:pos x="77" y="23"/>
                </a:cxn>
                <a:cxn ang="0">
                  <a:pos x="9" y="23"/>
                </a:cxn>
                <a:cxn ang="0">
                  <a:pos x="6" y="21"/>
                </a:cxn>
                <a:cxn ang="0">
                  <a:pos x="0" y="15"/>
                </a:cxn>
                <a:cxn ang="0">
                  <a:pos x="0" y="10"/>
                </a:cxn>
                <a:cxn ang="0">
                  <a:pos x="2" y="6"/>
                </a:cxn>
                <a:cxn ang="0">
                  <a:pos x="5" y="3"/>
                </a:cxn>
                <a:cxn ang="0">
                  <a:pos x="8" y="1"/>
                </a:cxn>
                <a:cxn ang="0">
                  <a:pos x="14" y="0"/>
                </a:cxn>
              </a:cxnLst>
              <a:rect l="0" t="0" r="r" b="b"/>
              <a:pathLst>
                <a:path w="179" h="173">
                  <a:moveTo>
                    <a:pt x="14" y="0"/>
                  </a:moveTo>
                  <a:lnTo>
                    <a:pt x="166" y="0"/>
                  </a:lnTo>
                  <a:lnTo>
                    <a:pt x="172" y="1"/>
                  </a:lnTo>
                  <a:lnTo>
                    <a:pt x="175" y="3"/>
                  </a:lnTo>
                  <a:lnTo>
                    <a:pt x="178" y="6"/>
                  </a:lnTo>
                  <a:lnTo>
                    <a:pt x="179" y="10"/>
                  </a:lnTo>
                  <a:lnTo>
                    <a:pt x="179" y="15"/>
                  </a:lnTo>
                  <a:lnTo>
                    <a:pt x="173" y="21"/>
                  </a:lnTo>
                  <a:lnTo>
                    <a:pt x="170" y="23"/>
                  </a:lnTo>
                  <a:lnTo>
                    <a:pt x="103" y="23"/>
                  </a:lnTo>
                  <a:lnTo>
                    <a:pt x="103" y="160"/>
                  </a:lnTo>
                  <a:lnTo>
                    <a:pt x="101" y="165"/>
                  </a:lnTo>
                  <a:lnTo>
                    <a:pt x="95" y="171"/>
                  </a:lnTo>
                  <a:lnTo>
                    <a:pt x="89" y="173"/>
                  </a:lnTo>
                  <a:lnTo>
                    <a:pt x="84" y="171"/>
                  </a:lnTo>
                  <a:lnTo>
                    <a:pt x="80" y="168"/>
                  </a:lnTo>
                  <a:lnTo>
                    <a:pt x="78" y="165"/>
                  </a:lnTo>
                  <a:lnTo>
                    <a:pt x="77" y="160"/>
                  </a:lnTo>
                  <a:lnTo>
                    <a:pt x="77" y="23"/>
                  </a:lnTo>
                  <a:lnTo>
                    <a:pt x="9" y="23"/>
                  </a:lnTo>
                  <a:lnTo>
                    <a:pt x="6" y="21"/>
                  </a:lnTo>
                  <a:lnTo>
                    <a:pt x="0" y="15"/>
                  </a:lnTo>
                  <a:lnTo>
                    <a:pt x="0" y="10"/>
                  </a:lnTo>
                  <a:lnTo>
                    <a:pt x="2" y="6"/>
                  </a:lnTo>
                  <a:lnTo>
                    <a:pt x="5" y="3"/>
                  </a:lnTo>
                  <a:lnTo>
                    <a:pt x="8" y="1"/>
                  </a:lnTo>
                  <a:lnTo>
                    <a:pt x="14"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3" name="Freeform 16"/>
            <p:cNvSpPr>
              <a:spLocks/>
            </p:cNvSpPr>
            <p:nvPr/>
          </p:nvSpPr>
          <p:spPr bwMode="auto">
            <a:xfrm>
              <a:off x="2875" y="1101"/>
              <a:ext cx="147" cy="171"/>
            </a:xfrm>
            <a:custGeom>
              <a:avLst/>
              <a:gdLst/>
              <a:ahLst/>
              <a:cxnLst>
                <a:cxn ang="0">
                  <a:pos x="9" y="0"/>
                </a:cxn>
                <a:cxn ang="0">
                  <a:pos x="134" y="0"/>
                </a:cxn>
                <a:cxn ang="0">
                  <a:pos x="144" y="3"/>
                </a:cxn>
                <a:cxn ang="0">
                  <a:pos x="145" y="6"/>
                </a:cxn>
                <a:cxn ang="0">
                  <a:pos x="147" y="10"/>
                </a:cxn>
                <a:cxn ang="0">
                  <a:pos x="144" y="20"/>
                </a:cxn>
                <a:cxn ang="0">
                  <a:pos x="134" y="23"/>
                </a:cxn>
                <a:cxn ang="0">
                  <a:pos x="26" y="23"/>
                </a:cxn>
                <a:cxn ang="0">
                  <a:pos x="26" y="72"/>
                </a:cxn>
                <a:cxn ang="0">
                  <a:pos x="113" y="72"/>
                </a:cxn>
                <a:cxn ang="0">
                  <a:pos x="116" y="73"/>
                </a:cxn>
                <a:cxn ang="0">
                  <a:pos x="122" y="79"/>
                </a:cxn>
                <a:cxn ang="0">
                  <a:pos x="122" y="84"/>
                </a:cxn>
                <a:cxn ang="0">
                  <a:pos x="121" y="88"/>
                </a:cxn>
                <a:cxn ang="0">
                  <a:pos x="115" y="95"/>
                </a:cxn>
                <a:cxn ang="0">
                  <a:pos x="108" y="96"/>
                </a:cxn>
                <a:cxn ang="0">
                  <a:pos x="26" y="96"/>
                </a:cxn>
                <a:cxn ang="0">
                  <a:pos x="26" y="148"/>
                </a:cxn>
                <a:cxn ang="0">
                  <a:pos x="134" y="148"/>
                </a:cxn>
                <a:cxn ang="0">
                  <a:pos x="144" y="151"/>
                </a:cxn>
                <a:cxn ang="0">
                  <a:pos x="147" y="160"/>
                </a:cxn>
                <a:cxn ang="0">
                  <a:pos x="145" y="165"/>
                </a:cxn>
                <a:cxn ang="0">
                  <a:pos x="144" y="168"/>
                </a:cxn>
                <a:cxn ang="0">
                  <a:pos x="134" y="171"/>
                </a:cxn>
                <a:cxn ang="0">
                  <a:pos x="9" y="171"/>
                </a:cxn>
                <a:cxn ang="0">
                  <a:pos x="3" y="170"/>
                </a:cxn>
                <a:cxn ang="0">
                  <a:pos x="3" y="166"/>
                </a:cxn>
                <a:cxn ang="0">
                  <a:pos x="0" y="163"/>
                </a:cxn>
                <a:cxn ang="0">
                  <a:pos x="0" y="7"/>
                </a:cxn>
                <a:cxn ang="0">
                  <a:pos x="3" y="4"/>
                </a:cxn>
                <a:cxn ang="0">
                  <a:pos x="3" y="1"/>
                </a:cxn>
                <a:cxn ang="0">
                  <a:pos x="9" y="0"/>
                </a:cxn>
              </a:cxnLst>
              <a:rect l="0" t="0" r="r" b="b"/>
              <a:pathLst>
                <a:path w="147" h="171">
                  <a:moveTo>
                    <a:pt x="9" y="0"/>
                  </a:moveTo>
                  <a:lnTo>
                    <a:pt x="134" y="0"/>
                  </a:lnTo>
                  <a:lnTo>
                    <a:pt x="144" y="3"/>
                  </a:lnTo>
                  <a:lnTo>
                    <a:pt x="145" y="6"/>
                  </a:lnTo>
                  <a:lnTo>
                    <a:pt x="147" y="10"/>
                  </a:lnTo>
                  <a:lnTo>
                    <a:pt x="144" y="20"/>
                  </a:lnTo>
                  <a:lnTo>
                    <a:pt x="134" y="23"/>
                  </a:lnTo>
                  <a:lnTo>
                    <a:pt x="26" y="23"/>
                  </a:lnTo>
                  <a:lnTo>
                    <a:pt x="26" y="72"/>
                  </a:lnTo>
                  <a:lnTo>
                    <a:pt x="113" y="72"/>
                  </a:lnTo>
                  <a:lnTo>
                    <a:pt x="116" y="73"/>
                  </a:lnTo>
                  <a:lnTo>
                    <a:pt x="122" y="79"/>
                  </a:lnTo>
                  <a:lnTo>
                    <a:pt x="122" y="84"/>
                  </a:lnTo>
                  <a:lnTo>
                    <a:pt x="121" y="88"/>
                  </a:lnTo>
                  <a:lnTo>
                    <a:pt x="115" y="95"/>
                  </a:lnTo>
                  <a:lnTo>
                    <a:pt x="108" y="96"/>
                  </a:lnTo>
                  <a:lnTo>
                    <a:pt x="26" y="96"/>
                  </a:lnTo>
                  <a:lnTo>
                    <a:pt x="26" y="148"/>
                  </a:lnTo>
                  <a:lnTo>
                    <a:pt x="134" y="148"/>
                  </a:lnTo>
                  <a:lnTo>
                    <a:pt x="144" y="151"/>
                  </a:lnTo>
                  <a:lnTo>
                    <a:pt x="147" y="160"/>
                  </a:lnTo>
                  <a:lnTo>
                    <a:pt x="145" y="165"/>
                  </a:lnTo>
                  <a:lnTo>
                    <a:pt x="144" y="168"/>
                  </a:lnTo>
                  <a:lnTo>
                    <a:pt x="134" y="171"/>
                  </a:lnTo>
                  <a:lnTo>
                    <a:pt x="9" y="171"/>
                  </a:lnTo>
                  <a:lnTo>
                    <a:pt x="3" y="170"/>
                  </a:lnTo>
                  <a:lnTo>
                    <a:pt x="3" y="166"/>
                  </a:lnTo>
                  <a:lnTo>
                    <a:pt x="0" y="163"/>
                  </a:lnTo>
                  <a:lnTo>
                    <a:pt x="0" y="7"/>
                  </a:lnTo>
                  <a:lnTo>
                    <a:pt x="3" y="4"/>
                  </a:lnTo>
                  <a:lnTo>
                    <a:pt x="3" y="1"/>
                  </a:lnTo>
                  <a:lnTo>
                    <a:pt x="9"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4" name="Freeform 17"/>
            <p:cNvSpPr>
              <a:spLocks/>
            </p:cNvSpPr>
            <p:nvPr/>
          </p:nvSpPr>
          <p:spPr bwMode="auto">
            <a:xfrm>
              <a:off x="3147" y="1101"/>
              <a:ext cx="149" cy="171"/>
            </a:xfrm>
            <a:custGeom>
              <a:avLst/>
              <a:gdLst/>
              <a:ahLst/>
              <a:cxnLst>
                <a:cxn ang="0">
                  <a:pos x="9" y="0"/>
                </a:cxn>
                <a:cxn ang="0">
                  <a:pos x="14" y="0"/>
                </a:cxn>
                <a:cxn ang="0">
                  <a:pos x="23" y="3"/>
                </a:cxn>
                <a:cxn ang="0">
                  <a:pos x="25" y="6"/>
                </a:cxn>
                <a:cxn ang="0">
                  <a:pos x="26" y="10"/>
                </a:cxn>
                <a:cxn ang="0">
                  <a:pos x="26" y="148"/>
                </a:cxn>
                <a:cxn ang="0">
                  <a:pos x="140" y="148"/>
                </a:cxn>
                <a:cxn ang="0">
                  <a:pos x="143" y="150"/>
                </a:cxn>
                <a:cxn ang="0">
                  <a:pos x="149" y="156"/>
                </a:cxn>
                <a:cxn ang="0">
                  <a:pos x="149" y="160"/>
                </a:cxn>
                <a:cxn ang="0">
                  <a:pos x="147" y="165"/>
                </a:cxn>
                <a:cxn ang="0">
                  <a:pos x="144" y="168"/>
                </a:cxn>
                <a:cxn ang="0">
                  <a:pos x="141" y="170"/>
                </a:cxn>
                <a:cxn ang="0">
                  <a:pos x="135" y="171"/>
                </a:cxn>
                <a:cxn ang="0">
                  <a:pos x="9" y="171"/>
                </a:cxn>
                <a:cxn ang="0">
                  <a:pos x="6" y="170"/>
                </a:cxn>
                <a:cxn ang="0">
                  <a:pos x="0" y="163"/>
                </a:cxn>
                <a:cxn ang="0">
                  <a:pos x="0" y="7"/>
                </a:cxn>
                <a:cxn ang="0">
                  <a:pos x="6" y="1"/>
                </a:cxn>
                <a:cxn ang="0">
                  <a:pos x="9" y="0"/>
                </a:cxn>
              </a:cxnLst>
              <a:rect l="0" t="0" r="r" b="b"/>
              <a:pathLst>
                <a:path w="149" h="171">
                  <a:moveTo>
                    <a:pt x="9" y="0"/>
                  </a:moveTo>
                  <a:lnTo>
                    <a:pt x="14" y="0"/>
                  </a:lnTo>
                  <a:lnTo>
                    <a:pt x="23" y="3"/>
                  </a:lnTo>
                  <a:lnTo>
                    <a:pt x="25" y="6"/>
                  </a:lnTo>
                  <a:lnTo>
                    <a:pt x="26" y="10"/>
                  </a:lnTo>
                  <a:lnTo>
                    <a:pt x="26" y="148"/>
                  </a:lnTo>
                  <a:lnTo>
                    <a:pt x="140" y="148"/>
                  </a:lnTo>
                  <a:lnTo>
                    <a:pt x="143" y="150"/>
                  </a:lnTo>
                  <a:lnTo>
                    <a:pt x="149" y="156"/>
                  </a:lnTo>
                  <a:lnTo>
                    <a:pt x="149" y="160"/>
                  </a:lnTo>
                  <a:lnTo>
                    <a:pt x="147" y="165"/>
                  </a:lnTo>
                  <a:lnTo>
                    <a:pt x="144" y="168"/>
                  </a:lnTo>
                  <a:lnTo>
                    <a:pt x="141" y="170"/>
                  </a:lnTo>
                  <a:lnTo>
                    <a:pt x="135" y="171"/>
                  </a:lnTo>
                  <a:lnTo>
                    <a:pt x="9" y="171"/>
                  </a:lnTo>
                  <a:lnTo>
                    <a:pt x="6" y="170"/>
                  </a:lnTo>
                  <a:lnTo>
                    <a:pt x="0" y="163"/>
                  </a:lnTo>
                  <a:lnTo>
                    <a:pt x="0" y="7"/>
                  </a:lnTo>
                  <a:lnTo>
                    <a:pt x="6" y="1"/>
                  </a:lnTo>
                  <a:lnTo>
                    <a:pt x="9"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5" name="Freeform 18"/>
            <p:cNvSpPr>
              <a:spLocks/>
            </p:cNvSpPr>
            <p:nvPr/>
          </p:nvSpPr>
          <p:spPr bwMode="auto">
            <a:xfrm>
              <a:off x="3395" y="1101"/>
              <a:ext cx="147" cy="171"/>
            </a:xfrm>
            <a:custGeom>
              <a:avLst/>
              <a:gdLst/>
              <a:ahLst/>
              <a:cxnLst>
                <a:cxn ang="0">
                  <a:pos x="13" y="0"/>
                </a:cxn>
                <a:cxn ang="0">
                  <a:pos x="22" y="3"/>
                </a:cxn>
                <a:cxn ang="0">
                  <a:pos x="23" y="6"/>
                </a:cxn>
                <a:cxn ang="0">
                  <a:pos x="25" y="10"/>
                </a:cxn>
                <a:cxn ang="0">
                  <a:pos x="25" y="148"/>
                </a:cxn>
                <a:cxn ang="0">
                  <a:pos x="135" y="148"/>
                </a:cxn>
                <a:cxn ang="0">
                  <a:pos x="144" y="151"/>
                </a:cxn>
                <a:cxn ang="0">
                  <a:pos x="147" y="160"/>
                </a:cxn>
                <a:cxn ang="0">
                  <a:pos x="146" y="165"/>
                </a:cxn>
                <a:cxn ang="0">
                  <a:pos x="144" y="168"/>
                </a:cxn>
                <a:cxn ang="0">
                  <a:pos x="135" y="171"/>
                </a:cxn>
                <a:cxn ang="0">
                  <a:pos x="13" y="171"/>
                </a:cxn>
                <a:cxn ang="0">
                  <a:pos x="3" y="168"/>
                </a:cxn>
                <a:cxn ang="0">
                  <a:pos x="0" y="159"/>
                </a:cxn>
                <a:cxn ang="0">
                  <a:pos x="0" y="12"/>
                </a:cxn>
                <a:cxn ang="0">
                  <a:pos x="3" y="3"/>
                </a:cxn>
                <a:cxn ang="0">
                  <a:pos x="13" y="0"/>
                </a:cxn>
              </a:cxnLst>
              <a:rect l="0" t="0" r="r" b="b"/>
              <a:pathLst>
                <a:path w="147" h="171">
                  <a:moveTo>
                    <a:pt x="13" y="0"/>
                  </a:moveTo>
                  <a:lnTo>
                    <a:pt x="22" y="3"/>
                  </a:lnTo>
                  <a:lnTo>
                    <a:pt x="23" y="6"/>
                  </a:lnTo>
                  <a:lnTo>
                    <a:pt x="25" y="10"/>
                  </a:lnTo>
                  <a:lnTo>
                    <a:pt x="25" y="148"/>
                  </a:lnTo>
                  <a:lnTo>
                    <a:pt x="135" y="148"/>
                  </a:lnTo>
                  <a:lnTo>
                    <a:pt x="144" y="151"/>
                  </a:lnTo>
                  <a:lnTo>
                    <a:pt x="147" y="160"/>
                  </a:lnTo>
                  <a:lnTo>
                    <a:pt x="146" y="165"/>
                  </a:lnTo>
                  <a:lnTo>
                    <a:pt x="144" y="168"/>
                  </a:lnTo>
                  <a:lnTo>
                    <a:pt x="135" y="171"/>
                  </a:lnTo>
                  <a:lnTo>
                    <a:pt x="13" y="171"/>
                  </a:lnTo>
                  <a:lnTo>
                    <a:pt x="3" y="168"/>
                  </a:lnTo>
                  <a:lnTo>
                    <a:pt x="0" y="159"/>
                  </a:lnTo>
                  <a:lnTo>
                    <a:pt x="0" y="12"/>
                  </a:lnTo>
                  <a:lnTo>
                    <a:pt x="3" y="3"/>
                  </a:lnTo>
                  <a:lnTo>
                    <a:pt x="13"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6" name="Freeform 19"/>
            <p:cNvSpPr>
              <a:spLocks noEditPoints="1"/>
            </p:cNvSpPr>
            <p:nvPr/>
          </p:nvSpPr>
          <p:spPr bwMode="auto">
            <a:xfrm>
              <a:off x="3593" y="1099"/>
              <a:ext cx="179" cy="175"/>
            </a:xfrm>
            <a:custGeom>
              <a:avLst/>
              <a:gdLst/>
              <a:ahLst/>
              <a:cxnLst>
                <a:cxn ang="0">
                  <a:pos x="155" y="43"/>
                </a:cxn>
                <a:cxn ang="0">
                  <a:pos x="98" y="98"/>
                </a:cxn>
                <a:cxn ang="0">
                  <a:pos x="155" y="98"/>
                </a:cxn>
                <a:cxn ang="0">
                  <a:pos x="155" y="43"/>
                </a:cxn>
                <a:cxn ang="0">
                  <a:pos x="164" y="0"/>
                </a:cxn>
                <a:cxn ang="0">
                  <a:pos x="170" y="0"/>
                </a:cxn>
                <a:cxn ang="0">
                  <a:pos x="174" y="2"/>
                </a:cxn>
                <a:cxn ang="0">
                  <a:pos x="176" y="5"/>
                </a:cxn>
                <a:cxn ang="0">
                  <a:pos x="179" y="8"/>
                </a:cxn>
                <a:cxn ang="0">
                  <a:pos x="179" y="162"/>
                </a:cxn>
                <a:cxn ang="0">
                  <a:pos x="178" y="167"/>
                </a:cxn>
                <a:cxn ang="0">
                  <a:pos x="176" y="170"/>
                </a:cxn>
                <a:cxn ang="0">
                  <a:pos x="171" y="173"/>
                </a:cxn>
                <a:cxn ang="0">
                  <a:pos x="167" y="175"/>
                </a:cxn>
                <a:cxn ang="0">
                  <a:pos x="162" y="175"/>
                </a:cxn>
                <a:cxn ang="0">
                  <a:pos x="159" y="172"/>
                </a:cxn>
                <a:cxn ang="0">
                  <a:pos x="156" y="170"/>
                </a:cxn>
                <a:cxn ang="0">
                  <a:pos x="155" y="165"/>
                </a:cxn>
                <a:cxn ang="0">
                  <a:pos x="155" y="123"/>
                </a:cxn>
                <a:cxn ang="0">
                  <a:pos x="72" y="123"/>
                </a:cxn>
                <a:cxn ang="0">
                  <a:pos x="24" y="168"/>
                </a:cxn>
                <a:cxn ang="0">
                  <a:pos x="21" y="172"/>
                </a:cxn>
                <a:cxn ang="0">
                  <a:pos x="15" y="175"/>
                </a:cxn>
                <a:cxn ang="0">
                  <a:pos x="8" y="175"/>
                </a:cxn>
                <a:cxn ang="0">
                  <a:pos x="4" y="172"/>
                </a:cxn>
                <a:cxn ang="0">
                  <a:pos x="1" y="170"/>
                </a:cxn>
                <a:cxn ang="0">
                  <a:pos x="0" y="165"/>
                </a:cxn>
                <a:cxn ang="0">
                  <a:pos x="0" y="162"/>
                </a:cxn>
                <a:cxn ang="0">
                  <a:pos x="3" y="153"/>
                </a:cxn>
                <a:cxn ang="0">
                  <a:pos x="155" y="6"/>
                </a:cxn>
                <a:cxn ang="0">
                  <a:pos x="158" y="3"/>
                </a:cxn>
                <a:cxn ang="0">
                  <a:pos x="164" y="0"/>
                </a:cxn>
              </a:cxnLst>
              <a:rect l="0" t="0" r="r" b="b"/>
              <a:pathLst>
                <a:path w="179" h="175">
                  <a:moveTo>
                    <a:pt x="155" y="43"/>
                  </a:moveTo>
                  <a:lnTo>
                    <a:pt x="98" y="98"/>
                  </a:lnTo>
                  <a:lnTo>
                    <a:pt x="155" y="98"/>
                  </a:lnTo>
                  <a:lnTo>
                    <a:pt x="155" y="43"/>
                  </a:lnTo>
                  <a:close/>
                  <a:moveTo>
                    <a:pt x="164" y="0"/>
                  </a:moveTo>
                  <a:lnTo>
                    <a:pt x="170" y="0"/>
                  </a:lnTo>
                  <a:lnTo>
                    <a:pt x="174" y="2"/>
                  </a:lnTo>
                  <a:lnTo>
                    <a:pt x="176" y="5"/>
                  </a:lnTo>
                  <a:lnTo>
                    <a:pt x="179" y="8"/>
                  </a:lnTo>
                  <a:lnTo>
                    <a:pt x="179" y="162"/>
                  </a:lnTo>
                  <a:lnTo>
                    <a:pt x="178" y="167"/>
                  </a:lnTo>
                  <a:lnTo>
                    <a:pt x="176" y="170"/>
                  </a:lnTo>
                  <a:lnTo>
                    <a:pt x="171" y="173"/>
                  </a:lnTo>
                  <a:lnTo>
                    <a:pt x="167" y="175"/>
                  </a:lnTo>
                  <a:lnTo>
                    <a:pt x="162" y="175"/>
                  </a:lnTo>
                  <a:lnTo>
                    <a:pt x="159" y="172"/>
                  </a:lnTo>
                  <a:lnTo>
                    <a:pt x="156" y="170"/>
                  </a:lnTo>
                  <a:lnTo>
                    <a:pt x="155" y="165"/>
                  </a:lnTo>
                  <a:lnTo>
                    <a:pt x="155" y="123"/>
                  </a:lnTo>
                  <a:lnTo>
                    <a:pt x="72" y="123"/>
                  </a:lnTo>
                  <a:lnTo>
                    <a:pt x="24" y="168"/>
                  </a:lnTo>
                  <a:lnTo>
                    <a:pt x="21" y="172"/>
                  </a:lnTo>
                  <a:lnTo>
                    <a:pt x="15" y="175"/>
                  </a:lnTo>
                  <a:lnTo>
                    <a:pt x="8" y="175"/>
                  </a:lnTo>
                  <a:lnTo>
                    <a:pt x="4" y="172"/>
                  </a:lnTo>
                  <a:lnTo>
                    <a:pt x="1" y="170"/>
                  </a:lnTo>
                  <a:lnTo>
                    <a:pt x="0" y="165"/>
                  </a:lnTo>
                  <a:lnTo>
                    <a:pt x="0" y="162"/>
                  </a:lnTo>
                  <a:lnTo>
                    <a:pt x="3" y="153"/>
                  </a:lnTo>
                  <a:lnTo>
                    <a:pt x="155" y="6"/>
                  </a:lnTo>
                  <a:lnTo>
                    <a:pt x="158" y="3"/>
                  </a:lnTo>
                  <a:lnTo>
                    <a:pt x="164"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7" name="Freeform 20"/>
            <p:cNvSpPr>
              <a:spLocks noEditPoints="1"/>
            </p:cNvSpPr>
            <p:nvPr/>
          </p:nvSpPr>
          <p:spPr bwMode="auto">
            <a:xfrm>
              <a:off x="3893" y="1101"/>
              <a:ext cx="153" cy="173"/>
            </a:xfrm>
            <a:custGeom>
              <a:avLst/>
              <a:gdLst/>
              <a:ahLst/>
              <a:cxnLst>
                <a:cxn ang="0">
                  <a:pos x="25" y="23"/>
                </a:cxn>
                <a:cxn ang="0">
                  <a:pos x="25" y="81"/>
                </a:cxn>
                <a:cxn ang="0">
                  <a:pos x="92" y="81"/>
                </a:cxn>
                <a:cxn ang="0">
                  <a:pos x="104" y="79"/>
                </a:cxn>
                <a:cxn ang="0">
                  <a:pos x="115" y="73"/>
                </a:cxn>
                <a:cxn ang="0">
                  <a:pos x="121" y="64"/>
                </a:cxn>
                <a:cxn ang="0">
                  <a:pos x="123" y="52"/>
                </a:cxn>
                <a:cxn ang="0">
                  <a:pos x="121" y="39"/>
                </a:cxn>
                <a:cxn ang="0">
                  <a:pos x="115" y="30"/>
                </a:cxn>
                <a:cxn ang="0">
                  <a:pos x="104" y="24"/>
                </a:cxn>
                <a:cxn ang="0">
                  <a:pos x="92" y="23"/>
                </a:cxn>
                <a:cxn ang="0">
                  <a:pos x="25" y="23"/>
                </a:cxn>
                <a:cxn ang="0">
                  <a:pos x="9" y="0"/>
                </a:cxn>
                <a:cxn ang="0">
                  <a:pos x="92" y="0"/>
                </a:cxn>
                <a:cxn ang="0">
                  <a:pos x="109" y="3"/>
                </a:cxn>
                <a:cxn ang="0">
                  <a:pos x="124" y="9"/>
                </a:cxn>
                <a:cxn ang="0">
                  <a:pos x="136" y="20"/>
                </a:cxn>
                <a:cxn ang="0">
                  <a:pos x="144" y="35"/>
                </a:cxn>
                <a:cxn ang="0">
                  <a:pos x="147" y="52"/>
                </a:cxn>
                <a:cxn ang="0">
                  <a:pos x="144" y="70"/>
                </a:cxn>
                <a:cxn ang="0">
                  <a:pos x="135" y="87"/>
                </a:cxn>
                <a:cxn ang="0">
                  <a:pos x="121" y="98"/>
                </a:cxn>
                <a:cxn ang="0">
                  <a:pos x="103" y="104"/>
                </a:cxn>
                <a:cxn ang="0">
                  <a:pos x="149" y="153"/>
                </a:cxn>
                <a:cxn ang="0">
                  <a:pos x="152" y="156"/>
                </a:cxn>
                <a:cxn ang="0">
                  <a:pos x="153" y="159"/>
                </a:cxn>
                <a:cxn ang="0">
                  <a:pos x="153" y="163"/>
                </a:cxn>
                <a:cxn ang="0">
                  <a:pos x="150" y="170"/>
                </a:cxn>
                <a:cxn ang="0">
                  <a:pos x="147" y="171"/>
                </a:cxn>
                <a:cxn ang="0">
                  <a:pos x="142" y="173"/>
                </a:cxn>
                <a:cxn ang="0">
                  <a:pos x="138" y="173"/>
                </a:cxn>
                <a:cxn ang="0">
                  <a:pos x="133" y="171"/>
                </a:cxn>
                <a:cxn ang="0">
                  <a:pos x="130" y="168"/>
                </a:cxn>
                <a:cxn ang="0">
                  <a:pos x="71" y="105"/>
                </a:cxn>
                <a:cxn ang="0">
                  <a:pos x="25" y="105"/>
                </a:cxn>
                <a:cxn ang="0">
                  <a:pos x="25" y="160"/>
                </a:cxn>
                <a:cxn ang="0">
                  <a:pos x="22" y="170"/>
                </a:cxn>
                <a:cxn ang="0">
                  <a:pos x="12" y="173"/>
                </a:cxn>
                <a:cxn ang="0">
                  <a:pos x="8" y="171"/>
                </a:cxn>
                <a:cxn ang="0">
                  <a:pos x="2" y="165"/>
                </a:cxn>
                <a:cxn ang="0">
                  <a:pos x="0" y="160"/>
                </a:cxn>
                <a:cxn ang="0">
                  <a:pos x="0" y="7"/>
                </a:cxn>
                <a:cxn ang="0">
                  <a:pos x="3" y="4"/>
                </a:cxn>
                <a:cxn ang="0">
                  <a:pos x="5" y="1"/>
                </a:cxn>
                <a:cxn ang="0">
                  <a:pos x="9" y="0"/>
                </a:cxn>
              </a:cxnLst>
              <a:rect l="0" t="0" r="r" b="b"/>
              <a:pathLst>
                <a:path w="153" h="173">
                  <a:moveTo>
                    <a:pt x="25" y="23"/>
                  </a:moveTo>
                  <a:lnTo>
                    <a:pt x="25" y="81"/>
                  </a:lnTo>
                  <a:lnTo>
                    <a:pt x="92" y="81"/>
                  </a:lnTo>
                  <a:lnTo>
                    <a:pt x="104" y="79"/>
                  </a:lnTo>
                  <a:lnTo>
                    <a:pt x="115" y="73"/>
                  </a:lnTo>
                  <a:lnTo>
                    <a:pt x="121" y="64"/>
                  </a:lnTo>
                  <a:lnTo>
                    <a:pt x="123" y="52"/>
                  </a:lnTo>
                  <a:lnTo>
                    <a:pt x="121" y="39"/>
                  </a:lnTo>
                  <a:lnTo>
                    <a:pt x="115" y="30"/>
                  </a:lnTo>
                  <a:lnTo>
                    <a:pt x="104" y="24"/>
                  </a:lnTo>
                  <a:lnTo>
                    <a:pt x="92" y="23"/>
                  </a:lnTo>
                  <a:lnTo>
                    <a:pt x="25" y="23"/>
                  </a:lnTo>
                  <a:close/>
                  <a:moveTo>
                    <a:pt x="9" y="0"/>
                  </a:moveTo>
                  <a:lnTo>
                    <a:pt x="92" y="0"/>
                  </a:lnTo>
                  <a:lnTo>
                    <a:pt x="109" y="3"/>
                  </a:lnTo>
                  <a:lnTo>
                    <a:pt x="124" y="9"/>
                  </a:lnTo>
                  <a:lnTo>
                    <a:pt x="136" y="20"/>
                  </a:lnTo>
                  <a:lnTo>
                    <a:pt x="144" y="35"/>
                  </a:lnTo>
                  <a:lnTo>
                    <a:pt x="147" y="52"/>
                  </a:lnTo>
                  <a:lnTo>
                    <a:pt x="144" y="70"/>
                  </a:lnTo>
                  <a:lnTo>
                    <a:pt x="135" y="87"/>
                  </a:lnTo>
                  <a:lnTo>
                    <a:pt x="121" y="98"/>
                  </a:lnTo>
                  <a:lnTo>
                    <a:pt x="103" y="104"/>
                  </a:lnTo>
                  <a:lnTo>
                    <a:pt x="149" y="153"/>
                  </a:lnTo>
                  <a:lnTo>
                    <a:pt x="152" y="156"/>
                  </a:lnTo>
                  <a:lnTo>
                    <a:pt x="153" y="159"/>
                  </a:lnTo>
                  <a:lnTo>
                    <a:pt x="153" y="163"/>
                  </a:lnTo>
                  <a:lnTo>
                    <a:pt x="150" y="170"/>
                  </a:lnTo>
                  <a:lnTo>
                    <a:pt x="147" y="171"/>
                  </a:lnTo>
                  <a:lnTo>
                    <a:pt x="142" y="173"/>
                  </a:lnTo>
                  <a:lnTo>
                    <a:pt x="138" y="173"/>
                  </a:lnTo>
                  <a:lnTo>
                    <a:pt x="133" y="171"/>
                  </a:lnTo>
                  <a:lnTo>
                    <a:pt x="130" y="168"/>
                  </a:lnTo>
                  <a:lnTo>
                    <a:pt x="71" y="105"/>
                  </a:lnTo>
                  <a:lnTo>
                    <a:pt x="25" y="105"/>
                  </a:lnTo>
                  <a:lnTo>
                    <a:pt x="25" y="160"/>
                  </a:lnTo>
                  <a:lnTo>
                    <a:pt x="22" y="170"/>
                  </a:lnTo>
                  <a:lnTo>
                    <a:pt x="12" y="173"/>
                  </a:lnTo>
                  <a:lnTo>
                    <a:pt x="8" y="171"/>
                  </a:lnTo>
                  <a:lnTo>
                    <a:pt x="2" y="165"/>
                  </a:lnTo>
                  <a:lnTo>
                    <a:pt x="0" y="160"/>
                  </a:lnTo>
                  <a:lnTo>
                    <a:pt x="0" y="7"/>
                  </a:lnTo>
                  <a:lnTo>
                    <a:pt x="3" y="4"/>
                  </a:lnTo>
                  <a:lnTo>
                    <a:pt x="5" y="1"/>
                  </a:lnTo>
                  <a:lnTo>
                    <a:pt x="9"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grpSp>
      <p:sp>
        <p:nvSpPr>
          <p:cNvPr id="7" name="Rectangle 3"/>
          <p:cNvSpPr>
            <a:spLocks noGrp="1" noChangeArrowheads="1"/>
          </p:cNvSpPr>
          <p:nvPr>
            <p:ph type="ctrTitle"/>
          </p:nvPr>
        </p:nvSpPr>
        <p:spPr>
          <a:xfrm>
            <a:off x="539763" y="2549549"/>
            <a:ext cx="5072063" cy="949325"/>
          </a:xfrm>
        </p:spPr>
        <p:txBody>
          <a:bodyPr anchor="b"/>
          <a:lstStyle>
            <a:lvl1pPr>
              <a:defRPr lang="en-GB" sz="2244" dirty="0">
                <a:solidFill>
                  <a:schemeClr val="bg1"/>
                </a:solidFill>
                <a:latin typeface="Arial" pitchFamily="34" charset="0"/>
                <a:ea typeface="+mj-ea"/>
                <a:cs typeface="+mj-cs"/>
              </a:defRPr>
            </a:lvl1pPr>
          </a:lstStyle>
          <a:p>
            <a:r>
              <a:rPr lang="en-US"/>
              <a:t>Click to edit Master title style</a:t>
            </a:r>
            <a:endParaRPr lang="en-GB" dirty="0"/>
          </a:p>
        </p:txBody>
      </p:sp>
      <p:sp>
        <p:nvSpPr>
          <p:cNvPr id="8" name="Rectangle 4"/>
          <p:cNvSpPr>
            <a:spLocks noGrp="1" noChangeArrowheads="1"/>
          </p:cNvSpPr>
          <p:nvPr>
            <p:ph type="subTitle" idx="1"/>
          </p:nvPr>
        </p:nvSpPr>
        <p:spPr>
          <a:xfrm>
            <a:off x="539763" y="3578226"/>
            <a:ext cx="5072063" cy="763588"/>
          </a:xfrm>
        </p:spPr>
        <p:txBody>
          <a:bodyPr/>
          <a:lstStyle>
            <a:lvl1pPr>
              <a:defRPr sz="1683"/>
            </a:lvl1pPr>
          </a:lstStyle>
          <a:p>
            <a:r>
              <a:rPr lang="en-US"/>
              <a:t>Click to edit Master subtitle style</a:t>
            </a:r>
            <a:endParaRPr lang="en-GB" dirty="0"/>
          </a:p>
        </p:txBody>
      </p:sp>
    </p:spTree>
    <p:extLst>
      <p:ext uri="{BB962C8B-B14F-4D97-AF65-F5344CB8AC3E}">
        <p14:creationId xmlns:p14="http://schemas.microsoft.com/office/powerpoint/2010/main" val="35267754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Black">
    <p:spTree>
      <p:nvGrpSpPr>
        <p:cNvPr id="1" name=""/>
        <p:cNvGrpSpPr/>
        <p:nvPr/>
      </p:nvGrpSpPr>
      <p:grpSpPr>
        <a:xfrm>
          <a:off x="0" y="0"/>
          <a:ext cx="0" cy="0"/>
          <a:chOff x="0" y="0"/>
          <a:chExt cx="0" cy="0"/>
        </a:xfrm>
      </p:grpSpPr>
      <p:pic>
        <p:nvPicPr>
          <p:cNvPr id="4" name="Picture 2" descr="Kinstellar_Powerpoint 150dpi meduim"/>
          <p:cNvPicPr>
            <a:picLocks noChangeAspect="1" noChangeArrowheads="1"/>
          </p:cNvPicPr>
          <p:nvPr userDrawn="1"/>
        </p:nvPicPr>
        <p:blipFill>
          <a:blip r:embed="rId2" cstate="print"/>
          <a:srcRect/>
          <a:stretch>
            <a:fillRect/>
          </a:stretch>
        </p:blipFill>
        <p:spPr bwMode="auto">
          <a:xfrm>
            <a:off x="0" y="10"/>
            <a:ext cx="9144000" cy="6867525"/>
          </a:xfrm>
          <a:prstGeom prst="rect">
            <a:avLst/>
          </a:prstGeom>
          <a:noFill/>
          <a:ln w="9525">
            <a:noFill/>
            <a:miter lim="800000"/>
            <a:headEnd/>
            <a:tailEnd/>
          </a:ln>
        </p:spPr>
      </p:pic>
      <p:grpSp>
        <p:nvGrpSpPr>
          <p:cNvPr id="5" name="Group 10"/>
          <p:cNvGrpSpPr>
            <a:grpSpLocks/>
          </p:cNvGrpSpPr>
          <p:nvPr userDrawn="1"/>
        </p:nvGrpSpPr>
        <p:grpSpPr bwMode="auto">
          <a:xfrm>
            <a:off x="539753" y="6315075"/>
            <a:ext cx="1041402" cy="76200"/>
            <a:chOff x="1636" y="1098"/>
            <a:chExt cx="2410" cy="177"/>
          </a:xfrm>
          <a:solidFill>
            <a:schemeClr val="tx1"/>
          </a:solidFill>
        </p:grpSpPr>
        <p:sp>
          <p:nvSpPr>
            <p:cNvPr id="6" name="Freeform 11"/>
            <p:cNvSpPr>
              <a:spLocks/>
            </p:cNvSpPr>
            <p:nvPr/>
          </p:nvSpPr>
          <p:spPr bwMode="auto">
            <a:xfrm>
              <a:off x="1636" y="1099"/>
              <a:ext cx="153" cy="175"/>
            </a:xfrm>
            <a:custGeom>
              <a:avLst/>
              <a:gdLst/>
              <a:ahLst/>
              <a:cxnLst>
                <a:cxn ang="0">
                  <a:pos x="12" y="0"/>
                </a:cxn>
                <a:cxn ang="0">
                  <a:pos x="21" y="3"/>
                </a:cxn>
                <a:cxn ang="0">
                  <a:pos x="24" y="12"/>
                </a:cxn>
                <a:cxn ang="0">
                  <a:pos x="24" y="71"/>
                </a:cxn>
                <a:cxn ang="0">
                  <a:pos x="67" y="71"/>
                </a:cxn>
                <a:cxn ang="0">
                  <a:pos x="124" y="5"/>
                </a:cxn>
                <a:cxn ang="0">
                  <a:pos x="130" y="2"/>
                </a:cxn>
                <a:cxn ang="0">
                  <a:pos x="134" y="0"/>
                </a:cxn>
                <a:cxn ang="0">
                  <a:pos x="141" y="0"/>
                </a:cxn>
                <a:cxn ang="0">
                  <a:pos x="144" y="3"/>
                </a:cxn>
                <a:cxn ang="0">
                  <a:pos x="147" y="5"/>
                </a:cxn>
                <a:cxn ang="0">
                  <a:pos x="147" y="8"/>
                </a:cxn>
                <a:cxn ang="0">
                  <a:pos x="148" y="11"/>
                </a:cxn>
                <a:cxn ang="0">
                  <a:pos x="144" y="20"/>
                </a:cxn>
                <a:cxn ang="0">
                  <a:pos x="84" y="87"/>
                </a:cxn>
                <a:cxn ang="0">
                  <a:pos x="148" y="155"/>
                </a:cxn>
                <a:cxn ang="0">
                  <a:pos x="151" y="158"/>
                </a:cxn>
                <a:cxn ang="0">
                  <a:pos x="153" y="161"/>
                </a:cxn>
                <a:cxn ang="0">
                  <a:pos x="153" y="165"/>
                </a:cxn>
                <a:cxn ang="0">
                  <a:pos x="150" y="172"/>
                </a:cxn>
                <a:cxn ang="0">
                  <a:pos x="145" y="173"/>
                </a:cxn>
                <a:cxn ang="0">
                  <a:pos x="142" y="175"/>
                </a:cxn>
                <a:cxn ang="0">
                  <a:pos x="138" y="175"/>
                </a:cxn>
                <a:cxn ang="0">
                  <a:pos x="133" y="173"/>
                </a:cxn>
                <a:cxn ang="0">
                  <a:pos x="130" y="170"/>
                </a:cxn>
                <a:cxn ang="0">
                  <a:pos x="58" y="95"/>
                </a:cxn>
                <a:cxn ang="0">
                  <a:pos x="24" y="95"/>
                </a:cxn>
                <a:cxn ang="0">
                  <a:pos x="24" y="165"/>
                </a:cxn>
                <a:cxn ang="0">
                  <a:pos x="23" y="170"/>
                </a:cxn>
                <a:cxn ang="0">
                  <a:pos x="20" y="172"/>
                </a:cxn>
                <a:cxn ang="0">
                  <a:pos x="17" y="175"/>
                </a:cxn>
                <a:cxn ang="0">
                  <a:pos x="7" y="175"/>
                </a:cxn>
                <a:cxn ang="0">
                  <a:pos x="4" y="172"/>
                </a:cxn>
                <a:cxn ang="0">
                  <a:pos x="1" y="170"/>
                </a:cxn>
                <a:cxn ang="0">
                  <a:pos x="0" y="165"/>
                </a:cxn>
                <a:cxn ang="0">
                  <a:pos x="0" y="12"/>
                </a:cxn>
                <a:cxn ang="0">
                  <a:pos x="3" y="3"/>
                </a:cxn>
                <a:cxn ang="0">
                  <a:pos x="12" y="0"/>
                </a:cxn>
              </a:cxnLst>
              <a:rect l="0" t="0" r="r" b="b"/>
              <a:pathLst>
                <a:path w="153" h="175">
                  <a:moveTo>
                    <a:pt x="12" y="0"/>
                  </a:moveTo>
                  <a:lnTo>
                    <a:pt x="21" y="3"/>
                  </a:lnTo>
                  <a:lnTo>
                    <a:pt x="24" y="12"/>
                  </a:lnTo>
                  <a:lnTo>
                    <a:pt x="24" y="71"/>
                  </a:lnTo>
                  <a:lnTo>
                    <a:pt x="67" y="71"/>
                  </a:lnTo>
                  <a:lnTo>
                    <a:pt x="124" y="5"/>
                  </a:lnTo>
                  <a:lnTo>
                    <a:pt x="130" y="2"/>
                  </a:lnTo>
                  <a:lnTo>
                    <a:pt x="134" y="0"/>
                  </a:lnTo>
                  <a:lnTo>
                    <a:pt x="141" y="0"/>
                  </a:lnTo>
                  <a:lnTo>
                    <a:pt x="144" y="3"/>
                  </a:lnTo>
                  <a:lnTo>
                    <a:pt x="147" y="5"/>
                  </a:lnTo>
                  <a:lnTo>
                    <a:pt x="147" y="8"/>
                  </a:lnTo>
                  <a:lnTo>
                    <a:pt x="148" y="11"/>
                  </a:lnTo>
                  <a:lnTo>
                    <a:pt x="144" y="20"/>
                  </a:lnTo>
                  <a:lnTo>
                    <a:pt x="84" y="87"/>
                  </a:lnTo>
                  <a:lnTo>
                    <a:pt x="148" y="155"/>
                  </a:lnTo>
                  <a:lnTo>
                    <a:pt x="151" y="158"/>
                  </a:lnTo>
                  <a:lnTo>
                    <a:pt x="153" y="161"/>
                  </a:lnTo>
                  <a:lnTo>
                    <a:pt x="153" y="165"/>
                  </a:lnTo>
                  <a:lnTo>
                    <a:pt x="150" y="172"/>
                  </a:lnTo>
                  <a:lnTo>
                    <a:pt x="145" y="173"/>
                  </a:lnTo>
                  <a:lnTo>
                    <a:pt x="142" y="175"/>
                  </a:lnTo>
                  <a:lnTo>
                    <a:pt x="138" y="175"/>
                  </a:lnTo>
                  <a:lnTo>
                    <a:pt x="133" y="173"/>
                  </a:lnTo>
                  <a:lnTo>
                    <a:pt x="130" y="170"/>
                  </a:lnTo>
                  <a:lnTo>
                    <a:pt x="58" y="95"/>
                  </a:lnTo>
                  <a:lnTo>
                    <a:pt x="24" y="95"/>
                  </a:lnTo>
                  <a:lnTo>
                    <a:pt x="24" y="165"/>
                  </a:lnTo>
                  <a:lnTo>
                    <a:pt x="23" y="170"/>
                  </a:lnTo>
                  <a:lnTo>
                    <a:pt x="20" y="172"/>
                  </a:lnTo>
                  <a:lnTo>
                    <a:pt x="17" y="175"/>
                  </a:lnTo>
                  <a:lnTo>
                    <a:pt x="7" y="175"/>
                  </a:lnTo>
                  <a:lnTo>
                    <a:pt x="4" y="172"/>
                  </a:lnTo>
                  <a:lnTo>
                    <a:pt x="1" y="170"/>
                  </a:lnTo>
                  <a:lnTo>
                    <a:pt x="0" y="165"/>
                  </a:lnTo>
                  <a:lnTo>
                    <a:pt x="0" y="12"/>
                  </a:lnTo>
                  <a:lnTo>
                    <a:pt x="3" y="3"/>
                  </a:lnTo>
                  <a:lnTo>
                    <a:pt x="12"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7" name="Freeform 12"/>
            <p:cNvSpPr>
              <a:spLocks/>
            </p:cNvSpPr>
            <p:nvPr/>
          </p:nvSpPr>
          <p:spPr bwMode="auto">
            <a:xfrm>
              <a:off x="1914" y="1099"/>
              <a:ext cx="25" cy="175"/>
            </a:xfrm>
            <a:custGeom>
              <a:avLst/>
              <a:gdLst/>
              <a:ahLst/>
              <a:cxnLst>
                <a:cxn ang="0">
                  <a:pos x="13" y="0"/>
                </a:cxn>
                <a:cxn ang="0">
                  <a:pos x="16" y="0"/>
                </a:cxn>
                <a:cxn ang="0">
                  <a:pos x="20" y="2"/>
                </a:cxn>
                <a:cxn ang="0">
                  <a:pos x="22" y="5"/>
                </a:cxn>
                <a:cxn ang="0">
                  <a:pos x="25" y="8"/>
                </a:cxn>
                <a:cxn ang="0">
                  <a:pos x="25" y="162"/>
                </a:cxn>
                <a:cxn ang="0">
                  <a:pos x="23" y="167"/>
                </a:cxn>
                <a:cxn ang="0">
                  <a:pos x="17" y="173"/>
                </a:cxn>
                <a:cxn ang="0">
                  <a:pos x="13" y="175"/>
                </a:cxn>
                <a:cxn ang="0">
                  <a:pos x="8" y="175"/>
                </a:cxn>
                <a:cxn ang="0">
                  <a:pos x="5" y="172"/>
                </a:cxn>
                <a:cxn ang="0">
                  <a:pos x="2" y="170"/>
                </a:cxn>
                <a:cxn ang="0">
                  <a:pos x="0" y="165"/>
                </a:cxn>
                <a:cxn ang="0">
                  <a:pos x="0" y="12"/>
                </a:cxn>
                <a:cxn ang="0">
                  <a:pos x="3" y="3"/>
                </a:cxn>
                <a:cxn ang="0">
                  <a:pos x="13" y="0"/>
                </a:cxn>
              </a:cxnLst>
              <a:rect l="0" t="0" r="r" b="b"/>
              <a:pathLst>
                <a:path w="25" h="175">
                  <a:moveTo>
                    <a:pt x="13" y="0"/>
                  </a:moveTo>
                  <a:lnTo>
                    <a:pt x="16" y="0"/>
                  </a:lnTo>
                  <a:lnTo>
                    <a:pt x="20" y="2"/>
                  </a:lnTo>
                  <a:lnTo>
                    <a:pt x="22" y="5"/>
                  </a:lnTo>
                  <a:lnTo>
                    <a:pt x="25" y="8"/>
                  </a:lnTo>
                  <a:lnTo>
                    <a:pt x="25" y="162"/>
                  </a:lnTo>
                  <a:lnTo>
                    <a:pt x="23" y="167"/>
                  </a:lnTo>
                  <a:lnTo>
                    <a:pt x="17" y="173"/>
                  </a:lnTo>
                  <a:lnTo>
                    <a:pt x="13" y="175"/>
                  </a:lnTo>
                  <a:lnTo>
                    <a:pt x="8" y="175"/>
                  </a:lnTo>
                  <a:lnTo>
                    <a:pt x="5" y="172"/>
                  </a:lnTo>
                  <a:lnTo>
                    <a:pt x="2" y="170"/>
                  </a:lnTo>
                  <a:lnTo>
                    <a:pt x="0" y="165"/>
                  </a:lnTo>
                  <a:lnTo>
                    <a:pt x="0" y="12"/>
                  </a:lnTo>
                  <a:lnTo>
                    <a:pt x="3" y="3"/>
                  </a:lnTo>
                  <a:lnTo>
                    <a:pt x="13"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8" name="Freeform 13"/>
            <p:cNvSpPr>
              <a:spLocks/>
            </p:cNvSpPr>
            <p:nvPr/>
          </p:nvSpPr>
          <p:spPr bwMode="auto">
            <a:xfrm>
              <a:off x="2087" y="1099"/>
              <a:ext cx="175" cy="175"/>
            </a:xfrm>
            <a:custGeom>
              <a:avLst/>
              <a:gdLst/>
              <a:ahLst/>
              <a:cxnLst>
                <a:cxn ang="0">
                  <a:pos x="13" y="0"/>
                </a:cxn>
                <a:cxn ang="0">
                  <a:pos x="16" y="0"/>
                </a:cxn>
                <a:cxn ang="0">
                  <a:pos x="22" y="3"/>
                </a:cxn>
                <a:cxn ang="0">
                  <a:pos x="25" y="6"/>
                </a:cxn>
                <a:cxn ang="0">
                  <a:pos x="149" y="132"/>
                </a:cxn>
                <a:cxn ang="0">
                  <a:pos x="149" y="8"/>
                </a:cxn>
                <a:cxn ang="0">
                  <a:pos x="155" y="2"/>
                </a:cxn>
                <a:cxn ang="0">
                  <a:pos x="158" y="0"/>
                </a:cxn>
                <a:cxn ang="0">
                  <a:pos x="166" y="0"/>
                </a:cxn>
                <a:cxn ang="0">
                  <a:pos x="170" y="2"/>
                </a:cxn>
                <a:cxn ang="0">
                  <a:pos x="172" y="5"/>
                </a:cxn>
                <a:cxn ang="0">
                  <a:pos x="175" y="8"/>
                </a:cxn>
                <a:cxn ang="0">
                  <a:pos x="175" y="162"/>
                </a:cxn>
                <a:cxn ang="0">
                  <a:pos x="174" y="167"/>
                </a:cxn>
                <a:cxn ang="0">
                  <a:pos x="167" y="173"/>
                </a:cxn>
                <a:cxn ang="0">
                  <a:pos x="163" y="175"/>
                </a:cxn>
                <a:cxn ang="0">
                  <a:pos x="158" y="175"/>
                </a:cxn>
                <a:cxn ang="0">
                  <a:pos x="155" y="173"/>
                </a:cxn>
                <a:cxn ang="0">
                  <a:pos x="154" y="172"/>
                </a:cxn>
                <a:cxn ang="0">
                  <a:pos x="149" y="168"/>
                </a:cxn>
                <a:cxn ang="0">
                  <a:pos x="25" y="43"/>
                </a:cxn>
                <a:cxn ang="0">
                  <a:pos x="25" y="165"/>
                </a:cxn>
                <a:cxn ang="0">
                  <a:pos x="23" y="170"/>
                </a:cxn>
                <a:cxn ang="0">
                  <a:pos x="20" y="172"/>
                </a:cxn>
                <a:cxn ang="0">
                  <a:pos x="17" y="175"/>
                </a:cxn>
                <a:cxn ang="0">
                  <a:pos x="8" y="175"/>
                </a:cxn>
                <a:cxn ang="0">
                  <a:pos x="5" y="172"/>
                </a:cxn>
                <a:cxn ang="0">
                  <a:pos x="2" y="170"/>
                </a:cxn>
                <a:cxn ang="0">
                  <a:pos x="0" y="165"/>
                </a:cxn>
                <a:cxn ang="0">
                  <a:pos x="0" y="12"/>
                </a:cxn>
                <a:cxn ang="0">
                  <a:pos x="4" y="3"/>
                </a:cxn>
                <a:cxn ang="0">
                  <a:pos x="13" y="0"/>
                </a:cxn>
              </a:cxnLst>
              <a:rect l="0" t="0" r="r" b="b"/>
              <a:pathLst>
                <a:path w="175" h="175">
                  <a:moveTo>
                    <a:pt x="13" y="0"/>
                  </a:moveTo>
                  <a:lnTo>
                    <a:pt x="16" y="0"/>
                  </a:lnTo>
                  <a:lnTo>
                    <a:pt x="22" y="3"/>
                  </a:lnTo>
                  <a:lnTo>
                    <a:pt x="25" y="6"/>
                  </a:lnTo>
                  <a:lnTo>
                    <a:pt x="149" y="132"/>
                  </a:lnTo>
                  <a:lnTo>
                    <a:pt x="149" y="8"/>
                  </a:lnTo>
                  <a:lnTo>
                    <a:pt x="155" y="2"/>
                  </a:lnTo>
                  <a:lnTo>
                    <a:pt x="158" y="0"/>
                  </a:lnTo>
                  <a:lnTo>
                    <a:pt x="166" y="0"/>
                  </a:lnTo>
                  <a:lnTo>
                    <a:pt x="170" y="2"/>
                  </a:lnTo>
                  <a:lnTo>
                    <a:pt x="172" y="5"/>
                  </a:lnTo>
                  <a:lnTo>
                    <a:pt x="175" y="8"/>
                  </a:lnTo>
                  <a:lnTo>
                    <a:pt x="175" y="162"/>
                  </a:lnTo>
                  <a:lnTo>
                    <a:pt x="174" y="167"/>
                  </a:lnTo>
                  <a:lnTo>
                    <a:pt x="167" y="173"/>
                  </a:lnTo>
                  <a:lnTo>
                    <a:pt x="163" y="175"/>
                  </a:lnTo>
                  <a:lnTo>
                    <a:pt x="158" y="175"/>
                  </a:lnTo>
                  <a:lnTo>
                    <a:pt x="155" y="173"/>
                  </a:lnTo>
                  <a:lnTo>
                    <a:pt x="154" y="172"/>
                  </a:lnTo>
                  <a:lnTo>
                    <a:pt x="149" y="168"/>
                  </a:lnTo>
                  <a:lnTo>
                    <a:pt x="25" y="43"/>
                  </a:lnTo>
                  <a:lnTo>
                    <a:pt x="25" y="165"/>
                  </a:lnTo>
                  <a:lnTo>
                    <a:pt x="23" y="170"/>
                  </a:lnTo>
                  <a:lnTo>
                    <a:pt x="20" y="172"/>
                  </a:lnTo>
                  <a:lnTo>
                    <a:pt x="17" y="175"/>
                  </a:lnTo>
                  <a:lnTo>
                    <a:pt x="8" y="175"/>
                  </a:lnTo>
                  <a:lnTo>
                    <a:pt x="5" y="172"/>
                  </a:lnTo>
                  <a:lnTo>
                    <a:pt x="2" y="170"/>
                  </a:lnTo>
                  <a:lnTo>
                    <a:pt x="0" y="165"/>
                  </a:lnTo>
                  <a:lnTo>
                    <a:pt x="0" y="12"/>
                  </a:lnTo>
                  <a:lnTo>
                    <a:pt x="4" y="3"/>
                  </a:lnTo>
                  <a:lnTo>
                    <a:pt x="13"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9" name="Freeform 14"/>
            <p:cNvSpPr>
              <a:spLocks/>
            </p:cNvSpPr>
            <p:nvPr/>
          </p:nvSpPr>
          <p:spPr bwMode="auto">
            <a:xfrm>
              <a:off x="2372" y="1098"/>
              <a:ext cx="137" cy="177"/>
            </a:xfrm>
            <a:custGeom>
              <a:avLst/>
              <a:gdLst/>
              <a:ahLst/>
              <a:cxnLst>
                <a:cxn ang="0">
                  <a:pos x="112" y="0"/>
                </a:cxn>
                <a:cxn ang="0">
                  <a:pos x="129" y="0"/>
                </a:cxn>
                <a:cxn ang="0">
                  <a:pos x="132" y="3"/>
                </a:cxn>
                <a:cxn ang="0">
                  <a:pos x="135" y="4"/>
                </a:cxn>
                <a:cxn ang="0">
                  <a:pos x="137" y="9"/>
                </a:cxn>
                <a:cxn ang="0">
                  <a:pos x="137" y="12"/>
                </a:cxn>
                <a:cxn ang="0">
                  <a:pos x="134" y="21"/>
                </a:cxn>
                <a:cxn ang="0">
                  <a:pos x="124" y="24"/>
                </a:cxn>
                <a:cxn ang="0">
                  <a:pos x="112" y="24"/>
                </a:cxn>
                <a:cxn ang="0">
                  <a:pos x="103" y="27"/>
                </a:cxn>
                <a:cxn ang="0">
                  <a:pos x="94" y="32"/>
                </a:cxn>
                <a:cxn ang="0">
                  <a:pos x="88" y="41"/>
                </a:cxn>
                <a:cxn ang="0">
                  <a:pos x="83" y="53"/>
                </a:cxn>
                <a:cxn ang="0">
                  <a:pos x="81" y="70"/>
                </a:cxn>
                <a:cxn ang="0">
                  <a:pos x="81" y="107"/>
                </a:cxn>
                <a:cxn ang="0">
                  <a:pos x="80" y="130"/>
                </a:cxn>
                <a:cxn ang="0">
                  <a:pos x="72" y="148"/>
                </a:cxn>
                <a:cxn ang="0">
                  <a:pos x="63" y="160"/>
                </a:cxn>
                <a:cxn ang="0">
                  <a:pos x="52" y="169"/>
                </a:cxn>
                <a:cxn ang="0">
                  <a:pos x="39" y="174"/>
                </a:cxn>
                <a:cxn ang="0">
                  <a:pos x="25" y="177"/>
                </a:cxn>
                <a:cxn ang="0">
                  <a:pos x="13" y="177"/>
                </a:cxn>
                <a:cxn ang="0">
                  <a:pos x="3" y="174"/>
                </a:cxn>
                <a:cxn ang="0">
                  <a:pos x="0" y="165"/>
                </a:cxn>
                <a:cxn ang="0">
                  <a:pos x="3" y="156"/>
                </a:cxn>
                <a:cxn ang="0">
                  <a:pos x="13" y="153"/>
                </a:cxn>
                <a:cxn ang="0">
                  <a:pos x="25" y="153"/>
                </a:cxn>
                <a:cxn ang="0">
                  <a:pos x="34" y="150"/>
                </a:cxn>
                <a:cxn ang="0">
                  <a:pos x="43" y="145"/>
                </a:cxn>
                <a:cxn ang="0">
                  <a:pos x="49" y="136"/>
                </a:cxn>
                <a:cxn ang="0">
                  <a:pos x="54" y="124"/>
                </a:cxn>
                <a:cxn ang="0">
                  <a:pos x="55" y="107"/>
                </a:cxn>
                <a:cxn ang="0">
                  <a:pos x="55" y="70"/>
                </a:cxn>
                <a:cxn ang="0">
                  <a:pos x="57" y="47"/>
                </a:cxn>
                <a:cxn ang="0">
                  <a:pos x="65" y="29"/>
                </a:cxn>
                <a:cxn ang="0">
                  <a:pos x="74" y="16"/>
                </a:cxn>
                <a:cxn ang="0">
                  <a:pos x="85" y="7"/>
                </a:cxn>
                <a:cxn ang="0">
                  <a:pos x="98" y="3"/>
                </a:cxn>
                <a:cxn ang="0">
                  <a:pos x="112" y="0"/>
                </a:cxn>
              </a:cxnLst>
              <a:rect l="0" t="0" r="r" b="b"/>
              <a:pathLst>
                <a:path w="137" h="177">
                  <a:moveTo>
                    <a:pt x="112" y="0"/>
                  </a:moveTo>
                  <a:lnTo>
                    <a:pt x="129" y="0"/>
                  </a:lnTo>
                  <a:lnTo>
                    <a:pt x="132" y="3"/>
                  </a:lnTo>
                  <a:lnTo>
                    <a:pt x="135" y="4"/>
                  </a:lnTo>
                  <a:lnTo>
                    <a:pt x="137" y="9"/>
                  </a:lnTo>
                  <a:lnTo>
                    <a:pt x="137" y="12"/>
                  </a:lnTo>
                  <a:lnTo>
                    <a:pt x="134" y="21"/>
                  </a:lnTo>
                  <a:lnTo>
                    <a:pt x="124" y="24"/>
                  </a:lnTo>
                  <a:lnTo>
                    <a:pt x="112" y="24"/>
                  </a:lnTo>
                  <a:lnTo>
                    <a:pt x="103" y="27"/>
                  </a:lnTo>
                  <a:lnTo>
                    <a:pt x="94" y="32"/>
                  </a:lnTo>
                  <a:lnTo>
                    <a:pt x="88" y="41"/>
                  </a:lnTo>
                  <a:lnTo>
                    <a:pt x="83" y="53"/>
                  </a:lnTo>
                  <a:lnTo>
                    <a:pt x="81" y="70"/>
                  </a:lnTo>
                  <a:lnTo>
                    <a:pt x="81" y="107"/>
                  </a:lnTo>
                  <a:lnTo>
                    <a:pt x="80" y="130"/>
                  </a:lnTo>
                  <a:lnTo>
                    <a:pt x="72" y="148"/>
                  </a:lnTo>
                  <a:lnTo>
                    <a:pt x="63" y="160"/>
                  </a:lnTo>
                  <a:lnTo>
                    <a:pt x="52" y="169"/>
                  </a:lnTo>
                  <a:lnTo>
                    <a:pt x="39" y="174"/>
                  </a:lnTo>
                  <a:lnTo>
                    <a:pt x="25" y="177"/>
                  </a:lnTo>
                  <a:lnTo>
                    <a:pt x="13" y="177"/>
                  </a:lnTo>
                  <a:lnTo>
                    <a:pt x="3" y="174"/>
                  </a:lnTo>
                  <a:lnTo>
                    <a:pt x="0" y="165"/>
                  </a:lnTo>
                  <a:lnTo>
                    <a:pt x="3" y="156"/>
                  </a:lnTo>
                  <a:lnTo>
                    <a:pt x="13" y="153"/>
                  </a:lnTo>
                  <a:lnTo>
                    <a:pt x="25" y="153"/>
                  </a:lnTo>
                  <a:lnTo>
                    <a:pt x="34" y="150"/>
                  </a:lnTo>
                  <a:lnTo>
                    <a:pt x="43" y="145"/>
                  </a:lnTo>
                  <a:lnTo>
                    <a:pt x="49" y="136"/>
                  </a:lnTo>
                  <a:lnTo>
                    <a:pt x="54" y="124"/>
                  </a:lnTo>
                  <a:lnTo>
                    <a:pt x="55" y="107"/>
                  </a:lnTo>
                  <a:lnTo>
                    <a:pt x="55" y="70"/>
                  </a:lnTo>
                  <a:lnTo>
                    <a:pt x="57" y="47"/>
                  </a:lnTo>
                  <a:lnTo>
                    <a:pt x="65" y="29"/>
                  </a:lnTo>
                  <a:lnTo>
                    <a:pt x="74" y="16"/>
                  </a:lnTo>
                  <a:lnTo>
                    <a:pt x="85" y="7"/>
                  </a:lnTo>
                  <a:lnTo>
                    <a:pt x="98" y="3"/>
                  </a:lnTo>
                  <a:lnTo>
                    <a:pt x="112"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0" name="Freeform 15"/>
            <p:cNvSpPr>
              <a:spLocks/>
            </p:cNvSpPr>
            <p:nvPr/>
          </p:nvSpPr>
          <p:spPr bwMode="auto">
            <a:xfrm>
              <a:off x="2585" y="1101"/>
              <a:ext cx="179" cy="173"/>
            </a:xfrm>
            <a:custGeom>
              <a:avLst/>
              <a:gdLst/>
              <a:ahLst/>
              <a:cxnLst>
                <a:cxn ang="0">
                  <a:pos x="14" y="0"/>
                </a:cxn>
                <a:cxn ang="0">
                  <a:pos x="166" y="0"/>
                </a:cxn>
                <a:cxn ang="0">
                  <a:pos x="172" y="1"/>
                </a:cxn>
                <a:cxn ang="0">
                  <a:pos x="175" y="3"/>
                </a:cxn>
                <a:cxn ang="0">
                  <a:pos x="178" y="6"/>
                </a:cxn>
                <a:cxn ang="0">
                  <a:pos x="179" y="10"/>
                </a:cxn>
                <a:cxn ang="0">
                  <a:pos x="179" y="15"/>
                </a:cxn>
                <a:cxn ang="0">
                  <a:pos x="173" y="21"/>
                </a:cxn>
                <a:cxn ang="0">
                  <a:pos x="170" y="23"/>
                </a:cxn>
                <a:cxn ang="0">
                  <a:pos x="103" y="23"/>
                </a:cxn>
                <a:cxn ang="0">
                  <a:pos x="103" y="160"/>
                </a:cxn>
                <a:cxn ang="0">
                  <a:pos x="101" y="165"/>
                </a:cxn>
                <a:cxn ang="0">
                  <a:pos x="95" y="171"/>
                </a:cxn>
                <a:cxn ang="0">
                  <a:pos x="89" y="173"/>
                </a:cxn>
                <a:cxn ang="0">
                  <a:pos x="84" y="171"/>
                </a:cxn>
                <a:cxn ang="0">
                  <a:pos x="80" y="168"/>
                </a:cxn>
                <a:cxn ang="0">
                  <a:pos x="78" y="165"/>
                </a:cxn>
                <a:cxn ang="0">
                  <a:pos x="77" y="160"/>
                </a:cxn>
                <a:cxn ang="0">
                  <a:pos x="77" y="23"/>
                </a:cxn>
                <a:cxn ang="0">
                  <a:pos x="9" y="23"/>
                </a:cxn>
                <a:cxn ang="0">
                  <a:pos x="6" y="21"/>
                </a:cxn>
                <a:cxn ang="0">
                  <a:pos x="0" y="15"/>
                </a:cxn>
                <a:cxn ang="0">
                  <a:pos x="0" y="10"/>
                </a:cxn>
                <a:cxn ang="0">
                  <a:pos x="2" y="6"/>
                </a:cxn>
                <a:cxn ang="0">
                  <a:pos x="5" y="3"/>
                </a:cxn>
                <a:cxn ang="0">
                  <a:pos x="8" y="1"/>
                </a:cxn>
                <a:cxn ang="0">
                  <a:pos x="14" y="0"/>
                </a:cxn>
              </a:cxnLst>
              <a:rect l="0" t="0" r="r" b="b"/>
              <a:pathLst>
                <a:path w="179" h="173">
                  <a:moveTo>
                    <a:pt x="14" y="0"/>
                  </a:moveTo>
                  <a:lnTo>
                    <a:pt x="166" y="0"/>
                  </a:lnTo>
                  <a:lnTo>
                    <a:pt x="172" y="1"/>
                  </a:lnTo>
                  <a:lnTo>
                    <a:pt x="175" y="3"/>
                  </a:lnTo>
                  <a:lnTo>
                    <a:pt x="178" y="6"/>
                  </a:lnTo>
                  <a:lnTo>
                    <a:pt x="179" y="10"/>
                  </a:lnTo>
                  <a:lnTo>
                    <a:pt x="179" y="15"/>
                  </a:lnTo>
                  <a:lnTo>
                    <a:pt x="173" y="21"/>
                  </a:lnTo>
                  <a:lnTo>
                    <a:pt x="170" y="23"/>
                  </a:lnTo>
                  <a:lnTo>
                    <a:pt x="103" y="23"/>
                  </a:lnTo>
                  <a:lnTo>
                    <a:pt x="103" y="160"/>
                  </a:lnTo>
                  <a:lnTo>
                    <a:pt x="101" y="165"/>
                  </a:lnTo>
                  <a:lnTo>
                    <a:pt x="95" y="171"/>
                  </a:lnTo>
                  <a:lnTo>
                    <a:pt x="89" y="173"/>
                  </a:lnTo>
                  <a:lnTo>
                    <a:pt x="84" y="171"/>
                  </a:lnTo>
                  <a:lnTo>
                    <a:pt x="80" y="168"/>
                  </a:lnTo>
                  <a:lnTo>
                    <a:pt x="78" y="165"/>
                  </a:lnTo>
                  <a:lnTo>
                    <a:pt x="77" y="160"/>
                  </a:lnTo>
                  <a:lnTo>
                    <a:pt x="77" y="23"/>
                  </a:lnTo>
                  <a:lnTo>
                    <a:pt x="9" y="23"/>
                  </a:lnTo>
                  <a:lnTo>
                    <a:pt x="6" y="21"/>
                  </a:lnTo>
                  <a:lnTo>
                    <a:pt x="0" y="15"/>
                  </a:lnTo>
                  <a:lnTo>
                    <a:pt x="0" y="10"/>
                  </a:lnTo>
                  <a:lnTo>
                    <a:pt x="2" y="6"/>
                  </a:lnTo>
                  <a:lnTo>
                    <a:pt x="5" y="3"/>
                  </a:lnTo>
                  <a:lnTo>
                    <a:pt x="8" y="1"/>
                  </a:lnTo>
                  <a:lnTo>
                    <a:pt x="14"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1" name="Freeform 16"/>
            <p:cNvSpPr>
              <a:spLocks/>
            </p:cNvSpPr>
            <p:nvPr/>
          </p:nvSpPr>
          <p:spPr bwMode="auto">
            <a:xfrm>
              <a:off x="2875" y="1101"/>
              <a:ext cx="147" cy="171"/>
            </a:xfrm>
            <a:custGeom>
              <a:avLst/>
              <a:gdLst/>
              <a:ahLst/>
              <a:cxnLst>
                <a:cxn ang="0">
                  <a:pos x="9" y="0"/>
                </a:cxn>
                <a:cxn ang="0">
                  <a:pos x="134" y="0"/>
                </a:cxn>
                <a:cxn ang="0">
                  <a:pos x="144" y="3"/>
                </a:cxn>
                <a:cxn ang="0">
                  <a:pos x="145" y="6"/>
                </a:cxn>
                <a:cxn ang="0">
                  <a:pos x="147" y="10"/>
                </a:cxn>
                <a:cxn ang="0">
                  <a:pos x="144" y="20"/>
                </a:cxn>
                <a:cxn ang="0">
                  <a:pos x="134" y="23"/>
                </a:cxn>
                <a:cxn ang="0">
                  <a:pos x="26" y="23"/>
                </a:cxn>
                <a:cxn ang="0">
                  <a:pos x="26" y="72"/>
                </a:cxn>
                <a:cxn ang="0">
                  <a:pos x="113" y="72"/>
                </a:cxn>
                <a:cxn ang="0">
                  <a:pos x="116" y="73"/>
                </a:cxn>
                <a:cxn ang="0">
                  <a:pos x="122" y="79"/>
                </a:cxn>
                <a:cxn ang="0">
                  <a:pos x="122" y="84"/>
                </a:cxn>
                <a:cxn ang="0">
                  <a:pos x="121" y="88"/>
                </a:cxn>
                <a:cxn ang="0">
                  <a:pos x="115" y="95"/>
                </a:cxn>
                <a:cxn ang="0">
                  <a:pos x="108" y="96"/>
                </a:cxn>
                <a:cxn ang="0">
                  <a:pos x="26" y="96"/>
                </a:cxn>
                <a:cxn ang="0">
                  <a:pos x="26" y="148"/>
                </a:cxn>
                <a:cxn ang="0">
                  <a:pos x="134" y="148"/>
                </a:cxn>
                <a:cxn ang="0">
                  <a:pos x="144" y="151"/>
                </a:cxn>
                <a:cxn ang="0">
                  <a:pos x="147" y="160"/>
                </a:cxn>
                <a:cxn ang="0">
                  <a:pos x="145" y="165"/>
                </a:cxn>
                <a:cxn ang="0">
                  <a:pos x="144" y="168"/>
                </a:cxn>
                <a:cxn ang="0">
                  <a:pos x="134" y="171"/>
                </a:cxn>
                <a:cxn ang="0">
                  <a:pos x="9" y="171"/>
                </a:cxn>
                <a:cxn ang="0">
                  <a:pos x="3" y="170"/>
                </a:cxn>
                <a:cxn ang="0">
                  <a:pos x="3" y="166"/>
                </a:cxn>
                <a:cxn ang="0">
                  <a:pos x="0" y="163"/>
                </a:cxn>
                <a:cxn ang="0">
                  <a:pos x="0" y="7"/>
                </a:cxn>
                <a:cxn ang="0">
                  <a:pos x="3" y="4"/>
                </a:cxn>
                <a:cxn ang="0">
                  <a:pos x="3" y="1"/>
                </a:cxn>
                <a:cxn ang="0">
                  <a:pos x="9" y="0"/>
                </a:cxn>
              </a:cxnLst>
              <a:rect l="0" t="0" r="r" b="b"/>
              <a:pathLst>
                <a:path w="147" h="171">
                  <a:moveTo>
                    <a:pt x="9" y="0"/>
                  </a:moveTo>
                  <a:lnTo>
                    <a:pt x="134" y="0"/>
                  </a:lnTo>
                  <a:lnTo>
                    <a:pt x="144" y="3"/>
                  </a:lnTo>
                  <a:lnTo>
                    <a:pt x="145" y="6"/>
                  </a:lnTo>
                  <a:lnTo>
                    <a:pt x="147" y="10"/>
                  </a:lnTo>
                  <a:lnTo>
                    <a:pt x="144" y="20"/>
                  </a:lnTo>
                  <a:lnTo>
                    <a:pt x="134" y="23"/>
                  </a:lnTo>
                  <a:lnTo>
                    <a:pt x="26" y="23"/>
                  </a:lnTo>
                  <a:lnTo>
                    <a:pt x="26" y="72"/>
                  </a:lnTo>
                  <a:lnTo>
                    <a:pt x="113" y="72"/>
                  </a:lnTo>
                  <a:lnTo>
                    <a:pt x="116" y="73"/>
                  </a:lnTo>
                  <a:lnTo>
                    <a:pt x="122" y="79"/>
                  </a:lnTo>
                  <a:lnTo>
                    <a:pt x="122" y="84"/>
                  </a:lnTo>
                  <a:lnTo>
                    <a:pt x="121" y="88"/>
                  </a:lnTo>
                  <a:lnTo>
                    <a:pt x="115" y="95"/>
                  </a:lnTo>
                  <a:lnTo>
                    <a:pt x="108" y="96"/>
                  </a:lnTo>
                  <a:lnTo>
                    <a:pt x="26" y="96"/>
                  </a:lnTo>
                  <a:lnTo>
                    <a:pt x="26" y="148"/>
                  </a:lnTo>
                  <a:lnTo>
                    <a:pt x="134" y="148"/>
                  </a:lnTo>
                  <a:lnTo>
                    <a:pt x="144" y="151"/>
                  </a:lnTo>
                  <a:lnTo>
                    <a:pt x="147" y="160"/>
                  </a:lnTo>
                  <a:lnTo>
                    <a:pt x="145" y="165"/>
                  </a:lnTo>
                  <a:lnTo>
                    <a:pt x="144" y="168"/>
                  </a:lnTo>
                  <a:lnTo>
                    <a:pt x="134" y="171"/>
                  </a:lnTo>
                  <a:lnTo>
                    <a:pt x="9" y="171"/>
                  </a:lnTo>
                  <a:lnTo>
                    <a:pt x="3" y="170"/>
                  </a:lnTo>
                  <a:lnTo>
                    <a:pt x="3" y="166"/>
                  </a:lnTo>
                  <a:lnTo>
                    <a:pt x="0" y="163"/>
                  </a:lnTo>
                  <a:lnTo>
                    <a:pt x="0" y="7"/>
                  </a:lnTo>
                  <a:lnTo>
                    <a:pt x="3" y="4"/>
                  </a:lnTo>
                  <a:lnTo>
                    <a:pt x="3" y="1"/>
                  </a:lnTo>
                  <a:lnTo>
                    <a:pt x="9"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2" name="Freeform 17"/>
            <p:cNvSpPr>
              <a:spLocks/>
            </p:cNvSpPr>
            <p:nvPr/>
          </p:nvSpPr>
          <p:spPr bwMode="auto">
            <a:xfrm>
              <a:off x="3147" y="1101"/>
              <a:ext cx="149" cy="171"/>
            </a:xfrm>
            <a:custGeom>
              <a:avLst/>
              <a:gdLst/>
              <a:ahLst/>
              <a:cxnLst>
                <a:cxn ang="0">
                  <a:pos x="9" y="0"/>
                </a:cxn>
                <a:cxn ang="0">
                  <a:pos x="14" y="0"/>
                </a:cxn>
                <a:cxn ang="0">
                  <a:pos x="23" y="3"/>
                </a:cxn>
                <a:cxn ang="0">
                  <a:pos x="25" y="6"/>
                </a:cxn>
                <a:cxn ang="0">
                  <a:pos x="26" y="10"/>
                </a:cxn>
                <a:cxn ang="0">
                  <a:pos x="26" y="148"/>
                </a:cxn>
                <a:cxn ang="0">
                  <a:pos x="140" y="148"/>
                </a:cxn>
                <a:cxn ang="0">
                  <a:pos x="143" y="150"/>
                </a:cxn>
                <a:cxn ang="0">
                  <a:pos x="149" y="156"/>
                </a:cxn>
                <a:cxn ang="0">
                  <a:pos x="149" y="160"/>
                </a:cxn>
                <a:cxn ang="0">
                  <a:pos x="147" y="165"/>
                </a:cxn>
                <a:cxn ang="0">
                  <a:pos x="144" y="168"/>
                </a:cxn>
                <a:cxn ang="0">
                  <a:pos x="141" y="170"/>
                </a:cxn>
                <a:cxn ang="0">
                  <a:pos x="135" y="171"/>
                </a:cxn>
                <a:cxn ang="0">
                  <a:pos x="9" y="171"/>
                </a:cxn>
                <a:cxn ang="0">
                  <a:pos x="6" y="170"/>
                </a:cxn>
                <a:cxn ang="0">
                  <a:pos x="0" y="163"/>
                </a:cxn>
                <a:cxn ang="0">
                  <a:pos x="0" y="7"/>
                </a:cxn>
                <a:cxn ang="0">
                  <a:pos x="6" y="1"/>
                </a:cxn>
                <a:cxn ang="0">
                  <a:pos x="9" y="0"/>
                </a:cxn>
              </a:cxnLst>
              <a:rect l="0" t="0" r="r" b="b"/>
              <a:pathLst>
                <a:path w="149" h="171">
                  <a:moveTo>
                    <a:pt x="9" y="0"/>
                  </a:moveTo>
                  <a:lnTo>
                    <a:pt x="14" y="0"/>
                  </a:lnTo>
                  <a:lnTo>
                    <a:pt x="23" y="3"/>
                  </a:lnTo>
                  <a:lnTo>
                    <a:pt x="25" y="6"/>
                  </a:lnTo>
                  <a:lnTo>
                    <a:pt x="26" y="10"/>
                  </a:lnTo>
                  <a:lnTo>
                    <a:pt x="26" y="148"/>
                  </a:lnTo>
                  <a:lnTo>
                    <a:pt x="140" y="148"/>
                  </a:lnTo>
                  <a:lnTo>
                    <a:pt x="143" y="150"/>
                  </a:lnTo>
                  <a:lnTo>
                    <a:pt x="149" y="156"/>
                  </a:lnTo>
                  <a:lnTo>
                    <a:pt x="149" y="160"/>
                  </a:lnTo>
                  <a:lnTo>
                    <a:pt x="147" y="165"/>
                  </a:lnTo>
                  <a:lnTo>
                    <a:pt x="144" y="168"/>
                  </a:lnTo>
                  <a:lnTo>
                    <a:pt x="141" y="170"/>
                  </a:lnTo>
                  <a:lnTo>
                    <a:pt x="135" y="171"/>
                  </a:lnTo>
                  <a:lnTo>
                    <a:pt x="9" y="171"/>
                  </a:lnTo>
                  <a:lnTo>
                    <a:pt x="6" y="170"/>
                  </a:lnTo>
                  <a:lnTo>
                    <a:pt x="0" y="163"/>
                  </a:lnTo>
                  <a:lnTo>
                    <a:pt x="0" y="7"/>
                  </a:lnTo>
                  <a:lnTo>
                    <a:pt x="6" y="1"/>
                  </a:lnTo>
                  <a:lnTo>
                    <a:pt x="9"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3" name="Freeform 18"/>
            <p:cNvSpPr>
              <a:spLocks/>
            </p:cNvSpPr>
            <p:nvPr/>
          </p:nvSpPr>
          <p:spPr bwMode="auto">
            <a:xfrm>
              <a:off x="3395" y="1101"/>
              <a:ext cx="147" cy="171"/>
            </a:xfrm>
            <a:custGeom>
              <a:avLst/>
              <a:gdLst/>
              <a:ahLst/>
              <a:cxnLst>
                <a:cxn ang="0">
                  <a:pos x="13" y="0"/>
                </a:cxn>
                <a:cxn ang="0">
                  <a:pos x="22" y="3"/>
                </a:cxn>
                <a:cxn ang="0">
                  <a:pos x="23" y="6"/>
                </a:cxn>
                <a:cxn ang="0">
                  <a:pos x="25" y="10"/>
                </a:cxn>
                <a:cxn ang="0">
                  <a:pos x="25" y="148"/>
                </a:cxn>
                <a:cxn ang="0">
                  <a:pos x="135" y="148"/>
                </a:cxn>
                <a:cxn ang="0">
                  <a:pos x="144" y="151"/>
                </a:cxn>
                <a:cxn ang="0">
                  <a:pos x="147" y="160"/>
                </a:cxn>
                <a:cxn ang="0">
                  <a:pos x="146" y="165"/>
                </a:cxn>
                <a:cxn ang="0">
                  <a:pos x="144" y="168"/>
                </a:cxn>
                <a:cxn ang="0">
                  <a:pos x="135" y="171"/>
                </a:cxn>
                <a:cxn ang="0">
                  <a:pos x="13" y="171"/>
                </a:cxn>
                <a:cxn ang="0">
                  <a:pos x="3" y="168"/>
                </a:cxn>
                <a:cxn ang="0">
                  <a:pos x="0" y="159"/>
                </a:cxn>
                <a:cxn ang="0">
                  <a:pos x="0" y="12"/>
                </a:cxn>
                <a:cxn ang="0">
                  <a:pos x="3" y="3"/>
                </a:cxn>
                <a:cxn ang="0">
                  <a:pos x="13" y="0"/>
                </a:cxn>
              </a:cxnLst>
              <a:rect l="0" t="0" r="r" b="b"/>
              <a:pathLst>
                <a:path w="147" h="171">
                  <a:moveTo>
                    <a:pt x="13" y="0"/>
                  </a:moveTo>
                  <a:lnTo>
                    <a:pt x="22" y="3"/>
                  </a:lnTo>
                  <a:lnTo>
                    <a:pt x="23" y="6"/>
                  </a:lnTo>
                  <a:lnTo>
                    <a:pt x="25" y="10"/>
                  </a:lnTo>
                  <a:lnTo>
                    <a:pt x="25" y="148"/>
                  </a:lnTo>
                  <a:lnTo>
                    <a:pt x="135" y="148"/>
                  </a:lnTo>
                  <a:lnTo>
                    <a:pt x="144" y="151"/>
                  </a:lnTo>
                  <a:lnTo>
                    <a:pt x="147" y="160"/>
                  </a:lnTo>
                  <a:lnTo>
                    <a:pt x="146" y="165"/>
                  </a:lnTo>
                  <a:lnTo>
                    <a:pt x="144" y="168"/>
                  </a:lnTo>
                  <a:lnTo>
                    <a:pt x="135" y="171"/>
                  </a:lnTo>
                  <a:lnTo>
                    <a:pt x="13" y="171"/>
                  </a:lnTo>
                  <a:lnTo>
                    <a:pt x="3" y="168"/>
                  </a:lnTo>
                  <a:lnTo>
                    <a:pt x="0" y="159"/>
                  </a:lnTo>
                  <a:lnTo>
                    <a:pt x="0" y="12"/>
                  </a:lnTo>
                  <a:lnTo>
                    <a:pt x="3" y="3"/>
                  </a:lnTo>
                  <a:lnTo>
                    <a:pt x="13"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4" name="Freeform 19"/>
            <p:cNvSpPr>
              <a:spLocks noEditPoints="1"/>
            </p:cNvSpPr>
            <p:nvPr/>
          </p:nvSpPr>
          <p:spPr bwMode="auto">
            <a:xfrm>
              <a:off x="3593" y="1099"/>
              <a:ext cx="179" cy="175"/>
            </a:xfrm>
            <a:custGeom>
              <a:avLst/>
              <a:gdLst/>
              <a:ahLst/>
              <a:cxnLst>
                <a:cxn ang="0">
                  <a:pos x="155" y="43"/>
                </a:cxn>
                <a:cxn ang="0">
                  <a:pos x="98" y="98"/>
                </a:cxn>
                <a:cxn ang="0">
                  <a:pos x="155" y="98"/>
                </a:cxn>
                <a:cxn ang="0">
                  <a:pos x="155" y="43"/>
                </a:cxn>
                <a:cxn ang="0">
                  <a:pos x="164" y="0"/>
                </a:cxn>
                <a:cxn ang="0">
                  <a:pos x="170" y="0"/>
                </a:cxn>
                <a:cxn ang="0">
                  <a:pos x="174" y="2"/>
                </a:cxn>
                <a:cxn ang="0">
                  <a:pos x="176" y="5"/>
                </a:cxn>
                <a:cxn ang="0">
                  <a:pos x="179" y="8"/>
                </a:cxn>
                <a:cxn ang="0">
                  <a:pos x="179" y="162"/>
                </a:cxn>
                <a:cxn ang="0">
                  <a:pos x="178" y="167"/>
                </a:cxn>
                <a:cxn ang="0">
                  <a:pos x="176" y="170"/>
                </a:cxn>
                <a:cxn ang="0">
                  <a:pos x="171" y="173"/>
                </a:cxn>
                <a:cxn ang="0">
                  <a:pos x="167" y="175"/>
                </a:cxn>
                <a:cxn ang="0">
                  <a:pos x="162" y="175"/>
                </a:cxn>
                <a:cxn ang="0">
                  <a:pos x="159" y="172"/>
                </a:cxn>
                <a:cxn ang="0">
                  <a:pos x="156" y="170"/>
                </a:cxn>
                <a:cxn ang="0">
                  <a:pos x="155" y="165"/>
                </a:cxn>
                <a:cxn ang="0">
                  <a:pos x="155" y="123"/>
                </a:cxn>
                <a:cxn ang="0">
                  <a:pos x="72" y="123"/>
                </a:cxn>
                <a:cxn ang="0">
                  <a:pos x="24" y="168"/>
                </a:cxn>
                <a:cxn ang="0">
                  <a:pos x="21" y="172"/>
                </a:cxn>
                <a:cxn ang="0">
                  <a:pos x="15" y="175"/>
                </a:cxn>
                <a:cxn ang="0">
                  <a:pos x="8" y="175"/>
                </a:cxn>
                <a:cxn ang="0">
                  <a:pos x="4" y="172"/>
                </a:cxn>
                <a:cxn ang="0">
                  <a:pos x="1" y="170"/>
                </a:cxn>
                <a:cxn ang="0">
                  <a:pos x="0" y="165"/>
                </a:cxn>
                <a:cxn ang="0">
                  <a:pos x="0" y="162"/>
                </a:cxn>
                <a:cxn ang="0">
                  <a:pos x="3" y="153"/>
                </a:cxn>
                <a:cxn ang="0">
                  <a:pos x="155" y="6"/>
                </a:cxn>
                <a:cxn ang="0">
                  <a:pos x="158" y="3"/>
                </a:cxn>
                <a:cxn ang="0">
                  <a:pos x="164" y="0"/>
                </a:cxn>
              </a:cxnLst>
              <a:rect l="0" t="0" r="r" b="b"/>
              <a:pathLst>
                <a:path w="179" h="175">
                  <a:moveTo>
                    <a:pt x="155" y="43"/>
                  </a:moveTo>
                  <a:lnTo>
                    <a:pt x="98" y="98"/>
                  </a:lnTo>
                  <a:lnTo>
                    <a:pt x="155" y="98"/>
                  </a:lnTo>
                  <a:lnTo>
                    <a:pt x="155" y="43"/>
                  </a:lnTo>
                  <a:close/>
                  <a:moveTo>
                    <a:pt x="164" y="0"/>
                  </a:moveTo>
                  <a:lnTo>
                    <a:pt x="170" y="0"/>
                  </a:lnTo>
                  <a:lnTo>
                    <a:pt x="174" y="2"/>
                  </a:lnTo>
                  <a:lnTo>
                    <a:pt x="176" y="5"/>
                  </a:lnTo>
                  <a:lnTo>
                    <a:pt x="179" y="8"/>
                  </a:lnTo>
                  <a:lnTo>
                    <a:pt x="179" y="162"/>
                  </a:lnTo>
                  <a:lnTo>
                    <a:pt x="178" y="167"/>
                  </a:lnTo>
                  <a:lnTo>
                    <a:pt x="176" y="170"/>
                  </a:lnTo>
                  <a:lnTo>
                    <a:pt x="171" y="173"/>
                  </a:lnTo>
                  <a:lnTo>
                    <a:pt x="167" y="175"/>
                  </a:lnTo>
                  <a:lnTo>
                    <a:pt x="162" y="175"/>
                  </a:lnTo>
                  <a:lnTo>
                    <a:pt x="159" y="172"/>
                  </a:lnTo>
                  <a:lnTo>
                    <a:pt x="156" y="170"/>
                  </a:lnTo>
                  <a:lnTo>
                    <a:pt x="155" y="165"/>
                  </a:lnTo>
                  <a:lnTo>
                    <a:pt x="155" y="123"/>
                  </a:lnTo>
                  <a:lnTo>
                    <a:pt x="72" y="123"/>
                  </a:lnTo>
                  <a:lnTo>
                    <a:pt x="24" y="168"/>
                  </a:lnTo>
                  <a:lnTo>
                    <a:pt x="21" y="172"/>
                  </a:lnTo>
                  <a:lnTo>
                    <a:pt x="15" y="175"/>
                  </a:lnTo>
                  <a:lnTo>
                    <a:pt x="8" y="175"/>
                  </a:lnTo>
                  <a:lnTo>
                    <a:pt x="4" y="172"/>
                  </a:lnTo>
                  <a:lnTo>
                    <a:pt x="1" y="170"/>
                  </a:lnTo>
                  <a:lnTo>
                    <a:pt x="0" y="165"/>
                  </a:lnTo>
                  <a:lnTo>
                    <a:pt x="0" y="162"/>
                  </a:lnTo>
                  <a:lnTo>
                    <a:pt x="3" y="153"/>
                  </a:lnTo>
                  <a:lnTo>
                    <a:pt x="155" y="6"/>
                  </a:lnTo>
                  <a:lnTo>
                    <a:pt x="158" y="3"/>
                  </a:lnTo>
                  <a:lnTo>
                    <a:pt x="164"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5" name="Freeform 20"/>
            <p:cNvSpPr>
              <a:spLocks noEditPoints="1"/>
            </p:cNvSpPr>
            <p:nvPr/>
          </p:nvSpPr>
          <p:spPr bwMode="auto">
            <a:xfrm>
              <a:off x="3893" y="1101"/>
              <a:ext cx="153" cy="173"/>
            </a:xfrm>
            <a:custGeom>
              <a:avLst/>
              <a:gdLst/>
              <a:ahLst/>
              <a:cxnLst>
                <a:cxn ang="0">
                  <a:pos x="25" y="23"/>
                </a:cxn>
                <a:cxn ang="0">
                  <a:pos x="25" y="81"/>
                </a:cxn>
                <a:cxn ang="0">
                  <a:pos x="92" y="81"/>
                </a:cxn>
                <a:cxn ang="0">
                  <a:pos x="104" y="79"/>
                </a:cxn>
                <a:cxn ang="0">
                  <a:pos x="115" y="73"/>
                </a:cxn>
                <a:cxn ang="0">
                  <a:pos x="121" y="64"/>
                </a:cxn>
                <a:cxn ang="0">
                  <a:pos x="123" y="52"/>
                </a:cxn>
                <a:cxn ang="0">
                  <a:pos x="121" y="39"/>
                </a:cxn>
                <a:cxn ang="0">
                  <a:pos x="115" y="30"/>
                </a:cxn>
                <a:cxn ang="0">
                  <a:pos x="104" y="24"/>
                </a:cxn>
                <a:cxn ang="0">
                  <a:pos x="92" y="23"/>
                </a:cxn>
                <a:cxn ang="0">
                  <a:pos x="25" y="23"/>
                </a:cxn>
                <a:cxn ang="0">
                  <a:pos x="9" y="0"/>
                </a:cxn>
                <a:cxn ang="0">
                  <a:pos x="92" y="0"/>
                </a:cxn>
                <a:cxn ang="0">
                  <a:pos x="109" y="3"/>
                </a:cxn>
                <a:cxn ang="0">
                  <a:pos x="124" y="9"/>
                </a:cxn>
                <a:cxn ang="0">
                  <a:pos x="136" y="20"/>
                </a:cxn>
                <a:cxn ang="0">
                  <a:pos x="144" y="35"/>
                </a:cxn>
                <a:cxn ang="0">
                  <a:pos x="147" y="52"/>
                </a:cxn>
                <a:cxn ang="0">
                  <a:pos x="144" y="70"/>
                </a:cxn>
                <a:cxn ang="0">
                  <a:pos x="135" y="87"/>
                </a:cxn>
                <a:cxn ang="0">
                  <a:pos x="121" y="98"/>
                </a:cxn>
                <a:cxn ang="0">
                  <a:pos x="103" y="104"/>
                </a:cxn>
                <a:cxn ang="0">
                  <a:pos x="149" y="153"/>
                </a:cxn>
                <a:cxn ang="0">
                  <a:pos x="152" y="156"/>
                </a:cxn>
                <a:cxn ang="0">
                  <a:pos x="153" y="159"/>
                </a:cxn>
                <a:cxn ang="0">
                  <a:pos x="153" y="163"/>
                </a:cxn>
                <a:cxn ang="0">
                  <a:pos x="150" y="170"/>
                </a:cxn>
                <a:cxn ang="0">
                  <a:pos x="147" y="171"/>
                </a:cxn>
                <a:cxn ang="0">
                  <a:pos x="142" y="173"/>
                </a:cxn>
                <a:cxn ang="0">
                  <a:pos x="138" y="173"/>
                </a:cxn>
                <a:cxn ang="0">
                  <a:pos x="133" y="171"/>
                </a:cxn>
                <a:cxn ang="0">
                  <a:pos x="130" y="168"/>
                </a:cxn>
                <a:cxn ang="0">
                  <a:pos x="71" y="105"/>
                </a:cxn>
                <a:cxn ang="0">
                  <a:pos x="25" y="105"/>
                </a:cxn>
                <a:cxn ang="0">
                  <a:pos x="25" y="160"/>
                </a:cxn>
                <a:cxn ang="0">
                  <a:pos x="22" y="170"/>
                </a:cxn>
                <a:cxn ang="0">
                  <a:pos x="12" y="173"/>
                </a:cxn>
                <a:cxn ang="0">
                  <a:pos x="8" y="171"/>
                </a:cxn>
                <a:cxn ang="0">
                  <a:pos x="2" y="165"/>
                </a:cxn>
                <a:cxn ang="0">
                  <a:pos x="0" y="160"/>
                </a:cxn>
                <a:cxn ang="0">
                  <a:pos x="0" y="7"/>
                </a:cxn>
                <a:cxn ang="0">
                  <a:pos x="3" y="4"/>
                </a:cxn>
                <a:cxn ang="0">
                  <a:pos x="5" y="1"/>
                </a:cxn>
                <a:cxn ang="0">
                  <a:pos x="9" y="0"/>
                </a:cxn>
              </a:cxnLst>
              <a:rect l="0" t="0" r="r" b="b"/>
              <a:pathLst>
                <a:path w="153" h="173">
                  <a:moveTo>
                    <a:pt x="25" y="23"/>
                  </a:moveTo>
                  <a:lnTo>
                    <a:pt x="25" y="81"/>
                  </a:lnTo>
                  <a:lnTo>
                    <a:pt x="92" y="81"/>
                  </a:lnTo>
                  <a:lnTo>
                    <a:pt x="104" y="79"/>
                  </a:lnTo>
                  <a:lnTo>
                    <a:pt x="115" y="73"/>
                  </a:lnTo>
                  <a:lnTo>
                    <a:pt x="121" y="64"/>
                  </a:lnTo>
                  <a:lnTo>
                    <a:pt x="123" y="52"/>
                  </a:lnTo>
                  <a:lnTo>
                    <a:pt x="121" y="39"/>
                  </a:lnTo>
                  <a:lnTo>
                    <a:pt x="115" y="30"/>
                  </a:lnTo>
                  <a:lnTo>
                    <a:pt x="104" y="24"/>
                  </a:lnTo>
                  <a:lnTo>
                    <a:pt x="92" y="23"/>
                  </a:lnTo>
                  <a:lnTo>
                    <a:pt x="25" y="23"/>
                  </a:lnTo>
                  <a:close/>
                  <a:moveTo>
                    <a:pt x="9" y="0"/>
                  </a:moveTo>
                  <a:lnTo>
                    <a:pt x="92" y="0"/>
                  </a:lnTo>
                  <a:lnTo>
                    <a:pt x="109" y="3"/>
                  </a:lnTo>
                  <a:lnTo>
                    <a:pt x="124" y="9"/>
                  </a:lnTo>
                  <a:lnTo>
                    <a:pt x="136" y="20"/>
                  </a:lnTo>
                  <a:lnTo>
                    <a:pt x="144" y="35"/>
                  </a:lnTo>
                  <a:lnTo>
                    <a:pt x="147" y="52"/>
                  </a:lnTo>
                  <a:lnTo>
                    <a:pt x="144" y="70"/>
                  </a:lnTo>
                  <a:lnTo>
                    <a:pt x="135" y="87"/>
                  </a:lnTo>
                  <a:lnTo>
                    <a:pt x="121" y="98"/>
                  </a:lnTo>
                  <a:lnTo>
                    <a:pt x="103" y="104"/>
                  </a:lnTo>
                  <a:lnTo>
                    <a:pt x="149" y="153"/>
                  </a:lnTo>
                  <a:lnTo>
                    <a:pt x="152" y="156"/>
                  </a:lnTo>
                  <a:lnTo>
                    <a:pt x="153" y="159"/>
                  </a:lnTo>
                  <a:lnTo>
                    <a:pt x="153" y="163"/>
                  </a:lnTo>
                  <a:lnTo>
                    <a:pt x="150" y="170"/>
                  </a:lnTo>
                  <a:lnTo>
                    <a:pt x="147" y="171"/>
                  </a:lnTo>
                  <a:lnTo>
                    <a:pt x="142" y="173"/>
                  </a:lnTo>
                  <a:lnTo>
                    <a:pt x="138" y="173"/>
                  </a:lnTo>
                  <a:lnTo>
                    <a:pt x="133" y="171"/>
                  </a:lnTo>
                  <a:lnTo>
                    <a:pt x="130" y="168"/>
                  </a:lnTo>
                  <a:lnTo>
                    <a:pt x="71" y="105"/>
                  </a:lnTo>
                  <a:lnTo>
                    <a:pt x="25" y="105"/>
                  </a:lnTo>
                  <a:lnTo>
                    <a:pt x="25" y="160"/>
                  </a:lnTo>
                  <a:lnTo>
                    <a:pt x="22" y="170"/>
                  </a:lnTo>
                  <a:lnTo>
                    <a:pt x="12" y="173"/>
                  </a:lnTo>
                  <a:lnTo>
                    <a:pt x="8" y="171"/>
                  </a:lnTo>
                  <a:lnTo>
                    <a:pt x="2" y="165"/>
                  </a:lnTo>
                  <a:lnTo>
                    <a:pt x="0" y="160"/>
                  </a:lnTo>
                  <a:lnTo>
                    <a:pt x="0" y="7"/>
                  </a:lnTo>
                  <a:lnTo>
                    <a:pt x="3" y="4"/>
                  </a:lnTo>
                  <a:lnTo>
                    <a:pt x="5" y="1"/>
                  </a:lnTo>
                  <a:lnTo>
                    <a:pt x="9"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grpSp>
      <p:pic>
        <p:nvPicPr>
          <p:cNvPr id="16" name="Picture 18" descr="Kinstellar.png"/>
          <p:cNvPicPr>
            <a:picLocks noChangeAspect="1"/>
          </p:cNvPicPr>
          <p:nvPr userDrawn="1"/>
        </p:nvPicPr>
        <p:blipFill>
          <a:blip r:embed="rId3" cstate="print"/>
          <a:srcRect/>
          <a:stretch>
            <a:fillRect/>
          </a:stretch>
        </p:blipFill>
        <p:spPr bwMode="auto">
          <a:xfrm>
            <a:off x="550863" y="6319845"/>
            <a:ext cx="1028700" cy="82551"/>
          </a:xfrm>
          <a:prstGeom prst="rect">
            <a:avLst/>
          </a:prstGeom>
          <a:noFill/>
          <a:ln w="9525">
            <a:noFill/>
            <a:miter lim="800000"/>
            <a:headEnd/>
            <a:tailEnd/>
          </a:ln>
        </p:spPr>
      </p:pic>
      <p:sp>
        <p:nvSpPr>
          <p:cNvPr id="7171" name="Rectangle 3"/>
          <p:cNvSpPr>
            <a:spLocks noGrp="1" noChangeArrowheads="1"/>
          </p:cNvSpPr>
          <p:nvPr>
            <p:ph type="ctrTitle"/>
          </p:nvPr>
        </p:nvSpPr>
        <p:spPr>
          <a:xfrm>
            <a:off x="539763" y="2549549"/>
            <a:ext cx="5072063" cy="949325"/>
          </a:xfrm>
        </p:spPr>
        <p:txBody>
          <a:bodyPr anchor="b"/>
          <a:lstStyle>
            <a:lvl1pPr>
              <a:defRPr>
                <a:solidFill>
                  <a:schemeClr val="bg1"/>
                </a:solidFill>
              </a:defRPr>
            </a:lvl1pPr>
          </a:lstStyle>
          <a:p>
            <a:r>
              <a:rPr lang="en-US"/>
              <a:t>Click to edit Master title style</a:t>
            </a:r>
            <a:endParaRPr lang="en-GB" dirty="0"/>
          </a:p>
        </p:txBody>
      </p:sp>
      <p:sp>
        <p:nvSpPr>
          <p:cNvPr id="7172" name="Rectangle 4"/>
          <p:cNvSpPr>
            <a:spLocks noGrp="1" noChangeArrowheads="1"/>
          </p:cNvSpPr>
          <p:nvPr>
            <p:ph type="subTitle" idx="1"/>
          </p:nvPr>
        </p:nvSpPr>
        <p:spPr>
          <a:xfrm>
            <a:off x="539763" y="3578226"/>
            <a:ext cx="5072063" cy="763588"/>
          </a:xfrm>
        </p:spPr>
        <p:txBody>
          <a:bodyPr/>
          <a:lstStyle>
            <a:lvl1pPr>
              <a:defRPr sz="1683">
                <a:solidFill>
                  <a:schemeClr val="tx2"/>
                </a:solidFill>
              </a:defRPr>
            </a:lvl1pPr>
          </a:lstStyle>
          <a:p>
            <a:r>
              <a:rPr lang="en-US"/>
              <a:t>Click to edit Master subtitle style</a:t>
            </a:r>
            <a:endParaRPr lang="en-GB" dirty="0"/>
          </a:p>
        </p:txBody>
      </p:sp>
    </p:spTree>
    <p:extLst>
      <p:ext uri="{BB962C8B-B14F-4D97-AF65-F5344CB8AC3E}">
        <p14:creationId xmlns:p14="http://schemas.microsoft.com/office/powerpoint/2010/main" val="2039462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Whit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418" y="3511293"/>
            <a:ext cx="8376701" cy="2641365"/>
          </a:xfrm>
          <a:prstGeom prst="rect">
            <a:avLst/>
          </a:prstGeom>
        </p:spPr>
      </p:pic>
      <p:sp>
        <p:nvSpPr>
          <p:cNvPr id="4" name="Title 1"/>
          <p:cNvSpPr>
            <a:spLocks noGrp="1"/>
          </p:cNvSpPr>
          <p:nvPr userDrawn="1">
            <p:ph type="title" hasCustomPrompt="1"/>
          </p:nvPr>
        </p:nvSpPr>
        <p:spPr>
          <a:xfrm>
            <a:off x="430543" y="407691"/>
            <a:ext cx="8072438" cy="720000"/>
          </a:xfrm>
        </p:spPr>
        <p:txBody>
          <a:bodyPr/>
          <a:lstStyle>
            <a:lvl1pPr>
              <a:lnSpc>
                <a:spcPct val="121000"/>
              </a:lnSpc>
              <a:defRPr/>
            </a:lvl1pPr>
          </a:lstStyle>
          <a:p>
            <a:r>
              <a:rPr lang="en-US" dirty="0">
                <a:latin typeface="Arial" charset="0"/>
              </a:rPr>
              <a:t>Emerging Europe and Central Asia’s</a:t>
            </a:r>
            <a:br>
              <a:rPr lang="en-US" dirty="0">
                <a:latin typeface="Arial" charset="0"/>
              </a:rPr>
            </a:br>
            <a:r>
              <a:rPr lang="en-US" dirty="0">
                <a:latin typeface="Arial" charset="0"/>
              </a:rPr>
              <a:t>Leading Independent Law Firm</a:t>
            </a:r>
            <a:endParaRPr lang="en-GB" dirty="0"/>
          </a:p>
        </p:txBody>
      </p:sp>
      <p:sp>
        <p:nvSpPr>
          <p:cNvPr id="10" name="TextBox 9"/>
          <p:cNvSpPr txBox="1"/>
          <p:nvPr userDrawn="1"/>
        </p:nvSpPr>
        <p:spPr bwMode="auto">
          <a:xfrm>
            <a:off x="513708" y="4952144"/>
            <a:ext cx="3195263" cy="140346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lang="cs-CZ" kern="0">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lang="cs-CZ" kern="0">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en-GB" sz="1600" b="0" i="0" u="none" strike="noStrike" kern="0" cap="none" spc="0" normalizeH="0" baseline="0" noProof="0" dirty="0">
              <a:ln>
                <a:noFill/>
              </a:ln>
              <a:solidFill>
                <a:schemeClr val="tx1"/>
              </a:solidFill>
              <a:effectLst/>
              <a:uLnTx/>
              <a:uFillTx/>
              <a:latin typeface="Arial" pitchFamily="34" charset="0"/>
              <a:ea typeface="+mj-ea"/>
              <a:cs typeface="+mj-cs"/>
            </a:endParaRPr>
          </a:p>
        </p:txBody>
      </p:sp>
      <p:sp>
        <p:nvSpPr>
          <p:cNvPr id="13" name="Rectangle 6"/>
          <p:cNvSpPr>
            <a:spLocks noGrp="1" noChangeArrowheads="1"/>
          </p:cNvSpPr>
          <p:nvPr>
            <p:ph type="sldNum" sz="quarter" idx="4"/>
          </p:nvPr>
        </p:nvSpPr>
        <p:spPr bwMode="auto">
          <a:xfrm>
            <a:off x="526936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
        <p:nvSpPr>
          <p:cNvPr id="15" name="Content Placeholder 1"/>
          <p:cNvSpPr>
            <a:spLocks noGrp="1"/>
          </p:cNvSpPr>
          <p:nvPr userDrawn="1">
            <p:ph sz="half" idx="1" hasCustomPrompt="1"/>
          </p:nvPr>
        </p:nvSpPr>
        <p:spPr>
          <a:xfrm>
            <a:off x="444858" y="1537678"/>
            <a:ext cx="3960000" cy="2200939"/>
          </a:xfrm>
        </p:spPr>
        <p:txBody>
          <a:bodyPr/>
          <a:lstStyle>
            <a:lvl1pPr>
              <a:lnSpc>
                <a:spcPct val="121000"/>
              </a:lnSpc>
              <a:spcBef>
                <a:spcPts val="300"/>
              </a:spcBef>
              <a:spcAft>
                <a:spcPts val="300"/>
              </a:spcAft>
              <a:defRPr lang="en-US" sz="1000" smtClean="0">
                <a:effectLst/>
              </a:defRPr>
            </a:lvl1pPr>
          </a:lstStyle>
          <a:p>
            <a:pPr>
              <a:buClr>
                <a:schemeClr val="bg1"/>
              </a:buClr>
              <a:defRPr/>
            </a:pPr>
            <a:r>
              <a:rPr lang="en-US" sz="1000" dirty="0">
                <a:effectLst/>
                <a:latin typeface="Arial" panose="020B0604020202020204" pitchFamily="34" charset="0"/>
                <a:ea typeface="Calibri" panose="020F0502020204030204" pitchFamily="34" charset="0"/>
              </a:rPr>
              <a:t>Kinstellar is the leading independent law firm operating in Emerging Europe, with offices in </a:t>
            </a:r>
            <a:r>
              <a:rPr lang="en-US" sz="1000" dirty="0">
                <a:solidFill>
                  <a:srgbClr val="C75B12"/>
                </a:solidFill>
                <a:effectLst/>
                <a:latin typeface="Arial" panose="020B0604020202020204" pitchFamily="34" charset="0"/>
                <a:ea typeface="Calibri" panose="020F0502020204030204" pitchFamily="34" charset="0"/>
              </a:rPr>
              <a:t>Almaty</a:t>
            </a:r>
            <a:r>
              <a:rPr lang="en-US" sz="1000" dirty="0">
                <a:effectLst/>
                <a:latin typeface="Arial" panose="020B0604020202020204" pitchFamily="34" charset="0"/>
                <a:ea typeface="Calibri" panose="020F0502020204030204" pitchFamily="34" charset="0"/>
              </a:rPr>
              <a:t> (Kazakhstan),</a:t>
            </a:r>
            <a:r>
              <a:rPr lang="en-US" sz="1000" dirty="0">
                <a:solidFill>
                  <a:srgbClr val="C75B12"/>
                </a:solidFill>
                <a:effectLst/>
                <a:latin typeface="Arial" panose="020B0604020202020204" pitchFamily="34" charset="0"/>
                <a:ea typeface="Calibri" panose="020F0502020204030204" pitchFamily="34" charset="0"/>
              </a:rPr>
              <a:t> Belgrade</a:t>
            </a:r>
            <a:r>
              <a:rPr lang="en-US" sz="1000" dirty="0">
                <a:effectLst/>
                <a:latin typeface="Arial" panose="020B0604020202020204" pitchFamily="34" charset="0"/>
                <a:ea typeface="Calibri" panose="020F0502020204030204" pitchFamily="34" charset="0"/>
              </a:rPr>
              <a:t> (Serbia), </a:t>
            </a:r>
            <a:r>
              <a:rPr lang="en-US" sz="1000" dirty="0">
                <a:solidFill>
                  <a:srgbClr val="C75B12"/>
                </a:solidFill>
                <a:effectLst/>
                <a:latin typeface="Arial" panose="020B0604020202020204" pitchFamily="34" charset="0"/>
                <a:ea typeface="Calibri" panose="020F0502020204030204" pitchFamily="34" charset="0"/>
              </a:rPr>
              <a:t>Bratislava</a:t>
            </a:r>
            <a:r>
              <a:rPr lang="en-US" sz="1000" dirty="0">
                <a:effectLst/>
                <a:latin typeface="Arial" panose="020B0604020202020204" pitchFamily="34" charset="0"/>
                <a:ea typeface="Calibri" panose="020F0502020204030204" pitchFamily="34" charset="0"/>
              </a:rPr>
              <a:t> (Slovakia)*, </a:t>
            </a:r>
            <a:r>
              <a:rPr lang="en-US" sz="1000" dirty="0">
                <a:solidFill>
                  <a:srgbClr val="C75B12"/>
                </a:solidFill>
                <a:effectLst/>
                <a:latin typeface="Arial" panose="020B0604020202020204" pitchFamily="34" charset="0"/>
                <a:ea typeface="Calibri" panose="020F0502020204030204" pitchFamily="34" charset="0"/>
              </a:rPr>
              <a:t>Bucharest</a:t>
            </a:r>
            <a:r>
              <a:rPr lang="en-US" sz="1000" dirty="0">
                <a:effectLst/>
                <a:latin typeface="Arial" panose="020B0604020202020204" pitchFamily="34" charset="0"/>
                <a:ea typeface="Calibri" panose="020F0502020204030204" pitchFamily="34" charset="0"/>
              </a:rPr>
              <a:t> (Romania), </a:t>
            </a:r>
            <a:r>
              <a:rPr lang="en-US" sz="1000" dirty="0">
                <a:solidFill>
                  <a:srgbClr val="C75B12"/>
                </a:solidFill>
                <a:effectLst/>
                <a:latin typeface="Arial" panose="020B0604020202020204" pitchFamily="34" charset="0"/>
                <a:ea typeface="Calibri" panose="020F0502020204030204" pitchFamily="34" charset="0"/>
              </a:rPr>
              <a:t>Budapest</a:t>
            </a:r>
            <a:r>
              <a:rPr lang="en-US" sz="1000" dirty="0">
                <a:effectLst/>
                <a:latin typeface="Arial" panose="020B0604020202020204" pitchFamily="34" charset="0"/>
                <a:ea typeface="Calibri" panose="020F0502020204030204" pitchFamily="34" charset="0"/>
              </a:rPr>
              <a:t> (Hungary), </a:t>
            </a:r>
            <a:r>
              <a:rPr lang="en-US" sz="1000" dirty="0">
                <a:solidFill>
                  <a:srgbClr val="C75B12"/>
                </a:solidFill>
                <a:effectLst/>
                <a:latin typeface="Arial" panose="020B0604020202020204" pitchFamily="34" charset="0"/>
                <a:ea typeface="Calibri" panose="020F0502020204030204" pitchFamily="34" charset="0"/>
              </a:rPr>
              <a:t>Istanbul</a:t>
            </a:r>
            <a:r>
              <a:rPr lang="en-US" sz="1000" dirty="0">
                <a:effectLst/>
                <a:latin typeface="Arial" panose="020B0604020202020204" pitchFamily="34" charset="0"/>
                <a:ea typeface="Calibri" panose="020F0502020204030204" pitchFamily="34" charset="0"/>
              </a:rPr>
              <a:t> (Turkey), </a:t>
            </a:r>
            <a:r>
              <a:rPr lang="en-US" sz="1000" dirty="0">
                <a:solidFill>
                  <a:srgbClr val="C75B12"/>
                </a:solidFill>
                <a:effectLst/>
                <a:latin typeface="Arial" panose="020B0604020202020204" pitchFamily="34" charset="0"/>
                <a:ea typeface="Calibri" panose="020F0502020204030204" pitchFamily="34" charset="0"/>
              </a:rPr>
              <a:t>Kyiv</a:t>
            </a:r>
            <a:r>
              <a:rPr lang="en-US" sz="1000" dirty="0">
                <a:effectLst/>
                <a:latin typeface="Arial" panose="020B0604020202020204" pitchFamily="34" charset="0"/>
                <a:ea typeface="Calibri" panose="020F0502020204030204" pitchFamily="34" charset="0"/>
              </a:rPr>
              <a:t> (Ukraine), </a:t>
            </a:r>
            <a:r>
              <a:rPr lang="en-US" sz="1000" dirty="0">
                <a:solidFill>
                  <a:srgbClr val="C75B12"/>
                </a:solidFill>
                <a:effectLst/>
                <a:latin typeface="Arial" panose="020B0604020202020204" pitchFamily="34" charset="0"/>
                <a:ea typeface="Calibri" panose="020F0502020204030204" pitchFamily="34" charset="0"/>
              </a:rPr>
              <a:t>Prague</a:t>
            </a:r>
            <a:r>
              <a:rPr lang="en-US" sz="1000" dirty="0">
                <a:effectLst/>
                <a:latin typeface="Arial" panose="020B0604020202020204" pitchFamily="34" charset="0"/>
                <a:ea typeface="Calibri" panose="020F0502020204030204" pitchFamily="34" charset="0"/>
              </a:rPr>
              <a:t> (the Czech Republic) and </a:t>
            </a:r>
            <a:r>
              <a:rPr lang="en-US" sz="1000" dirty="0">
                <a:solidFill>
                  <a:srgbClr val="C75B12"/>
                </a:solidFill>
                <a:effectLst/>
                <a:latin typeface="Arial" panose="020B0604020202020204" pitchFamily="34" charset="0"/>
                <a:ea typeface="Calibri" panose="020F0502020204030204" pitchFamily="34" charset="0"/>
              </a:rPr>
              <a:t>Sofia</a:t>
            </a:r>
            <a:r>
              <a:rPr lang="en-US" sz="1000" dirty="0">
                <a:effectLst/>
                <a:latin typeface="Arial" panose="020B0604020202020204" pitchFamily="34" charset="0"/>
                <a:ea typeface="Calibri" panose="020F0502020204030204" pitchFamily="34" charset="0"/>
              </a:rPr>
              <a:t> (Bulgaria).  </a:t>
            </a:r>
            <a:r>
              <a:rPr lang="en-US" sz="1000" dirty="0">
                <a:latin typeface="Arial" charset="0"/>
              </a:rPr>
              <a:t>  </a:t>
            </a:r>
          </a:p>
          <a:p>
            <a:pPr>
              <a:buClr>
                <a:schemeClr val="bg1"/>
              </a:buClr>
              <a:defRPr/>
            </a:pPr>
            <a:r>
              <a:rPr lang="en-US" sz="1000" dirty="0">
                <a:latin typeface="Arial" charset="0"/>
              </a:rPr>
              <a:t>Operating as a single fully integrated firm, Kinstellar delivers consistently high quality services across all jurisdictions in an integrated and seamless style. We are particularly well suited to servicing complex transactions and advisory requirements spanning several jurisdictions.</a:t>
            </a:r>
          </a:p>
          <a:p>
            <a:pPr marL="0" lvl="0" indent="0" algn="just">
              <a:buClr>
                <a:schemeClr val="bg1"/>
              </a:buClr>
              <a:defRPr/>
            </a:pPr>
            <a:endParaRPr lang="en-US" dirty="0">
              <a:latin typeface="Arial" charset="0"/>
            </a:endParaRPr>
          </a:p>
        </p:txBody>
      </p:sp>
      <p:sp>
        <p:nvSpPr>
          <p:cNvPr id="16" name="Content Placeholder 2"/>
          <p:cNvSpPr>
            <a:spLocks noGrp="1"/>
          </p:cNvSpPr>
          <p:nvPr userDrawn="1">
            <p:ph sz="half" idx="2" hasCustomPrompt="1"/>
          </p:nvPr>
        </p:nvSpPr>
        <p:spPr>
          <a:xfrm>
            <a:off x="4751056" y="1537678"/>
            <a:ext cx="4145293" cy="2392327"/>
          </a:xfrm>
        </p:spPr>
        <p:txBody>
          <a:bodyPr/>
          <a:lstStyle>
            <a:lvl1pPr marL="220734" indent="-220734" defTabSz="1008035">
              <a:lnSpc>
                <a:spcPct val="121000"/>
              </a:lnSpc>
              <a:spcBef>
                <a:spcPts val="300"/>
              </a:spcBef>
              <a:spcAft>
                <a:spcPts val="300"/>
              </a:spcAft>
              <a:buClr>
                <a:srgbClr val="C75B12"/>
              </a:buClr>
              <a:buFont typeface="Wingdings" pitchFamily="2" charset="2"/>
              <a:buNone/>
              <a:defRPr sz="1000"/>
            </a:lvl1pPr>
          </a:lstStyle>
          <a:p>
            <a:pPr defTabSz="1008035">
              <a:lnSpc>
                <a:spcPct val="121000"/>
              </a:lnSpc>
              <a:spcBef>
                <a:spcPts val="331"/>
              </a:spcBef>
              <a:spcAft>
                <a:spcPts val="331"/>
              </a:spcAft>
              <a:buClr>
                <a:schemeClr val="bg1"/>
              </a:buClr>
              <a:defRPr/>
            </a:pPr>
            <a:r>
              <a:rPr lang="en-GB" sz="1000" kern="0" dirty="0">
                <a:solidFill>
                  <a:schemeClr val="accent1"/>
                </a:solidFill>
                <a:cs typeface="+mn-cs"/>
              </a:rPr>
              <a:t>We deliver:</a:t>
            </a:r>
          </a:p>
          <a:p>
            <a:pPr marL="220734" indent="-220734" defTabSz="1008035">
              <a:lnSpc>
                <a:spcPct val="121000"/>
              </a:lnSpc>
              <a:spcBef>
                <a:spcPts val="331"/>
              </a:spcBef>
              <a:spcAft>
                <a:spcPts val="331"/>
              </a:spcAft>
              <a:buClr>
                <a:srgbClr val="C75B12"/>
              </a:buClr>
              <a:buFont typeface="Wingdings" pitchFamily="2" charset="2"/>
              <a:buChar char="§"/>
              <a:defRPr/>
            </a:pPr>
            <a:r>
              <a:rPr lang="en-GB" sz="1000" kern="0" dirty="0">
                <a:solidFill>
                  <a:srgbClr val="C75B12"/>
                </a:solidFill>
                <a:cs typeface="+mn-cs"/>
              </a:rPr>
              <a:t>market experience and local knowledge </a:t>
            </a:r>
            <a:r>
              <a:rPr lang="en-GB" sz="1000" kern="0" dirty="0">
                <a:solidFill>
                  <a:schemeClr val="accent1"/>
                </a:solidFill>
                <a:cs typeface="+mn-cs"/>
              </a:rPr>
              <a:t>across a wide range of sectors</a:t>
            </a:r>
          </a:p>
          <a:p>
            <a:pPr marL="220734" indent="-220734" defTabSz="1008035">
              <a:lnSpc>
                <a:spcPct val="121000"/>
              </a:lnSpc>
              <a:spcBef>
                <a:spcPts val="331"/>
              </a:spcBef>
              <a:spcAft>
                <a:spcPts val="331"/>
              </a:spcAft>
              <a:buClr>
                <a:srgbClr val="C75B12"/>
              </a:buClr>
              <a:buFont typeface="Wingdings" pitchFamily="2" charset="2"/>
              <a:buChar char="§"/>
              <a:defRPr/>
            </a:pPr>
            <a:r>
              <a:rPr lang="en-GB" sz="1000" kern="0" dirty="0">
                <a:solidFill>
                  <a:srgbClr val="C75B12"/>
                </a:solidFill>
                <a:cs typeface="+mn-cs"/>
              </a:rPr>
              <a:t>in-depth</a:t>
            </a:r>
            <a:r>
              <a:rPr lang="en-GB" sz="1000" kern="0" dirty="0">
                <a:cs typeface="+mn-cs"/>
              </a:rPr>
              <a:t> </a:t>
            </a:r>
            <a:r>
              <a:rPr lang="en-GB" sz="1000" kern="0" dirty="0">
                <a:solidFill>
                  <a:srgbClr val="C75B12"/>
                </a:solidFill>
                <a:cs typeface="+mn-cs"/>
              </a:rPr>
              <a:t>understanding</a:t>
            </a:r>
            <a:r>
              <a:rPr lang="en-GB" sz="1000" kern="0" dirty="0">
                <a:cs typeface="+mn-cs"/>
              </a:rPr>
              <a:t> </a:t>
            </a:r>
            <a:r>
              <a:rPr lang="en-GB" sz="1000" kern="0" dirty="0">
                <a:solidFill>
                  <a:schemeClr val="accent1"/>
                </a:solidFill>
                <a:cs typeface="+mn-cs"/>
              </a:rPr>
              <a:t>of the legal, regulatory and commercial issues surrounding any type of transaction or project in the region</a:t>
            </a:r>
          </a:p>
          <a:p>
            <a:pPr marL="220734" indent="-220734" defTabSz="1008035">
              <a:lnSpc>
                <a:spcPct val="121000"/>
              </a:lnSpc>
              <a:spcBef>
                <a:spcPts val="331"/>
              </a:spcBef>
              <a:spcAft>
                <a:spcPts val="331"/>
              </a:spcAft>
              <a:buClr>
                <a:srgbClr val="C75B12"/>
              </a:buClr>
              <a:buFont typeface="Wingdings" pitchFamily="2" charset="2"/>
              <a:buChar char="§"/>
              <a:defRPr/>
            </a:pPr>
            <a:r>
              <a:rPr lang="en-GB" sz="1000" kern="0" dirty="0">
                <a:solidFill>
                  <a:srgbClr val="C75B12"/>
                </a:solidFill>
                <a:cs typeface="+mn-cs"/>
              </a:rPr>
              <a:t>dedicated</a:t>
            </a:r>
            <a:r>
              <a:rPr lang="en-GB" sz="1000" kern="0" dirty="0">
                <a:cs typeface="+mn-cs"/>
              </a:rPr>
              <a:t> </a:t>
            </a:r>
            <a:r>
              <a:rPr lang="en-GB" sz="1000" kern="0" dirty="0">
                <a:solidFill>
                  <a:srgbClr val="C75B12"/>
                </a:solidFill>
                <a:cs typeface="+mn-cs"/>
              </a:rPr>
              <a:t>team</a:t>
            </a:r>
            <a:r>
              <a:rPr lang="en-GB" sz="1000" kern="0" dirty="0">
                <a:cs typeface="+mn-cs"/>
              </a:rPr>
              <a:t> </a:t>
            </a:r>
            <a:r>
              <a:rPr lang="en-GB" sz="1000" kern="0" dirty="0">
                <a:solidFill>
                  <a:schemeClr val="accent1"/>
                </a:solidFill>
                <a:cs typeface="+mn-cs"/>
              </a:rPr>
              <a:t>of local and internationally qualified lawyers</a:t>
            </a:r>
          </a:p>
          <a:p>
            <a:pPr marL="220734" indent="-220734" defTabSz="1008035">
              <a:lnSpc>
                <a:spcPct val="121000"/>
              </a:lnSpc>
              <a:spcBef>
                <a:spcPts val="331"/>
              </a:spcBef>
              <a:spcAft>
                <a:spcPts val="331"/>
              </a:spcAft>
              <a:buClr>
                <a:srgbClr val="C75B12"/>
              </a:buClr>
              <a:buFont typeface="Wingdings" pitchFamily="2" charset="2"/>
              <a:buChar char="§"/>
              <a:defRPr/>
            </a:pPr>
            <a:r>
              <a:rPr lang="en-GB" sz="1000" kern="0" dirty="0">
                <a:solidFill>
                  <a:srgbClr val="C75B12"/>
                </a:solidFill>
                <a:cs typeface="+mn-cs"/>
              </a:rPr>
              <a:t>a responsive, commercial</a:t>
            </a:r>
            <a:r>
              <a:rPr lang="en-GB" sz="1000" kern="0" dirty="0">
                <a:cs typeface="+mn-cs"/>
              </a:rPr>
              <a:t> approach </a:t>
            </a:r>
            <a:r>
              <a:rPr lang="en-GB" sz="1000" kern="0" dirty="0">
                <a:solidFill>
                  <a:schemeClr val="accent1"/>
                </a:solidFill>
                <a:cs typeface="+mn-cs"/>
              </a:rPr>
              <a:t>and style</a:t>
            </a:r>
          </a:p>
          <a:p>
            <a:pPr marL="220734" indent="-220734" defTabSz="1008035">
              <a:lnSpc>
                <a:spcPct val="121000"/>
              </a:lnSpc>
              <a:spcBef>
                <a:spcPts val="331"/>
              </a:spcBef>
              <a:spcAft>
                <a:spcPts val="331"/>
              </a:spcAft>
              <a:buClr>
                <a:srgbClr val="C75B12"/>
              </a:buClr>
              <a:buFont typeface="Wingdings" pitchFamily="2" charset="2"/>
              <a:buChar char="§"/>
              <a:defRPr/>
            </a:pPr>
            <a:r>
              <a:rPr lang="en-GB" sz="1000" kern="0" dirty="0">
                <a:solidFill>
                  <a:srgbClr val="C75B12"/>
                </a:solidFill>
                <a:cs typeface="+mn-cs"/>
              </a:rPr>
              <a:t>value</a:t>
            </a:r>
            <a:r>
              <a:rPr lang="en-GB" sz="1000" kern="0" dirty="0">
                <a:solidFill>
                  <a:schemeClr val="accent1"/>
                </a:solidFill>
                <a:cs typeface="+mn-cs"/>
              </a:rPr>
              <a:t> for money</a:t>
            </a:r>
          </a:p>
          <a:p>
            <a:pPr lvl="0" algn="just">
              <a:buClr>
                <a:schemeClr val="bg1"/>
              </a:buClr>
              <a:defRPr/>
            </a:pPr>
            <a:endParaRPr lang="en-GB" dirty="0">
              <a:latin typeface="Arial" charset="0"/>
            </a:endParaRPr>
          </a:p>
        </p:txBody>
      </p:sp>
      <p:sp>
        <p:nvSpPr>
          <p:cNvPr id="18" name="Content Placeholder 2"/>
          <p:cNvSpPr txBox="1">
            <a:spLocks/>
          </p:cNvSpPr>
          <p:nvPr userDrawn="1"/>
        </p:nvSpPr>
        <p:spPr bwMode="auto">
          <a:xfrm>
            <a:off x="504269" y="6525344"/>
            <a:ext cx="7925356" cy="1231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nSpc>
                <a:spcPct val="121000"/>
              </a:lnSpc>
              <a:spcBef>
                <a:spcPts val="300"/>
              </a:spcBef>
              <a:spcAft>
                <a:spcPts val="300"/>
              </a:spcAft>
            </a:pPr>
            <a:r>
              <a:rPr lang="en-US" sz="800" dirty="0">
                <a:solidFill>
                  <a:srgbClr val="ADAFAF"/>
                </a:solidFill>
              </a:rPr>
              <a:t>* Kinstellar advises international and local clients in Serbia in cooperation with Zajednička advokatska kancelarija Marić &amp; Mujezinović.</a:t>
            </a:r>
          </a:p>
          <a:p>
            <a:pPr marL="382547" indent="-382547" algn="just" defTabSz="820717" eaLnBrk="0" hangingPunct="0">
              <a:lnSpc>
                <a:spcPct val="121000"/>
              </a:lnSpc>
              <a:spcBef>
                <a:spcPts val="300"/>
              </a:spcBef>
              <a:spcAft>
                <a:spcPts val="300"/>
              </a:spcAft>
              <a:buClr>
                <a:schemeClr val="tx1"/>
              </a:buClr>
              <a:defRPr/>
            </a:pPr>
            <a:endParaRPr lang="en-US" sz="800" kern="0" dirty="0">
              <a:solidFill>
                <a:srgbClr val="ADAFAF"/>
              </a:solidFill>
              <a:latin typeface="Arial" pitchFamily="34" charset="0"/>
              <a:cs typeface="+mn-cs"/>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75B12"/>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tx1"/>
              </a:buClr>
              <a:defRPr>
                <a:solidFill>
                  <a:schemeClr val="accent1"/>
                </a:solidFill>
              </a:defRPr>
            </a:lvl1pPr>
            <a:lvl2pPr>
              <a:buClr>
                <a:schemeClr val="tx1"/>
              </a:buClr>
              <a:defRPr>
                <a:solidFill>
                  <a:schemeClr val="accent1"/>
                </a:solidFill>
              </a:defRPr>
            </a:lvl2pPr>
            <a:lvl3pPr>
              <a:buClr>
                <a:schemeClr val="tx1"/>
              </a:buClr>
              <a:defRPr>
                <a:solidFill>
                  <a:schemeClr val="accent1"/>
                </a:solidFill>
              </a:defRPr>
            </a:lvl3pPr>
            <a:lvl4pPr>
              <a:buClr>
                <a:schemeClr val="tx1"/>
              </a:buClr>
              <a:defRPr>
                <a:solidFill>
                  <a:schemeClr val="accent1"/>
                </a:solidFill>
              </a:defRPr>
            </a:lvl4pPr>
            <a:lvl5pPr>
              <a:buClr>
                <a:schemeClr val="tx1"/>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6"/>
          <p:cNvSpPr>
            <a:spLocks noGrp="1" noChangeArrowheads="1"/>
          </p:cNvSpPr>
          <p:nvPr>
            <p:ph type="sldNum" sz="quarter" idx="10"/>
          </p:nvPr>
        </p:nvSpPr>
        <p:spPr>
          <a:ln/>
        </p:spPr>
        <p:txBody>
          <a:bodyPr/>
          <a:lstStyle>
            <a:lvl1pPr>
              <a:defRPr/>
            </a:lvl1pPr>
          </a:lstStyle>
          <a:p>
            <a:pPr>
              <a:defRPr/>
            </a:pPr>
            <a:r>
              <a:rPr lang="en-GB">
                <a:solidFill>
                  <a:srgbClr val="000000"/>
                </a:solidFill>
              </a:rPr>
              <a:t>        </a:t>
            </a:r>
            <a:fld id="{63B48E0C-CD47-4127-AAC0-A8523B5A6F5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208153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Blac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75B12"/>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solidFill>
                  <a:schemeClr val="tx2"/>
                </a:solidFill>
              </a:defRPr>
            </a:lvl1pPr>
          </a:lstStyle>
          <a:p>
            <a:pPr>
              <a:defRPr/>
            </a:pPr>
            <a:r>
              <a:rPr lang="en-GB">
                <a:solidFill>
                  <a:srgbClr val="FFFFFF"/>
                </a:solidFill>
              </a:rPr>
              <a:t>        </a:t>
            </a:r>
            <a:fld id="{0DB5F874-9FB4-4E90-A652-EDC5AC7750BE}"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8288753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75B12"/>
                </a:solidFill>
              </a:defRPr>
            </a:lvl1pPr>
          </a:lstStyle>
          <a:p>
            <a:r>
              <a:rPr lang="en-US"/>
              <a:t>Click to edit Master title style</a:t>
            </a:r>
            <a:endParaRPr lang="en-GB" dirty="0"/>
          </a:p>
        </p:txBody>
      </p:sp>
      <p:sp>
        <p:nvSpPr>
          <p:cNvPr id="3" name="Content Placeholder 2"/>
          <p:cNvSpPr>
            <a:spLocks noGrp="1"/>
          </p:cNvSpPr>
          <p:nvPr>
            <p:ph sz="half" idx="1"/>
          </p:nvPr>
        </p:nvSpPr>
        <p:spPr>
          <a:xfrm>
            <a:off x="539755" y="1600204"/>
            <a:ext cx="3959225" cy="4375151"/>
          </a:xfrm>
        </p:spPr>
        <p:txBody>
          <a:bodyPr/>
          <a:lstStyle>
            <a:lvl1pPr>
              <a:defRPr sz="1309"/>
            </a:lvl1pPr>
            <a:lvl2pPr>
              <a:defRPr sz="1309"/>
            </a:lvl2pPr>
            <a:lvl3pPr>
              <a:defRPr sz="1122"/>
            </a:lvl3pPr>
            <a:lvl4pPr>
              <a:defRPr sz="1028"/>
            </a:lvl4pPr>
            <a:lvl5pPr>
              <a:defRPr sz="1028"/>
            </a:lvl5pPr>
            <a:lvl6pPr>
              <a:defRPr sz="1683"/>
            </a:lvl6pPr>
            <a:lvl7pPr>
              <a:defRPr sz="1683"/>
            </a:lvl7pPr>
            <a:lvl8pPr>
              <a:defRPr sz="1683"/>
            </a:lvl8pPr>
            <a:lvl9pPr>
              <a:defRPr sz="16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51391" y="1600204"/>
            <a:ext cx="3960813" cy="4375151"/>
          </a:xfrm>
        </p:spPr>
        <p:txBody>
          <a:bodyPr/>
          <a:lstStyle>
            <a:lvl1pPr marL="0" marR="0" indent="0" algn="l" defTabSz="854261" rtl="0" eaLnBrk="1" fontAlgn="base" latinLnBrk="0" hangingPunct="1">
              <a:lnSpc>
                <a:spcPct val="100000"/>
              </a:lnSpc>
              <a:spcBef>
                <a:spcPct val="20000"/>
              </a:spcBef>
              <a:spcAft>
                <a:spcPct val="20000"/>
              </a:spcAft>
              <a:buClr>
                <a:schemeClr val="tx2"/>
              </a:buClr>
              <a:buSzTx/>
              <a:buFontTx/>
              <a:buNone/>
              <a:tabLst/>
              <a:defRPr sz="1309"/>
            </a:lvl1pPr>
            <a:lvl2pPr>
              <a:defRPr sz="1309"/>
            </a:lvl2pPr>
            <a:lvl3pPr>
              <a:defRPr sz="1122"/>
            </a:lvl3pPr>
            <a:lvl4pPr>
              <a:defRPr sz="1028"/>
            </a:lvl4pPr>
            <a:lvl5pPr>
              <a:defRPr sz="1028"/>
            </a:lvl5pPr>
            <a:lvl6pPr>
              <a:defRPr sz="1683"/>
            </a:lvl6pPr>
            <a:lvl7pPr>
              <a:defRPr sz="1683"/>
            </a:lvl7pPr>
            <a:lvl8pPr>
              <a:defRPr sz="1683"/>
            </a:lvl8pPr>
            <a:lvl9pPr>
              <a:defRPr sz="16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6"/>
          <p:cNvSpPr>
            <a:spLocks noGrp="1" noChangeArrowheads="1"/>
          </p:cNvSpPr>
          <p:nvPr>
            <p:ph type="sldNum" sz="quarter" idx="10"/>
          </p:nvPr>
        </p:nvSpPr>
        <p:spPr>
          <a:ln/>
        </p:spPr>
        <p:txBody>
          <a:bodyPr/>
          <a:lstStyle>
            <a:lvl1pPr>
              <a:defRPr/>
            </a:lvl1pPr>
          </a:lstStyle>
          <a:p>
            <a:pPr>
              <a:defRPr/>
            </a:pPr>
            <a:r>
              <a:rPr lang="en-GB">
                <a:solidFill>
                  <a:srgbClr val="000000"/>
                </a:solidFill>
              </a:rPr>
              <a:t>        </a:t>
            </a:r>
            <a:fld id="{9058FD5C-A5D6-4A17-8ED7-9978D3C99E2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313879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Blac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75B12"/>
                </a:solidFill>
              </a:defRPr>
            </a:lvl1pPr>
          </a:lstStyle>
          <a:p>
            <a:r>
              <a:rPr lang="en-US"/>
              <a:t>Click to edit Master title style</a:t>
            </a:r>
            <a:endParaRPr lang="en-GB" dirty="0"/>
          </a:p>
        </p:txBody>
      </p:sp>
      <p:sp>
        <p:nvSpPr>
          <p:cNvPr id="3" name="Content Placeholder 2"/>
          <p:cNvSpPr>
            <a:spLocks noGrp="1"/>
          </p:cNvSpPr>
          <p:nvPr>
            <p:ph sz="half" idx="1"/>
          </p:nvPr>
        </p:nvSpPr>
        <p:spPr>
          <a:xfrm>
            <a:off x="539755" y="1600204"/>
            <a:ext cx="3959225" cy="4375151"/>
          </a:xfrm>
        </p:spPr>
        <p:txBody>
          <a:bodyPr/>
          <a:lstStyle>
            <a:lvl1pPr>
              <a:defRPr sz="1309">
                <a:solidFill>
                  <a:schemeClr val="tx2"/>
                </a:solidFill>
              </a:defRPr>
            </a:lvl1pPr>
            <a:lvl2pPr>
              <a:defRPr sz="1309">
                <a:solidFill>
                  <a:schemeClr val="tx2"/>
                </a:solidFill>
              </a:defRPr>
            </a:lvl2pPr>
            <a:lvl3pPr>
              <a:defRPr sz="1122">
                <a:solidFill>
                  <a:schemeClr val="tx2"/>
                </a:solidFill>
              </a:defRPr>
            </a:lvl3pPr>
            <a:lvl4pPr>
              <a:defRPr sz="1028">
                <a:solidFill>
                  <a:schemeClr val="tx2"/>
                </a:solidFill>
              </a:defRPr>
            </a:lvl4pPr>
            <a:lvl5pPr>
              <a:defRPr sz="1028">
                <a:solidFill>
                  <a:schemeClr val="tx2"/>
                </a:solidFill>
              </a:defRPr>
            </a:lvl5pPr>
            <a:lvl6pPr>
              <a:defRPr sz="1683"/>
            </a:lvl6pPr>
            <a:lvl7pPr>
              <a:defRPr sz="1683"/>
            </a:lvl7pPr>
            <a:lvl8pPr>
              <a:defRPr sz="1683"/>
            </a:lvl8pPr>
            <a:lvl9pPr>
              <a:defRPr sz="16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51391" y="1600204"/>
            <a:ext cx="3960813" cy="4375151"/>
          </a:xfrm>
        </p:spPr>
        <p:txBody>
          <a:bodyPr/>
          <a:lstStyle>
            <a:lvl1pPr marL="0" marR="0" indent="0" algn="l" defTabSz="854261" rtl="0" eaLnBrk="1" fontAlgn="base" latinLnBrk="0" hangingPunct="1">
              <a:lnSpc>
                <a:spcPct val="100000"/>
              </a:lnSpc>
              <a:spcBef>
                <a:spcPct val="20000"/>
              </a:spcBef>
              <a:spcAft>
                <a:spcPct val="20000"/>
              </a:spcAft>
              <a:buClr>
                <a:schemeClr val="tx2"/>
              </a:buClr>
              <a:buSzTx/>
              <a:buFontTx/>
              <a:buNone/>
              <a:tabLst/>
              <a:defRPr sz="1309">
                <a:solidFill>
                  <a:schemeClr val="tx2"/>
                </a:solidFill>
              </a:defRPr>
            </a:lvl1pPr>
            <a:lvl2pPr>
              <a:defRPr sz="1309">
                <a:solidFill>
                  <a:schemeClr val="tx2"/>
                </a:solidFill>
              </a:defRPr>
            </a:lvl2pPr>
            <a:lvl3pPr>
              <a:defRPr sz="1122">
                <a:solidFill>
                  <a:schemeClr val="tx2"/>
                </a:solidFill>
              </a:defRPr>
            </a:lvl3pPr>
            <a:lvl4pPr>
              <a:defRPr sz="1028">
                <a:solidFill>
                  <a:schemeClr val="tx2"/>
                </a:solidFill>
              </a:defRPr>
            </a:lvl4pPr>
            <a:lvl5pPr>
              <a:defRPr sz="1028">
                <a:solidFill>
                  <a:schemeClr val="tx2"/>
                </a:solidFill>
              </a:defRPr>
            </a:lvl5pPr>
            <a:lvl6pPr>
              <a:defRPr sz="1683"/>
            </a:lvl6pPr>
            <a:lvl7pPr>
              <a:defRPr sz="1683"/>
            </a:lvl7pPr>
            <a:lvl8pPr>
              <a:defRPr sz="1683"/>
            </a:lvl8pPr>
            <a:lvl9pPr>
              <a:defRPr sz="16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4"/>
          <p:cNvSpPr>
            <a:spLocks noGrp="1"/>
          </p:cNvSpPr>
          <p:nvPr>
            <p:ph type="sldNum" sz="quarter" idx="10"/>
          </p:nvPr>
        </p:nvSpPr>
        <p:spPr/>
        <p:txBody>
          <a:bodyPr/>
          <a:lstStyle>
            <a:lvl1pPr>
              <a:defRPr>
                <a:solidFill>
                  <a:schemeClr val="tx2"/>
                </a:solidFill>
              </a:defRPr>
            </a:lvl1pPr>
          </a:lstStyle>
          <a:p>
            <a:pPr>
              <a:defRPr/>
            </a:pPr>
            <a:r>
              <a:rPr lang="en-GB">
                <a:solidFill>
                  <a:srgbClr val="FFFFFF"/>
                </a:solidFill>
              </a:rPr>
              <a:t>        </a:t>
            </a:r>
            <a:fld id="{5CE38BF7-4FA6-4D61-899F-BF6CB1A5D0C2}"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3289064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Rectangle 6"/>
          <p:cNvSpPr>
            <a:spLocks noGrp="1" noChangeArrowheads="1"/>
          </p:cNvSpPr>
          <p:nvPr>
            <p:ph type="sldNum" sz="quarter" idx="10"/>
          </p:nvPr>
        </p:nvSpPr>
        <p:spPr>
          <a:ln/>
        </p:spPr>
        <p:txBody>
          <a:bodyPr/>
          <a:lstStyle>
            <a:lvl1pPr>
              <a:defRPr/>
            </a:lvl1pPr>
          </a:lstStyle>
          <a:p>
            <a:pPr>
              <a:defRPr/>
            </a:pPr>
            <a:r>
              <a:rPr lang="en-GB">
                <a:solidFill>
                  <a:srgbClr val="000000"/>
                </a:solidFill>
              </a:rPr>
              <a:t>        </a:t>
            </a:r>
            <a:fld id="{323A9B33-432A-4B30-8FBB-D9203F87E1A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297804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Only White">
    <p:spTree>
      <p:nvGrpSpPr>
        <p:cNvPr id="1" name=""/>
        <p:cNvGrpSpPr/>
        <p:nvPr/>
      </p:nvGrpSpPr>
      <p:grpSpPr>
        <a:xfrm>
          <a:off x="0" y="0"/>
          <a:ext cx="0" cy="0"/>
          <a:chOff x="0" y="0"/>
          <a:chExt cx="0" cy="0"/>
        </a:xfrm>
      </p:grpSpPr>
      <p:sp>
        <p:nvSpPr>
          <p:cNvPr id="6" name="TextBox 5"/>
          <p:cNvSpPr txBox="1"/>
          <p:nvPr userDrawn="1"/>
        </p:nvSpPr>
        <p:spPr bwMode="auto">
          <a:xfrm>
            <a:off x="514352" y="4951433"/>
            <a:ext cx="3194050" cy="1312282"/>
          </a:xfrm>
          <a:prstGeom prst="rect">
            <a:avLst/>
          </a:prstGeom>
          <a:noFill/>
          <a:ln w="9525">
            <a:noFill/>
            <a:miter lim="800000"/>
            <a:headEnd/>
            <a:tailEnd/>
          </a:ln>
          <a:effectLst/>
        </p:spPr>
        <p:txBody>
          <a:bodyPr lIns="0" tIns="0" rIns="0" bIns="0">
            <a:spAutoFit/>
          </a:bodyPr>
          <a:lstStyle/>
          <a:p>
            <a:pPr>
              <a:lnSpc>
                <a:spcPct val="95000"/>
              </a:lnSpc>
              <a:buClrTx/>
              <a:defRPr/>
            </a:pPr>
            <a:endParaRPr lang="cs-CZ" sz="1496" kern="0">
              <a:solidFill>
                <a:srgbClr val="000000"/>
              </a:solidFill>
              <a:latin typeface="Arial" pitchFamily="34" charset="0"/>
              <a:cs typeface="Arial" pitchFamily="34" charset="0"/>
            </a:endParaRPr>
          </a:p>
          <a:p>
            <a:pPr>
              <a:lnSpc>
                <a:spcPct val="95000"/>
              </a:lnSpc>
              <a:buClrTx/>
              <a:defRPr/>
            </a:pPr>
            <a:endParaRPr lang="cs-CZ" sz="1496" kern="0">
              <a:solidFill>
                <a:srgbClr val="000000"/>
              </a:solidFill>
              <a:latin typeface="Arial" pitchFamily="34" charset="0"/>
              <a:cs typeface="Arial" pitchFamily="34" charset="0"/>
            </a:endParaRPr>
          </a:p>
          <a:p>
            <a:pPr>
              <a:lnSpc>
                <a:spcPct val="95000"/>
              </a:lnSpc>
              <a:buClrTx/>
              <a:defRPr/>
            </a:pPr>
            <a:endParaRPr lang="cs-CZ" sz="1496" kern="0">
              <a:solidFill>
                <a:srgbClr val="000000"/>
              </a:solidFill>
              <a:latin typeface="Arial" pitchFamily="34" charset="0"/>
              <a:cs typeface="Arial" pitchFamily="34" charset="0"/>
            </a:endParaRPr>
          </a:p>
          <a:p>
            <a:pPr>
              <a:lnSpc>
                <a:spcPct val="95000"/>
              </a:lnSpc>
              <a:buClrTx/>
              <a:defRPr/>
            </a:pPr>
            <a:endParaRPr lang="cs-CZ" sz="1496" kern="0">
              <a:solidFill>
                <a:srgbClr val="000000"/>
              </a:solidFill>
              <a:latin typeface="Arial" pitchFamily="34" charset="0"/>
              <a:cs typeface="Arial" pitchFamily="34" charset="0"/>
            </a:endParaRPr>
          </a:p>
          <a:p>
            <a:pPr>
              <a:lnSpc>
                <a:spcPct val="95000"/>
              </a:lnSpc>
              <a:buClrTx/>
              <a:defRPr/>
            </a:pPr>
            <a:endParaRPr lang="cs-CZ" sz="1496" kern="0">
              <a:solidFill>
                <a:srgbClr val="000000"/>
              </a:solidFill>
              <a:latin typeface="Arial" pitchFamily="34" charset="0"/>
              <a:cs typeface="Arial" pitchFamily="34" charset="0"/>
            </a:endParaRPr>
          </a:p>
          <a:p>
            <a:pPr>
              <a:lnSpc>
                <a:spcPct val="95000"/>
              </a:lnSpc>
              <a:buClrTx/>
              <a:defRPr/>
            </a:pPr>
            <a:endParaRPr lang="en-GB" sz="1496" kern="0" dirty="0">
              <a:solidFill>
                <a:srgbClr val="000000"/>
              </a:solidFill>
              <a:latin typeface="Arial" pitchFamily="34" charset="0"/>
              <a:cs typeface="Arial" pitchFamily="34" charset="0"/>
            </a:endParaRPr>
          </a:p>
        </p:txBody>
      </p:sp>
      <p:sp>
        <p:nvSpPr>
          <p:cNvPr id="8" name="TextBox 7"/>
          <p:cNvSpPr txBox="1"/>
          <p:nvPr userDrawn="1"/>
        </p:nvSpPr>
        <p:spPr bwMode="auto">
          <a:xfrm>
            <a:off x="473076" y="5240357"/>
            <a:ext cx="2393950" cy="697114"/>
          </a:xfrm>
          <a:prstGeom prst="rect">
            <a:avLst/>
          </a:prstGeom>
          <a:noFill/>
          <a:ln w="9525">
            <a:noFill/>
            <a:miter lim="800000"/>
            <a:headEnd/>
            <a:tailEnd/>
          </a:ln>
          <a:effectLst/>
        </p:spPr>
        <p:txBody>
          <a:bodyPr lIns="0" tIns="0" rIns="0" bIns="0">
            <a:spAutoFit/>
          </a:bodyPr>
          <a:lstStyle/>
          <a:p>
            <a:pPr>
              <a:lnSpc>
                <a:spcPct val="95000"/>
              </a:lnSpc>
              <a:buClrTx/>
              <a:defRPr/>
            </a:pPr>
            <a:r>
              <a:rPr lang="cs-CZ" sz="1028" kern="0" dirty="0">
                <a:solidFill>
                  <a:srgbClr val="000000"/>
                </a:solidFill>
                <a:latin typeface="Arial" pitchFamily="34" charset="0"/>
                <a:cs typeface="Arial" pitchFamily="34" charset="0"/>
              </a:rPr>
              <a:t>           </a:t>
            </a:r>
            <a:r>
              <a:rPr lang="cs-CZ" sz="935" kern="0" dirty="0">
                <a:solidFill>
                  <a:srgbClr val="000000"/>
                </a:solidFill>
                <a:latin typeface="Arial" pitchFamily="34" charset="0"/>
                <a:cs typeface="Arial" pitchFamily="34" charset="0"/>
              </a:rPr>
              <a:t>Kinstellar </a:t>
            </a:r>
            <a:r>
              <a:rPr lang="cs-CZ" sz="935" kern="0" dirty="0" err="1">
                <a:solidFill>
                  <a:srgbClr val="000000"/>
                </a:solidFill>
                <a:latin typeface="Arial" pitchFamily="34" charset="0"/>
                <a:cs typeface="Arial" pitchFamily="34" charset="0"/>
              </a:rPr>
              <a:t>offices</a:t>
            </a:r>
            <a:r>
              <a:rPr lang="cs-CZ" sz="935" kern="0" dirty="0">
                <a:solidFill>
                  <a:srgbClr val="000000"/>
                </a:solidFill>
                <a:latin typeface="Arial" pitchFamily="34" charset="0"/>
                <a:cs typeface="Arial" pitchFamily="34" charset="0"/>
              </a:rPr>
              <a:t> </a:t>
            </a:r>
          </a:p>
          <a:p>
            <a:pPr>
              <a:lnSpc>
                <a:spcPct val="95000"/>
              </a:lnSpc>
              <a:buClrTx/>
              <a:defRPr/>
            </a:pPr>
            <a:endParaRPr lang="cs-CZ" sz="935" kern="0" dirty="0">
              <a:solidFill>
                <a:srgbClr val="000000"/>
              </a:solidFill>
              <a:latin typeface="Arial" pitchFamily="34" charset="0"/>
              <a:cs typeface="Arial" pitchFamily="34" charset="0"/>
            </a:endParaRPr>
          </a:p>
          <a:p>
            <a:pPr>
              <a:lnSpc>
                <a:spcPct val="95000"/>
              </a:lnSpc>
              <a:buClrTx/>
              <a:defRPr/>
            </a:pPr>
            <a:r>
              <a:rPr lang="cs-CZ" sz="935" kern="0" dirty="0">
                <a:solidFill>
                  <a:srgbClr val="000000"/>
                </a:solidFill>
                <a:latin typeface="Arial" pitchFamily="34" charset="0"/>
                <a:cs typeface="Arial" pitchFamily="34" charset="0"/>
              </a:rPr>
              <a:t>            </a:t>
            </a:r>
            <a:r>
              <a:rPr lang="cs-CZ" sz="935" kern="0" dirty="0" err="1">
                <a:solidFill>
                  <a:srgbClr val="000000"/>
                </a:solidFill>
                <a:latin typeface="Arial" pitchFamily="34" charset="0"/>
                <a:cs typeface="Arial" pitchFamily="34" charset="0"/>
              </a:rPr>
              <a:t>Regional</a:t>
            </a:r>
            <a:r>
              <a:rPr lang="cs-CZ" sz="935" kern="0" dirty="0">
                <a:solidFill>
                  <a:srgbClr val="000000"/>
                </a:solidFill>
                <a:latin typeface="Arial" pitchFamily="34" charset="0"/>
                <a:cs typeface="Arial" pitchFamily="34" charset="0"/>
              </a:rPr>
              <a:t> </a:t>
            </a:r>
            <a:r>
              <a:rPr lang="cs-CZ" sz="935" kern="0" dirty="0" err="1">
                <a:solidFill>
                  <a:srgbClr val="000000"/>
                </a:solidFill>
                <a:latin typeface="Arial" pitchFamily="34" charset="0"/>
                <a:cs typeface="Arial" pitchFamily="34" charset="0"/>
              </a:rPr>
              <a:t>experience</a:t>
            </a:r>
            <a:endParaRPr lang="cs-CZ" sz="935" kern="0" dirty="0">
              <a:solidFill>
                <a:srgbClr val="000000"/>
              </a:solidFill>
              <a:latin typeface="Arial" pitchFamily="34" charset="0"/>
              <a:cs typeface="Arial" pitchFamily="34" charset="0"/>
            </a:endParaRPr>
          </a:p>
          <a:p>
            <a:pPr>
              <a:lnSpc>
                <a:spcPct val="95000"/>
              </a:lnSpc>
              <a:buClrTx/>
              <a:defRPr/>
            </a:pPr>
            <a:endParaRPr lang="cs-CZ" sz="935" kern="0" dirty="0">
              <a:solidFill>
                <a:srgbClr val="000000"/>
              </a:solidFill>
              <a:latin typeface="Arial" pitchFamily="34" charset="0"/>
              <a:cs typeface="Arial" pitchFamily="34" charset="0"/>
            </a:endParaRPr>
          </a:p>
          <a:p>
            <a:pPr>
              <a:lnSpc>
                <a:spcPct val="95000"/>
              </a:lnSpc>
              <a:buClrTx/>
              <a:defRPr/>
            </a:pPr>
            <a:r>
              <a:rPr lang="cs-CZ" sz="935" kern="0" dirty="0">
                <a:solidFill>
                  <a:srgbClr val="000000"/>
                </a:solidFill>
                <a:latin typeface="Arial" pitchFamily="34" charset="0"/>
                <a:cs typeface="Arial" pitchFamily="34" charset="0"/>
              </a:rPr>
              <a:t>            </a:t>
            </a:r>
            <a:r>
              <a:rPr lang="cs-CZ" sz="935" kern="0" dirty="0" err="1">
                <a:solidFill>
                  <a:srgbClr val="000000"/>
                </a:solidFill>
                <a:latin typeface="Arial" pitchFamily="34" charset="0"/>
                <a:cs typeface="Arial" pitchFamily="34" charset="0"/>
              </a:rPr>
              <a:t>Local</a:t>
            </a:r>
            <a:r>
              <a:rPr lang="cs-CZ" sz="935" kern="0" dirty="0">
                <a:solidFill>
                  <a:srgbClr val="000000"/>
                </a:solidFill>
                <a:latin typeface="Arial" pitchFamily="34" charset="0"/>
                <a:cs typeface="Arial" pitchFamily="34" charset="0"/>
              </a:rPr>
              <a:t> </a:t>
            </a:r>
            <a:r>
              <a:rPr lang="cs-CZ" sz="935" kern="0" dirty="0" err="1">
                <a:solidFill>
                  <a:srgbClr val="000000"/>
                </a:solidFill>
                <a:latin typeface="Arial" pitchFamily="34" charset="0"/>
                <a:cs typeface="Arial" pitchFamily="34" charset="0"/>
              </a:rPr>
              <a:t>law</a:t>
            </a:r>
            <a:r>
              <a:rPr lang="cs-CZ" sz="935" kern="0" dirty="0">
                <a:solidFill>
                  <a:srgbClr val="000000"/>
                </a:solidFill>
                <a:latin typeface="Arial" pitchFamily="34" charset="0"/>
                <a:cs typeface="Arial" pitchFamily="34" charset="0"/>
              </a:rPr>
              <a:t> </a:t>
            </a:r>
            <a:r>
              <a:rPr lang="cs-CZ" sz="935" kern="0" dirty="0" err="1">
                <a:solidFill>
                  <a:srgbClr val="000000"/>
                </a:solidFill>
                <a:latin typeface="Arial" pitchFamily="34" charset="0"/>
                <a:cs typeface="Arial" pitchFamily="34" charset="0"/>
              </a:rPr>
              <a:t>capacity</a:t>
            </a:r>
            <a:r>
              <a:rPr lang="cs-CZ" sz="935" kern="0" dirty="0">
                <a:solidFill>
                  <a:srgbClr val="000000"/>
                </a:solidFill>
                <a:latin typeface="Arial" pitchFamily="34" charset="0"/>
                <a:cs typeface="Arial" pitchFamily="34" charset="0"/>
              </a:rPr>
              <a:t> </a:t>
            </a:r>
            <a:endParaRPr lang="en-GB" sz="935" kern="0" dirty="0">
              <a:solidFill>
                <a:srgbClr val="000000"/>
              </a:solidFill>
              <a:latin typeface="Arial" pitchFamily="34" charset="0"/>
              <a:cs typeface="Arial" pitchFamily="34" charset="0"/>
            </a:endParaRPr>
          </a:p>
        </p:txBody>
      </p:sp>
      <p:sp>
        <p:nvSpPr>
          <p:cNvPr id="9" name="Rectangle 2"/>
          <p:cNvSpPr>
            <a:spLocks noChangeArrowheads="1"/>
          </p:cNvSpPr>
          <p:nvPr userDrawn="1"/>
        </p:nvSpPr>
        <p:spPr bwMode="auto">
          <a:xfrm>
            <a:off x="565162" y="5207024"/>
            <a:ext cx="195263" cy="207963"/>
          </a:xfrm>
          <a:prstGeom prst="rect">
            <a:avLst/>
          </a:prstGeom>
          <a:solidFill>
            <a:srgbClr val="C75B12"/>
          </a:solidFill>
          <a:ln w="6350">
            <a:solidFill>
              <a:srgbClr val="808080"/>
            </a:solidFill>
            <a:miter lim="800000"/>
            <a:headEnd/>
            <a:tailEnd/>
          </a:ln>
        </p:spPr>
        <p:txBody>
          <a:bodyPr lIns="85430" tIns="42715" rIns="85430" bIns="42715"/>
          <a:lstStyle/>
          <a:p>
            <a:pPr>
              <a:buClrTx/>
              <a:defRPr/>
            </a:pPr>
            <a:endParaRPr lang="en-GB" sz="1496">
              <a:solidFill>
                <a:srgbClr val="C75B12"/>
              </a:solidFill>
              <a:latin typeface="Arial" pitchFamily="34" charset="0"/>
              <a:cs typeface="Arial" pitchFamily="34" charset="0"/>
            </a:endParaRPr>
          </a:p>
        </p:txBody>
      </p:sp>
      <p:sp>
        <p:nvSpPr>
          <p:cNvPr id="10" name="Rectangle 3"/>
          <p:cNvSpPr>
            <a:spLocks noChangeArrowheads="1"/>
          </p:cNvSpPr>
          <p:nvPr userDrawn="1"/>
        </p:nvSpPr>
        <p:spPr bwMode="auto">
          <a:xfrm>
            <a:off x="563579" y="5519746"/>
            <a:ext cx="193675" cy="207963"/>
          </a:xfrm>
          <a:prstGeom prst="rect">
            <a:avLst/>
          </a:prstGeom>
          <a:solidFill>
            <a:srgbClr val="FCAF17"/>
          </a:solidFill>
          <a:ln w="6350">
            <a:solidFill>
              <a:srgbClr val="808080"/>
            </a:solidFill>
            <a:miter lim="800000"/>
            <a:headEnd/>
            <a:tailEnd/>
          </a:ln>
        </p:spPr>
        <p:txBody>
          <a:bodyPr lIns="85430" tIns="42715" rIns="85430" bIns="42715"/>
          <a:lstStyle/>
          <a:p>
            <a:pPr>
              <a:buClrTx/>
              <a:defRPr/>
            </a:pPr>
            <a:endParaRPr lang="en-GB" sz="1496">
              <a:solidFill>
                <a:srgbClr val="C75B12"/>
              </a:solidFill>
              <a:latin typeface="Arial" pitchFamily="34" charset="0"/>
              <a:cs typeface="Arial" pitchFamily="34" charset="0"/>
            </a:endParaRPr>
          </a:p>
        </p:txBody>
      </p:sp>
      <p:sp>
        <p:nvSpPr>
          <p:cNvPr id="11" name="Rectangle 4"/>
          <p:cNvSpPr>
            <a:spLocks noChangeArrowheads="1"/>
          </p:cNvSpPr>
          <p:nvPr userDrawn="1"/>
        </p:nvSpPr>
        <p:spPr bwMode="auto">
          <a:xfrm>
            <a:off x="565162" y="5840436"/>
            <a:ext cx="195263" cy="206375"/>
          </a:xfrm>
          <a:prstGeom prst="rect">
            <a:avLst/>
          </a:prstGeom>
          <a:solidFill>
            <a:srgbClr val="772432"/>
          </a:solidFill>
          <a:ln w="6350">
            <a:solidFill>
              <a:srgbClr val="808080"/>
            </a:solidFill>
            <a:miter lim="800000"/>
            <a:headEnd/>
            <a:tailEnd/>
          </a:ln>
        </p:spPr>
        <p:txBody>
          <a:bodyPr lIns="85430" tIns="42715" rIns="85430" bIns="42715"/>
          <a:lstStyle/>
          <a:p>
            <a:pPr>
              <a:buClrTx/>
              <a:defRPr/>
            </a:pPr>
            <a:endParaRPr lang="en-GB" sz="1496">
              <a:solidFill>
                <a:srgbClr val="C75B12"/>
              </a:solidFill>
              <a:latin typeface="Arial" pitchFamily="34" charset="0"/>
              <a:cs typeface="Arial" pitchFamily="34" charset="0"/>
            </a:endParaRPr>
          </a:p>
        </p:txBody>
      </p:sp>
      <p:sp>
        <p:nvSpPr>
          <p:cNvPr id="4" name="Title 1"/>
          <p:cNvSpPr>
            <a:spLocks noGrp="1"/>
          </p:cNvSpPr>
          <p:nvPr>
            <p:ph type="title"/>
          </p:nvPr>
        </p:nvSpPr>
        <p:spPr>
          <a:xfrm>
            <a:off x="511178" y="614367"/>
            <a:ext cx="8072438" cy="652463"/>
          </a:xfrm>
        </p:spPr>
        <p:txBody>
          <a:bodyPr/>
          <a:lstStyle>
            <a:lvl1pPr>
              <a:defRPr/>
            </a:lvl1pPr>
          </a:lstStyle>
          <a:p>
            <a:r>
              <a:rPr lang="en-US"/>
              <a:t>Click to edit Master title style</a:t>
            </a:r>
            <a:endParaRPr lang="en-GB" dirty="0"/>
          </a:p>
        </p:txBody>
      </p:sp>
      <p:sp>
        <p:nvSpPr>
          <p:cNvPr id="5" name="Content Placeholder 2"/>
          <p:cNvSpPr>
            <a:spLocks noGrp="1"/>
          </p:cNvSpPr>
          <p:nvPr>
            <p:ph sz="half" idx="1"/>
          </p:nvPr>
        </p:nvSpPr>
        <p:spPr>
          <a:xfrm>
            <a:off x="539755" y="1600201"/>
            <a:ext cx="3179494" cy="3362219"/>
          </a:xfrm>
        </p:spPr>
        <p:txBody>
          <a:bodyPr/>
          <a:lstStyle>
            <a:lvl1pPr marL="320348" marR="0" indent="-320348" algn="l" defTabSz="854261" rtl="0" eaLnBrk="0" fontAlgn="base" latinLnBrk="0" hangingPunct="0">
              <a:lnSpc>
                <a:spcPct val="100000"/>
              </a:lnSpc>
              <a:spcBef>
                <a:spcPct val="20000"/>
              </a:spcBef>
              <a:spcAft>
                <a:spcPct val="20000"/>
              </a:spcAft>
              <a:buClr>
                <a:schemeClr val="tx1"/>
              </a:buClr>
              <a:buSzTx/>
              <a:buFontTx/>
              <a:buNone/>
              <a:tabLst/>
              <a:defRPr lang="en-GB" sz="935" smtClean="0"/>
            </a:lvl1pPr>
          </a:lstStyle>
          <a:p>
            <a:pPr lvl="0"/>
            <a:r>
              <a:rPr lang="en-US"/>
              <a:t>Click to edit Master text styles</a:t>
            </a:r>
          </a:p>
          <a:p>
            <a:pPr lvl="1"/>
            <a:r>
              <a:rPr lang="en-US"/>
              <a:t>Second level</a:t>
            </a:r>
          </a:p>
          <a:p>
            <a:pPr lvl="2"/>
            <a:r>
              <a:rPr lang="en-US"/>
              <a:t>Third level</a:t>
            </a:r>
          </a:p>
        </p:txBody>
      </p:sp>
      <p:pic>
        <p:nvPicPr>
          <p:cNvPr id="154626" name="Picture 2" descr="http://doclibrary/clients/BB/00000000/5500/MARKETING/Images%20and%20Maps/Maps/Map_Russia_grey_Serbia_Kosovo_Turkey_offices_small.png"/>
          <p:cNvPicPr>
            <a:picLocks noChangeAspect="1" noChangeArrowheads="1"/>
          </p:cNvPicPr>
          <p:nvPr userDrawn="1"/>
        </p:nvPicPr>
        <p:blipFill>
          <a:blip r:embed="rId2" cstate="print"/>
          <a:srcRect/>
          <a:stretch>
            <a:fillRect/>
          </a:stretch>
        </p:blipFill>
        <p:spPr bwMode="auto">
          <a:xfrm>
            <a:off x="2728104" y="-17997"/>
            <a:ext cx="6415896" cy="6876000"/>
          </a:xfrm>
          <a:prstGeom prst="rect">
            <a:avLst/>
          </a:prstGeom>
          <a:noFill/>
        </p:spPr>
      </p:pic>
    </p:spTree>
    <p:extLst>
      <p:ext uri="{BB962C8B-B14F-4D97-AF65-F5344CB8AC3E}">
        <p14:creationId xmlns:p14="http://schemas.microsoft.com/office/powerpoint/2010/main" val="2099102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Title Only White">
    <p:spTree>
      <p:nvGrpSpPr>
        <p:cNvPr id="1" name=""/>
        <p:cNvGrpSpPr/>
        <p:nvPr/>
      </p:nvGrpSpPr>
      <p:grpSpPr>
        <a:xfrm>
          <a:off x="0" y="0"/>
          <a:ext cx="0" cy="0"/>
          <a:chOff x="0" y="0"/>
          <a:chExt cx="0" cy="0"/>
        </a:xfrm>
      </p:grpSpPr>
      <p:sp>
        <p:nvSpPr>
          <p:cNvPr id="4" name="Title 1"/>
          <p:cNvSpPr>
            <a:spLocks noGrp="1"/>
          </p:cNvSpPr>
          <p:nvPr userDrawn="1">
            <p:ph type="title"/>
          </p:nvPr>
        </p:nvSpPr>
        <p:spPr>
          <a:xfrm>
            <a:off x="539754" y="614373"/>
            <a:ext cx="8072438" cy="827087"/>
          </a:xfrm>
        </p:spPr>
        <p:txBody>
          <a:bodyPr/>
          <a:lstStyle/>
          <a:p>
            <a:r>
              <a:rPr lang="en-US"/>
              <a:t>Click to edit Master title style</a:t>
            </a:r>
            <a:endParaRPr lang="en-GB" dirty="0"/>
          </a:p>
        </p:txBody>
      </p:sp>
      <p:sp>
        <p:nvSpPr>
          <p:cNvPr id="5" name="Content Placeholder 2"/>
          <p:cNvSpPr>
            <a:spLocks noGrp="1"/>
          </p:cNvSpPr>
          <p:nvPr userDrawn="1">
            <p:ph sz="half" idx="1"/>
          </p:nvPr>
        </p:nvSpPr>
        <p:spPr>
          <a:xfrm>
            <a:off x="539755" y="1600201"/>
            <a:ext cx="3179494" cy="3362219"/>
          </a:xfrm>
        </p:spPr>
        <p:txBody>
          <a:bodyPr/>
          <a:lstStyle/>
          <a:p>
            <a:pPr lvl="0"/>
            <a:r>
              <a:rPr lang="en-US"/>
              <a:t>Click to edit Master text styles</a:t>
            </a:r>
          </a:p>
        </p:txBody>
      </p:sp>
      <p:sp>
        <p:nvSpPr>
          <p:cNvPr id="7" name="Rectangle 2"/>
          <p:cNvSpPr>
            <a:spLocks noChangeArrowheads="1"/>
          </p:cNvSpPr>
          <p:nvPr userDrawn="1"/>
        </p:nvSpPr>
        <p:spPr bwMode="auto">
          <a:xfrm>
            <a:off x="565780" y="5207416"/>
            <a:ext cx="195262" cy="207963"/>
          </a:xfrm>
          <a:prstGeom prst="rect">
            <a:avLst/>
          </a:prstGeom>
          <a:solidFill>
            <a:srgbClr val="C75B12"/>
          </a:solidFill>
          <a:ln w="6350">
            <a:solidFill>
              <a:srgbClr val="808080"/>
            </a:solidFill>
            <a:miter lim="800000"/>
            <a:headEnd/>
            <a:tailEnd/>
          </a:ln>
        </p:spPr>
        <p:txBody>
          <a:bodyPr vert="horz" wrap="square" lIns="85430" tIns="42715" rIns="85430" bIns="42715" numCol="1" anchor="t" anchorCtr="0" compatLnSpc="1">
            <a:prstTxWarp prst="textNoShape">
              <a:avLst/>
            </a:prstTxWarp>
          </a:bodyPr>
          <a:lstStyle/>
          <a:p>
            <a:pPr>
              <a:buClrTx/>
            </a:pPr>
            <a:endParaRPr lang="en-GB" sz="1496">
              <a:solidFill>
                <a:srgbClr val="000000"/>
              </a:solidFill>
              <a:latin typeface="Arial" pitchFamily="34" charset="0"/>
              <a:cs typeface="Arial" pitchFamily="34" charset="0"/>
            </a:endParaRPr>
          </a:p>
        </p:txBody>
      </p:sp>
      <p:sp>
        <p:nvSpPr>
          <p:cNvPr id="8" name="Rectangle 3"/>
          <p:cNvSpPr>
            <a:spLocks noChangeArrowheads="1"/>
          </p:cNvSpPr>
          <p:nvPr userDrawn="1"/>
        </p:nvSpPr>
        <p:spPr bwMode="auto">
          <a:xfrm>
            <a:off x="564203" y="5519918"/>
            <a:ext cx="193675" cy="207963"/>
          </a:xfrm>
          <a:prstGeom prst="rect">
            <a:avLst/>
          </a:prstGeom>
          <a:solidFill>
            <a:srgbClr val="FCAF17"/>
          </a:solidFill>
          <a:ln w="6350">
            <a:solidFill>
              <a:srgbClr val="808080"/>
            </a:solidFill>
            <a:miter lim="800000"/>
            <a:headEnd/>
            <a:tailEnd/>
          </a:ln>
        </p:spPr>
        <p:txBody>
          <a:bodyPr vert="horz" wrap="square" lIns="85430" tIns="42715" rIns="85430" bIns="42715" numCol="1" anchor="t" anchorCtr="0" compatLnSpc="1">
            <a:prstTxWarp prst="textNoShape">
              <a:avLst/>
            </a:prstTxWarp>
          </a:bodyPr>
          <a:lstStyle/>
          <a:p>
            <a:pPr>
              <a:buClrTx/>
            </a:pPr>
            <a:endParaRPr lang="en-GB" sz="1496">
              <a:solidFill>
                <a:srgbClr val="000000"/>
              </a:solidFill>
              <a:latin typeface="Arial" pitchFamily="34" charset="0"/>
              <a:cs typeface="Arial" pitchFamily="34" charset="0"/>
            </a:endParaRPr>
          </a:p>
        </p:txBody>
      </p:sp>
      <p:sp>
        <p:nvSpPr>
          <p:cNvPr id="9" name="Rectangle 4"/>
          <p:cNvSpPr>
            <a:spLocks noChangeArrowheads="1"/>
          </p:cNvSpPr>
          <p:nvPr userDrawn="1"/>
        </p:nvSpPr>
        <p:spPr bwMode="auto">
          <a:xfrm>
            <a:off x="565780" y="5840486"/>
            <a:ext cx="195262" cy="206375"/>
          </a:xfrm>
          <a:prstGeom prst="rect">
            <a:avLst/>
          </a:prstGeom>
          <a:solidFill>
            <a:srgbClr val="BD3632"/>
          </a:solidFill>
          <a:ln w="6350">
            <a:solidFill>
              <a:srgbClr val="808080"/>
            </a:solidFill>
            <a:miter lim="800000"/>
            <a:headEnd/>
            <a:tailEnd/>
          </a:ln>
        </p:spPr>
        <p:txBody>
          <a:bodyPr vert="horz" wrap="square" lIns="85430" tIns="42715" rIns="85430" bIns="42715" numCol="1" anchor="t" anchorCtr="0" compatLnSpc="1">
            <a:prstTxWarp prst="textNoShape">
              <a:avLst/>
            </a:prstTxWarp>
          </a:bodyPr>
          <a:lstStyle/>
          <a:p>
            <a:pPr>
              <a:buClrTx/>
            </a:pPr>
            <a:endParaRPr lang="en-GB" sz="1496">
              <a:solidFill>
                <a:srgbClr val="000000"/>
              </a:solidFill>
              <a:latin typeface="Arial" pitchFamily="34" charset="0"/>
              <a:cs typeface="Arial" pitchFamily="34" charset="0"/>
            </a:endParaRPr>
          </a:p>
        </p:txBody>
      </p:sp>
      <p:sp>
        <p:nvSpPr>
          <p:cNvPr id="10" name="TextBox 9"/>
          <p:cNvSpPr txBox="1"/>
          <p:nvPr userDrawn="1"/>
        </p:nvSpPr>
        <p:spPr bwMode="auto">
          <a:xfrm>
            <a:off x="513719" y="4952161"/>
            <a:ext cx="3195263" cy="1312282"/>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854261">
              <a:lnSpc>
                <a:spcPct val="95000"/>
              </a:lnSpc>
              <a:buClrTx/>
            </a:pPr>
            <a:endParaRPr lang="cs-CZ" sz="1496" kern="0" dirty="0">
              <a:solidFill>
                <a:srgbClr val="000000"/>
              </a:solidFill>
              <a:latin typeface="Arial" pitchFamily="34" charset="0"/>
              <a:cs typeface="Arial" pitchFamily="34" charset="0"/>
            </a:endParaRPr>
          </a:p>
          <a:p>
            <a:pPr defTabSz="854261">
              <a:lnSpc>
                <a:spcPct val="95000"/>
              </a:lnSpc>
              <a:buClrTx/>
            </a:pPr>
            <a:endParaRPr lang="cs-CZ" sz="1496" kern="0" dirty="0">
              <a:solidFill>
                <a:srgbClr val="000000"/>
              </a:solidFill>
              <a:latin typeface="Arial" pitchFamily="34" charset="0"/>
              <a:cs typeface="Arial" pitchFamily="34" charset="0"/>
            </a:endParaRPr>
          </a:p>
          <a:p>
            <a:pPr defTabSz="854261">
              <a:lnSpc>
                <a:spcPct val="95000"/>
              </a:lnSpc>
              <a:buClrTx/>
            </a:pPr>
            <a:endParaRPr lang="cs-CZ" sz="1496" kern="0" dirty="0">
              <a:solidFill>
                <a:srgbClr val="000000"/>
              </a:solidFill>
              <a:latin typeface="Arial" pitchFamily="34" charset="0"/>
              <a:cs typeface="Arial" pitchFamily="34" charset="0"/>
            </a:endParaRPr>
          </a:p>
          <a:p>
            <a:pPr defTabSz="854261">
              <a:lnSpc>
                <a:spcPct val="95000"/>
              </a:lnSpc>
              <a:buClrTx/>
            </a:pPr>
            <a:endParaRPr lang="cs-CZ" sz="1496" kern="0" dirty="0">
              <a:solidFill>
                <a:srgbClr val="000000"/>
              </a:solidFill>
              <a:latin typeface="Arial" pitchFamily="34" charset="0"/>
              <a:cs typeface="Arial" pitchFamily="34" charset="0"/>
            </a:endParaRPr>
          </a:p>
          <a:p>
            <a:pPr defTabSz="854261">
              <a:lnSpc>
                <a:spcPct val="95000"/>
              </a:lnSpc>
              <a:buClrTx/>
            </a:pPr>
            <a:endParaRPr lang="cs-CZ" sz="1496" kern="0" dirty="0">
              <a:solidFill>
                <a:srgbClr val="000000"/>
              </a:solidFill>
              <a:latin typeface="Arial" pitchFamily="34" charset="0"/>
              <a:cs typeface="Arial" pitchFamily="34" charset="0"/>
            </a:endParaRPr>
          </a:p>
          <a:p>
            <a:pPr defTabSz="854261">
              <a:lnSpc>
                <a:spcPct val="95000"/>
              </a:lnSpc>
              <a:buClrTx/>
            </a:pPr>
            <a:endParaRPr lang="en-GB" sz="1496" kern="0" dirty="0">
              <a:solidFill>
                <a:srgbClr val="000000"/>
              </a:solidFill>
              <a:latin typeface="Arial" pitchFamily="34" charset="0"/>
              <a:cs typeface="Arial" pitchFamily="34" charset="0"/>
            </a:endParaRPr>
          </a:p>
        </p:txBody>
      </p:sp>
      <p:sp>
        <p:nvSpPr>
          <p:cNvPr id="11" name="TextBox 10"/>
          <p:cNvSpPr txBox="1"/>
          <p:nvPr userDrawn="1"/>
        </p:nvSpPr>
        <p:spPr bwMode="auto">
          <a:xfrm>
            <a:off x="472613" y="5239829"/>
            <a:ext cx="2393878" cy="751488"/>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854261">
              <a:lnSpc>
                <a:spcPct val="95000"/>
              </a:lnSpc>
              <a:buClrTx/>
            </a:pPr>
            <a:r>
              <a:rPr lang="cs-CZ" sz="1028" kern="0" dirty="0">
                <a:solidFill>
                  <a:srgbClr val="000000"/>
                </a:solidFill>
                <a:latin typeface="Arial" pitchFamily="34" charset="0"/>
                <a:cs typeface="Arial" pitchFamily="34" charset="0"/>
              </a:rPr>
              <a:t>            Kinstellar </a:t>
            </a:r>
            <a:r>
              <a:rPr lang="cs-CZ" sz="1028" kern="0" dirty="0" err="1">
                <a:solidFill>
                  <a:srgbClr val="000000"/>
                </a:solidFill>
                <a:latin typeface="Arial" pitchFamily="34" charset="0"/>
                <a:cs typeface="Arial" pitchFamily="34" charset="0"/>
              </a:rPr>
              <a:t>offices</a:t>
            </a:r>
            <a:r>
              <a:rPr lang="cs-CZ" sz="1028" kern="0" dirty="0">
                <a:solidFill>
                  <a:srgbClr val="000000"/>
                </a:solidFill>
                <a:latin typeface="Arial" pitchFamily="34" charset="0"/>
                <a:cs typeface="Arial" pitchFamily="34" charset="0"/>
              </a:rPr>
              <a:t> </a:t>
            </a:r>
          </a:p>
          <a:p>
            <a:pPr defTabSz="854261">
              <a:lnSpc>
                <a:spcPct val="95000"/>
              </a:lnSpc>
              <a:buClrTx/>
            </a:pPr>
            <a:endParaRPr lang="cs-CZ" sz="1028" kern="0" dirty="0">
              <a:solidFill>
                <a:srgbClr val="000000"/>
              </a:solidFill>
              <a:latin typeface="Arial" pitchFamily="34" charset="0"/>
              <a:cs typeface="Arial" pitchFamily="34" charset="0"/>
            </a:endParaRPr>
          </a:p>
          <a:p>
            <a:pPr defTabSz="854261">
              <a:lnSpc>
                <a:spcPct val="95000"/>
              </a:lnSpc>
              <a:buClrTx/>
            </a:pPr>
            <a:r>
              <a:rPr lang="cs-CZ" sz="1028" kern="0" dirty="0">
                <a:solidFill>
                  <a:srgbClr val="000000"/>
                </a:solidFill>
                <a:latin typeface="Arial" pitchFamily="34" charset="0"/>
                <a:cs typeface="Arial" pitchFamily="34" charset="0"/>
              </a:rPr>
              <a:t>            </a:t>
            </a:r>
            <a:r>
              <a:rPr lang="cs-CZ" sz="1028" kern="0" dirty="0" err="1">
                <a:solidFill>
                  <a:srgbClr val="000000"/>
                </a:solidFill>
                <a:latin typeface="Arial" pitchFamily="34" charset="0"/>
                <a:cs typeface="Arial" pitchFamily="34" charset="0"/>
              </a:rPr>
              <a:t>Regional</a:t>
            </a:r>
            <a:r>
              <a:rPr lang="cs-CZ" sz="1028" kern="0" dirty="0">
                <a:solidFill>
                  <a:srgbClr val="000000"/>
                </a:solidFill>
                <a:latin typeface="Arial" pitchFamily="34" charset="0"/>
                <a:cs typeface="Arial" pitchFamily="34" charset="0"/>
              </a:rPr>
              <a:t> </a:t>
            </a:r>
            <a:r>
              <a:rPr lang="cs-CZ" sz="1028" kern="0" dirty="0" err="1">
                <a:solidFill>
                  <a:srgbClr val="000000"/>
                </a:solidFill>
                <a:latin typeface="Arial" pitchFamily="34" charset="0"/>
                <a:cs typeface="Arial" pitchFamily="34" charset="0"/>
              </a:rPr>
              <a:t>experience</a:t>
            </a:r>
            <a:endParaRPr lang="cs-CZ" sz="1028" kern="0" dirty="0">
              <a:solidFill>
                <a:srgbClr val="000000"/>
              </a:solidFill>
              <a:latin typeface="Arial" pitchFamily="34" charset="0"/>
              <a:cs typeface="Arial" pitchFamily="34" charset="0"/>
            </a:endParaRPr>
          </a:p>
          <a:p>
            <a:pPr defTabSz="854261">
              <a:lnSpc>
                <a:spcPct val="95000"/>
              </a:lnSpc>
              <a:buClrTx/>
            </a:pPr>
            <a:endParaRPr lang="cs-CZ" sz="1028" kern="0" dirty="0">
              <a:solidFill>
                <a:srgbClr val="000000"/>
              </a:solidFill>
              <a:latin typeface="Arial" pitchFamily="34" charset="0"/>
              <a:cs typeface="Arial" pitchFamily="34" charset="0"/>
            </a:endParaRPr>
          </a:p>
          <a:p>
            <a:pPr>
              <a:lnSpc>
                <a:spcPct val="95000"/>
              </a:lnSpc>
              <a:buClrTx/>
            </a:pPr>
            <a:r>
              <a:rPr lang="cs-CZ" sz="1028" kern="0" dirty="0">
                <a:solidFill>
                  <a:srgbClr val="000000"/>
                </a:solidFill>
                <a:latin typeface="Arial" pitchFamily="34" charset="0"/>
                <a:cs typeface="Arial" pitchFamily="34" charset="0"/>
              </a:rPr>
              <a:t>            </a:t>
            </a:r>
            <a:r>
              <a:rPr lang="cs-CZ" sz="1028" kern="0" dirty="0" err="1">
                <a:solidFill>
                  <a:srgbClr val="000000"/>
                </a:solidFill>
                <a:latin typeface="Arial" pitchFamily="34" charset="0"/>
                <a:cs typeface="Arial" pitchFamily="34" charset="0"/>
              </a:rPr>
              <a:t>Local</a:t>
            </a:r>
            <a:r>
              <a:rPr lang="cs-CZ" sz="1028" kern="0" dirty="0">
                <a:solidFill>
                  <a:srgbClr val="000000"/>
                </a:solidFill>
                <a:latin typeface="Arial" pitchFamily="34" charset="0"/>
                <a:cs typeface="Arial" pitchFamily="34" charset="0"/>
              </a:rPr>
              <a:t> </a:t>
            </a:r>
            <a:r>
              <a:rPr lang="cs-CZ" sz="1028" kern="0" dirty="0" err="1">
                <a:solidFill>
                  <a:srgbClr val="000000"/>
                </a:solidFill>
                <a:latin typeface="Arial" pitchFamily="34" charset="0"/>
                <a:cs typeface="Arial" pitchFamily="34" charset="0"/>
              </a:rPr>
              <a:t>law</a:t>
            </a:r>
            <a:r>
              <a:rPr lang="cs-CZ" sz="1028" kern="0" dirty="0">
                <a:solidFill>
                  <a:srgbClr val="000000"/>
                </a:solidFill>
                <a:latin typeface="Arial" pitchFamily="34" charset="0"/>
                <a:cs typeface="Arial" pitchFamily="34" charset="0"/>
              </a:rPr>
              <a:t> </a:t>
            </a:r>
            <a:r>
              <a:rPr lang="cs-CZ" sz="1028" kern="0" dirty="0" err="1">
                <a:solidFill>
                  <a:srgbClr val="000000"/>
                </a:solidFill>
                <a:latin typeface="Arial" pitchFamily="34" charset="0"/>
                <a:cs typeface="Arial" pitchFamily="34" charset="0"/>
              </a:rPr>
              <a:t>capacity</a:t>
            </a:r>
            <a:r>
              <a:rPr lang="cs-CZ" sz="1028" kern="0" dirty="0">
                <a:solidFill>
                  <a:srgbClr val="000000"/>
                </a:solidFill>
                <a:latin typeface="Arial" pitchFamily="34" charset="0"/>
                <a:cs typeface="Arial" pitchFamily="34" charset="0"/>
              </a:rPr>
              <a:t> </a:t>
            </a:r>
            <a:endParaRPr lang="en-GB" sz="1028" kern="0" dirty="0">
              <a:solidFill>
                <a:srgbClr val="000000"/>
              </a:solidFill>
              <a:latin typeface="Arial" pitchFamily="34" charset="0"/>
              <a:cs typeface="Arial" pitchFamily="34" charset="0"/>
            </a:endParaRPr>
          </a:p>
        </p:txBody>
      </p:sp>
      <p:pic>
        <p:nvPicPr>
          <p:cNvPr id="12" name="Picture 11" descr="Map_CIS_All%20Offices_BH_Mont_red_small.png"/>
          <p:cNvPicPr>
            <a:picLocks noChangeAspect="1"/>
          </p:cNvPicPr>
          <p:nvPr userDrawn="1"/>
        </p:nvPicPr>
        <p:blipFill>
          <a:blip r:embed="rId2" cstate="print"/>
          <a:stretch>
            <a:fillRect/>
          </a:stretch>
        </p:blipFill>
        <p:spPr>
          <a:xfrm>
            <a:off x="2741393" y="0"/>
            <a:ext cx="6402621" cy="6858000"/>
          </a:xfrm>
          <a:prstGeom prst="rect">
            <a:avLst/>
          </a:prstGeom>
        </p:spPr>
      </p:pic>
    </p:spTree>
    <p:extLst>
      <p:ext uri="{BB962C8B-B14F-4D97-AF65-F5344CB8AC3E}">
        <p14:creationId xmlns:p14="http://schemas.microsoft.com/office/powerpoint/2010/main" val="37264919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7_Title Only">
    <p:bg>
      <p:bgPr>
        <a:solidFill>
          <a:schemeClr val="accent1"/>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539751" y="614373"/>
            <a:ext cx="3956050" cy="827087"/>
          </a:xfrm>
        </p:spPr>
        <p:txBody>
          <a:bodyPr/>
          <a:lstStyle/>
          <a:p>
            <a:r>
              <a:rPr lang="en-US"/>
              <a:t>Click to edit Master title style</a:t>
            </a:r>
            <a:endParaRPr lang="en-GB"/>
          </a:p>
        </p:txBody>
      </p:sp>
      <p:sp>
        <p:nvSpPr>
          <p:cNvPr id="5" name="Rectangle 4"/>
          <p:cNvSpPr>
            <a:spLocks noGrp="1" noChangeArrowheads="1"/>
          </p:cNvSpPr>
          <p:nvPr>
            <p:ph type="body" sz="half" idx="1"/>
          </p:nvPr>
        </p:nvSpPr>
        <p:spPr>
          <a:xfrm>
            <a:off x="539755" y="1600204"/>
            <a:ext cx="3959225" cy="4375151"/>
          </a:xfrm>
        </p:spPr>
        <p:txBody>
          <a:bodyPr/>
          <a:lstStyle>
            <a:lvl1pPr>
              <a:defRPr>
                <a:solidFill>
                  <a:schemeClr val="tx2"/>
                </a:solidFill>
              </a:defRPr>
            </a:lvl1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6590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4" y="614373"/>
            <a:ext cx="8072438" cy="827087"/>
          </a:xfrm>
        </p:spPr>
        <p:txBody>
          <a:bodyPr/>
          <a:lstStyle>
            <a:lvl1pPr>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539755" y="1600204"/>
            <a:ext cx="3959225" cy="43751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1391" y="1600204"/>
            <a:ext cx="3960813" cy="43751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r>
              <a:rPr lang="en-GB">
                <a:solidFill>
                  <a:srgbClr val="000000"/>
                </a:solidFill>
              </a:rPr>
              <a:t>        </a:t>
            </a:r>
            <a:fld id="{7884DB5A-AC21-461A-9E6A-B74B5F26E84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50907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Obj" preserve="1">
  <p:cSld name="1_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4" y="614373"/>
            <a:ext cx="8072438" cy="827087"/>
          </a:xfrm>
        </p:spPr>
        <p:txBody>
          <a:bodyPr/>
          <a:lstStyle>
            <a:lvl1pPr>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539755" y="1600204"/>
            <a:ext cx="3959225" cy="43751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51391" y="1600204"/>
            <a:ext cx="3960813" cy="43751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4"/>
          <p:cNvSpPr>
            <a:spLocks noGrp="1"/>
          </p:cNvSpPr>
          <p:nvPr>
            <p:ph type="sldNum" sz="quarter" idx="10"/>
          </p:nvPr>
        </p:nvSpPr>
        <p:spPr/>
        <p:txBody>
          <a:bodyPr/>
          <a:lstStyle>
            <a:lvl1pPr>
              <a:defRPr>
                <a:solidFill>
                  <a:schemeClr val="tx2"/>
                </a:solidFill>
              </a:defRPr>
            </a:lvl1pPr>
          </a:lstStyle>
          <a:p>
            <a:pPr>
              <a:defRPr/>
            </a:pPr>
            <a:r>
              <a:rPr lang="en-GB">
                <a:solidFill>
                  <a:srgbClr val="FFFFFF"/>
                </a:solidFill>
              </a:rPr>
              <a:t>        </a:t>
            </a:r>
            <a:fld id="{96BE4E9A-206B-4E33-98AB-43AFB4E2737B}"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67347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White">
    <p:spTree>
      <p:nvGrpSpPr>
        <p:cNvPr id="1" name=""/>
        <p:cNvGrpSpPr/>
        <p:nvPr/>
      </p:nvGrpSpPr>
      <p:grpSpPr>
        <a:xfrm>
          <a:off x="0" y="0"/>
          <a:ext cx="0" cy="0"/>
          <a:chOff x="0" y="0"/>
          <a:chExt cx="0" cy="0"/>
        </a:xfrm>
      </p:grpSpPr>
      <p:sp>
        <p:nvSpPr>
          <p:cNvPr id="4" name="Title 1"/>
          <p:cNvSpPr>
            <a:spLocks noGrp="1"/>
          </p:cNvSpPr>
          <p:nvPr userDrawn="1">
            <p:ph type="title" hasCustomPrompt="1"/>
          </p:nvPr>
        </p:nvSpPr>
        <p:spPr>
          <a:xfrm>
            <a:off x="430543" y="407691"/>
            <a:ext cx="8072438" cy="720000"/>
          </a:xfrm>
        </p:spPr>
        <p:txBody>
          <a:bodyPr/>
          <a:lstStyle>
            <a:lvl1pPr>
              <a:lnSpc>
                <a:spcPct val="121000"/>
              </a:lnSpc>
              <a:defRPr/>
            </a:lvl1pPr>
          </a:lstStyle>
          <a:p>
            <a:r>
              <a:rPr lang="en-US" dirty="0">
                <a:latin typeface="Arial" charset="0"/>
              </a:rPr>
              <a:t>Emerging Europe and Central Asia’s</a:t>
            </a:r>
            <a:br>
              <a:rPr lang="en-US" dirty="0">
                <a:latin typeface="Arial" charset="0"/>
              </a:rPr>
            </a:br>
            <a:r>
              <a:rPr lang="en-US" dirty="0">
                <a:latin typeface="Arial" charset="0"/>
              </a:rPr>
              <a:t>Leading Independent Law Firm</a:t>
            </a:r>
            <a:endParaRPr lang="en-GB" dirty="0"/>
          </a:p>
        </p:txBody>
      </p:sp>
      <p:sp>
        <p:nvSpPr>
          <p:cNvPr id="10" name="TextBox 9"/>
          <p:cNvSpPr txBox="1"/>
          <p:nvPr userDrawn="1"/>
        </p:nvSpPr>
        <p:spPr bwMode="auto">
          <a:xfrm>
            <a:off x="513708" y="4952144"/>
            <a:ext cx="3195263" cy="140346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lang="cs-CZ" kern="0">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lang="cs-CZ" kern="0">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en-GB" sz="1600" b="0" i="0" u="none" strike="noStrike" kern="0" cap="none" spc="0" normalizeH="0" baseline="0" noProof="0" dirty="0">
              <a:ln>
                <a:noFill/>
              </a:ln>
              <a:solidFill>
                <a:schemeClr val="tx1"/>
              </a:solidFill>
              <a:effectLst/>
              <a:uLnTx/>
              <a:uFillTx/>
              <a:latin typeface="Arial" pitchFamily="34" charset="0"/>
              <a:ea typeface="+mj-ea"/>
              <a:cs typeface="+mj-cs"/>
            </a:endParaRPr>
          </a:p>
        </p:txBody>
      </p:sp>
      <p:sp>
        <p:nvSpPr>
          <p:cNvPr id="13" name="Rectangle 6"/>
          <p:cNvSpPr>
            <a:spLocks noGrp="1" noChangeArrowheads="1"/>
          </p:cNvSpPr>
          <p:nvPr>
            <p:ph type="sldNum" sz="quarter" idx="4"/>
          </p:nvPr>
        </p:nvSpPr>
        <p:spPr bwMode="auto">
          <a:xfrm>
            <a:off x="526936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
        <p:nvSpPr>
          <p:cNvPr id="15" name="Content Placeholder 1"/>
          <p:cNvSpPr>
            <a:spLocks noGrp="1"/>
          </p:cNvSpPr>
          <p:nvPr userDrawn="1">
            <p:ph sz="half" idx="1"/>
          </p:nvPr>
        </p:nvSpPr>
        <p:spPr>
          <a:xfrm>
            <a:off x="444858" y="1537678"/>
            <a:ext cx="3960000" cy="2200939"/>
          </a:xfrm>
        </p:spPr>
        <p:txBody>
          <a:bodyPr/>
          <a:lstStyle>
            <a:lvl1pPr>
              <a:lnSpc>
                <a:spcPct val="121000"/>
              </a:lnSpc>
              <a:spcBef>
                <a:spcPts val="300"/>
              </a:spcBef>
              <a:spcAft>
                <a:spcPts val="300"/>
              </a:spcAft>
              <a:defRPr sz="1000"/>
            </a:lvl1pPr>
          </a:lstStyle>
          <a:p>
            <a:pPr marL="0" lvl="0" indent="0" algn="just">
              <a:buClr>
                <a:schemeClr val="bg1"/>
              </a:buClr>
              <a:defRPr/>
            </a:pPr>
            <a:r>
              <a:rPr lang="en-US">
                <a:latin typeface="Arial" charset="0"/>
              </a:rPr>
              <a:t>Edit Master text styles</a:t>
            </a:r>
          </a:p>
          <a:p>
            <a:pPr marL="0" lvl="1" indent="0" algn="just">
              <a:buClr>
                <a:schemeClr val="bg1"/>
              </a:buClr>
              <a:defRPr/>
            </a:pPr>
            <a:r>
              <a:rPr lang="en-US">
                <a:latin typeface="Arial" charset="0"/>
              </a:rPr>
              <a:t>Second level</a:t>
            </a:r>
          </a:p>
          <a:p>
            <a:pPr marL="0" lvl="2" indent="0" algn="just">
              <a:buClr>
                <a:schemeClr val="bg1"/>
              </a:buClr>
              <a:defRPr/>
            </a:pPr>
            <a:r>
              <a:rPr lang="en-US">
                <a:latin typeface="Arial" charset="0"/>
              </a:rPr>
              <a:t>Third level</a:t>
            </a:r>
          </a:p>
        </p:txBody>
      </p:sp>
      <p:sp>
        <p:nvSpPr>
          <p:cNvPr id="16" name="Content Placeholder 2"/>
          <p:cNvSpPr>
            <a:spLocks noGrp="1"/>
          </p:cNvSpPr>
          <p:nvPr userDrawn="1">
            <p:ph sz="half" idx="2"/>
          </p:nvPr>
        </p:nvSpPr>
        <p:spPr>
          <a:xfrm>
            <a:off x="4779631" y="1537678"/>
            <a:ext cx="4145293" cy="2392327"/>
          </a:xfrm>
        </p:spPr>
        <p:txBody>
          <a:bodyPr/>
          <a:lstStyle>
            <a:lvl1pPr>
              <a:lnSpc>
                <a:spcPct val="121000"/>
              </a:lnSpc>
              <a:spcBef>
                <a:spcPts val="300"/>
              </a:spcBef>
              <a:spcAft>
                <a:spcPts val="300"/>
              </a:spcAft>
              <a:defRPr sz="1000"/>
            </a:lvl1pPr>
          </a:lstStyle>
          <a:p>
            <a:pPr lvl="0" algn="just">
              <a:buClr>
                <a:schemeClr val="bg1"/>
              </a:buClr>
              <a:defRPr/>
            </a:pPr>
            <a:r>
              <a:rPr lang="en-US">
                <a:latin typeface="Arial" charset="0"/>
              </a:rPr>
              <a:t>Edit Master text styles</a:t>
            </a:r>
          </a:p>
          <a:p>
            <a:pPr lvl="1" algn="just">
              <a:buClr>
                <a:schemeClr val="bg1"/>
              </a:buClr>
              <a:defRPr/>
            </a:pPr>
            <a:r>
              <a:rPr lang="en-US">
                <a:latin typeface="Arial" charset="0"/>
              </a:rPr>
              <a:t>Second level</a:t>
            </a:r>
          </a:p>
          <a:p>
            <a:pPr lvl="2" algn="just">
              <a:buClr>
                <a:schemeClr val="bg1"/>
              </a:buClr>
              <a:defRPr/>
            </a:pPr>
            <a:r>
              <a:rPr lang="en-US">
                <a:latin typeface="Arial" charset="0"/>
              </a:rPr>
              <a:t>Third level</a:t>
            </a:r>
          </a:p>
          <a:p>
            <a:pPr lvl="3" algn="just">
              <a:buClr>
                <a:schemeClr val="bg1"/>
              </a:buClr>
              <a:defRPr/>
            </a:pPr>
            <a:r>
              <a:rPr lang="en-US">
                <a:latin typeface="Arial" charset="0"/>
              </a:rPr>
              <a:t>Fourth level</a:t>
            </a:r>
          </a:p>
          <a:p>
            <a:pPr lvl="4" algn="just">
              <a:buClr>
                <a:schemeClr val="bg1"/>
              </a:buClr>
              <a:defRPr/>
            </a:pPr>
            <a:r>
              <a:rPr lang="en-US">
                <a:latin typeface="Arial" charset="0"/>
              </a:rPr>
              <a:t>Fifth level</a:t>
            </a:r>
            <a:endParaRPr lang="en-GB" dirty="0">
              <a:latin typeface="Arial" charset="0"/>
            </a:endParaRPr>
          </a:p>
        </p:txBody>
      </p:sp>
      <p:sp>
        <p:nvSpPr>
          <p:cNvPr id="18" name="Content Placeholder 2"/>
          <p:cNvSpPr txBox="1">
            <a:spLocks/>
          </p:cNvSpPr>
          <p:nvPr userDrawn="1"/>
        </p:nvSpPr>
        <p:spPr bwMode="auto">
          <a:xfrm>
            <a:off x="504269" y="6525344"/>
            <a:ext cx="7925356" cy="1231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nSpc>
                <a:spcPct val="121000"/>
              </a:lnSpc>
              <a:spcBef>
                <a:spcPts val="300"/>
              </a:spcBef>
              <a:spcAft>
                <a:spcPts val="300"/>
              </a:spcAft>
            </a:pPr>
            <a:r>
              <a:rPr lang="en-US" sz="800" dirty="0">
                <a:solidFill>
                  <a:srgbClr val="ADAFAF"/>
                </a:solidFill>
              </a:rPr>
              <a:t>* Kinstellar advises international and local clients in Serbia in cooperation with Zajednička advokatska kancelarija Marić &amp; Mujezinović.</a:t>
            </a:r>
          </a:p>
          <a:p>
            <a:pPr marL="382547" indent="-382547" algn="just" defTabSz="820717" eaLnBrk="0" hangingPunct="0">
              <a:lnSpc>
                <a:spcPct val="121000"/>
              </a:lnSpc>
              <a:spcBef>
                <a:spcPts val="300"/>
              </a:spcBef>
              <a:spcAft>
                <a:spcPts val="300"/>
              </a:spcAft>
              <a:buClr>
                <a:schemeClr val="tx1"/>
              </a:buClr>
              <a:defRPr/>
            </a:pPr>
            <a:endParaRPr lang="en-US" sz="800" kern="0" dirty="0">
              <a:solidFill>
                <a:srgbClr val="ADAFAF"/>
              </a:solidFill>
              <a:latin typeface="Arial" pitchFamily="34" charset="0"/>
              <a:cs typeface="+mn-cs"/>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418" y="3384293"/>
            <a:ext cx="8376701" cy="2641365"/>
          </a:xfrm>
          <a:prstGeom prst="rect">
            <a:avLst/>
          </a:prstGeom>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539751" y="614373"/>
            <a:ext cx="3956050" cy="827087"/>
          </a:xfrm>
        </p:spPr>
        <p:txBody>
          <a:bodyPr/>
          <a:lstStyle>
            <a:lvl1pPr>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539755" y="1600204"/>
            <a:ext cx="3959225" cy="43751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6"/>
          <p:cNvSpPr>
            <a:spLocks noGrp="1"/>
          </p:cNvSpPr>
          <p:nvPr>
            <p:ph type="pic" sz="quarter" idx="11"/>
          </p:nvPr>
        </p:nvSpPr>
        <p:spPr>
          <a:xfrm>
            <a:off x="4667250" y="0"/>
            <a:ext cx="4476750" cy="6858000"/>
          </a:xfrm>
          <a:ln>
            <a:noFill/>
          </a:ln>
        </p:spPr>
        <p:txBody>
          <a:bodyPr/>
          <a:lstStyle/>
          <a:p>
            <a:pPr lvl="0"/>
            <a:r>
              <a:rPr lang="en-US" noProof="0"/>
              <a:t>Click icon to add picture</a:t>
            </a:r>
            <a:endParaRPr lang="en-GB" noProof="0"/>
          </a:p>
        </p:txBody>
      </p:sp>
    </p:spTree>
    <p:extLst>
      <p:ext uri="{BB962C8B-B14F-4D97-AF65-F5344CB8AC3E}">
        <p14:creationId xmlns:p14="http://schemas.microsoft.com/office/powerpoint/2010/main" val="16229817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ext and half screen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1" y="614373"/>
            <a:ext cx="3956050" cy="827087"/>
          </a:xfrm>
        </p:spPr>
        <p:txBody>
          <a:bodyPr/>
          <a:lstStyle>
            <a:lvl1pPr>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539755" y="1600204"/>
            <a:ext cx="3959225" cy="43751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4667250" y="0"/>
            <a:ext cx="4476750" cy="6858000"/>
          </a:xfrm>
          <a:ln>
            <a:noFill/>
          </a:ln>
        </p:spPr>
        <p:txBody>
          <a:bodyPr/>
          <a:lstStyle/>
          <a:p>
            <a:pPr lvl="0"/>
            <a:r>
              <a:rPr lang="en-US" noProof="0"/>
              <a:t>Click icon to add picture</a:t>
            </a:r>
            <a:endParaRPr lang="en-GB" noProof="0"/>
          </a:p>
        </p:txBody>
      </p:sp>
    </p:spTree>
    <p:extLst>
      <p:ext uri="{BB962C8B-B14F-4D97-AF65-F5344CB8AC3E}">
        <p14:creationId xmlns:p14="http://schemas.microsoft.com/office/powerpoint/2010/main" val="243157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eople - Blac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559357"/>
            <a:ext cx="8229600" cy="328103"/>
          </a:xfrm>
        </p:spPr>
        <p:txBody>
          <a:bodyPr>
            <a:spAutoFit/>
          </a:bodyPr>
          <a:lstStyle>
            <a:lvl1pPr marL="0" marR="0" indent="0" algn="l" defTabSz="854261" rtl="0" eaLnBrk="1" fontAlgn="base" latinLnBrk="0" hangingPunct="1">
              <a:lnSpc>
                <a:spcPct val="95000"/>
              </a:lnSpc>
              <a:spcBef>
                <a:spcPct val="0"/>
              </a:spcBef>
              <a:spcAft>
                <a:spcPct val="0"/>
              </a:spcAft>
              <a:buClrTx/>
              <a:buSzTx/>
              <a:buFontTx/>
              <a:buNone/>
              <a:tabLst/>
              <a:defRPr lang="en-GB" sz="2244" smtClean="0">
                <a:latin typeface="Arial" pitchFamily="34" charset="0"/>
              </a:defRPr>
            </a:lvl1pPr>
          </a:lstStyle>
          <a:p>
            <a:r>
              <a:rPr lang="en-US"/>
              <a:t>Click to edit Master title style</a:t>
            </a:r>
            <a:endParaRPr lang="en-US" dirty="0"/>
          </a:p>
        </p:txBody>
      </p:sp>
      <p:sp>
        <p:nvSpPr>
          <p:cNvPr id="7" name="Picture Placeholder 6"/>
          <p:cNvSpPr>
            <a:spLocks noGrp="1"/>
          </p:cNvSpPr>
          <p:nvPr>
            <p:ph type="pic" sz="quarter" idx="10"/>
          </p:nvPr>
        </p:nvSpPr>
        <p:spPr>
          <a:xfrm>
            <a:off x="540001" y="1639058"/>
            <a:ext cx="1872000" cy="2000251"/>
          </a:xfrm>
        </p:spPr>
        <p:txBody>
          <a:bodyPr/>
          <a:lstStyle/>
          <a:p>
            <a:pPr lvl="0"/>
            <a:r>
              <a:rPr lang="en-US" noProof="0"/>
              <a:t>Click icon to add picture</a:t>
            </a:r>
            <a:endParaRPr lang="en-GB" noProof="0"/>
          </a:p>
        </p:txBody>
      </p:sp>
      <p:sp>
        <p:nvSpPr>
          <p:cNvPr id="11" name="Text Placeholder 10"/>
          <p:cNvSpPr>
            <a:spLocks noGrp="1"/>
          </p:cNvSpPr>
          <p:nvPr>
            <p:ph type="body" sz="quarter" idx="12"/>
          </p:nvPr>
        </p:nvSpPr>
        <p:spPr>
          <a:xfrm>
            <a:off x="2626505" y="1611376"/>
            <a:ext cx="1872000" cy="4340164"/>
          </a:xfrm>
          <a:ln>
            <a:noFill/>
          </a:ln>
        </p:spPr>
        <p:txBody>
          <a:bodyPr/>
          <a:lstStyle>
            <a:lvl1pPr marL="0" indent="0">
              <a:spcBef>
                <a:spcPts val="0"/>
              </a:spcBef>
              <a:spcAft>
                <a:spcPts val="0"/>
              </a:spcAft>
              <a:buNone/>
              <a:defRPr lang="en-US" sz="1496"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spcBef>
                <a:spcPts val="0"/>
              </a:spcBef>
              <a:spcAft>
                <a:spcPts val="0"/>
              </a:spcAft>
              <a:buNone/>
              <a:defRPr>
                <a:solidFill>
                  <a:schemeClr val="tx2"/>
                </a:solidFill>
              </a:defRPr>
            </a:lvl4pPr>
            <a:lvl5pPr marL="80088" indent="-80088">
              <a:spcBef>
                <a:spcPts val="0"/>
              </a:spcBef>
              <a:spcAft>
                <a:spcPts val="0"/>
              </a:spcAft>
              <a:buFont typeface="Arial"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10"/>
          <p:cNvSpPr>
            <a:spLocks noGrp="1"/>
          </p:cNvSpPr>
          <p:nvPr>
            <p:ph type="body" sz="quarter" idx="13"/>
          </p:nvPr>
        </p:nvSpPr>
        <p:spPr>
          <a:xfrm>
            <a:off x="4658624" y="1611376"/>
            <a:ext cx="1872000" cy="4340164"/>
          </a:xfrm>
          <a:ln>
            <a:noFill/>
          </a:ln>
        </p:spPr>
        <p:txBody>
          <a:bodyPr/>
          <a:lstStyle>
            <a:lvl1pPr marL="0" indent="0">
              <a:spcBef>
                <a:spcPts val="0"/>
              </a:spcBef>
              <a:spcAft>
                <a:spcPts val="0"/>
              </a:spcAft>
              <a:buNone/>
              <a:defRPr lang="en-US" sz="1496"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spcBef>
                <a:spcPts val="0"/>
              </a:spcBef>
              <a:spcAft>
                <a:spcPts val="0"/>
              </a:spcAft>
              <a:buNone/>
              <a:defRPr>
                <a:solidFill>
                  <a:schemeClr val="tx2"/>
                </a:solidFill>
              </a:defRPr>
            </a:lvl4pPr>
            <a:lvl5pPr marL="80088" indent="-80088">
              <a:spcBef>
                <a:spcPts val="0"/>
              </a:spcBef>
              <a:spcAft>
                <a:spcPts val="0"/>
              </a:spcAft>
              <a:buFont typeface="Arial"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10"/>
          <p:cNvSpPr>
            <a:spLocks noGrp="1"/>
          </p:cNvSpPr>
          <p:nvPr>
            <p:ph type="body" sz="quarter" idx="14"/>
          </p:nvPr>
        </p:nvSpPr>
        <p:spPr>
          <a:xfrm>
            <a:off x="6735074" y="1611376"/>
            <a:ext cx="1872000" cy="4340164"/>
          </a:xfrm>
          <a:ln>
            <a:noFill/>
          </a:ln>
        </p:spPr>
        <p:txBody>
          <a:bodyPr/>
          <a:lstStyle>
            <a:lvl1pPr marL="0" indent="0">
              <a:spcBef>
                <a:spcPts val="0"/>
              </a:spcBef>
              <a:spcAft>
                <a:spcPts val="0"/>
              </a:spcAft>
              <a:buNone/>
              <a:defRPr lang="en-US" sz="1496"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spcBef>
                <a:spcPts val="0"/>
              </a:spcBef>
              <a:spcAft>
                <a:spcPts val="0"/>
              </a:spcAft>
              <a:buNone/>
              <a:defRPr>
                <a:solidFill>
                  <a:schemeClr val="tx2"/>
                </a:solidFill>
              </a:defRPr>
            </a:lvl4pPr>
            <a:lvl5pPr marL="80088" indent="-80088">
              <a:spcBef>
                <a:spcPts val="0"/>
              </a:spcBef>
              <a:spcAft>
                <a:spcPts val="0"/>
              </a:spcAft>
              <a:buFont typeface="Arial"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p:cNvSpPr>
            <a:spLocks noGrp="1"/>
          </p:cNvSpPr>
          <p:nvPr>
            <p:ph type="body" sz="quarter" idx="15"/>
          </p:nvPr>
        </p:nvSpPr>
        <p:spPr>
          <a:xfrm>
            <a:off x="547688" y="3910648"/>
            <a:ext cx="1872000" cy="2040895"/>
          </a:xfrm>
          <a:ln>
            <a:noFill/>
          </a:ln>
        </p:spPr>
        <p:txBody>
          <a:bodyPr/>
          <a:lstStyle>
            <a:lvl1pPr marL="0" indent="0">
              <a:spcBef>
                <a:spcPts val="0"/>
              </a:spcBef>
              <a:spcAft>
                <a:spcPts val="0"/>
              </a:spcAft>
              <a:buNone/>
              <a:defRPr lang="en-US" sz="1496"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spcBef>
                <a:spcPts val="0"/>
              </a:spcBef>
              <a:spcAft>
                <a:spcPts val="0"/>
              </a:spcAft>
              <a:buNone/>
              <a:defRPr>
                <a:solidFill>
                  <a:schemeClr val="tx2"/>
                </a:solidFill>
              </a:defRPr>
            </a:lvl4pPr>
            <a:lvl5pPr marL="80088" indent="-80088">
              <a:spcBef>
                <a:spcPts val="0"/>
              </a:spcBef>
              <a:spcAft>
                <a:spcPts val="0"/>
              </a:spcAft>
              <a:buFont typeface="Arial"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28995046"/>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eople - Whi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559357"/>
            <a:ext cx="8229600" cy="328103"/>
          </a:xfrm>
        </p:spPr>
        <p:txBody>
          <a:bodyPr>
            <a:spAutoFit/>
          </a:bodyPr>
          <a:lstStyle>
            <a:lvl1pPr marL="0" marR="0" indent="0" algn="l" defTabSz="854261" rtl="0" eaLnBrk="1" fontAlgn="base" latinLnBrk="0" hangingPunct="1">
              <a:lnSpc>
                <a:spcPct val="95000"/>
              </a:lnSpc>
              <a:spcBef>
                <a:spcPct val="0"/>
              </a:spcBef>
              <a:spcAft>
                <a:spcPct val="0"/>
              </a:spcAft>
              <a:buClrTx/>
              <a:buSzTx/>
              <a:buFontTx/>
              <a:buNone/>
              <a:tabLst/>
              <a:defRPr lang="en-GB" sz="2244" smtClean="0">
                <a:solidFill>
                  <a:schemeClr val="tx1"/>
                </a:solidFill>
                <a:latin typeface="Arial" pitchFamily="34" charset="0"/>
              </a:defRPr>
            </a:lvl1pPr>
          </a:lstStyle>
          <a:p>
            <a:r>
              <a:rPr lang="en-US"/>
              <a:t>Click to edit Master title style</a:t>
            </a:r>
            <a:endParaRPr lang="en-US" dirty="0"/>
          </a:p>
        </p:txBody>
      </p:sp>
      <p:sp>
        <p:nvSpPr>
          <p:cNvPr id="7" name="Picture Placeholder 6"/>
          <p:cNvSpPr>
            <a:spLocks noGrp="1"/>
          </p:cNvSpPr>
          <p:nvPr>
            <p:ph type="pic" sz="quarter" idx="10"/>
          </p:nvPr>
        </p:nvSpPr>
        <p:spPr>
          <a:xfrm>
            <a:off x="540001" y="1639058"/>
            <a:ext cx="1872000" cy="2000251"/>
          </a:xfrm>
        </p:spPr>
        <p:txBody>
          <a:bodyPr/>
          <a:lstStyle/>
          <a:p>
            <a:pPr lvl="0"/>
            <a:r>
              <a:rPr lang="en-US" noProof="0"/>
              <a:t>Click icon to add picture</a:t>
            </a:r>
            <a:endParaRPr lang="en-GB" noProof="0"/>
          </a:p>
        </p:txBody>
      </p:sp>
      <p:sp>
        <p:nvSpPr>
          <p:cNvPr id="11" name="Text Placeholder 10"/>
          <p:cNvSpPr>
            <a:spLocks noGrp="1"/>
          </p:cNvSpPr>
          <p:nvPr>
            <p:ph type="body" sz="quarter" idx="12"/>
          </p:nvPr>
        </p:nvSpPr>
        <p:spPr>
          <a:xfrm>
            <a:off x="2626505" y="1611376"/>
            <a:ext cx="1872000" cy="4340164"/>
          </a:xfrm>
          <a:ln>
            <a:noFill/>
          </a:ln>
        </p:spPr>
        <p:txBody>
          <a:bodyPr/>
          <a:lstStyle>
            <a:lvl1pPr marL="0" indent="0">
              <a:spcBef>
                <a:spcPts val="0"/>
              </a:spcBef>
              <a:spcAft>
                <a:spcPts val="0"/>
              </a:spcAft>
              <a:buNone/>
              <a:defRPr lang="en-US" sz="1496"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accent1"/>
                </a:solidFill>
              </a:defRPr>
            </a:lvl3pPr>
            <a:lvl4pPr marL="0" indent="0">
              <a:spcBef>
                <a:spcPts val="0"/>
              </a:spcBef>
              <a:spcAft>
                <a:spcPts val="0"/>
              </a:spcAft>
              <a:buNone/>
              <a:defRPr>
                <a:solidFill>
                  <a:schemeClr val="accent1"/>
                </a:solidFill>
              </a:defRPr>
            </a:lvl4pPr>
            <a:lvl5pPr marL="80088" indent="-80088">
              <a:spcBef>
                <a:spcPts val="0"/>
              </a:spcBef>
              <a:spcAft>
                <a:spcPts val="0"/>
              </a:spcAft>
              <a:buFont typeface="Arial"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10"/>
          <p:cNvSpPr>
            <a:spLocks noGrp="1"/>
          </p:cNvSpPr>
          <p:nvPr>
            <p:ph type="body" sz="quarter" idx="13"/>
          </p:nvPr>
        </p:nvSpPr>
        <p:spPr>
          <a:xfrm>
            <a:off x="4658624" y="1611376"/>
            <a:ext cx="1872000" cy="4340164"/>
          </a:xfrm>
          <a:ln>
            <a:noFill/>
          </a:ln>
        </p:spPr>
        <p:txBody>
          <a:bodyPr/>
          <a:lstStyle>
            <a:lvl1pPr marL="0" indent="0">
              <a:spcBef>
                <a:spcPts val="0"/>
              </a:spcBef>
              <a:spcAft>
                <a:spcPts val="0"/>
              </a:spcAft>
              <a:buNone/>
              <a:defRPr lang="en-US" sz="1496"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accent1"/>
                </a:solidFill>
              </a:defRPr>
            </a:lvl3pPr>
            <a:lvl4pPr marL="0" indent="0">
              <a:spcBef>
                <a:spcPts val="0"/>
              </a:spcBef>
              <a:spcAft>
                <a:spcPts val="0"/>
              </a:spcAft>
              <a:buNone/>
              <a:defRPr>
                <a:solidFill>
                  <a:schemeClr val="accent1"/>
                </a:solidFill>
              </a:defRPr>
            </a:lvl4pPr>
            <a:lvl5pPr marL="80088" indent="-80088">
              <a:spcBef>
                <a:spcPts val="0"/>
              </a:spcBef>
              <a:spcAft>
                <a:spcPts val="0"/>
              </a:spcAft>
              <a:buFont typeface="Arial"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10"/>
          <p:cNvSpPr>
            <a:spLocks noGrp="1"/>
          </p:cNvSpPr>
          <p:nvPr>
            <p:ph type="body" sz="quarter" idx="14"/>
          </p:nvPr>
        </p:nvSpPr>
        <p:spPr>
          <a:xfrm>
            <a:off x="6735074" y="1611376"/>
            <a:ext cx="1872000" cy="4340164"/>
          </a:xfrm>
          <a:ln>
            <a:noFill/>
          </a:ln>
        </p:spPr>
        <p:txBody>
          <a:bodyPr/>
          <a:lstStyle>
            <a:lvl1pPr marL="0" indent="0">
              <a:spcBef>
                <a:spcPts val="0"/>
              </a:spcBef>
              <a:spcAft>
                <a:spcPts val="0"/>
              </a:spcAft>
              <a:buNone/>
              <a:defRPr lang="en-US" sz="1496"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accent1"/>
                </a:solidFill>
              </a:defRPr>
            </a:lvl3pPr>
            <a:lvl4pPr marL="0" indent="0">
              <a:spcBef>
                <a:spcPts val="0"/>
              </a:spcBef>
              <a:spcAft>
                <a:spcPts val="0"/>
              </a:spcAft>
              <a:buNone/>
              <a:defRPr>
                <a:solidFill>
                  <a:schemeClr val="accent1"/>
                </a:solidFill>
              </a:defRPr>
            </a:lvl4pPr>
            <a:lvl5pPr marL="80088" indent="-80088">
              <a:spcBef>
                <a:spcPts val="0"/>
              </a:spcBef>
              <a:spcAft>
                <a:spcPts val="0"/>
              </a:spcAft>
              <a:buFont typeface="Arial"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p:cNvSpPr>
            <a:spLocks noGrp="1"/>
          </p:cNvSpPr>
          <p:nvPr>
            <p:ph type="body" sz="quarter" idx="15"/>
          </p:nvPr>
        </p:nvSpPr>
        <p:spPr>
          <a:xfrm>
            <a:off x="547688" y="3910648"/>
            <a:ext cx="1872000" cy="2040895"/>
          </a:xfrm>
          <a:ln>
            <a:noFill/>
          </a:ln>
        </p:spPr>
        <p:txBody>
          <a:bodyPr/>
          <a:lstStyle>
            <a:lvl1pPr marL="0" indent="0">
              <a:spcBef>
                <a:spcPts val="0"/>
              </a:spcBef>
              <a:spcAft>
                <a:spcPts val="0"/>
              </a:spcAft>
              <a:buNone/>
              <a:defRPr lang="en-US" sz="1496"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accent1"/>
                </a:solidFill>
              </a:defRPr>
            </a:lvl3pPr>
            <a:lvl4pPr marL="0" indent="0">
              <a:spcBef>
                <a:spcPts val="0"/>
              </a:spcBef>
              <a:spcAft>
                <a:spcPts val="0"/>
              </a:spcAft>
              <a:buNone/>
              <a:defRPr>
                <a:solidFill>
                  <a:schemeClr val="accent1"/>
                </a:solidFill>
              </a:defRPr>
            </a:lvl4pPr>
            <a:lvl5pPr marL="80088" indent="-80088">
              <a:spcBef>
                <a:spcPts val="0"/>
              </a:spcBef>
              <a:spcAft>
                <a:spcPts val="0"/>
              </a:spcAft>
              <a:buFont typeface="Arial"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82579993"/>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Person - Blac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559357"/>
            <a:ext cx="8229600" cy="328103"/>
          </a:xfrm>
        </p:spPr>
        <p:txBody>
          <a:bodyPr>
            <a:spAutoFit/>
          </a:bodyPr>
          <a:lstStyle>
            <a:lvl1pPr marL="0" marR="0" indent="0" algn="l" defTabSz="854261" rtl="0" eaLnBrk="1" fontAlgn="base" latinLnBrk="0" hangingPunct="1">
              <a:lnSpc>
                <a:spcPct val="95000"/>
              </a:lnSpc>
              <a:spcBef>
                <a:spcPct val="0"/>
              </a:spcBef>
              <a:spcAft>
                <a:spcPct val="0"/>
              </a:spcAft>
              <a:buClrTx/>
              <a:buSzTx/>
              <a:buFontTx/>
              <a:buNone/>
              <a:tabLst/>
              <a:defRPr lang="en-GB" sz="2244" smtClean="0">
                <a:latin typeface="Arial" pitchFamily="34" charset="0"/>
              </a:defRPr>
            </a:lvl1pPr>
          </a:lstStyle>
          <a:p>
            <a:r>
              <a:rPr lang="en-US"/>
              <a:t>Click to edit Master title style</a:t>
            </a:r>
            <a:endParaRPr lang="en-US" dirty="0"/>
          </a:p>
        </p:txBody>
      </p:sp>
      <p:sp>
        <p:nvSpPr>
          <p:cNvPr id="7" name="Picture Placeholder 6"/>
          <p:cNvSpPr>
            <a:spLocks noGrp="1"/>
          </p:cNvSpPr>
          <p:nvPr>
            <p:ph type="pic" sz="quarter" idx="10"/>
          </p:nvPr>
        </p:nvSpPr>
        <p:spPr>
          <a:xfrm>
            <a:off x="540001" y="1639058"/>
            <a:ext cx="1872000" cy="2000251"/>
          </a:xfrm>
        </p:spPr>
        <p:txBody>
          <a:bodyPr/>
          <a:lstStyle/>
          <a:p>
            <a:pPr lvl="0"/>
            <a:r>
              <a:rPr lang="en-US" noProof="0"/>
              <a:t>Click icon to add picture</a:t>
            </a:r>
            <a:endParaRPr lang="en-GB" noProof="0"/>
          </a:p>
        </p:txBody>
      </p:sp>
      <p:sp>
        <p:nvSpPr>
          <p:cNvPr id="11" name="Text Placeholder 10"/>
          <p:cNvSpPr>
            <a:spLocks noGrp="1"/>
          </p:cNvSpPr>
          <p:nvPr>
            <p:ph type="body" sz="quarter" idx="12"/>
          </p:nvPr>
        </p:nvSpPr>
        <p:spPr>
          <a:xfrm>
            <a:off x="2626505" y="1611376"/>
            <a:ext cx="1872000" cy="4340164"/>
          </a:xfrm>
          <a:ln>
            <a:noFill/>
          </a:ln>
        </p:spPr>
        <p:txBody>
          <a:bodyPr/>
          <a:lstStyle>
            <a:lvl1pPr marL="0" indent="0">
              <a:spcBef>
                <a:spcPts val="0"/>
              </a:spcBef>
              <a:spcAft>
                <a:spcPts val="0"/>
              </a:spcAft>
              <a:buNone/>
              <a:defRPr lang="en-US" sz="1496"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spcBef>
                <a:spcPts val="0"/>
              </a:spcBef>
              <a:spcAft>
                <a:spcPts val="0"/>
              </a:spcAft>
              <a:buNone/>
              <a:defRPr>
                <a:solidFill>
                  <a:schemeClr val="tx2"/>
                </a:solidFill>
              </a:defRPr>
            </a:lvl4pPr>
            <a:lvl5pPr marL="80088" indent="-80088">
              <a:spcBef>
                <a:spcPts val="0"/>
              </a:spcBef>
              <a:spcAft>
                <a:spcPts val="0"/>
              </a:spcAft>
              <a:buFont typeface="Arial"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p:cNvSpPr>
            <a:spLocks noGrp="1"/>
          </p:cNvSpPr>
          <p:nvPr>
            <p:ph type="body" sz="quarter" idx="15"/>
          </p:nvPr>
        </p:nvSpPr>
        <p:spPr>
          <a:xfrm>
            <a:off x="547688" y="3910648"/>
            <a:ext cx="1872000" cy="2040895"/>
          </a:xfrm>
          <a:ln>
            <a:noFill/>
          </a:ln>
        </p:spPr>
        <p:txBody>
          <a:bodyPr/>
          <a:lstStyle>
            <a:lvl1pPr marL="0" indent="0">
              <a:spcBef>
                <a:spcPts val="0"/>
              </a:spcBef>
              <a:spcAft>
                <a:spcPts val="0"/>
              </a:spcAft>
              <a:buNone/>
              <a:defRPr lang="en-US" sz="1496"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spcBef>
                <a:spcPts val="0"/>
              </a:spcBef>
              <a:spcAft>
                <a:spcPts val="0"/>
              </a:spcAft>
              <a:buNone/>
              <a:defRPr>
                <a:solidFill>
                  <a:schemeClr val="tx2"/>
                </a:solidFill>
              </a:defRPr>
            </a:lvl4pPr>
            <a:lvl5pPr marL="80088" indent="-80088">
              <a:spcBef>
                <a:spcPts val="0"/>
              </a:spcBef>
              <a:spcAft>
                <a:spcPts val="0"/>
              </a:spcAft>
              <a:buFont typeface="Arial"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Picture Placeholder 6"/>
          <p:cNvSpPr>
            <a:spLocks noGrp="1"/>
          </p:cNvSpPr>
          <p:nvPr>
            <p:ph type="pic" sz="quarter" idx="16"/>
          </p:nvPr>
        </p:nvSpPr>
        <p:spPr>
          <a:xfrm>
            <a:off x="4655271" y="1639058"/>
            <a:ext cx="1872000" cy="2000251"/>
          </a:xfrm>
        </p:spPr>
        <p:txBody>
          <a:bodyPr/>
          <a:lstStyle/>
          <a:p>
            <a:pPr lvl="0"/>
            <a:r>
              <a:rPr lang="en-US" noProof="0"/>
              <a:t>Click icon to add picture</a:t>
            </a:r>
            <a:endParaRPr lang="en-GB" noProof="0"/>
          </a:p>
        </p:txBody>
      </p:sp>
      <p:sp>
        <p:nvSpPr>
          <p:cNvPr id="12" name="Text Placeholder 10"/>
          <p:cNvSpPr>
            <a:spLocks noGrp="1"/>
          </p:cNvSpPr>
          <p:nvPr>
            <p:ph type="body" sz="quarter" idx="17"/>
          </p:nvPr>
        </p:nvSpPr>
        <p:spPr>
          <a:xfrm>
            <a:off x="6741775" y="1611376"/>
            <a:ext cx="1872000" cy="4340164"/>
          </a:xfrm>
          <a:ln>
            <a:noFill/>
          </a:ln>
        </p:spPr>
        <p:txBody>
          <a:bodyPr/>
          <a:lstStyle>
            <a:lvl1pPr marL="0" indent="0">
              <a:spcBef>
                <a:spcPts val="0"/>
              </a:spcBef>
              <a:spcAft>
                <a:spcPts val="0"/>
              </a:spcAft>
              <a:buNone/>
              <a:defRPr lang="en-US" sz="1496"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spcBef>
                <a:spcPts val="0"/>
              </a:spcBef>
              <a:spcAft>
                <a:spcPts val="0"/>
              </a:spcAft>
              <a:buNone/>
              <a:defRPr>
                <a:solidFill>
                  <a:schemeClr val="tx2"/>
                </a:solidFill>
              </a:defRPr>
            </a:lvl4pPr>
            <a:lvl5pPr marL="80088" indent="-80088">
              <a:spcBef>
                <a:spcPts val="0"/>
              </a:spcBef>
              <a:spcAft>
                <a:spcPts val="0"/>
              </a:spcAft>
              <a:buFont typeface="Arial"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p:cNvSpPr>
            <a:spLocks noGrp="1"/>
          </p:cNvSpPr>
          <p:nvPr>
            <p:ph type="body" sz="quarter" idx="18"/>
          </p:nvPr>
        </p:nvSpPr>
        <p:spPr>
          <a:xfrm>
            <a:off x="4662960" y="3910648"/>
            <a:ext cx="1872000" cy="2040895"/>
          </a:xfrm>
          <a:ln>
            <a:noFill/>
          </a:ln>
        </p:spPr>
        <p:txBody>
          <a:bodyPr/>
          <a:lstStyle>
            <a:lvl1pPr marL="0" indent="0">
              <a:spcBef>
                <a:spcPts val="0"/>
              </a:spcBef>
              <a:spcAft>
                <a:spcPts val="0"/>
              </a:spcAft>
              <a:buNone/>
              <a:defRPr lang="en-US" sz="1496"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spcBef>
                <a:spcPts val="0"/>
              </a:spcBef>
              <a:spcAft>
                <a:spcPts val="0"/>
              </a:spcAft>
              <a:buNone/>
              <a:defRPr>
                <a:solidFill>
                  <a:schemeClr val="tx2"/>
                </a:solidFill>
              </a:defRPr>
            </a:lvl4pPr>
            <a:lvl5pPr marL="80088" indent="-80088">
              <a:spcBef>
                <a:spcPts val="0"/>
              </a:spcBef>
              <a:spcAft>
                <a:spcPts val="0"/>
              </a:spcAft>
              <a:buFont typeface="Arial"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20840938"/>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Person - Whi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559357"/>
            <a:ext cx="8229600" cy="328103"/>
          </a:xfrm>
        </p:spPr>
        <p:txBody>
          <a:bodyPr>
            <a:spAutoFit/>
          </a:bodyPr>
          <a:lstStyle>
            <a:lvl1pPr marL="0" marR="0" indent="0" algn="l" defTabSz="854261" rtl="0" eaLnBrk="1" fontAlgn="base" latinLnBrk="0" hangingPunct="1">
              <a:lnSpc>
                <a:spcPct val="95000"/>
              </a:lnSpc>
              <a:spcBef>
                <a:spcPct val="0"/>
              </a:spcBef>
              <a:spcAft>
                <a:spcPct val="0"/>
              </a:spcAft>
              <a:buClrTx/>
              <a:buSzTx/>
              <a:buFontTx/>
              <a:buNone/>
              <a:tabLst/>
              <a:defRPr lang="en-GB" sz="2244" smtClean="0">
                <a:latin typeface="Arial" pitchFamily="34" charset="0"/>
              </a:defRPr>
            </a:lvl1pPr>
          </a:lstStyle>
          <a:p>
            <a:r>
              <a:rPr lang="en-US"/>
              <a:t>Click to edit Master title style</a:t>
            </a:r>
            <a:endParaRPr lang="en-US" dirty="0"/>
          </a:p>
        </p:txBody>
      </p:sp>
      <p:sp>
        <p:nvSpPr>
          <p:cNvPr id="7" name="Picture Placeholder 6"/>
          <p:cNvSpPr>
            <a:spLocks noGrp="1"/>
          </p:cNvSpPr>
          <p:nvPr>
            <p:ph type="pic" sz="quarter" idx="10"/>
          </p:nvPr>
        </p:nvSpPr>
        <p:spPr>
          <a:xfrm>
            <a:off x="540001" y="1639058"/>
            <a:ext cx="1872000" cy="2000251"/>
          </a:xfrm>
        </p:spPr>
        <p:txBody>
          <a:bodyPr/>
          <a:lstStyle/>
          <a:p>
            <a:pPr lvl="0"/>
            <a:r>
              <a:rPr lang="en-US" noProof="0"/>
              <a:t>Click icon to add picture</a:t>
            </a:r>
            <a:endParaRPr lang="en-GB" noProof="0"/>
          </a:p>
        </p:txBody>
      </p:sp>
      <p:sp>
        <p:nvSpPr>
          <p:cNvPr id="11" name="Text Placeholder 10"/>
          <p:cNvSpPr>
            <a:spLocks noGrp="1"/>
          </p:cNvSpPr>
          <p:nvPr>
            <p:ph type="body" sz="quarter" idx="12"/>
          </p:nvPr>
        </p:nvSpPr>
        <p:spPr>
          <a:xfrm>
            <a:off x="2626505" y="1611376"/>
            <a:ext cx="1872000" cy="4340164"/>
          </a:xfrm>
          <a:ln>
            <a:noFill/>
          </a:ln>
        </p:spPr>
        <p:txBody>
          <a:bodyPr/>
          <a:lstStyle>
            <a:lvl1pPr marL="0" indent="0">
              <a:spcBef>
                <a:spcPts val="0"/>
              </a:spcBef>
              <a:spcAft>
                <a:spcPts val="0"/>
              </a:spcAft>
              <a:buNone/>
              <a:defRPr lang="en-US" sz="1496"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accent1"/>
                </a:solidFill>
              </a:defRPr>
            </a:lvl3pPr>
            <a:lvl4pPr marL="0" indent="0">
              <a:spcBef>
                <a:spcPts val="0"/>
              </a:spcBef>
              <a:spcAft>
                <a:spcPts val="0"/>
              </a:spcAft>
              <a:buNone/>
              <a:defRPr>
                <a:solidFill>
                  <a:schemeClr val="accent1"/>
                </a:solidFill>
              </a:defRPr>
            </a:lvl4pPr>
            <a:lvl5pPr marL="80088" indent="-80088">
              <a:spcBef>
                <a:spcPts val="0"/>
              </a:spcBef>
              <a:spcAft>
                <a:spcPts val="0"/>
              </a:spcAft>
              <a:buFont typeface="Arial"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p:cNvSpPr>
            <a:spLocks noGrp="1"/>
          </p:cNvSpPr>
          <p:nvPr>
            <p:ph type="body" sz="quarter" idx="15"/>
          </p:nvPr>
        </p:nvSpPr>
        <p:spPr>
          <a:xfrm>
            <a:off x="547688" y="3910648"/>
            <a:ext cx="1872000" cy="2040895"/>
          </a:xfrm>
          <a:ln>
            <a:noFill/>
          </a:ln>
        </p:spPr>
        <p:txBody>
          <a:bodyPr/>
          <a:lstStyle>
            <a:lvl1pPr marL="0" indent="0">
              <a:spcBef>
                <a:spcPts val="0"/>
              </a:spcBef>
              <a:spcAft>
                <a:spcPts val="0"/>
              </a:spcAft>
              <a:buNone/>
              <a:defRPr lang="en-US" sz="1496"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accent1"/>
                </a:solidFill>
              </a:defRPr>
            </a:lvl3pPr>
            <a:lvl4pPr marL="0" indent="0">
              <a:spcBef>
                <a:spcPts val="0"/>
              </a:spcBef>
              <a:spcAft>
                <a:spcPts val="0"/>
              </a:spcAft>
              <a:buNone/>
              <a:defRPr>
                <a:solidFill>
                  <a:schemeClr val="accent1"/>
                </a:solidFill>
              </a:defRPr>
            </a:lvl4pPr>
            <a:lvl5pPr marL="80088" indent="-80088">
              <a:spcBef>
                <a:spcPts val="0"/>
              </a:spcBef>
              <a:spcAft>
                <a:spcPts val="0"/>
              </a:spcAft>
              <a:buFont typeface="Arial"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Picture Placeholder 6"/>
          <p:cNvSpPr>
            <a:spLocks noGrp="1"/>
          </p:cNvSpPr>
          <p:nvPr>
            <p:ph type="pic" sz="quarter" idx="16"/>
          </p:nvPr>
        </p:nvSpPr>
        <p:spPr>
          <a:xfrm>
            <a:off x="4657725" y="1639058"/>
            <a:ext cx="1872000" cy="2000251"/>
          </a:xfrm>
        </p:spPr>
        <p:txBody>
          <a:bodyPr/>
          <a:lstStyle/>
          <a:p>
            <a:pPr lvl="0"/>
            <a:r>
              <a:rPr lang="en-US" noProof="0"/>
              <a:t>Click icon to add picture</a:t>
            </a:r>
            <a:endParaRPr lang="en-GB" noProof="0"/>
          </a:p>
        </p:txBody>
      </p:sp>
      <p:sp>
        <p:nvSpPr>
          <p:cNvPr id="12" name="Text Placeholder 10"/>
          <p:cNvSpPr>
            <a:spLocks noGrp="1"/>
          </p:cNvSpPr>
          <p:nvPr>
            <p:ph type="body" sz="quarter" idx="17"/>
          </p:nvPr>
        </p:nvSpPr>
        <p:spPr>
          <a:xfrm>
            <a:off x="6744229" y="1611376"/>
            <a:ext cx="1872000" cy="4340164"/>
          </a:xfrm>
          <a:ln>
            <a:noFill/>
          </a:ln>
        </p:spPr>
        <p:txBody>
          <a:bodyPr/>
          <a:lstStyle>
            <a:lvl1pPr marL="0" indent="0">
              <a:spcBef>
                <a:spcPts val="0"/>
              </a:spcBef>
              <a:spcAft>
                <a:spcPts val="0"/>
              </a:spcAft>
              <a:buNone/>
              <a:defRPr lang="en-US" sz="1496"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accent1"/>
                </a:solidFill>
              </a:defRPr>
            </a:lvl3pPr>
            <a:lvl4pPr marL="0" indent="0">
              <a:spcBef>
                <a:spcPts val="0"/>
              </a:spcBef>
              <a:spcAft>
                <a:spcPts val="0"/>
              </a:spcAft>
              <a:buNone/>
              <a:defRPr>
                <a:solidFill>
                  <a:schemeClr val="accent1"/>
                </a:solidFill>
              </a:defRPr>
            </a:lvl4pPr>
            <a:lvl5pPr marL="80088" indent="-80088">
              <a:spcBef>
                <a:spcPts val="0"/>
              </a:spcBef>
              <a:spcAft>
                <a:spcPts val="0"/>
              </a:spcAft>
              <a:buFont typeface="Arial"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p:cNvSpPr>
            <a:spLocks noGrp="1"/>
          </p:cNvSpPr>
          <p:nvPr>
            <p:ph type="body" sz="quarter" idx="18"/>
          </p:nvPr>
        </p:nvSpPr>
        <p:spPr>
          <a:xfrm>
            <a:off x="4665414" y="3910648"/>
            <a:ext cx="1872000" cy="2040895"/>
          </a:xfrm>
          <a:ln>
            <a:noFill/>
          </a:ln>
        </p:spPr>
        <p:txBody>
          <a:bodyPr/>
          <a:lstStyle>
            <a:lvl1pPr marL="0" indent="0">
              <a:spcBef>
                <a:spcPts val="0"/>
              </a:spcBef>
              <a:spcAft>
                <a:spcPts val="0"/>
              </a:spcAft>
              <a:buNone/>
              <a:defRPr lang="en-US" sz="1496"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accent1"/>
                </a:solidFill>
              </a:defRPr>
            </a:lvl3pPr>
            <a:lvl4pPr marL="0" indent="0">
              <a:spcBef>
                <a:spcPts val="0"/>
              </a:spcBef>
              <a:spcAft>
                <a:spcPts val="0"/>
              </a:spcAft>
              <a:buNone/>
              <a:defRPr>
                <a:solidFill>
                  <a:schemeClr val="accent1"/>
                </a:solidFill>
              </a:defRPr>
            </a:lvl4pPr>
            <a:lvl5pPr marL="80088" indent="-80088">
              <a:spcBef>
                <a:spcPts val="0"/>
              </a:spcBef>
              <a:spcAft>
                <a:spcPts val="0"/>
              </a:spcAft>
              <a:buFont typeface="Arial"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07107429"/>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wo Person - Blac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559357"/>
            <a:ext cx="8229600" cy="328103"/>
          </a:xfrm>
        </p:spPr>
        <p:txBody>
          <a:bodyPr>
            <a:spAutoFit/>
          </a:bodyPr>
          <a:lstStyle>
            <a:lvl1pPr marL="0" marR="0" indent="0" algn="l" defTabSz="854261" rtl="0" eaLnBrk="1" fontAlgn="base" latinLnBrk="0" hangingPunct="1">
              <a:lnSpc>
                <a:spcPct val="95000"/>
              </a:lnSpc>
              <a:spcBef>
                <a:spcPct val="0"/>
              </a:spcBef>
              <a:spcAft>
                <a:spcPct val="0"/>
              </a:spcAft>
              <a:buClrTx/>
              <a:buSzTx/>
              <a:buFontTx/>
              <a:buNone/>
              <a:tabLst/>
              <a:defRPr lang="en-GB" sz="2244" smtClean="0">
                <a:latin typeface="Arial" pitchFamily="34" charset="0"/>
              </a:defRPr>
            </a:lvl1pPr>
          </a:lstStyle>
          <a:p>
            <a:r>
              <a:rPr lang="en-US"/>
              <a:t>Click to edit Master title style</a:t>
            </a:r>
            <a:endParaRPr lang="en-US" dirty="0"/>
          </a:p>
        </p:txBody>
      </p:sp>
      <p:sp>
        <p:nvSpPr>
          <p:cNvPr id="7" name="Picture Placeholder 6"/>
          <p:cNvSpPr>
            <a:spLocks noGrp="1"/>
          </p:cNvSpPr>
          <p:nvPr>
            <p:ph type="pic" sz="quarter" idx="10"/>
          </p:nvPr>
        </p:nvSpPr>
        <p:spPr>
          <a:xfrm>
            <a:off x="547701" y="1411291"/>
            <a:ext cx="642937" cy="647700"/>
          </a:xfrm>
        </p:spPr>
        <p:txBody>
          <a:bodyPr/>
          <a:lstStyle/>
          <a:p>
            <a:pPr lvl="0"/>
            <a:endParaRPr lang="en-GB" noProof="0" dirty="0"/>
          </a:p>
        </p:txBody>
      </p:sp>
      <p:sp>
        <p:nvSpPr>
          <p:cNvPr id="14" name="Text Placeholder 10"/>
          <p:cNvSpPr>
            <a:spLocks noGrp="1"/>
          </p:cNvSpPr>
          <p:nvPr>
            <p:ph type="body" sz="quarter" idx="15"/>
          </p:nvPr>
        </p:nvSpPr>
        <p:spPr>
          <a:xfrm>
            <a:off x="547688" y="2154239"/>
            <a:ext cx="1872000" cy="1465263"/>
          </a:xfrm>
          <a:ln>
            <a:noFill/>
          </a:ln>
        </p:spPr>
        <p:txBody>
          <a:bodyPr/>
          <a:lstStyle>
            <a:lvl1pPr marL="0" indent="0">
              <a:spcBef>
                <a:spcPts val="0"/>
              </a:spcBef>
              <a:spcAft>
                <a:spcPts val="0"/>
              </a:spcAft>
              <a:buNone/>
              <a:defRPr lang="en-US" sz="1122"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935">
                <a:solidFill>
                  <a:schemeClr val="tx2"/>
                </a:solidFill>
              </a:defRPr>
            </a:lvl3pPr>
            <a:lvl4pPr marL="0" indent="0">
              <a:spcBef>
                <a:spcPts val="0"/>
              </a:spcBef>
              <a:spcAft>
                <a:spcPts val="0"/>
              </a:spcAft>
              <a:buNone/>
              <a:defRPr sz="935">
                <a:solidFill>
                  <a:schemeClr val="tx2"/>
                </a:solidFill>
              </a:defRPr>
            </a:lvl4pPr>
            <a:lvl5pPr marL="80088" indent="-80088">
              <a:spcBef>
                <a:spcPts val="0"/>
              </a:spcBef>
              <a:spcAft>
                <a:spcPts val="0"/>
              </a:spcAft>
              <a:buFont typeface="Arial" pitchFamily="34" charset="0"/>
              <a:buChar char="•"/>
              <a:defRPr sz="935">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Picture Placeholder 6"/>
          <p:cNvSpPr>
            <a:spLocks noGrp="1"/>
          </p:cNvSpPr>
          <p:nvPr>
            <p:ph type="pic" sz="quarter" idx="16"/>
          </p:nvPr>
        </p:nvSpPr>
        <p:spPr>
          <a:xfrm>
            <a:off x="2628915" y="1411291"/>
            <a:ext cx="642937" cy="647700"/>
          </a:xfrm>
        </p:spPr>
        <p:txBody>
          <a:bodyPr/>
          <a:lstStyle/>
          <a:p>
            <a:pPr lvl="0"/>
            <a:r>
              <a:rPr lang="en-US" noProof="0"/>
              <a:t>Click icon to add picture</a:t>
            </a:r>
            <a:endParaRPr lang="en-GB" noProof="0" dirty="0"/>
          </a:p>
        </p:txBody>
      </p:sp>
      <p:sp>
        <p:nvSpPr>
          <p:cNvPr id="15" name="Text Placeholder 10"/>
          <p:cNvSpPr>
            <a:spLocks noGrp="1"/>
          </p:cNvSpPr>
          <p:nvPr>
            <p:ph type="body" sz="quarter" idx="17"/>
          </p:nvPr>
        </p:nvSpPr>
        <p:spPr>
          <a:xfrm>
            <a:off x="2628901" y="2154239"/>
            <a:ext cx="1872000" cy="1465263"/>
          </a:xfrm>
          <a:ln>
            <a:noFill/>
          </a:ln>
        </p:spPr>
        <p:txBody>
          <a:bodyPr/>
          <a:lstStyle>
            <a:lvl1pPr marL="0" indent="0">
              <a:spcBef>
                <a:spcPts val="0"/>
              </a:spcBef>
              <a:spcAft>
                <a:spcPts val="0"/>
              </a:spcAft>
              <a:buNone/>
              <a:defRPr lang="en-US" sz="1122"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935">
                <a:solidFill>
                  <a:schemeClr val="tx2"/>
                </a:solidFill>
              </a:defRPr>
            </a:lvl3pPr>
            <a:lvl4pPr marL="0" indent="0">
              <a:spcBef>
                <a:spcPts val="0"/>
              </a:spcBef>
              <a:spcAft>
                <a:spcPts val="0"/>
              </a:spcAft>
              <a:buNone/>
              <a:defRPr sz="935">
                <a:solidFill>
                  <a:schemeClr val="tx2"/>
                </a:solidFill>
              </a:defRPr>
            </a:lvl4pPr>
            <a:lvl5pPr marL="80088" indent="-80088">
              <a:spcBef>
                <a:spcPts val="0"/>
              </a:spcBef>
              <a:spcAft>
                <a:spcPts val="0"/>
              </a:spcAft>
              <a:buFont typeface="Arial" pitchFamily="34" charset="0"/>
              <a:buChar char="•"/>
              <a:defRPr sz="935">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Picture Placeholder 6"/>
          <p:cNvSpPr>
            <a:spLocks noGrp="1"/>
          </p:cNvSpPr>
          <p:nvPr>
            <p:ph type="pic" sz="quarter" idx="18"/>
          </p:nvPr>
        </p:nvSpPr>
        <p:spPr>
          <a:xfrm>
            <a:off x="4667266" y="1411291"/>
            <a:ext cx="642937" cy="647700"/>
          </a:xfrm>
        </p:spPr>
        <p:txBody>
          <a:bodyPr/>
          <a:lstStyle/>
          <a:p>
            <a:pPr lvl="0"/>
            <a:r>
              <a:rPr lang="en-US" noProof="0"/>
              <a:t>Click icon to add picture</a:t>
            </a:r>
            <a:endParaRPr lang="en-GB" noProof="0" dirty="0"/>
          </a:p>
        </p:txBody>
      </p:sp>
      <p:sp>
        <p:nvSpPr>
          <p:cNvPr id="17" name="Text Placeholder 10"/>
          <p:cNvSpPr>
            <a:spLocks noGrp="1"/>
          </p:cNvSpPr>
          <p:nvPr>
            <p:ph type="body" sz="quarter" idx="19"/>
          </p:nvPr>
        </p:nvSpPr>
        <p:spPr>
          <a:xfrm>
            <a:off x="4667251" y="2154239"/>
            <a:ext cx="1872000" cy="1465263"/>
          </a:xfrm>
          <a:ln>
            <a:noFill/>
          </a:ln>
        </p:spPr>
        <p:txBody>
          <a:bodyPr/>
          <a:lstStyle>
            <a:lvl1pPr marL="0" indent="0">
              <a:spcBef>
                <a:spcPts val="0"/>
              </a:spcBef>
              <a:spcAft>
                <a:spcPts val="0"/>
              </a:spcAft>
              <a:buNone/>
              <a:defRPr lang="en-US" sz="1122"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935">
                <a:solidFill>
                  <a:schemeClr val="tx2"/>
                </a:solidFill>
              </a:defRPr>
            </a:lvl3pPr>
            <a:lvl4pPr marL="0" indent="0">
              <a:spcBef>
                <a:spcPts val="0"/>
              </a:spcBef>
              <a:spcAft>
                <a:spcPts val="0"/>
              </a:spcAft>
              <a:buNone/>
              <a:defRPr sz="935">
                <a:solidFill>
                  <a:schemeClr val="tx2"/>
                </a:solidFill>
              </a:defRPr>
            </a:lvl4pPr>
            <a:lvl5pPr marL="80088" indent="-80088">
              <a:spcBef>
                <a:spcPts val="0"/>
              </a:spcBef>
              <a:spcAft>
                <a:spcPts val="0"/>
              </a:spcAft>
              <a:buFont typeface="Arial" pitchFamily="34" charset="0"/>
              <a:buChar char="•"/>
              <a:defRPr sz="935">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Picture Placeholder 6"/>
          <p:cNvSpPr>
            <a:spLocks noGrp="1"/>
          </p:cNvSpPr>
          <p:nvPr>
            <p:ph type="pic" sz="quarter" idx="20"/>
          </p:nvPr>
        </p:nvSpPr>
        <p:spPr>
          <a:xfrm>
            <a:off x="6713214" y="1411291"/>
            <a:ext cx="642937" cy="647700"/>
          </a:xfrm>
        </p:spPr>
        <p:txBody>
          <a:bodyPr/>
          <a:lstStyle/>
          <a:p>
            <a:pPr lvl="0"/>
            <a:r>
              <a:rPr lang="en-US" noProof="0"/>
              <a:t>Click icon to add picture</a:t>
            </a:r>
            <a:endParaRPr lang="en-GB" noProof="0" dirty="0"/>
          </a:p>
        </p:txBody>
      </p:sp>
      <p:sp>
        <p:nvSpPr>
          <p:cNvPr id="19" name="Text Placeholder 10"/>
          <p:cNvSpPr>
            <a:spLocks noGrp="1"/>
          </p:cNvSpPr>
          <p:nvPr>
            <p:ph type="body" sz="quarter" idx="21"/>
          </p:nvPr>
        </p:nvSpPr>
        <p:spPr>
          <a:xfrm>
            <a:off x="6713201" y="2154239"/>
            <a:ext cx="1872000" cy="1465263"/>
          </a:xfrm>
          <a:ln>
            <a:noFill/>
          </a:ln>
        </p:spPr>
        <p:txBody>
          <a:bodyPr/>
          <a:lstStyle>
            <a:lvl1pPr marL="0" indent="0">
              <a:spcBef>
                <a:spcPts val="0"/>
              </a:spcBef>
              <a:spcAft>
                <a:spcPts val="0"/>
              </a:spcAft>
              <a:buNone/>
              <a:defRPr lang="en-US" sz="1122"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935">
                <a:solidFill>
                  <a:schemeClr val="tx2"/>
                </a:solidFill>
              </a:defRPr>
            </a:lvl3pPr>
            <a:lvl4pPr marL="0" indent="0">
              <a:spcBef>
                <a:spcPts val="0"/>
              </a:spcBef>
              <a:spcAft>
                <a:spcPts val="0"/>
              </a:spcAft>
              <a:buNone/>
              <a:defRPr sz="935">
                <a:solidFill>
                  <a:schemeClr val="tx2"/>
                </a:solidFill>
              </a:defRPr>
            </a:lvl4pPr>
            <a:lvl5pPr marL="80088" indent="-80088">
              <a:spcBef>
                <a:spcPts val="0"/>
              </a:spcBef>
              <a:spcAft>
                <a:spcPts val="0"/>
              </a:spcAft>
              <a:buFont typeface="Arial" pitchFamily="34" charset="0"/>
              <a:buChar char="•"/>
              <a:defRPr sz="935">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Picture Placeholder 6"/>
          <p:cNvSpPr>
            <a:spLocks noGrp="1"/>
          </p:cNvSpPr>
          <p:nvPr>
            <p:ph type="pic" sz="quarter" idx="22"/>
          </p:nvPr>
        </p:nvSpPr>
        <p:spPr>
          <a:xfrm>
            <a:off x="547701" y="3790957"/>
            <a:ext cx="642937" cy="647700"/>
          </a:xfrm>
        </p:spPr>
        <p:txBody>
          <a:bodyPr/>
          <a:lstStyle/>
          <a:p>
            <a:pPr lvl="0"/>
            <a:endParaRPr lang="en-GB" noProof="0" dirty="0"/>
          </a:p>
        </p:txBody>
      </p:sp>
      <p:sp>
        <p:nvSpPr>
          <p:cNvPr id="21" name="Text Placeholder 10"/>
          <p:cNvSpPr>
            <a:spLocks noGrp="1"/>
          </p:cNvSpPr>
          <p:nvPr>
            <p:ph type="body" sz="quarter" idx="23"/>
          </p:nvPr>
        </p:nvSpPr>
        <p:spPr>
          <a:xfrm>
            <a:off x="547688" y="4533904"/>
            <a:ext cx="1872000" cy="1465263"/>
          </a:xfrm>
          <a:ln>
            <a:noFill/>
          </a:ln>
        </p:spPr>
        <p:txBody>
          <a:bodyPr/>
          <a:lstStyle>
            <a:lvl1pPr marL="0" indent="0">
              <a:spcBef>
                <a:spcPts val="0"/>
              </a:spcBef>
              <a:spcAft>
                <a:spcPts val="0"/>
              </a:spcAft>
              <a:buNone/>
              <a:defRPr lang="en-US" sz="1122"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935">
                <a:solidFill>
                  <a:schemeClr val="tx2"/>
                </a:solidFill>
              </a:defRPr>
            </a:lvl3pPr>
            <a:lvl4pPr marL="0" indent="0">
              <a:spcBef>
                <a:spcPts val="0"/>
              </a:spcBef>
              <a:spcAft>
                <a:spcPts val="0"/>
              </a:spcAft>
              <a:buNone/>
              <a:defRPr sz="935">
                <a:solidFill>
                  <a:schemeClr val="tx2"/>
                </a:solidFill>
              </a:defRPr>
            </a:lvl4pPr>
            <a:lvl5pPr marL="80088" indent="-80088">
              <a:spcBef>
                <a:spcPts val="0"/>
              </a:spcBef>
              <a:spcAft>
                <a:spcPts val="0"/>
              </a:spcAft>
              <a:buFont typeface="Arial" pitchFamily="34" charset="0"/>
              <a:buChar char="•"/>
              <a:defRPr sz="935">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Picture Placeholder 6"/>
          <p:cNvSpPr>
            <a:spLocks noGrp="1"/>
          </p:cNvSpPr>
          <p:nvPr>
            <p:ph type="pic" sz="quarter" idx="24"/>
          </p:nvPr>
        </p:nvSpPr>
        <p:spPr>
          <a:xfrm>
            <a:off x="2628915" y="3790957"/>
            <a:ext cx="642937" cy="647700"/>
          </a:xfrm>
        </p:spPr>
        <p:txBody>
          <a:bodyPr/>
          <a:lstStyle/>
          <a:p>
            <a:pPr lvl="0"/>
            <a:endParaRPr lang="en-GB" noProof="0" dirty="0"/>
          </a:p>
        </p:txBody>
      </p:sp>
      <p:sp>
        <p:nvSpPr>
          <p:cNvPr id="23" name="Text Placeholder 10"/>
          <p:cNvSpPr>
            <a:spLocks noGrp="1"/>
          </p:cNvSpPr>
          <p:nvPr>
            <p:ph type="body" sz="quarter" idx="25"/>
          </p:nvPr>
        </p:nvSpPr>
        <p:spPr>
          <a:xfrm>
            <a:off x="2628901" y="4533904"/>
            <a:ext cx="1872000" cy="1465263"/>
          </a:xfrm>
          <a:ln>
            <a:noFill/>
          </a:ln>
        </p:spPr>
        <p:txBody>
          <a:bodyPr/>
          <a:lstStyle>
            <a:lvl1pPr marL="0" indent="0">
              <a:spcBef>
                <a:spcPts val="0"/>
              </a:spcBef>
              <a:spcAft>
                <a:spcPts val="0"/>
              </a:spcAft>
              <a:buNone/>
              <a:defRPr lang="en-US" sz="1122"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935">
                <a:solidFill>
                  <a:schemeClr val="tx2"/>
                </a:solidFill>
              </a:defRPr>
            </a:lvl3pPr>
            <a:lvl4pPr marL="0" indent="0">
              <a:spcBef>
                <a:spcPts val="0"/>
              </a:spcBef>
              <a:spcAft>
                <a:spcPts val="0"/>
              </a:spcAft>
              <a:buNone/>
              <a:defRPr sz="935">
                <a:solidFill>
                  <a:schemeClr val="tx2"/>
                </a:solidFill>
              </a:defRPr>
            </a:lvl4pPr>
            <a:lvl5pPr marL="80088" indent="-80088">
              <a:spcBef>
                <a:spcPts val="0"/>
              </a:spcBef>
              <a:spcAft>
                <a:spcPts val="0"/>
              </a:spcAft>
              <a:buFont typeface="Arial" pitchFamily="34" charset="0"/>
              <a:buChar char="•"/>
              <a:defRPr sz="935">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Picture Placeholder 6"/>
          <p:cNvSpPr>
            <a:spLocks noGrp="1"/>
          </p:cNvSpPr>
          <p:nvPr>
            <p:ph type="pic" sz="quarter" idx="26"/>
          </p:nvPr>
        </p:nvSpPr>
        <p:spPr>
          <a:xfrm>
            <a:off x="4667266" y="3790957"/>
            <a:ext cx="642937" cy="647700"/>
          </a:xfrm>
        </p:spPr>
        <p:txBody>
          <a:bodyPr/>
          <a:lstStyle/>
          <a:p>
            <a:pPr lvl="0"/>
            <a:endParaRPr lang="en-GB" noProof="0" dirty="0"/>
          </a:p>
        </p:txBody>
      </p:sp>
      <p:sp>
        <p:nvSpPr>
          <p:cNvPr id="25" name="Text Placeholder 10"/>
          <p:cNvSpPr>
            <a:spLocks noGrp="1"/>
          </p:cNvSpPr>
          <p:nvPr>
            <p:ph type="body" sz="quarter" idx="27"/>
          </p:nvPr>
        </p:nvSpPr>
        <p:spPr>
          <a:xfrm>
            <a:off x="4667251" y="4533904"/>
            <a:ext cx="1872000" cy="1465263"/>
          </a:xfrm>
          <a:ln>
            <a:noFill/>
          </a:ln>
        </p:spPr>
        <p:txBody>
          <a:bodyPr/>
          <a:lstStyle>
            <a:lvl1pPr marL="0" indent="0">
              <a:spcBef>
                <a:spcPts val="0"/>
              </a:spcBef>
              <a:spcAft>
                <a:spcPts val="0"/>
              </a:spcAft>
              <a:buNone/>
              <a:defRPr lang="en-US" sz="1122"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935">
                <a:solidFill>
                  <a:schemeClr val="tx2"/>
                </a:solidFill>
              </a:defRPr>
            </a:lvl3pPr>
            <a:lvl4pPr marL="0" indent="0">
              <a:spcBef>
                <a:spcPts val="0"/>
              </a:spcBef>
              <a:spcAft>
                <a:spcPts val="0"/>
              </a:spcAft>
              <a:buNone/>
              <a:defRPr sz="935">
                <a:solidFill>
                  <a:schemeClr val="tx2"/>
                </a:solidFill>
              </a:defRPr>
            </a:lvl4pPr>
            <a:lvl5pPr marL="80088" indent="-80088">
              <a:spcBef>
                <a:spcPts val="0"/>
              </a:spcBef>
              <a:spcAft>
                <a:spcPts val="0"/>
              </a:spcAft>
              <a:buFont typeface="Arial" pitchFamily="34" charset="0"/>
              <a:buChar char="•"/>
              <a:defRPr sz="935">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6" name="Picture Placeholder 6"/>
          <p:cNvSpPr>
            <a:spLocks noGrp="1"/>
          </p:cNvSpPr>
          <p:nvPr>
            <p:ph type="pic" sz="quarter" idx="28"/>
          </p:nvPr>
        </p:nvSpPr>
        <p:spPr>
          <a:xfrm>
            <a:off x="6713214" y="3790957"/>
            <a:ext cx="642937" cy="647700"/>
          </a:xfrm>
        </p:spPr>
        <p:txBody>
          <a:bodyPr/>
          <a:lstStyle/>
          <a:p>
            <a:pPr lvl="0"/>
            <a:endParaRPr lang="en-GB" noProof="0" dirty="0"/>
          </a:p>
        </p:txBody>
      </p:sp>
      <p:sp>
        <p:nvSpPr>
          <p:cNvPr id="27" name="Text Placeholder 10"/>
          <p:cNvSpPr>
            <a:spLocks noGrp="1"/>
          </p:cNvSpPr>
          <p:nvPr>
            <p:ph type="body" sz="quarter" idx="29"/>
          </p:nvPr>
        </p:nvSpPr>
        <p:spPr>
          <a:xfrm>
            <a:off x="6713201" y="4533904"/>
            <a:ext cx="1872000" cy="1465263"/>
          </a:xfrm>
          <a:ln>
            <a:noFill/>
          </a:ln>
        </p:spPr>
        <p:txBody>
          <a:bodyPr/>
          <a:lstStyle>
            <a:lvl1pPr marL="0" indent="0">
              <a:spcBef>
                <a:spcPts val="0"/>
              </a:spcBef>
              <a:spcAft>
                <a:spcPts val="0"/>
              </a:spcAft>
              <a:buNone/>
              <a:defRPr lang="en-US" sz="1122"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935">
                <a:solidFill>
                  <a:schemeClr val="tx2"/>
                </a:solidFill>
              </a:defRPr>
            </a:lvl3pPr>
            <a:lvl4pPr marL="0" indent="0">
              <a:spcBef>
                <a:spcPts val="0"/>
              </a:spcBef>
              <a:spcAft>
                <a:spcPts val="0"/>
              </a:spcAft>
              <a:buNone/>
              <a:defRPr sz="935">
                <a:solidFill>
                  <a:schemeClr val="tx2"/>
                </a:solidFill>
              </a:defRPr>
            </a:lvl4pPr>
            <a:lvl5pPr marL="80088" indent="-80088">
              <a:spcBef>
                <a:spcPts val="0"/>
              </a:spcBef>
              <a:spcAft>
                <a:spcPts val="0"/>
              </a:spcAft>
              <a:buFont typeface="Arial" pitchFamily="34" charset="0"/>
              <a:buChar char="•"/>
              <a:defRPr sz="935">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58629661"/>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Two Person - Blac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559357"/>
            <a:ext cx="8229600" cy="328103"/>
          </a:xfrm>
        </p:spPr>
        <p:txBody>
          <a:bodyPr>
            <a:spAutoFit/>
          </a:bodyPr>
          <a:lstStyle>
            <a:lvl1pPr marL="0" marR="0" indent="0" algn="l" defTabSz="854261" rtl="0" eaLnBrk="1" fontAlgn="base" latinLnBrk="0" hangingPunct="1">
              <a:lnSpc>
                <a:spcPct val="95000"/>
              </a:lnSpc>
              <a:spcBef>
                <a:spcPct val="0"/>
              </a:spcBef>
              <a:spcAft>
                <a:spcPct val="0"/>
              </a:spcAft>
              <a:buClrTx/>
              <a:buSzTx/>
              <a:buFontTx/>
              <a:buNone/>
              <a:tabLst/>
              <a:defRPr lang="en-GB" sz="2244" smtClean="0">
                <a:latin typeface="Arial" pitchFamily="34" charset="0"/>
              </a:defRPr>
            </a:lvl1pPr>
          </a:lstStyle>
          <a:p>
            <a:r>
              <a:rPr lang="en-US"/>
              <a:t>Click to edit Master title style</a:t>
            </a:r>
            <a:endParaRPr lang="en-US" dirty="0"/>
          </a:p>
        </p:txBody>
      </p:sp>
      <p:sp>
        <p:nvSpPr>
          <p:cNvPr id="7" name="Picture Placeholder 6"/>
          <p:cNvSpPr>
            <a:spLocks noGrp="1"/>
          </p:cNvSpPr>
          <p:nvPr>
            <p:ph type="pic" sz="quarter" idx="10"/>
          </p:nvPr>
        </p:nvSpPr>
        <p:spPr>
          <a:xfrm>
            <a:off x="547701" y="1411291"/>
            <a:ext cx="642937" cy="647700"/>
          </a:xfrm>
        </p:spPr>
        <p:txBody>
          <a:bodyPr/>
          <a:lstStyle/>
          <a:p>
            <a:pPr lvl="0"/>
            <a:endParaRPr lang="en-GB" noProof="0" dirty="0"/>
          </a:p>
        </p:txBody>
      </p:sp>
      <p:sp>
        <p:nvSpPr>
          <p:cNvPr id="14" name="Text Placeholder 10"/>
          <p:cNvSpPr>
            <a:spLocks noGrp="1"/>
          </p:cNvSpPr>
          <p:nvPr>
            <p:ph type="body" sz="quarter" idx="15"/>
          </p:nvPr>
        </p:nvSpPr>
        <p:spPr>
          <a:xfrm>
            <a:off x="547688" y="2154239"/>
            <a:ext cx="1872000" cy="1465263"/>
          </a:xfrm>
          <a:ln>
            <a:noFill/>
          </a:ln>
        </p:spPr>
        <p:txBody>
          <a:bodyPr/>
          <a:lstStyle>
            <a:lvl1pPr marL="0" indent="0">
              <a:spcBef>
                <a:spcPts val="0"/>
              </a:spcBef>
              <a:spcAft>
                <a:spcPts val="0"/>
              </a:spcAft>
              <a:buNone/>
              <a:defRPr lang="en-US" sz="1122"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935">
                <a:solidFill>
                  <a:schemeClr val="accent1"/>
                </a:solidFill>
              </a:defRPr>
            </a:lvl3pPr>
            <a:lvl4pPr marL="0" indent="0">
              <a:spcBef>
                <a:spcPts val="0"/>
              </a:spcBef>
              <a:spcAft>
                <a:spcPts val="0"/>
              </a:spcAft>
              <a:buNone/>
              <a:defRPr sz="935">
                <a:solidFill>
                  <a:schemeClr val="accent1"/>
                </a:solidFill>
              </a:defRPr>
            </a:lvl4pPr>
            <a:lvl5pPr marL="80088" indent="-80088">
              <a:spcBef>
                <a:spcPts val="0"/>
              </a:spcBef>
              <a:spcAft>
                <a:spcPts val="0"/>
              </a:spcAft>
              <a:buFont typeface="Arial" pitchFamily="34" charset="0"/>
              <a:buChar char="•"/>
              <a:defRPr sz="935">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Picture Placeholder 6"/>
          <p:cNvSpPr>
            <a:spLocks noGrp="1"/>
          </p:cNvSpPr>
          <p:nvPr>
            <p:ph type="pic" sz="quarter" idx="16"/>
          </p:nvPr>
        </p:nvSpPr>
        <p:spPr>
          <a:xfrm>
            <a:off x="2628915" y="1411291"/>
            <a:ext cx="642937" cy="647700"/>
          </a:xfrm>
        </p:spPr>
        <p:txBody>
          <a:bodyPr/>
          <a:lstStyle/>
          <a:p>
            <a:pPr lvl="0"/>
            <a:endParaRPr lang="en-GB" noProof="0" dirty="0"/>
          </a:p>
        </p:txBody>
      </p:sp>
      <p:sp>
        <p:nvSpPr>
          <p:cNvPr id="15" name="Text Placeholder 10"/>
          <p:cNvSpPr>
            <a:spLocks noGrp="1"/>
          </p:cNvSpPr>
          <p:nvPr>
            <p:ph type="body" sz="quarter" idx="17"/>
          </p:nvPr>
        </p:nvSpPr>
        <p:spPr>
          <a:xfrm>
            <a:off x="2628901" y="2154239"/>
            <a:ext cx="1872000" cy="1465263"/>
          </a:xfrm>
          <a:ln>
            <a:noFill/>
          </a:ln>
        </p:spPr>
        <p:txBody>
          <a:bodyPr/>
          <a:lstStyle>
            <a:lvl1pPr marL="0" indent="0">
              <a:spcBef>
                <a:spcPts val="0"/>
              </a:spcBef>
              <a:spcAft>
                <a:spcPts val="0"/>
              </a:spcAft>
              <a:buNone/>
              <a:defRPr lang="en-US" sz="1122"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935">
                <a:solidFill>
                  <a:schemeClr val="accent1"/>
                </a:solidFill>
              </a:defRPr>
            </a:lvl3pPr>
            <a:lvl4pPr marL="0" indent="0">
              <a:spcBef>
                <a:spcPts val="0"/>
              </a:spcBef>
              <a:spcAft>
                <a:spcPts val="0"/>
              </a:spcAft>
              <a:buNone/>
              <a:defRPr sz="935">
                <a:solidFill>
                  <a:schemeClr val="accent1"/>
                </a:solidFill>
              </a:defRPr>
            </a:lvl4pPr>
            <a:lvl5pPr marL="80088" indent="-80088">
              <a:spcBef>
                <a:spcPts val="0"/>
              </a:spcBef>
              <a:spcAft>
                <a:spcPts val="0"/>
              </a:spcAft>
              <a:buFont typeface="Arial" pitchFamily="34" charset="0"/>
              <a:buChar char="•"/>
              <a:defRPr sz="935">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Picture Placeholder 6"/>
          <p:cNvSpPr>
            <a:spLocks noGrp="1"/>
          </p:cNvSpPr>
          <p:nvPr>
            <p:ph type="pic" sz="quarter" idx="18"/>
          </p:nvPr>
        </p:nvSpPr>
        <p:spPr>
          <a:xfrm>
            <a:off x="4667266" y="1411291"/>
            <a:ext cx="642937" cy="647700"/>
          </a:xfrm>
        </p:spPr>
        <p:txBody>
          <a:bodyPr/>
          <a:lstStyle/>
          <a:p>
            <a:pPr lvl="0"/>
            <a:endParaRPr lang="en-GB" noProof="0" dirty="0"/>
          </a:p>
        </p:txBody>
      </p:sp>
      <p:sp>
        <p:nvSpPr>
          <p:cNvPr id="17" name="Text Placeholder 10"/>
          <p:cNvSpPr>
            <a:spLocks noGrp="1"/>
          </p:cNvSpPr>
          <p:nvPr>
            <p:ph type="body" sz="quarter" idx="19"/>
          </p:nvPr>
        </p:nvSpPr>
        <p:spPr>
          <a:xfrm>
            <a:off x="4667251" y="2154239"/>
            <a:ext cx="1872000" cy="1465263"/>
          </a:xfrm>
          <a:ln>
            <a:noFill/>
          </a:ln>
        </p:spPr>
        <p:txBody>
          <a:bodyPr/>
          <a:lstStyle>
            <a:lvl1pPr marL="0" indent="0">
              <a:spcBef>
                <a:spcPts val="0"/>
              </a:spcBef>
              <a:spcAft>
                <a:spcPts val="0"/>
              </a:spcAft>
              <a:buNone/>
              <a:defRPr lang="en-US" sz="1122"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935">
                <a:solidFill>
                  <a:schemeClr val="accent1"/>
                </a:solidFill>
              </a:defRPr>
            </a:lvl3pPr>
            <a:lvl4pPr marL="0" indent="0">
              <a:spcBef>
                <a:spcPts val="0"/>
              </a:spcBef>
              <a:spcAft>
                <a:spcPts val="0"/>
              </a:spcAft>
              <a:buNone/>
              <a:defRPr sz="935">
                <a:solidFill>
                  <a:schemeClr val="accent1"/>
                </a:solidFill>
              </a:defRPr>
            </a:lvl4pPr>
            <a:lvl5pPr marL="80088" indent="-80088">
              <a:spcBef>
                <a:spcPts val="0"/>
              </a:spcBef>
              <a:spcAft>
                <a:spcPts val="0"/>
              </a:spcAft>
              <a:buFont typeface="Arial" pitchFamily="34" charset="0"/>
              <a:buChar char="•"/>
              <a:defRPr sz="935">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Picture Placeholder 6"/>
          <p:cNvSpPr>
            <a:spLocks noGrp="1"/>
          </p:cNvSpPr>
          <p:nvPr>
            <p:ph type="pic" sz="quarter" idx="20"/>
          </p:nvPr>
        </p:nvSpPr>
        <p:spPr>
          <a:xfrm>
            <a:off x="6713214" y="1411291"/>
            <a:ext cx="642937" cy="647700"/>
          </a:xfrm>
        </p:spPr>
        <p:txBody>
          <a:bodyPr/>
          <a:lstStyle>
            <a:lvl1pPr>
              <a:defRPr sz="1496"/>
            </a:lvl1pPr>
          </a:lstStyle>
          <a:p>
            <a:pPr lvl="0"/>
            <a:endParaRPr lang="en-GB" noProof="0" dirty="0"/>
          </a:p>
        </p:txBody>
      </p:sp>
      <p:sp>
        <p:nvSpPr>
          <p:cNvPr id="19" name="Text Placeholder 10"/>
          <p:cNvSpPr>
            <a:spLocks noGrp="1"/>
          </p:cNvSpPr>
          <p:nvPr>
            <p:ph type="body" sz="quarter" idx="21"/>
          </p:nvPr>
        </p:nvSpPr>
        <p:spPr>
          <a:xfrm>
            <a:off x="6713201" y="2154239"/>
            <a:ext cx="1872000" cy="1465263"/>
          </a:xfrm>
          <a:ln>
            <a:noFill/>
          </a:ln>
        </p:spPr>
        <p:txBody>
          <a:bodyPr/>
          <a:lstStyle>
            <a:lvl1pPr marL="0" indent="0">
              <a:spcBef>
                <a:spcPts val="0"/>
              </a:spcBef>
              <a:spcAft>
                <a:spcPts val="0"/>
              </a:spcAft>
              <a:buNone/>
              <a:defRPr lang="en-US" sz="1122"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935">
                <a:solidFill>
                  <a:schemeClr val="accent1"/>
                </a:solidFill>
              </a:defRPr>
            </a:lvl3pPr>
            <a:lvl4pPr marL="0" indent="0">
              <a:spcBef>
                <a:spcPts val="0"/>
              </a:spcBef>
              <a:spcAft>
                <a:spcPts val="0"/>
              </a:spcAft>
              <a:buNone/>
              <a:defRPr sz="935">
                <a:solidFill>
                  <a:schemeClr val="accent1"/>
                </a:solidFill>
              </a:defRPr>
            </a:lvl4pPr>
            <a:lvl5pPr marL="80088" indent="-80088">
              <a:spcBef>
                <a:spcPts val="0"/>
              </a:spcBef>
              <a:spcAft>
                <a:spcPts val="0"/>
              </a:spcAft>
              <a:buFont typeface="Arial" pitchFamily="34" charset="0"/>
              <a:buChar char="•"/>
              <a:defRPr sz="935">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Picture Placeholder 6"/>
          <p:cNvSpPr>
            <a:spLocks noGrp="1"/>
          </p:cNvSpPr>
          <p:nvPr>
            <p:ph type="pic" sz="quarter" idx="22"/>
          </p:nvPr>
        </p:nvSpPr>
        <p:spPr>
          <a:xfrm>
            <a:off x="547701" y="3790957"/>
            <a:ext cx="642937" cy="647700"/>
          </a:xfrm>
        </p:spPr>
        <p:txBody>
          <a:bodyPr/>
          <a:lstStyle/>
          <a:p>
            <a:pPr lvl="0"/>
            <a:endParaRPr lang="en-GB" noProof="0" dirty="0"/>
          </a:p>
        </p:txBody>
      </p:sp>
      <p:sp>
        <p:nvSpPr>
          <p:cNvPr id="21" name="Text Placeholder 10"/>
          <p:cNvSpPr>
            <a:spLocks noGrp="1"/>
          </p:cNvSpPr>
          <p:nvPr>
            <p:ph type="body" sz="quarter" idx="23"/>
          </p:nvPr>
        </p:nvSpPr>
        <p:spPr>
          <a:xfrm>
            <a:off x="547688" y="4533904"/>
            <a:ext cx="1872000" cy="1465263"/>
          </a:xfrm>
          <a:ln>
            <a:noFill/>
          </a:ln>
        </p:spPr>
        <p:txBody>
          <a:bodyPr/>
          <a:lstStyle>
            <a:lvl1pPr marL="0" indent="0">
              <a:spcBef>
                <a:spcPts val="0"/>
              </a:spcBef>
              <a:spcAft>
                <a:spcPts val="0"/>
              </a:spcAft>
              <a:buNone/>
              <a:defRPr lang="en-US" sz="1122"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935">
                <a:solidFill>
                  <a:schemeClr val="accent1"/>
                </a:solidFill>
              </a:defRPr>
            </a:lvl3pPr>
            <a:lvl4pPr marL="0" indent="0">
              <a:spcBef>
                <a:spcPts val="0"/>
              </a:spcBef>
              <a:spcAft>
                <a:spcPts val="0"/>
              </a:spcAft>
              <a:buNone/>
              <a:defRPr sz="935">
                <a:solidFill>
                  <a:schemeClr val="accent1"/>
                </a:solidFill>
              </a:defRPr>
            </a:lvl4pPr>
            <a:lvl5pPr marL="80088" indent="-80088">
              <a:spcBef>
                <a:spcPts val="0"/>
              </a:spcBef>
              <a:spcAft>
                <a:spcPts val="0"/>
              </a:spcAft>
              <a:buFont typeface="Arial" pitchFamily="34" charset="0"/>
              <a:buChar char="•"/>
              <a:defRPr sz="935">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Picture Placeholder 6"/>
          <p:cNvSpPr>
            <a:spLocks noGrp="1"/>
          </p:cNvSpPr>
          <p:nvPr>
            <p:ph type="pic" sz="quarter" idx="24"/>
          </p:nvPr>
        </p:nvSpPr>
        <p:spPr>
          <a:xfrm>
            <a:off x="2628915" y="3790957"/>
            <a:ext cx="642937" cy="647700"/>
          </a:xfrm>
        </p:spPr>
        <p:txBody>
          <a:bodyPr/>
          <a:lstStyle/>
          <a:p>
            <a:pPr lvl="0"/>
            <a:endParaRPr lang="en-GB" noProof="0" dirty="0"/>
          </a:p>
        </p:txBody>
      </p:sp>
      <p:sp>
        <p:nvSpPr>
          <p:cNvPr id="23" name="Text Placeholder 10"/>
          <p:cNvSpPr>
            <a:spLocks noGrp="1"/>
          </p:cNvSpPr>
          <p:nvPr>
            <p:ph type="body" sz="quarter" idx="25"/>
          </p:nvPr>
        </p:nvSpPr>
        <p:spPr>
          <a:xfrm>
            <a:off x="2628901" y="4533904"/>
            <a:ext cx="1872000" cy="1465263"/>
          </a:xfrm>
          <a:ln>
            <a:noFill/>
          </a:ln>
        </p:spPr>
        <p:txBody>
          <a:bodyPr/>
          <a:lstStyle>
            <a:lvl1pPr marL="0" indent="0">
              <a:spcBef>
                <a:spcPts val="0"/>
              </a:spcBef>
              <a:spcAft>
                <a:spcPts val="0"/>
              </a:spcAft>
              <a:buNone/>
              <a:defRPr lang="en-US" sz="1122"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935">
                <a:solidFill>
                  <a:schemeClr val="accent1"/>
                </a:solidFill>
              </a:defRPr>
            </a:lvl3pPr>
            <a:lvl4pPr marL="0" indent="0">
              <a:spcBef>
                <a:spcPts val="0"/>
              </a:spcBef>
              <a:spcAft>
                <a:spcPts val="0"/>
              </a:spcAft>
              <a:buNone/>
              <a:defRPr sz="935">
                <a:solidFill>
                  <a:schemeClr val="accent1"/>
                </a:solidFill>
              </a:defRPr>
            </a:lvl4pPr>
            <a:lvl5pPr marL="80088" indent="-80088">
              <a:spcBef>
                <a:spcPts val="0"/>
              </a:spcBef>
              <a:spcAft>
                <a:spcPts val="0"/>
              </a:spcAft>
              <a:buFont typeface="Arial" pitchFamily="34" charset="0"/>
              <a:buChar char="•"/>
              <a:defRPr sz="935">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Picture Placeholder 6"/>
          <p:cNvSpPr>
            <a:spLocks noGrp="1"/>
          </p:cNvSpPr>
          <p:nvPr>
            <p:ph type="pic" sz="quarter" idx="26"/>
          </p:nvPr>
        </p:nvSpPr>
        <p:spPr>
          <a:xfrm>
            <a:off x="4667266" y="3790957"/>
            <a:ext cx="642937" cy="647700"/>
          </a:xfrm>
        </p:spPr>
        <p:txBody>
          <a:bodyPr/>
          <a:lstStyle/>
          <a:p>
            <a:pPr lvl="0"/>
            <a:endParaRPr lang="en-GB" noProof="0" dirty="0"/>
          </a:p>
        </p:txBody>
      </p:sp>
      <p:sp>
        <p:nvSpPr>
          <p:cNvPr id="25" name="Text Placeholder 10"/>
          <p:cNvSpPr>
            <a:spLocks noGrp="1"/>
          </p:cNvSpPr>
          <p:nvPr>
            <p:ph type="body" sz="quarter" idx="27"/>
          </p:nvPr>
        </p:nvSpPr>
        <p:spPr>
          <a:xfrm>
            <a:off x="4667251" y="4533904"/>
            <a:ext cx="1872000" cy="1465263"/>
          </a:xfrm>
          <a:ln>
            <a:noFill/>
          </a:ln>
        </p:spPr>
        <p:txBody>
          <a:bodyPr/>
          <a:lstStyle>
            <a:lvl1pPr marL="0" indent="0">
              <a:spcBef>
                <a:spcPts val="0"/>
              </a:spcBef>
              <a:spcAft>
                <a:spcPts val="0"/>
              </a:spcAft>
              <a:buNone/>
              <a:defRPr lang="en-US" sz="1122"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935">
                <a:solidFill>
                  <a:schemeClr val="accent1"/>
                </a:solidFill>
              </a:defRPr>
            </a:lvl3pPr>
            <a:lvl4pPr marL="0" indent="0">
              <a:spcBef>
                <a:spcPts val="0"/>
              </a:spcBef>
              <a:spcAft>
                <a:spcPts val="0"/>
              </a:spcAft>
              <a:buNone/>
              <a:defRPr sz="935">
                <a:solidFill>
                  <a:schemeClr val="accent1"/>
                </a:solidFill>
              </a:defRPr>
            </a:lvl4pPr>
            <a:lvl5pPr marL="80088" indent="-80088">
              <a:spcBef>
                <a:spcPts val="0"/>
              </a:spcBef>
              <a:spcAft>
                <a:spcPts val="0"/>
              </a:spcAft>
              <a:buFont typeface="Arial" pitchFamily="34" charset="0"/>
              <a:buChar char="•"/>
              <a:defRPr sz="935">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6" name="Picture Placeholder 6"/>
          <p:cNvSpPr>
            <a:spLocks noGrp="1"/>
          </p:cNvSpPr>
          <p:nvPr>
            <p:ph type="pic" sz="quarter" idx="28"/>
          </p:nvPr>
        </p:nvSpPr>
        <p:spPr>
          <a:xfrm>
            <a:off x="6713214" y="3790957"/>
            <a:ext cx="642937" cy="647700"/>
          </a:xfrm>
        </p:spPr>
        <p:txBody>
          <a:bodyPr/>
          <a:lstStyle/>
          <a:p>
            <a:pPr lvl="0"/>
            <a:endParaRPr lang="en-GB" noProof="0" dirty="0"/>
          </a:p>
        </p:txBody>
      </p:sp>
      <p:sp>
        <p:nvSpPr>
          <p:cNvPr id="27" name="Text Placeholder 10"/>
          <p:cNvSpPr>
            <a:spLocks noGrp="1"/>
          </p:cNvSpPr>
          <p:nvPr>
            <p:ph type="body" sz="quarter" idx="29"/>
          </p:nvPr>
        </p:nvSpPr>
        <p:spPr>
          <a:xfrm>
            <a:off x="6713201" y="4533904"/>
            <a:ext cx="1872000" cy="1465263"/>
          </a:xfrm>
          <a:ln>
            <a:noFill/>
          </a:ln>
        </p:spPr>
        <p:txBody>
          <a:bodyPr/>
          <a:lstStyle>
            <a:lvl1pPr marL="0" indent="0">
              <a:spcBef>
                <a:spcPts val="0"/>
              </a:spcBef>
              <a:spcAft>
                <a:spcPts val="0"/>
              </a:spcAft>
              <a:buNone/>
              <a:defRPr lang="en-US" sz="1122"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935">
                <a:solidFill>
                  <a:schemeClr val="accent1"/>
                </a:solidFill>
              </a:defRPr>
            </a:lvl3pPr>
            <a:lvl4pPr marL="0" indent="0">
              <a:spcBef>
                <a:spcPts val="0"/>
              </a:spcBef>
              <a:spcAft>
                <a:spcPts val="0"/>
              </a:spcAft>
              <a:buNone/>
              <a:defRPr sz="935">
                <a:solidFill>
                  <a:schemeClr val="accent1"/>
                </a:solidFill>
              </a:defRPr>
            </a:lvl4pPr>
            <a:lvl5pPr marL="80088" indent="-80088">
              <a:spcBef>
                <a:spcPts val="0"/>
              </a:spcBef>
              <a:spcAft>
                <a:spcPts val="0"/>
              </a:spcAft>
              <a:buFont typeface="Arial" pitchFamily="34" charset="0"/>
              <a:buChar char="•"/>
              <a:defRPr sz="935">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50734619"/>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Slide White">
    <p:spTree>
      <p:nvGrpSpPr>
        <p:cNvPr id="1" name=""/>
        <p:cNvGrpSpPr/>
        <p:nvPr/>
      </p:nvGrpSpPr>
      <p:grpSpPr>
        <a:xfrm>
          <a:off x="0" y="0"/>
          <a:ext cx="0" cy="0"/>
          <a:chOff x="0" y="0"/>
          <a:chExt cx="0" cy="0"/>
        </a:xfrm>
      </p:grpSpPr>
      <p:pic>
        <p:nvPicPr>
          <p:cNvPr id="4" name="Picture 21" descr="Kinstellar_Powerpoint divider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grpSp>
        <p:nvGrpSpPr>
          <p:cNvPr id="5" name="Group 10"/>
          <p:cNvGrpSpPr>
            <a:grpSpLocks/>
          </p:cNvGrpSpPr>
          <p:nvPr userDrawn="1"/>
        </p:nvGrpSpPr>
        <p:grpSpPr bwMode="auto">
          <a:xfrm>
            <a:off x="539753" y="6315075"/>
            <a:ext cx="1041402" cy="76200"/>
            <a:chOff x="1636" y="1098"/>
            <a:chExt cx="2410" cy="177"/>
          </a:xfrm>
          <a:solidFill>
            <a:schemeClr val="bg1"/>
          </a:solidFill>
        </p:grpSpPr>
        <p:sp>
          <p:nvSpPr>
            <p:cNvPr id="6" name="Freeform 11"/>
            <p:cNvSpPr>
              <a:spLocks/>
            </p:cNvSpPr>
            <p:nvPr/>
          </p:nvSpPr>
          <p:spPr bwMode="auto">
            <a:xfrm>
              <a:off x="1636" y="1099"/>
              <a:ext cx="153" cy="175"/>
            </a:xfrm>
            <a:custGeom>
              <a:avLst/>
              <a:gdLst/>
              <a:ahLst/>
              <a:cxnLst>
                <a:cxn ang="0">
                  <a:pos x="12" y="0"/>
                </a:cxn>
                <a:cxn ang="0">
                  <a:pos x="21" y="3"/>
                </a:cxn>
                <a:cxn ang="0">
                  <a:pos x="24" y="12"/>
                </a:cxn>
                <a:cxn ang="0">
                  <a:pos x="24" y="71"/>
                </a:cxn>
                <a:cxn ang="0">
                  <a:pos x="67" y="71"/>
                </a:cxn>
                <a:cxn ang="0">
                  <a:pos x="124" y="5"/>
                </a:cxn>
                <a:cxn ang="0">
                  <a:pos x="130" y="2"/>
                </a:cxn>
                <a:cxn ang="0">
                  <a:pos x="134" y="0"/>
                </a:cxn>
                <a:cxn ang="0">
                  <a:pos x="141" y="0"/>
                </a:cxn>
                <a:cxn ang="0">
                  <a:pos x="144" y="3"/>
                </a:cxn>
                <a:cxn ang="0">
                  <a:pos x="147" y="5"/>
                </a:cxn>
                <a:cxn ang="0">
                  <a:pos x="147" y="8"/>
                </a:cxn>
                <a:cxn ang="0">
                  <a:pos x="148" y="11"/>
                </a:cxn>
                <a:cxn ang="0">
                  <a:pos x="144" y="20"/>
                </a:cxn>
                <a:cxn ang="0">
                  <a:pos x="84" y="87"/>
                </a:cxn>
                <a:cxn ang="0">
                  <a:pos x="148" y="155"/>
                </a:cxn>
                <a:cxn ang="0">
                  <a:pos x="151" y="158"/>
                </a:cxn>
                <a:cxn ang="0">
                  <a:pos x="153" y="161"/>
                </a:cxn>
                <a:cxn ang="0">
                  <a:pos x="153" y="165"/>
                </a:cxn>
                <a:cxn ang="0">
                  <a:pos x="150" y="172"/>
                </a:cxn>
                <a:cxn ang="0">
                  <a:pos x="145" y="173"/>
                </a:cxn>
                <a:cxn ang="0">
                  <a:pos x="142" y="175"/>
                </a:cxn>
                <a:cxn ang="0">
                  <a:pos x="138" y="175"/>
                </a:cxn>
                <a:cxn ang="0">
                  <a:pos x="133" y="173"/>
                </a:cxn>
                <a:cxn ang="0">
                  <a:pos x="130" y="170"/>
                </a:cxn>
                <a:cxn ang="0">
                  <a:pos x="58" y="95"/>
                </a:cxn>
                <a:cxn ang="0">
                  <a:pos x="24" y="95"/>
                </a:cxn>
                <a:cxn ang="0">
                  <a:pos x="24" y="165"/>
                </a:cxn>
                <a:cxn ang="0">
                  <a:pos x="23" y="170"/>
                </a:cxn>
                <a:cxn ang="0">
                  <a:pos x="20" y="172"/>
                </a:cxn>
                <a:cxn ang="0">
                  <a:pos x="17" y="175"/>
                </a:cxn>
                <a:cxn ang="0">
                  <a:pos x="7" y="175"/>
                </a:cxn>
                <a:cxn ang="0">
                  <a:pos x="4" y="172"/>
                </a:cxn>
                <a:cxn ang="0">
                  <a:pos x="1" y="170"/>
                </a:cxn>
                <a:cxn ang="0">
                  <a:pos x="0" y="165"/>
                </a:cxn>
                <a:cxn ang="0">
                  <a:pos x="0" y="12"/>
                </a:cxn>
                <a:cxn ang="0">
                  <a:pos x="3" y="3"/>
                </a:cxn>
                <a:cxn ang="0">
                  <a:pos x="12" y="0"/>
                </a:cxn>
              </a:cxnLst>
              <a:rect l="0" t="0" r="r" b="b"/>
              <a:pathLst>
                <a:path w="153" h="175">
                  <a:moveTo>
                    <a:pt x="12" y="0"/>
                  </a:moveTo>
                  <a:lnTo>
                    <a:pt x="21" y="3"/>
                  </a:lnTo>
                  <a:lnTo>
                    <a:pt x="24" y="12"/>
                  </a:lnTo>
                  <a:lnTo>
                    <a:pt x="24" y="71"/>
                  </a:lnTo>
                  <a:lnTo>
                    <a:pt x="67" y="71"/>
                  </a:lnTo>
                  <a:lnTo>
                    <a:pt x="124" y="5"/>
                  </a:lnTo>
                  <a:lnTo>
                    <a:pt x="130" y="2"/>
                  </a:lnTo>
                  <a:lnTo>
                    <a:pt x="134" y="0"/>
                  </a:lnTo>
                  <a:lnTo>
                    <a:pt x="141" y="0"/>
                  </a:lnTo>
                  <a:lnTo>
                    <a:pt x="144" y="3"/>
                  </a:lnTo>
                  <a:lnTo>
                    <a:pt x="147" y="5"/>
                  </a:lnTo>
                  <a:lnTo>
                    <a:pt x="147" y="8"/>
                  </a:lnTo>
                  <a:lnTo>
                    <a:pt x="148" y="11"/>
                  </a:lnTo>
                  <a:lnTo>
                    <a:pt x="144" y="20"/>
                  </a:lnTo>
                  <a:lnTo>
                    <a:pt x="84" y="87"/>
                  </a:lnTo>
                  <a:lnTo>
                    <a:pt x="148" y="155"/>
                  </a:lnTo>
                  <a:lnTo>
                    <a:pt x="151" y="158"/>
                  </a:lnTo>
                  <a:lnTo>
                    <a:pt x="153" y="161"/>
                  </a:lnTo>
                  <a:lnTo>
                    <a:pt x="153" y="165"/>
                  </a:lnTo>
                  <a:lnTo>
                    <a:pt x="150" y="172"/>
                  </a:lnTo>
                  <a:lnTo>
                    <a:pt x="145" y="173"/>
                  </a:lnTo>
                  <a:lnTo>
                    <a:pt x="142" y="175"/>
                  </a:lnTo>
                  <a:lnTo>
                    <a:pt x="138" y="175"/>
                  </a:lnTo>
                  <a:lnTo>
                    <a:pt x="133" y="173"/>
                  </a:lnTo>
                  <a:lnTo>
                    <a:pt x="130" y="170"/>
                  </a:lnTo>
                  <a:lnTo>
                    <a:pt x="58" y="95"/>
                  </a:lnTo>
                  <a:lnTo>
                    <a:pt x="24" y="95"/>
                  </a:lnTo>
                  <a:lnTo>
                    <a:pt x="24" y="165"/>
                  </a:lnTo>
                  <a:lnTo>
                    <a:pt x="23" y="170"/>
                  </a:lnTo>
                  <a:lnTo>
                    <a:pt x="20" y="172"/>
                  </a:lnTo>
                  <a:lnTo>
                    <a:pt x="17" y="175"/>
                  </a:lnTo>
                  <a:lnTo>
                    <a:pt x="7" y="175"/>
                  </a:lnTo>
                  <a:lnTo>
                    <a:pt x="4" y="172"/>
                  </a:lnTo>
                  <a:lnTo>
                    <a:pt x="1" y="170"/>
                  </a:lnTo>
                  <a:lnTo>
                    <a:pt x="0" y="165"/>
                  </a:lnTo>
                  <a:lnTo>
                    <a:pt x="0" y="12"/>
                  </a:lnTo>
                  <a:lnTo>
                    <a:pt x="3" y="3"/>
                  </a:lnTo>
                  <a:lnTo>
                    <a:pt x="12"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7" name="Freeform 12"/>
            <p:cNvSpPr>
              <a:spLocks/>
            </p:cNvSpPr>
            <p:nvPr/>
          </p:nvSpPr>
          <p:spPr bwMode="auto">
            <a:xfrm>
              <a:off x="1914" y="1099"/>
              <a:ext cx="25" cy="175"/>
            </a:xfrm>
            <a:custGeom>
              <a:avLst/>
              <a:gdLst/>
              <a:ahLst/>
              <a:cxnLst>
                <a:cxn ang="0">
                  <a:pos x="13" y="0"/>
                </a:cxn>
                <a:cxn ang="0">
                  <a:pos x="16" y="0"/>
                </a:cxn>
                <a:cxn ang="0">
                  <a:pos x="20" y="2"/>
                </a:cxn>
                <a:cxn ang="0">
                  <a:pos x="22" y="5"/>
                </a:cxn>
                <a:cxn ang="0">
                  <a:pos x="25" y="8"/>
                </a:cxn>
                <a:cxn ang="0">
                  <a:pos x="25" y="162"/>
                </a:cxn>
                <a:cxn ang="0">
                  <a:pos x="23" y="167"/>
                </a:cxn>
                <a:cxn ang="0">
                  <a:pos x="17" y="173"/>
                </a:cxn>
                <a:cxn ang="0">
                  <a:pos x="13" y="175"/>
                </a:cxn>
                <a:cxn ang="0">
                  <a:pos x="8" y="175"/>
                </a:cxn>
                <a:cxn ang="0">
                  <a:pos x="5" y="172"/>
                </a:cxn>
                <a:cxn ang="0">
                  <a:pos x="2" y="170"/>
                </a:cxn>
                <a:cxn ang="0">
                  <a:pos x="0" y="165"/>
                </a:cxn>
                <a:cxn ang="0">
                  <a:pos x="0" y="12"/>
                </a:cxn>
                <a:cxn ang="0">
                  <a:pos x="3" y="3"/>
                </a:cxn>
                <a:cxn ang="0">
                  <a:pos x="13" y="0"/>
                </a:cxn>
              </a:cxnLst>
              <a:rect l="0" t="0" r="r" b="b"/>
              <a:pathLst>
                <a:path w="25" h="175">
                  <a:moveTo>
                    <a:pt x="13" y="0"/>
                  </a:moveTo>
                  <a:lnTo>
                    <a:pt x="16" y="0"/>
                  </a:lnTo>
                  <a:lnTo>
                    <a:pt x="20" y="2"/>
                  </a:lnTo>
                  <a:lnTo>
                    <a:pt x="22" y="5"/>
                  </a:lnTo>
                  <a:lnTo>
                    <a:pt x="25" y="8"/>
                  </a:lnTo>
                  <a:lnTo>
                    <a:pt x="25" y="162"/>
                  </a:lnTo>
                  <a:lnTo>
                    <a:pt x="23" y="167"/>
                  </a:lnTo>
                  <a:lnTo>
                    <a:pt x="17" y="173"/>
                  </a:lnTo>
                  <a:lnTo>
                    <a:pt x="13" y="175"/>
                  </a:lnTo>
                  <a:lnTo>
                    <a:pt x="8" y="175"/>
                  </a:lnTo>
                  <a:lnTo>
                    <a:pt x="5" y="172"/>
                  </a:lnTo>
                  <a:lnTo>
                    <a:pt x="2" y="170"/>
                  </a:lnTo>
                  <a:lnTo>
                    <a:pt x="0" y="165"/>
                  </a:lnTo>
                  <a:lnTo>
                    <a:pt x="0" y="12"/>
                  </a:lnTo>
                  <a:lnTo>
                    <a:pt x="3" y="3"/>
                  </a:lnTo>
                  <a:lnTo>
                    <a:pt x="13"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8" name="Freeform 13"/>
            <p:cNvSpPr>
              <a:spLocks/>
            </p:cNvSpPr>
            <p:nvPr/>
          </p:nvSpPr>
          <p:spPr bwMode="auto">
            <a:xfrm>
              <a:off x="2087" y="1099"/>
              <a:ext cx="175" cy="175"/>
            </a:xfrm>
            <a:custGeom>
              <a:avLst/>
              <a:gdLst/>
              <a:ahLst/>
              <a:cxnLst>
                <a:cxn ang="0">
                  <a:pos x="13" y="0"/>
                </a:cxn>
                <a:cxn ang="0">
                  <a:pos x="16" y="0"/>
                </a:cxn>
                <a:cxn ang="0">
                  <a:pos x="22" y="3"/>
                </a:cxn>
                <a:cxn ang="0">
                  <a:pos x="25" y="6"/>
                </a:cxn>
                <a:cxn ang="0">
                  <a:pos x="149" y="132"/>
                </a:cxn>
                <a:cxn ang="0">
                  <a:pos x="149" y="8"/>
                </a:cxn>
                <a:cxn ang="0">
                  <a:pos x="155" y="2"/>
                </a:cxn>
                <a:cxn ang="0">
                  <a:pos x="158" y="0"/>
                </a:cxn>
                <a:cxn ang="0">
                  <a:pos x="166" y="0"/>
                </a:cxn>
                <a:cxn ang="0">
                  <a:pos x="170" y="2"/>
                </a:cxn>
                <a:cxn ang="0">
                  <a:pos x="172" y="5"/>
                </a:cxn>
                <a:cxn ang="0">
                  <a:pos x="175" y="8"/>
                </a:cxn>
                <a:cxn ang="0">
                  <a:pos x="175" y="162"/>
                </a:cxn>
                <a:cxn ang="0">
                  <a:pos x="174" y="167"/>
                </a:cxn>
                <a:cxn ang="0">
                  <a:pos x="167" y="173"/>
                </a:cxn>
                <a:cxn ang="0">
                  <a:pos x="163" y="175"/>
                </a:cxn>
                <a:cxn ang="0">
                  <a:pos x="158" y="175"/>
                </a:cxn>
                <a:cxn ang="0">
                  <a:pos x="155" y="173"/>
                </a:cxn>
                <a:cxn ang="0">
                  <a:pos x="154" y="172"/>
                </a:cxn>
                <a:cxn ang="0">
                  <a:pos x="149" y="168"/>
                </a:cxn>
                <a:cxn ang="0">
                  <a:pos x="25" y="43"/>
                </a:cxn>
                <a:cxn ang="0">
                  <a:pos x="25" y="165"/>
                </a:cxn>
                <a:cxn ang="0">
                  <a:pos x="23" y="170"/>
                </a:cxn>
                <a:cxn ang="0">
                  <a:pos x="20" y="172"/>
                </a:cxn>
                <a:cxn ang="0">
                  <a:pos x="17" y="175"/>
                </a:cxn>
                <a:cxn ang="0">
                  <a:pos x="8" y="175"/>
                </a:cxn>
                <a:cxn ang="0">
                  <a:pos x="5" y="172"/>
                </a:cxn>
                <a:cxn ang="0">
                  <a:pos x="2" y="170"/>
                </a:cxn>
                <a:cxn ang="0">
                  <a:pos x="0" y="165"/>
                </a:cxn>
                <a:cxn ang="0">
                  <a:pos x="0" y="12"/>
                </a:cxn>
                <a:cxn ang="0">
                  <a:pos x="4" y="3"/>
                </a:cxn>
                <a:cxn ang="0">
                  <a:pos x="13" y="0"/>
                </a:cxn>
              </a:cxnLst>
              <a:rect l="0" t="0" r="r" b="b"/>
              <a:pathLst>
                <a:path w="175" h="175">
                  <a:moveTo>
                    <a:pt x="13" y="0"/>
                  </a:moveTo>
                  <a:lnTo>
                    <a:pt x="16" y="0"/>
                  </a:lnTo>
                  <a:lnTo>
                    <a:pt x="22" y="3"/>
                  </a:lnTo>
                  <a:lnTo>
                    <a:pt x="25" y="6"/>
                  </a:lnTo>
                  <a:lnTo>
                    <a:pt x="149" y="132"/>
                  </a:lnTo>
                  <a:lnTo>
                    <a:pt x="149" y="8"/>
                  </a:lnTo>
                  <a:lnTo>
                    <a:pt x="155" y="2"/>
                  </a:lnTo>
                  <a:lnTo>
                    <a:pt x="158" y="0"/>
                  </a:lnTo>
                  <a:lnTo>
                    <a:pt x="166" y="0"/>
                  </a:lnTo>
                  <a:lnTo>
                    <a:pt x="170" y="2"/>
                  </a:lnTo>
                  <a:lnTo>
                    <a:pt x="172" y="5"/>
                  </a:lnTo>
                  <a:lnTo>
                    <a:pt x="175" y="8"/>
                  </a:lnTo>
                  <a:lnTo>
                    <a:pt x="175" y="162"/>
                  </a:lnTo>
                  <a:lnTo>
                    <a:pt x="174" y="167"/>
                  </a:lnTo>
                  <a:lnTo>
                    <a:pt x="167" y="173"/>
                  </a:lnTo>
                  <a:lnTo>
                    <a:pt x="163" y="175"/>
                  </a:lnTo>
                  <a:lnTo>
                    <a:pt x="158" y="175"/>
                  </a:lnTo>
                  <a:lnTo>
                    <a:pt x="155" y="173"/>
                  </a:lnTo>
                  <a:lnTo>
                    <a:pt x="154" y="172"/>
                  </a:lnTo>
                  <a:lnTo>
                    <a:pt x="149" y="168"/>
                  </a:lnTo>
                  <a:lnTo>
                    <a:pt x="25" y="43"/>
                  </a:lnTo>
                  <a:lnTo>
                    <a:pt x="25" y="165"/>
                  </a:lnTo>
                  <a:lnTo>
                    <a:pt x="23" y="170"/>
                  </a:lnTo>
                  <a:lnTo>
                    <a:pt x="20" y="172"/>
                  </a:lnTo>
                  <a:lnTo>
                    <a:pt x="17" y="175"/>
                  </a:lnTo>
                  <a:lnTo>
                    <a:pt x="8" y="175"/>
                  </a:lnTo>
                  <a:lnTo>
                    <a:pt x="5" y="172"/>
                  </a:lnTo>
                  <a:lnTo>
                    <a:pt x="2" y="170"/>
                  </a:lnTo>
                  <a:lnTo>
                    <a:pt x="0" y="165"/>
                  </a:lnTo>
                  <a:lnTo>
                    <a:pt x="0" y="12"/>
                  </a:lnTo>
                  <a:lnTo>
                    <a:pt x="4" y="3"/>
                  </a:lnTo>
                  <a:lnTo>
                    <a:pt x="13"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9" name="Freeform 14"/>
            <p:cNvSpPr>
              <a:spLocks/>
            </p:cNvSpPr>
            <p:nvPr/>
          </p:nvSpPr>
          <p:spPr bwMode="auto">
            <a:xfrm>
              <a:off x="2372" y="1098"/>
              <a:ext cx="137" cy="177"/>
            </a:xfrm>
            <a:custGeom>
              <a:avLst/>
              <a:gdLst/>
              <a:ahLst/>
              <a:cxnLst>
                <a:cxn ang="0">
                  <a:pos x="112" y="0"/>
                </a:cxn>
                <a:cxn ang="0">
                  <a:pos x="129" y="0"/>
                </a:cxn>
                <a:cxn ang="0">
                  <a:pos x="132" y="3"/>
                </a:cxn>
                <a:cxn ang="0">
                  <a:pos x="135" y="4"/>
                </a:cxn>
                <a:cxn ang="0">
                  <a:pos x="137" y="9"/>
                </a:cxn>
                <a:cxn ang="0">
                  <a:pos x="137" y="12"/>
                </a:cxn>
                <a:cxn ang="0">
                  <a:pos x="134" y="21"/>
                </a:cxn>
                <a:cxn ang="0">
                  <a:pos x="124" y="24"/>
                </a:cxn>
                <a:cxn ang="0">
                  <a:pos x="112" y="24"/>
                </a:cxn>
                <a:cxn ang="0">
                  <a:pos x="103" y="27"/>
                </a:cxn>
                <a:cxn ang="0">
                  <a:pos x="94" y="32"/>
                </a:cxn>
                <a:cxn ang="0">
                  <a:pos x="88" y="41"/>
                </a:cxn>
                <a:cxn ang="0">
                  <a:pos x="83" y="53"/>
                </a:cxn>
                <a:cxn ang="0">
                  <a:pos x="81" y="70"/>
                </a:cxn>
                <a:cxn ang="0">
                  <a:pos x="81" y="107"/>
                </a:cxn>
                <a:cxn ang="0">
                  <a:pos x="80" y="130"/>
                </a:cxn>
                <a:cxn ang="0">
                  <a:pos x="72" y="148"/>
                </a:cxn>
                <a:cxn ang="0">
                  <a:pos x="63" y="160"/>
                </a:cxn>
                <a:cxn ang="0">
                  <a:pos x="52" y="169"/>
                </a:cxn>
                <a:cxn ang="0">
                  <a:pos x="39" y="174"/>
                </a:cxn>
                <a:cxn ang="0">
                  <a:pos x="25" y="177"/>
                </a:cxn>
                <a:cxn ang="0">
                  <a:pos x="13" y="177"/>
                </a:cxn>
                <a:cxn ang="0">
                  <a:pos x="3" y="174"/>
                </a:cxn>
                <a:cxn ang="0">
                  <a:pos x="0" y="165"/>
                </a:cxn>
                <a:cxn ang="0">
                  <a:pos x="3" y="156"/>
                </a:cxn>
                <a:cxn ang="0">
                  <a:pos x="13" y="153"/>
                </a:cxn>
                <a:cxn ang="0">
                  <a:pos x="25" y="153"/>
                </a:cxn>
                <a:cxn ang="0">
                  <a:pos x="34" y="150"/>
                </a:cxn>
                <a:cxn ang="0">
                  <a:pos x="43" y="145"/>
                </a:cxn>
                <a:cxn ang="0">
                  <a:pos x="49" y="136"/>
                </a:cxn>
                <a:cxn ang="0">
                  <a:pos x="54" y="124"/>
                </a:cxn>
                <a:cxn ang="0">
                  <a:pos x="55" y="107"/>
                </a:cxn>
                <a:cxn ang="0">
                  <a:pos x="55" y="70"/>
                </a:cxn>
                <a:cxn ang="0">
                  <a:pos x="57" y="47"/>
                </a:cxn>
                <a:cxn ang="0">
                  <a:pos x="65" y="29"/>
                </a:cxn>
                <a:cxn ang="0">
                  <a:pos x="74" y="16"/>
                </a:cxn>
                <a:cxn ang="0">
                  <a:pos x="85" y="7"/>
                </a:cxn>
                <a:cxn ang="0">
                  <a:pos x="98" y="3"/>
                </a:cxn>
                <a:cxn ang="0">
                  <a:pos x="112" y="0"/>
                </a:cxn>
              </a:cxnLst>
              <a:rect l="0" t="0" r="r" b="b"/>
              <a:pathLst>
                <a:path w="137" h="177">
                  <a:moveTo>
                    <a:pt x="112" y="0"/>
                  </a:moveTo>
                  <a:lnTo>
                    <a:pt x="129" y="0"/>
                  </a:lnTo>
                  <a:lnTo>
                    <a:pt x="132" y="3"/>
                  </a:lnTo>
                  <a:lnTo>
                    <a:pt x="135" y="4"/>
                  </a:lnTo>
                  <a:lnTo>
                    <a:pt x="137" y="9"/>
                  </a:lnTo>
                  <a:lnTo>
                    <a:pt x="137" y="12"/>
                  </a:lnTo>
                  <a:lnTo>
                    <a:pt x="134" y="21"/>
                  </a:lnTo>
                  <a:lnTo>
                    <a:pt x="124" y="24"/>
                  </a:lnTo>
                  <a:lnTo>
                    <a:pt x="112" y="24"/>
                  </a:lnTo>
                  <a:lnTo>
                    <a:pt x="103" y="27"/>
                  </a:lnTo>
                  <a:lnTo>
                    <a:pt x="94" y="32"/>
                  </a:lnTo>
                  <a:lnTo>
                    <a:pt x="88" y="41"/>
                  </a:lnTo>
                  <a:lnTo>
                    <a:pt x="83" y="53"/>
                  </a:lnTo>
                  <a:lnTo>
                    <a:pt x="81" y="70"/>
                  </a:lnTo>
                  <a:lnTo>
                    <a:pt x="81" y="107"/>
                  </a:lnTo>
                  <a:lnTo>
                    <a:pt x="80" y="130"/>
                  </a:lnTo>
                  <a:lnTo>
                    <a:pt x="72" y="148"/>
                  </a:lnTo>
                  <a:lnTo>
                    <a:pt x="63" y="160"/>
                  </a:lnTo>
                  <a:lnTo>
                    <a:pt x="52" y="169"/>
                  </a:lnTo>
                  <a:lnTo>
                    <a:pt x="39" y="174"/>
                  </a:lnTo>
                  <a:lnTo>
                    <a:pt x="25" y="177"/>
                  </a:lnTo>
                  <a:lnTo>
                    <a:pt x="13" y="177"/>
                  </a:lnTo>
                  <a:lnTo>
                    <a:pt x="3" y="174"/>
                  </a:lnTo>
                  <a:lnTo>
                    <a:pt x="0" y="165"/>
                  </a:lnTo>
                  <a:lnTo>
                    <a:pt x="3" y="156"/>
                  </a:lnTo>
                  <a:lnTo>
                    <a:pt x="13" y="153"/>
                  </a:lnTo>
                  <a:lnTo>
                    <a:pt x="25" y="153"/>
                  </a:lnTo>
                  <a:lnTo>
                    <a:pt x="34" y="150"/>
                  </a:lnTo>
                  <a:lnTo>
                    <a:pt x="43" y="145"/>
                  </a:lnTo>
                  <a:lnTo>
                    <a:pt x="49" y="136"/>
                  </a:lnTo>
                  <a:lnTo>
                    <a:pt x="54" y="124"/>
                  </a:lnTo>
                  <a:lnTo>
                    <a:pt x="55" y="107"/>
                  </a:lnTo>
                  <a:lnTo>
                    <a:pt x="55" y="70"/>
                  </a:lnTo>
                  <a:lnTo>
                    <a:pt x="57" y="47"/>
                  </a:lnTo>
                  <a:lnTo>
                    <a:pt x="65" y="29"/>
                  </a:lnTo>
                  <a:lnTo>
                    <a:pt x="74" y="16"/>
                  </a:lnTo>
                  <a:lnTo>
                    <a:pt x="85" y="7"/>
                  </a:lnTo>
                  <a:lnTo>
                    <a:pt x="98" y="3"/>
                  </a:lnTo>
                  <a:lnTo>
                    <a:pt x="112"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0" name="Freeform 15"/>
            <p:cNvSpPr>
              <a:spLocks/>
            </p:cNvSpPr>
            <p:nvPr/>
          </p:nvSpPr>
          <p:spPr bwMode="auto">
            <a:xfrm>
              <a:off x="2585" y="1101"/>
              <a:ext cx="179" cy="173"/>
            </a:xfrm>
            <a:custGeom>
              <a:avLst/>
              <a:gdLst/>
              <a:ahLst/>
              <a:cxnLst>
                <a:cxn ang="0">
                  <a:pos x="14" y="0"/>
                </a:cxn>
                <a:cxn ang="0">
                  <a:pos x="166" y="0"/>
                </a:cxn>
                <a:cxn ang="0">
                  <a:pos x="172" y="1"/>
                </a:cxn>
                <a:cxn ang="0">
                  <a:pos x="175" y="3"/>
                </a:cxn>
                <a:cxn ang="0">
                  <a:pos x="178" y="6"/>
                </a:cxn>
                <a:cxn ang="0">
                  <a:pos x="179" y="10"/>
                </a:cxn>
                <a:cxn ang="0">
                  <a:pos x="179" y="15"/>
                </a:cxn>
                <a:cxn ang="0">
                  <a:pos x="173" y="21"/>
                </a:cxn>
                <a:cxn ang="0">
                  <a:pos x="170" y="23"/>
                </a:cxn>
                <a:cxn ang="0">
                  <a:pos x="103" y="23"/>
                </a:cxn>
                <a:cxn ang="0">
                  <a:pos x="103" y="160"/>
                </a:cxn>
                <a:cxn ang="0">
                  <a:pos x="101" y="165"/>
                </a:cxn>
                <a:cxn ang="0">
                  <a:pos x="95" y="171"/>
                </a:cxn>
                <a:cxn ang="0">
                  <a:pos x="89" y="173"/>
                </a:cxn>
                <a:cxn ang="0">
                  <a:pos x="84" y="171"/>
                </a:cxn>
                <a:cxn ang="0">
                  <a:pos x="80" y="168"/>
                </a:cxn>
                <a:cxn ang="0">
                  <a:pos x="78" y="165"/>
                </a:cxn>
                <a:cxn ang="0">
                  <a:pos x="77" y="160"/>
                </a:cxn>
                <a:cxn ang="0">
                  <a:pos x="77" y="23"/>
                </a:cxn>
                <a:cxn ang="0">
                  <a:pos x="9" y="23"/>
                </a:cxn>
                <a:cxn ang="0">
                  <a:pos x="6" y="21"/>
                </a:cxn>
                <a:cxn ang="0">
                  <a:pos x="0" y="15"/>
                </a:cxn>
                <a:cxn ang="0">
                  <a:pos x="0" y="10"/>
                </a:cxn>
                <a:cxn ang="0">
                  <a:pos x="2" y="6"/>
                </a:cxn>
                <a:cxn ang="0">
                  <a:pos x="5" y="3"/>
                </a:cxn>
                <a:cxn ang="0">
                  <a:pos x="8" y="1"/>
                </a:cxn>
                <a:cxn ang="0">
                  <a:pos x="14" y="0"/>
                </a:cxn>
              </a:cxnLst>
              <a:rect l="0" t="0" r="r" b="b"/>
              <a:pathLst>
                <a:path w="179" h="173">
                  <a:moveTo>
                    <a:pt x="14" y="0"/>
                  </a:moveTo>
                  <a:lnTo>
                    <a:pt x="166" y="0"/>
                  </a:lnTo>
                  <a:lnTo>
                    <a:pt x="172" y="1"/>
                  </a:lnTo>
                  <a:lnTo>
                    <a:pt x="175" y="3"/>
                  </a:lnTo>
                  <a:lnTo>
                    <a:pt x="178" y="6"/>
                  </a:lnTo>
                  <a:lnTo>
                    <a:pt x="179" y="10"/>
                  </a:lnTo>
                  <a:lnTo>
                    <a:pt x="179" y="15"/>
                  </a:lnTo>
                  <a:lnTo>
                    <a:pt x="173" y="21"/>
                  </a:lnTo>
                  <a:lnTo>
                    <a:pt x="170" y="23"/>
                  </a:lnTo>
                  <a:lnTo>
                    <a:pt x="103" y="23"/>
                  </a:lnTo>
                  <a:lnTo>
                    <a:pt x="103" y="160"/>
                  </a:lnTo>
                  <a:lnTo>
                    <a:pt x="101" y="165"/>
                  </a:lnTo>
                  <a:lnTo>
                    <a:pt x="95" y="171"/>
                  </a:lnTo>
                  <a:lnTo>
                    <a:pt x="89" y="173"/>
                  </a:lnTo>
                  <a:lnTo>
                    <a:pt x="84" y="171"/>
                  </a:lnTo>
                  <a:lnTo>
                    <a:pt x="80" y="168"/>
                  </a:lnTo>
                  <a:lnTo>
                    <a:pt x="78" y="165"/>
                  </a:lnTo>
                  <a:lnTo>
                    <a:pt x="77" y="160"/>
                  </a:lnTo>
                  <a:lnTo>
                    <a:pt x="77" y="23"/>
                  </a:lnTo>
                  <a:lnTo>
                    <a:pt x="9" y="23"/>
                  </a:lnTo>
                  <a:lnTo>
                    <a:pt x="6" y="21"/>
                  </a:lnTo>
                  <a:lnTo>
                    <a:pt x="0" y="15"/>
                  </a:lnTo>
                  <a:lnTo>
                    <a:pt x="0" y="10"/>
                  </a:lnTo>
                  <a:lnTo>
                    <a:pt x="2" y="6"/>
                  </a:lnTo>
                  <a:lnTo>
                    <a:pt x="5" y="3"/>
                  </a:lnTo>
                  <a:lnTo>
                    <a:pt x="8" y="1"/>
                  </a:lnTo>
                  <a:lnTo>
                    <a:pt x="14"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1" name="Freeform 16"/>
            <p:cNvSpPr>
              <a:spLocks/>
            </p:cNvSpPr>
            <p:nvPr/>
          </p:nvSpPr>
          <p:spPr bwMode="auto">
            <a:xfrm>
              <a:off x="2875" y="1101"/>
              <a:ext cx="147" cy="171"/>
            </a:xfrm>
            <a:custGeom>
              <a:avLst/>
              <a:gdLst/>
              <a:ahLst/>
              <a:cxnLst>
                <a:cxn ang="0">
                  <a:pos x="9" y="0"/>
                </a:cxn>
                <a:cxn ang="0">
                  <a:pos x="134" y="0"/>
                </a:cxn>
                <a:cxn ang="0">
                  <a:pos x="144" y="3"/>
                </a:cxn>
                <a:cxn ang="0">
                  <a:pos x="145" y="6"/>
                </a:cxn>
                <a:cxn ang="0">
                  <a:pos x="147" y="10"/>
                </a:cxn>
                <a:cxn ang="0">
                  <a:pos x="144" y="20"/>
                </a:cxn>
                <a:cxn ang="0">
                  <a:pos x="134" y="23"/>
                </a:cxn>
                <a:cxn ang="0">
                  <a:pos x="26" y="23"/>
                </a:cxn>
                <a:cxn ang="0">
                  <a:pos x="26" y="72"/>
                </a:cxn>
                <a:cxn ang="0">
                  <a:pos x="113" y="72"/>
                </a:cxn>
                <a:cxn ang="0">
                  <a:pos x="116" y="73"/>
                </a:cxn>
                <a:cxn ang="0">
                  <a:pos x="122" y="79"/>
                </a:cxn>
                <a:cxn ang="0">
                  <a:pos x="122" y="84"/>
                </a:cxn>
                <a:cxn ang="0">
                  <a:pos x="121" y="88"/>
                </a:cxn>
                <a:cxn ang="0">
                  <a:pos x="115" y="95"/>
                </a:cxn>
                <a:cxn ang="0">
                  <a:pos x="108" y="96"/>
                </a:cxn>
                <a:cxn ang="0">
                  <a:pos x="26" y="96"/>
                </a:cxn>
                <a:cxn ang="0">
                  <a:pos x="26" y="148"/>
                </a:cxn>
                <a:cxn ang="0">
                  <a:pos x="134" y="148"/>
                </a:cxn>
                <a:cxn ang="0">
                  <a:pos x="144" y="151"/>
                </a:cxn>
                <a:cxn ang="0">
                  <a:pos x="147" y="160"/>
                </a:cxn>
                <a:cxn ang="0">
                  <a:pos x="145" y="165"/>
                </a:cxn>
                <a:cxn ang="0">
                  <a:pos x="144" y="168"/>
                </a:cxn>
                <a:cxn ang="0">
                  <a:pos x="134" y="171"/>
                </a:cxn>
                <a:cxn ang="0">
                  <a:pos x="9" y="171"/>
                </a:cxn>
                <a:cxn ang="0">
                  <a:pos x="3" y="170"/>
                </a:cxn>
                <a:cxn ang="0">
                  <a:pos x="3" y="166"/>
                </a:cxn>
                <a:cxn ang="0">
                  <a:pos x="0" y="163"/>
                </a:cxn>
                <a:cxn ang="0">
                  <a:pos x="0" y="7"/>
                </a:cxn>
                <a:cxn ang="0">
                  <a:pos x="3" y="4"/>
                </a:cxn>
                <a:cxn ang="0">
                  <a:pos x="3" y="1"/>
                </a:cxn>
                <a:cxn ang="0">
                  <a:pos x="9" y="0"/>
                </a:cxn>
              </a:cxnLst>
              <a:rect l="0" t="0" r="r" b="b"/>
              <a:pathLst>
                <a:path w="147" h="171">
                  <a:moveTo>
                    <a:pt x="9" y="0"/>
                  </a:moveTo>
                  <a:lnTo>
                    <a:pt x="134" y="0"/>
                  </a:lnTo>
                  <a:lnTo>
                    <a:pt x="144" y="3"/>
                  </a:lnTo>
                  <a:lnTo>
                    <a:pt x="145" y="6"/>
                  </a:lnTo>
                  <a:lnTo>
                    <a:pt x="147" y="10"/>
                  </a:lnTo>
                  <a:lnTo>
                    <a:pt x="144" y="20"/>
                  </a:lnTo>
                  <a:lnTo>
                    <a:pt x="134" y="23"/>
                  </a:lnTo>
                  <a:lnTo>
                    <a:pt x="26" y="23"/>
                  </a:lnTo>
                  <a:lnTo>
                    <a:pt x="26" y="72"/>
                  </a:lnTo>
                  <a:lnTo>
                    <a:pt x="113" y="72"/>
                  </a:lnTo>
                  <a:lnTo>
                    <a:pt x="116" y="73"/>
                  </a:lnTo>
                  <a:lnTo>
                    <a:pt x="122" y="79"/>
                  </a:lnTo>
                  <a:lnTo>
                    <a:pt x="122" y="84"/>
                  </a:lnTo>
                  <a:lnTo>
                    <a:pt x="121" y="88"/>
                  </a:lnTo>
                  <a:lnTo>
                    <a:pt x="115" y="95"/>
                  </a:lnTo>
                  <a:lnTo>
                    <a:pt x="108" y="96"/>
                  </a:lnTo>
                  <a:lnTo>
                    <a:pt x="26" y="96"/>
                  </a:lnTo>
                  <a:lnTo>
                    <a:pt x="26" y="148"/>
                  </a:lnTo>
                  <a:lnTo>
                    <a:pt x="134" y="148"/>
                  </a:lnTo>
                  <a:lnTo>
                    <a:pt x="144" y="151"/>
                  </a:lnTo>
                  <a:lnTo>
                    <a:pt x="147" y="160"/>
                  </a:lnTo>
                  <a:lnTo>
                    <a:pt x="145" y="165"/>
                  </a:lnTo>
                  <a:lnTo>
                    <a:pt x="144" y="168"/>
                  </a:lnTo>
                  <a:lnTo>
                    <a:pt x="134" y="171"/>
                  </a:lnTo>
                  <a:lnTo>
                    <a:pt x="9" y="171"/>
                  </a:lnTo>
                  <a:lnTo>
                    <a:pt x="3" y="170"/>
                  </a:lnTo>
                  <a:lnTo>
                    <a:pt x="3" y="166"/>
                  </a:lnTo>
                  <a:lnTo>
                    <a:pt x="0" y="163"/>
                  </a:lnTo>
                  <a:lnTo>
                    <a:pt x="0" y="7"/>
                  </a:lnTo>
                  <a:lnTo>
                    <a:pt x="3" y="4"/>
                  </a:lnTo>
                  <a:lnTo>
                    <a:pt x="3" y="1"/>
                  </a:lnTo>
                  <a:lnTo>
                    <a:pt x="9"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2" name="Freeform 17"/>
            <p:cNvSpPr>
              <a:spLocks/>
            </p:cNvSpPr>
            <p:nvPr/>
          </p:nvSpPr>
          <p:spPr bwMode="auto">
            <a:xfrm>
              <a:off x="3147" y="1101"/>
              <a:ext cx="149" cy="171"/>
            </a:xfrm>
            <a:custGeom>
              <a:avLst/>
              <a:gdLst/>
              <a:ahLst/>
              <a:cxnLst>
                <a:cxn ang="0">
                  <a:pos x="9" y="0"/>
                </a:cxn>
                <a:cxn ang="0">
                  <a:pos x="14" y="0"/>
                </a:cxn>
                <a:cxn ang="0">
                  <a:pos x="23" y="3"/>
                </a:cxn>
                <a:cxn ang="0">
                  <a:pos x="25" y="6"/>
                </a:cxn>
                <a:cxn ang="0">
                  <a:pos x="26" y="10"/>
                </a:cxn>
                <a:cxn ang="0">
                  <a:pos x="26" y="148"/>
                </a:cxn>
                <a:cxn ang="0">
                  <a:pos x="140" y="148"/>
                </a:cxn>
                <a:cxn ang="0">
                  <a:pos x="143" y="150"/>
                </a:cxn>
                <a:cxn ang="0">
                  <a:pos x="149" y="156"/>
                </a:cxn>
                <a:cxn ang="0">
                  <a:pos x="149" y="160"/>
                </a:cxn>
                <a:cxn ang="0">
                  <a:pos x="147" y="165"/>
                </a:cxn>
                <a:cxn ang="0">
                  <a:pos x="144" y="168"/>
                </a:cxn>
                <a:cxn ang="0">
                  <a:pos x="141" y="170"/>
                </a:cxn>
                <a:cxn ang="0">
                  <a:pos x="135" y="171"/>
                </a:cxn>
                <a:cxn ang="0">
                  <a:pos x="9" y="171"/>
                </a:cxn>
                <a:cxn ang="0">
                  <a:pos x="6" y="170"/>
                </a:cxn>
                <a:cxn ang="0">
                  <a:pos x="0" y="163"/>
                </a:cxn>
                <a:cxn ang="0">
                  <a:pos x="0" y="7"/>
                </a:cxn>
                <a:cxn ang="0">
                  <a:pos x="6" y="1"/>
                </a:cxn>
                <a:cxn ang="0">
                  <a:pos x="9" y="0"/>
                </a:cxn>
              </a:cxnLst>
              <a:rect l="0" t="0" r="r" b="b"/>
              <a:pathLst>
                <a:path w="149" h="171">
                  <a:moveTo>
                    <a:pt x="9" y="0"/>
                  </a:moveTo>
                  <a:lnTo>
                    <a:pt x="14" y="0"/>
                  </a:lnTo>
                  <a:lnTo>
                    <a:pt x="23" y="3"/>
                  </a:lnTo>
                  <a:lnTo>
                    <a:pt x="25" y="6"/>
                  </a:lnTo>
                  <a:lnTo>
                    <a:pt x="26" y="10"/>
                  </a:lnTo>
                  <a:lnTo>
                    <a:pt x="26" y="148"/>
                  </a:lnTo>
                  <a:lnTo>
                    <a:pt x="140" y="148"/>
                  </a:lnTo>
                  <a:lnTo>
                    <a:pt x="143" y="150"/>
                  </a:lnTo>
                  <a:lnTo>
                    <a:pt x="149" y="156"/>
                  </a:lnTo>
                  <a:lnTo>
                    <a:pt x="149" y="160"/>
                  </a:lnTo>
                  <a:lnTo>
                    <a:pt x="147" y="165"/>
                  </a:lnTo>
                  <a:lnTo>
                    <a:pt x="144" y="168"/>
                  </a:lnTo>
                  <a:lnTo>
                    <a:pt x="141" y="170"/>
                  </a:lnTo>
                  <a:lnTo>
                    <a:pt x="135" y="171"/>
                  </a:lnTo>
                  <a:lnTo>
                    <a:pt x="9" y="171"/>
                  </a:lnTo>
                  <a:lnTo>
                    <a:pt x="6" y="170"/>
                  </a:lnTo>
                  <a:lnTo>
                    <a:pt x="0" y="163"/>
                  </a:lnTo>
                  <a:lnTo>
                    <a:pt x="0" y="7"/>
                  </a:lnTo>
                  <a:lnTo>
                    <a:pt x="6" y="1"/>
                  </a:lnTo>
                  <a:lnTo>
                    <a:pt x="9"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3" name="Freeform 18"/>
            <p:cNvSpPr>
              <a:spLocks/>
            </p:cNvSpPr>
            <p:nvPr/>
          </p:nvSpPr>
          <p:spPr bwMode="auto">
            <a:xfrm>
              <a:off x="3395" y="1101"/>
              <a:ext cx="147" cy="171"/>
            </a:xfrm>
            <a:custGeom>
              <a:avLst/>
              <a:gdLst/>
              <a:ahLst/>
              <a:cxnLst>
                <a:cxn ang="0">
                  <a:pos x="13" y="0"/>
                </a:cxn>
                <a:cxn ang="0">
                  <a:pos x="22" y="3"/>
                </a:cxn>
                <a:cxn ang="0">
                  <a:pos x="23" y="6"/>
                </a:cxn>
                <a:cxn ang="0">
                  <a:pos x="25" y="10"/>
                </a:cxn>
                <a:cxn ang="0">
                  <a:pos x="25" y="148"/>
                </a:cxn>
                <a:cxn ang="0">
                  <a:pos x="135" y="148"/>
                </a:cxn>
                <a:cxn ang="0">
                  <a:pos x="144" y="151"/>
                </a:cxn>
                <a:cxn ang="0">
                  <a:pos x="147" y="160"/>
                </a:cxn>
                <a:cxn ang="0">
                  <a:pos x="146" y="165"/>
                </a:cxn>
                <a:cxn ang="0">
                  <a:pos x="144" y="168"/>
                </a:cxn>
                <a:cxn ang="0">
                  <a:pos x="135" y="171"/>
                </a:cxn>
                <a:cxn ang="0">
                  <a:pos x="13" y="171"/>
                </a:cxn>
                <a:cxn ang="0">
                  <a:pos x="3" y="168"/>
                </a:cxn>
                <a:cxn ang="0">
                  <a:pos x="0" y="159"/>
                </a:cxn>
                <a:cxn ang="0">
                  <a:pos x="0" y="12"/>
                </a:cxn>
                <a:cxn ang="0">
                  <a:pos x="3" y="3"/>
                </a:cxn>
                <a:cxn ang="0">
                  <a:pos x="13" y="0"/>
                </a:cxn>
              </a:cxnLst>
              <a:rect l="0" t="0" r="r" b="b"/>
              <a:pathLst>
                <a:path w="147" h="171">
                  <a:moveTo>
                    <a:pt x="13" y="0"/>
                  </a:moveTo>
                  <a:lnTo>
                    <a:pt x="22" y="3"/>
                  </a:lnTo>
                  <a:lnTo>
                    <a:pt x="23" y="6"/>
                  </a:lnTo>
                  <a:lnTo>
                    <a:pt x="25" y="10"/>
                  </a:lnTo>
                  <a:lnTo>
                    <a:pt x="25" y="148"/>
                  </a:lnTo>
                  <a:lnTo>
                    <a:pt x="135" y="148"/>
                  </a:lnTo>
                  <a:lnTo>
                    <a:pt x="144" y="151"/>
                  </a:lnTo>
                  <a:lnTo>
                    <a:pt x="147" y="160"/>
                  </a:lnTo>
                  <a:lnTo>
                    <a:pt x="146" y="165"/>
                  </a:lnTo>
                  <a:lnTo>
                    <a:pt x="144" y="168"/>
                  </a:lnTo>
                  <a:lnTo>
                    <a:pt x="135" y="171"/>
                  </a:lnTo>
                  <a:lnTo>
                    <a:pt x="13" y="171"/>
                  </a:lnTo>
                  <a:lnTo>
                    <a:pt x="3" y="168"/>
                  </a:lnTo>
                  <a:lnTo>
                    <a:pt x="0" y="159"/>
                  </a:lnTo>
                  <a:lnTo>
                    <a:pt x="0" y="12"/>
                  </a:lnTo>
                  <a:lnTo>
                    <a:pt x="3" y="3"/>
                  </a:lnTo>
                  <a:lnTo>
                    <a:pt x="13"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4" name="Freeform 19"/>
            <p:cNvSpPr>
              <a:spLocks noEditPoints="1"/>
            </p:cNvSpPr>
            <p:nvPr/>
          </p:nvSpPr>
          <p:spPr bwMode="auto">
            <a:xfrm>
              <a:off x="3593" y="1099"/>
              <a:ext cx="179" cy="175"/>
            </a:xfrm>
            <a:custGeom>
              <a:avLst/>
              <a:gdLst/>
              <a:ahLst/>
              <a:cxnLst>
                <a:cxn ang="0">
                  <a:pos x="155" y="43"/>
                </a:cxn>
                <a:cxn ang="0">
                  <a:pos x="98" y="98"/>
                </a:cxn>
                <a:cxn ang="0">
                  <a:pos x="155" y="98"/>
                </a:cxn>
                <a:cxn ang="0">
                  <a:pos x="155" y="43"/>
                </a:cxn>
                <a:cxn ang="0">
                  <a:pos x="164" y="0"/>
                </a:cxn>
                <a:cxn ang="0">
                  <a:pos x="170" y="0"/>
                </a:cxn>
                <a:cxn ang="0">
                  <a:pos x="174" y="2"/>
                </a:cxn>
                <a:cxn ang="0">
                  <a:pos x="176" y="5"/>
                </a:cxn>
                <a:cxn ang="0">
                  <a:pos x="179" y="8"/>
                </a:cxn>
                <a:cxn ang="0">
                  <a:pos x="179" y="162"/>
                </a:cxn>
                <a:cxn ang="0">
                  <a:pos x="178" y="167"/>
                </a:cxn>
                <a:cxn ang="0">
                  <a:pos x="176" y="170"/>
                </a:cxn>
                <a:cxn ang="0">
                  <a:pos x="171" y="173"/>
                </a:cxn>
                <a:cxn ang="0">
                  <a:pos x="167" y="175"/>
                </a:cxn>
                <a:cxn ang="0">
                  <a:pos x="162" y="175"/>
                </a:cxn>
                <a:cxn ang="0">
                  <a:pos x="159" y="172"/>
                </a:cxn>
                <a:cxn ang="0">
                  <a:pos x="156" y="170"/>
                </a:cxn>
                <a:cxn ang="0">
                  <a:pos x="155" y="165"/>
                </a:cxn>
                <a:cxn ang="0">
                  <a:pos x="155" y="123"/>
                </a:cxn>
                <a:cxn ang="0">
                  <a:pos x="72" y="123"/>
                </a:cxn>
                <a:cxn ang="0">
                  <a:pos x="24" y="168"/>
                </a:cxn>
                <a:cxn ang="0">
                  <a:pos x="21" y="172"/>
                </a:cxn>
                <a:cxn ang="0">
                  <a:pos x="15" y="175"/>
                </a:cxn>
                <a:cxn ang="0">
                  <a:pos x="8" y="175"/>
                </a:cxn>
                <a:cxn ang="0">
                  <a:pos x="4" y="172"/>
                </a:cxn>
                <a:cxn ang="0">
                  <a:pos x="1" y="170"/>
                </a:cxn>
                <a:cxn ang="0">
                  <a:pos x="0" y="165"/>
                </a:cxn>
                <a:cxn ang="0">
                  <a:pos x="0" y="162"/>
                </a:cxn>
                <a:cxn ang="0">
                  <a:pos x="3" y="153"/>
                </a:cxn>
                <a:cxn ang="0">
                  <a:pos x="155" y="6"/>
                </a:cxn>
                <a:cxn ang="0">
                  <a:pos x="158" y="3"/>
                </a:cxn>
                <a:cxn ang="0">
                  <a:pos x="164" y="0"/>
                </a:cxn>
              </a:cxnLst>
              <a:rect l="0" t="0" r="r" b="b"/>
              <a:pathLst>
                <a:path w="179" h="175">
                  <a:moveTo>
                    <a:pt x="155" y="43"/>
                  </a:moveTo>
                  <a:lnTo>
                    <a:pt x="98" y="98"/>
                  </a:lnTo>
                  <a:lnTo>
                    <a:pt x="155" y="98"/>
                  </a:lnTo>
                  <a:lnTo>
                    <a:pt x="155" y="43"/>
                  </a:lnTo>
                  <a:close/>
                  <a:moveTo>
                    <a:pt x="164" y="0"/>
                  </a:moveTo>
                  <a:lnTo>
                    <a:pt x="170" y="0"/>
                  </a:lnTo>
                  <a:lnTo>
                    <a:pt x="174" y="2"/>
                  </a:lnTo>
                  <a:lnTo>
                    <a:pt x="176" y="5"/>
                  </a:lnTo>
                  <a:lnTo>
                    <a:pt x="179" y="8"/>
                  </a:lnTo>
                  <a:lnTo>
                    <a:pt x="179" y="162"/>
                  </a:lnTo>
                  <a:lnTo>
                    <a:pt x="178" y="167"/>
                  </a:lnTo>
                  <a:lnTo>
                    <a:pt x="176" y="170"/>
                  </a:lnTo>
                  <a:lnTo>
                    <a:pt x="171" y="173"/>
                  </a:lnTo>
                  <a:lnTo>
                    <a:pt x="167" y="175"/>
                  </a:lnTo>
                  <a:lnTo>
                    <a:pt x="162" y="175"/>
                  </a:lnTo>
                  <a:lnTo>
                    <a:pt x="159" y="172"/>
                  </a:lnTo>
                  <a:lnTo>
                    <a:pt x="156" y="170"/>
                  </a:lnTo>
                  <a:lnTo>
                    <a:pt x="155" y="165"/>
                  </a:lnTo>
                  <a:lnTo>
                    <a:pt x="155" y="123"/>
                  </a:lnTo>
                  <a:lnTo>
                    <a:pt x="72" y="123"/>
                  </a:lnTo>
                  <a:lnTo>
                    <a:pt x="24" y="168"/>
                  </a:lnTo>
                  <a:lnTo>
                    <a:pt x="21" y="172"/>
                  </a:lnTo>
                  <a:lnTo>
                    <a:pt x="15" y="175"/>
                  </a:lnTo>
                  <a:lnTo>
                    <a:pt x="8" y="175"/>
                  </a:lnTo>
                  <a:lnTo>
                    <a:pt x="4" y="172"/>
                  </a:lnTo>
                  <a:lnTo>
                    <a:pt x="1" y="170"/>
                  </a:lnTo>
                  <a:lnTo>
                    <a:pt x="0" y="165"/>
                  </a:lnTo>
                  <a:lnTo>
                    <a:pt x="0" y="162"/>
                  </a:lnTo>
                  <a:lnTo>
                    <a:pt x="3" y="153"/>
                  </a:lnTo>
                  <a:lnTo>
                    <a:pt x="155" y="6"/>
                  </a:lnTo>
                  <a:lnTo>
                    <a:pt x="158" y="3"/>
                  </a:lnTo>
                  <a:lnTo>
                    <a:pt x="164"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5" name="Freeform 20"/>
            <p:cNvSpPr>
              <a:spLocks noEditPoints="1"/>
            </p:cNvSpPr>
            <p:nvPr/>
          </p:nvSpPr>
          <p:spPr bwMode="auto">
            <a:xfrm>
              <a:off x="3893" y="1101"/>
              <a:ext cx="153" cy="173"/>
            </a:xfrm>
            <a:custGeom>
              <a:avLst/>
              <a:gdLst/>
              <a:ahLst/>
              <a:cxnLst>
                <a:cxn ang="0">
                  <a:pos x="25" y="23"/>
                </a:cxn>
                <a:cxn ang="0">
                  <a:pos x="25" y="81"/>
                </a:cxn>
                <a:cxn ang="0">
                  <a:pos x="92" y="81"/>
                </a:cxn>
                <a:cxn ang="0">
                  <a:pos x="104" y="79"/>
                </a:cxn>
                <a:cxn ang="0">
                  <a:pos x="115" y="73"/>
                </a:cxn>
                <a:cxn ang="0">
                  <a:pos x="121" y="64"/>
                </a:cxn>
                <a:cxn ang="0">
                  <a:pos x="123" y="52"/>
                </a:cxn>
                <a:cxn ang="0">
                  <a:pos x="121" y="39"/>
                </a:cxn>
                <a:cxn ang="0">
                  <a:pos x="115" y="30"/>
                </a:cxn>
                <a:cxn ang="0">
                  <a:pos x="104" y="24"/>
                </a:cxn>
                <a:cxn ang="0">
                  <a:pos x="92" y="23"/>
                </a:cxn>
                <a:cxn ang="0">
                  <a:pos x="25" y="23"/>
                </a:cxn>
                <a:cxn ang="0">
                  <a:pos x="9" y="0"/>
                </a:cxn>
                <a:cxn ang="0">
                  <a:pos x="92" y="0"/>
                </a:cxn>
                <a:cxn ang="0">
                  <a:pos x="109" y="3"/>
                </a:cxn>
                <a:cxn ang="0">
                  <a:pos x="124" y="9"/>
                </a:cxn>
                <a:cxn ang="0">
                  <a:pos x="136" y="20"/>
                </a:cxn>
                <a:cxn ang="0">
                  <a:pos x="144" y="35"/>
                </a:cxn>
                <a:cxn ang="0">
                  <a:pos x="147" y="52"/>
                </a:cxn>
                <a:cxn ang="0">
                  <a:pos x="144" y="70"/>
                </a:cxn>
                <a:cxn ang="0">
                  <a:pos x="135" y="87"/>
                </a:cxn>
                <a:cxn ang="0">
                  <a:pos x="121" y="98"/>
                </a:cxn>
                <a:cxn ang="0">
                  <a:pos x="103" y="104"/>
                </a:cxn>
                <a:cxn ang="0">
                  <a:pos x="149" y="153"/>
                </a:cxn>
                <a:cxn ang="0">
                  <a:pos x="152" y="156"/>
                </a:cxn>
                <a:cxn ang="0">
                  <a:pos x="153" y="159"/>
                </a:cxn>
                <a:cxn ang="0">
                  <a:pos x="153" y="163"/>
                </a:cxn>
                <a:cxn ang="0">
                  <a:pos x="150" y="170"/>
                </a:cxn>
                <a:cxn ang="0">
                  <a:pos x="147" y="171"/>
                </a:cxn>
                <a:cxn ang="0">
                  <a:pos x="142" y="173"/>
                </a:cxn>
                <a:cxn ang="0">
                  <a:pos x="138" y="173"/>
                </a:cxn>
                <a:cxn ang="0">
                  <a:pos x="133" y="171"/>
                </a:cxn>
                <a:cxn ang="0">
                  <a:pos x="130" y="168"/>
                </a:cxn>
                <a:cxn ang="0">
                  <a:pos x="71" y="105"/>
                </a:cxn>
                <a:cxn ang="0">
                  <a:pos x="25" y="105"/>
                </a:cxn>
                <a:cxn ang="0">
                  <a:pos x="25" y="160"/>
                </a:cxn>
                <a:cxn ang="0">
                  <a:pos x="22" y="170"/>
                </a:cxn>
                <a:cxn ang="0">
                  <a:pos x="12" y="173"/>
                </a:cxn>
                <a:cxn ang="0">
                  <a:pos x="8" y="171"/>
                </a:cxn>
                <a:cxn ang="0">
                  <a:pos x="2" y="165"/>
                </a:cxn>
                <a:cxn ang="0">
                  <a:pos x="0" y="160"/>
                </a:cxn>
                <a:cxn ang="0">
                  <a:pos x="0" y="7"/>
                </a:cxn>
                <a:cxn ang="0">
                  <a:pos x="3" y="4"/>
                </a:cxn>
                <a:cxn ang="0">
                  <a:pos x="5" y="1"/>
                </a:cxn>
                <a:cxn ang="0">
                  <a:pos x="9" y="0"/>
                </a:cxn>
              </a:cxnLst>
              <a:rect l="0" t="0" r="r" b="b"/>
              <a:pathLst>
                <a:path w="153" h="173">
                  <a:moveTo>
                    <a:pt x="25" y="23"/>
                  </a:moveTo>
                  <a:lnTo>
                    <a:pt x="25" y="81"/>
                  </a:lnTo>
                  <a:lnTo>
                    <a:pt x="92" y="81"/>
                  </a:lnTo>
                  <a:lnTo>
                    <a:pt x="104" y="79"/>
                  </a:lnTo>
                  <a:lnTo>
                    <a:pt x="115" y="73"/>
                  </a:lnTo>
                  <a:lnTo>
                    <a:pt x="121" y="64"/>
                  </a:lnTo>
                  <a:lnTo>
                    <a:pt x="123" y="52"/>
                  </a:lnTo>
                  <a:lnTo>
                    <a:pt x="121" y="39"/>
                  </a:lnTo>
                  <a:lnTo>
                    <a:pt x="115" y="30"/>
                  </a:lnTo>
                  <a:lnTo>
                    <a:pt x="104" y="24"/>
                  </a:lnTo>
                  <a:lnTo>
                    <a:pt x="92" y="23"/>
                  </a:lnTo>
                  <a:lnTo>
                    <a:pt x="25" y="23"/>
                  </a:lnTo>
                  <a:close/>
                  <a:moveTo>
                    <a:pt x="9" y="0"/>
                  </a:moveTo>
                  <a:lnTo>
                    <a:pt x="92" y="0"/>
                  </a:lnTo>
                  <a:lnTo>
                    <a:pt x="109" y="3"/>
                  </a:lnTo>
                  <a:lnTo>
                    <a:pt x="124" y="9"/>
                  </a:lnTo>
                  <a:lnTo>
                    <a:pt x="136" y="20"/>
                  </a:lnTo>
                  <a:lnTo>
                    <a:pt x="144" y="35"/>
                  </a:lnTo>
                  <a:lnTo>
                    <a:pt x="147" y="52"/>
                  </a:lnTo>
                  <a:lnTo>
                    <a:pt x="144" y="70"/>
                  </a:lnTo>
                  <a:lnTo>
                    <a:pt x="135" y="87"/>
                  </a:lnTo>
                  <a:lnTo>
                    <a:pt x="121" y="98"/>
                  </a:lnTo>
                  <a:lnTo>
                    <a:pt x="103" y="104"/>
                  </a:lnTo>
                  <a:lnTo>
                    <a:pt x="149" y="153"/>
                  </a:lnTo>
                  <a:lnTo>
                    <a:pt x="152" y="156"/>
                  </a:lnTo>
                  <a:lnTo>
                    <a:pt x="153" y="159"/>
                  </a:lnTo>
                  <a:lnTo>
                    <a:pt x="153" y="163"/>
                  </a:lnTo>
                  <a:lnTo>
                    <a:pt x="150" y="170"/>
                  </a:lnTo>
                  <a:lnTo>
                    <a:pt x="147" y="171"/>
                  </a:lnTo>
                  <a:lnTo>
                    <a:pt x="142" y="173"/>
                  </a:lnTo>
                  <a:lnTo>
                    <a:pt x="138" y="173"/>
                  </a:lnTo>
                  <a:lnTo>
                    <a:pt x="133" y="171"/>
                  </a:lnTo>
                  <a:lnTo>
                    <a:pt x="130" y="168"/>
                  </a:lnTo>
                  <a:lnTo>
                    <a:pt x="71" y="105"/>
                  </a:lnTo>
                  <a:lnTo>
                    <a:pt x="25" y="105"/>
                  </a:lnTo>
                  <a:lnTo>
                    <a:pt x="25" y="160"/>
                  </a:lnTo>
                  <a:lnTo>
                    <a:pt x="22" y="170"/>
                  </a:lnTo>
                  <a:lnTo>
                    <a:pt x="12" y="173"/>
                  </a:lnTo>
                  <a:lnTo>
                    <a:pt x="8" y="171"/>
                  </a:lnTo>
                  <a:lnTo>
                    <a:pt x="2" y="165"/>
                  </a:lnTo>
                  <a:lnTo>
                    <a:pt x="0" y="160"/>
                  </a:lnTo>
                  <a:lnTo>
                    <a:pt x="0" y="7"/>
                  </a:lnTo>
                  <a:lnTo>
                    <a:pt x="3" y="4"/>
                  </a:lnTo>
                  <a:lnTo>
                    <a:pt x="5" y="1"/>
                  </a:lnTo>
                  <a:lnTo>
                    <a:pt x="9"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grpSp>
      <p:sp>
        <p:nvSpPr>
          <p:cNvPr id="16" name="Rectangle 14"/>
          <p:cNvSpPr>
            <a:spLocks noGrp="1" noChangeArrowheads="1"/>
          </p:cNvSpPr>
          <p:nvPr>
            <p:ph type="ctrTitle"/>
          </p:nvPr>
        </p:nvSpPr>
        <p:spPr>
          <a:xfrm>
            <a:off x="539763" y="2549549"/>
            <a:ext cx="5072063" cy="949325"/>
          </a:xfrm>
        </p:spPr>
        <p:txBody>
          <a:bodyPr/>
          <a:lstStyle/>
          <a:p>
            <a:r>
              <a:rPr lang="cs-CZ" dirty="0" err="1"/>
              <a:t>Thank</a:t>
            </a:r>
            <a:r>
              <a:rPr lang="cs-CZ" dirty="0"/>
              <a:t> </a:t>
            </a:r>
            <a:r>
              <a:rPr lang="cs-CZ" dirty="0" err="1"/>
              <a:t>you</a:t>
            </a:r>
            <a:r>
              <a:rPr lang="en-GB" dirty="0"/>
              <a:t> </a:t>
            </a:r>
          </a:p>
        </p:txBody>
      </p:sp>
      <p:sp>
        <p:nvSpPr>
          <p:cNvPr id="17" name="Rectangle 8"/>
          <p:cNvSpPr>
            <a:spLocks noGrp="1" noChangeArrowheads="1"/>
          </p:cNvSpPr>
          <p:nvPr>
            <p:ph type="subTitle" idx="1"/>
          </p:nvPr>
        </p:nvSpPr>
        <p:spPr>
          <a:xfrm>
            <a:off x="539763" y="3578226"/>
            <a:ext cx="5072063" cy="763588"/>
          </a:xfrm>
        </p:spPr>
        <p:txBody>
          <a:bodyPr/>
          <a:lstStyle/>
          <a:p>
            <a:r>
              <a:rPr lang="en-GB" dirty="0"/>
              <a:t> </a:t>
            </a:r>
            <a:r>
              <a:rPr lang="cs-CZ" dirty="0" err="1"/>
              <a:t>Click</a:t>
            </a:r>
            <a:r>
              <a:rPr lang="cs-CZ" dirty="0"/>
              <a:t> to </a:t>
            </a:r>
            <a:r>
              <a:rPr lang="cs-CZ" dirty="0" err="1"/>
              <a:t>add</a:t>
            </a:r>
            <a:r>
              <a:rPr lang="cs-CZ" dirty="0"/>
              <a:t> </a:t>
            </a:r>
            <a:r>
              <a:rPr lang="cs-CZ" dirty="0" err="1"/>
              <a:t>subtitle</a:t>
            </a:r>
            <a:r>
              <a:rPr lang="cs-CZ" dirty="0"/>
              <a:t> </a:t>
            </a:r>
            <a:r>
              <a:rPr lang="cs-CZ" dirty="0" err="1"/>
              <a:t>if</a:t>
            </a:r>
            <a:r>
              <a:rPr lang="cs-CZ" dirty="0"/>
              <a:t> </a:t>
            </a:r>
            <a:r>
              <a:rPr lang="cs-CZ" dirty="0" err="1"/>
              <a:t>required</a:t>
            </a:r>
            <a:endParaRPr lang="en-GB" dirty="0"/>
          </a:p>
        </p:txBody>
      </p:sp>
    </p:spTree>
    <p:extLst>
      <p:ext uri="{BB962C8B-B14F-4D97-AF65-F5344CB8AC3E}">
        <p14:creationId xmlns:p14="http://schemas.microsoft.com/office/powerpoint/2010/main" val="3033528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4" name="Picture 43" descr="Kinstellar_Powerpoint divider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pic>
        <p:nvPicPr>
          <p:cNvPr id="5" name="Picture 4" descr="Kinstellar.png"/>
          <p:cNvPicPr>
            <a:picLocks noChangeAspect="1"/>
          </p:cNvPicPr>
          <p:nvPr userDrawn="1"/>
        </p:nvPicPr>
        <p:blipFill>
          <a:blip r:embed="rId3" cstate="print"/>
          <a:stretch>
            <a:fillRect/>
          </a:stretch>
        </p:blipFill>
        <p:spPr>
          <a:xfrm>
            <a:off x="462447" y="3339880"/>
            <a:ext cx="2233336" cy="180000"/>
          </a:xfrm>
          <a:prstGeom prst="rect">
            <a:avLst/>
          </a:prstGeom>
        </p:spPr>
      </p:pic>
      <p:sp>
        <p:nvSpPr>
          <p:cNvPr id="6" name="Rectangle 3"/>
          <p:cNvSpPr>
            <a:spLocks noGrp="1" noChangeArrowheads="1"/>
          </p:cNvSpPr>
          <p:nvPr>
            <p:ph type="ctrTitle" hasCustomPrompt="1"/>
          </p:nvPr>
        </p:nvSpPr>
        <p:spPr>
          <a:xfrm>
            <a:off x="462447" y="869888"/>
            <a:ext cx="6195532" cy="500479"/>
          </a:xfrm>
        </p:spPr>
        <p:txBody>
          <a:bodyPr anchor="ctr" anchorCtr="0"/>
          <a:lstStyle>
            <a:lvl1pPr>
              <a:lnSpc>
                <a:spcPct val="121000"/>
              </a:lnSpc>
              <a:defRPr lang="en-GB" sz="2244" dirty="0">
                <a:solidFill>
                  <a:schemeClr val="bg1"/>
                </a:solidFill>
                <a:latin typeface="Arial" pitchFamily="34" charset="0"/>
                <a:ea typeface="+mj-ea"/>
                <a:cs typeface="+mj-cs"/>
              </a:defRPr>
            </a:lvl1pPr>
          </a:lstStyle>
          <a:p>
            <a:r>
              <a:rPr lang="en-US" dirty="0"/>
              <a:t>Click to edit Master title style (optional)</a:t>
            </a:r>
            <a:endParaRPr lang="en-GB" dirty="0"/>
          </a:p>
        </p:txBody>
      </p:sp>
      <p:sp>
        <p:nvSpPr>
          <p:cNvPr id="7" name="Rectangle 4"/>
          <p:cNvSpPr>
            <a:spLocks noGrp="1" noChangeArrowheads="1"/>
          </p:cNvSpPr>
          <p:nvPr>
            <p:ph type="subTitle" idx="1" hasCustomPrompt="1"/>
          </p:nvPr>
        </p:nvSpPr>
        <p:spPr>
          <a:xfrm>
            <a:off x="462442" y="1436670"/>
            <a:ext cx="5040000" cy="462136"/>
          </a:xfrm>
        </p:spPr>
        <p:txBody>
          <a:bodyPr anchor="ctr" anchorCtr="0"/>
          <a:lstStyle>
            <a:lvl1pPr>
              <a:lnSpc>
                <a:spcPct val="121000"/>
              </a:lnSpc>
              <a:spcBef>
                <a:spcPts val="0"/>
              </a:spcBef>
              <a:spcAft>
                <a:spcPts val="0"/>
              </a:spcAft>
              <a:defRPr sz="1870">
                <a:solidFill>
                  <a:srgbClr val="4D4F53"/>
                </a:solidFill>
              </a:defRPr>
            </a:lvl1pPr>
          </a:lstStyle>
          <a:p>
            <a:r>
              <a:rPr lang="en-US" dirty="0"/>
              <a:t>Click to edit Master subtitle style (optional)</a:t>
            </a:r>
            <a:endParaRPr lang="en-GB" dirty="0"/>
          </a:p>
        </p:txBody>
      </p:sp>
    </p:spTree>
    <p:extLst>
      <p:ext uri="{BB962C8B-B14F-4D97-AF65-F5344CB8AC3E}">
        <p14:creationId xmlns:p14="http://schemas.microsoft.com/office/powerpoint/2010/main" val="613940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slideLayout" Target="../slideLayouts/slideLayout74.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42" Type="http://schemas.openxmlformats.org/officeDocument/2006/relationships/image" Target="../media/image1.png"/><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slideLayout" Target="../slideLayouts/slideLayout7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41" Type="http://schemas.openxmlformats.org/officeDocument/2006/relationships/theme" Target="../theme/theme2.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slideLayout" Target="../slideLayouts/slideLayout72.xml"/><Relationship Id="rId40" Type="http://schemas.openxmlformats.org/officeDocument/2006/relationships/slideLayout" Target="../slideLayouts/slideLayout75.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slideLayout" Target="../slideLayouts/slideLayout71.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theme" Target="../theme/theme3.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slideLayout" Target="../slideLayouts/slideLayout129.xml"/><Relationship Id="rId3" Type="http://schemas.openxmlformats.org/officeDocument/2006/relationships/slideLayout" Target="../slideLayouts/slideLayout106.xml"/><Relationship Id="rId21" Type="http://schemas.openxmlformats.org/officeDocument/2006/relationships/slideLayout" Target="../slideLayouts/slideLayout124.xml"/><Relationship Id="rId34" Type="http://schemas.openxmlformats.org/officeDocument/2006/relationships/slideLayout" Target="../slideLayouts/slideLayout137.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slideLayout" Target="../slideLayouts/slideLayout128.xml"/><Relationship Id="rId33" Type="http://schemas.openxmlformats.org/officeDocument/2006/relationships/slideLayout" Target="../slideLayouts/slideLayout136.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29" Type="http://schemas.openxmlformats.org/officeDocument/2006/relationships/slideLayout" Target="../slideLayouts/slideLayout132.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slideLayout" Target="../slideLayouts/slideLayout127.xml"/><Relationship Id="rId32" Type="http://schemas.openxmlformats.org/officeDocument/2006/relationships/slideLayout" Target="../slideLayouts/slideLayout135.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28" Type="http://schemas.openxmlformats.org/officeDocument/2006/relationships/slideLayout" Target="../slideLayouts/slideLayout131.xml"/><Relationship Id="rId36" Type="http://schemas.openxmlformats.org/officeDocument/2006/relationships/image" Target="../media/image1.png"/><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31" Type="http://schemas.openxmlformats.org/officeDocument/2006/relationships/slideLayout" Target="../slideLayouts/slideLayout134.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 Id="rId27" Type="http://schemas.openxmlformats.org/officeDocument/2006/relationships/slideLayout" Target="../slideLayouts/slideLayout130.xml"/><Relationship Id="rId30" Type="http://schemas.openxmlformats.org/officeDocument/2006/relationships/slideLayout" Target="../slideLayouts/slideLayout133.xml"/><Relationship Id="rId35"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452438"/>
            <a:ext cx="8072438"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0" y="1981200"/>
            <a:ext cx="8072438"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16" name="Picture 15" descr="Kinstellar.png"/>
          <p:cNvPicPr>
            <a:picLocks noChangeAspect="1"/>
          </p:cNvPicPr>
          <p:nvPr/>
        </p:nvPicPr>
        <p:blipFill>
          <a:blip r:embed="rId37" cstate="print"/>
          <a:stretch>
            <a:fillRect/>
          </a:stretch>
        </p:blipFill>
        <p:spPr>
          <a:xfrm>
            <a:off x="550822" y="6319064"/>
            <a:ext cx="1028517" cy="82895"/>
          </a:xfrm>
          <a:prstGeom prst="rect">
            <a:avLst/>
          </a:prstGeom>
        </p:spPr>
      </p:pic>
    </p:spTree>
  </p:cSld>
  <p:clrMap bg1="lt1" tx1="dk1" bg2="lt2" tx2="dk2" accent1="accent1" accent2="accent2" accent3="accent3" accent4="accent4" accent5="accent5" accent6="accent6" hlink="hlink" folHlink="folHlink"/>
  <p:sldLayoutIdLst>
    <p:sldLayoutId id="2147483694" r:id="rId1"/>
    <p:sldLayoutId id="2147483748" r:id="rId2"/>
    <p:sldLayoutId id="2147483746" r:id="rId3"/>
    <p:sldLayoutId id="2147483668" r:id="rId4"/>
    <p:sldLayoutId id="2147483687" r:id="rId5"/>
    <p:sldLayoutId id="2147483697" r:id="rId6"/>
    <p:sldLayoutId id="2147483698" r:id="rId7"/>
    <p:sldLayoutId id="2147483756" r:id="rId8"/>
    <p:sldLayoutId id="2147483761" r:id="rId9"/>
    <p:sldLayoutId id="2147483757" r:id="rId10"/>
    <p:sldLayoutId id="2147483758" r:id="rId11"/>
    <p:sldLayoutId id="2147483688" r:id="rId12"/>
    <p:sldLayoutId id="2147483726" r:id="rId13"/>
    <p:sldLayoutId id="2147483674" r:id="rId14"/>
    <p:sldLayoutId id="2147483755" r:id="rId15"/>
    <p:sldLayoutId id="2147483752" r:id="rId16"/>
    <p:sldLayoutId id="2147483709" r:id="rId17"/>
    <p:sldLayoutId id="2147483708" r:id="rId18"/>
    <p:sldLayoutId id="2147483754" r:id="rId19"/>
    <p:sldLayoutId id="2147483715" r:id="rId20"/>
    <p:sldLayoutId id="2147483749" r:id="rId21"/>
    <p:sldLayoutId id="2147483710" r:id="rId22"/>
    <p:sldLayoutId id="2147483753" r:id="rId23"/>
    <p:sldLayoutId id="2147483751" r:id="rId24"/>
    <p:sldLayoutId id="2147483667" r:id="rId25"/>
    <p:sldLayoutId id="2147483730" r:id="rId26"/>
    <p:sldLayoutId id="2147483732" r:id="rId27"/>
    <p:sldLayoutId id="2147483759" r:id="rId28"/>
    <p:sldLayoutId id="2147483733" r:id="rId29"/>
    <p:sldLayoutId id="2147483735" r:id="rId30"/>
    <p:sldLayoutId id="2147483760" r:id="rId31"/>
    <p:sldLayoutId id="2147483671" r:id="rId32"/>
    <p:sldLayoutId id="2147483706" r:id="rId33"/>
    <p:sldLayoutId id="2147483705" r:id="rId34"/>
    <p:sldLayoutId id="2147483910" r:id="rId35"/>
  </p:sldLayoutIdLst>
  <p:txStyles>
    <p:titleStyle>
      <a:lvl1pPr algn="l" rtl="0" eaLnBrk="1" fontAlgn="base" hangingPunct="1">
        <a:lnSpc>
          <a:spcPct val="121000"/>
        </a:lnSpc>
        <a:spcBef>
          <a:spcPct val="0"/>
        </a:spcBef>
        <a:spcAft>
          <a:spcPct val="0"/>
        </a:spcAft>
        <a:defRPr sz="2400">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400">
          <a:solidFill>
            <a:schemeClr val="tx2"/>
          </a:solidFill>
          <a:latin typeface="Arial" charset="0"/>
          <a:cs typeface="Arial" charset="0"/>
        </a:defRPr>
      </a:lvl2pPr>
      <a:lvl3pPr algn="l" rtl="0" eaLnBrk="1" fontAlgn="base" hangingPunct="1">
        <a:lnSpc>
          <a:spcPct val="95000"/>
        </a:lnSpc>
        <a:spcBef>
          <a:spcPct val="0"/>
        </a:spcBef>
        <a:spcAft>
          <a:spcPct val="0"/>
        </a:spcAft>
        <a:defRPr sz="2400">
          <a:solidFill>
            <a:schemeClr val="tx2"/>
          </a:solidFill>
          <a:latin typeface="Arial" charset="0"/>
          <a:cs typeface="Arial" charset="0"/>
        </a:defRPr>
      </a:lvl3pPr>
      <a:lvl4pPr algn="l" rtl="0" eaLnBrk="1" fontAlgn="base" hangingPunct="1">
        <a:lnSpc>
          <a:spcPct val="95000"/>
        </a:lnSpc>
        <a:spcBef>
          <a:spcPct val="0"/>
        </a:spcBef>
        <a:spcAft>
          <a:spcPct val="0"/>
        </a:spcAft>
        <a:defRPr sz="2400">
          <a:solidFill>
            <a:schemeClr val="tx2"/>
          </a:solidFill>
          <a:latin typeface="Arial" charset="0"/>
          <a:cs typeface="Arial" charset="0"/>
        </a:defRPr>
      </a:lvl4pPr>
      <a:lvl5pPr algn="l" rtl="0" eaLnBrk="1" fontAlgn="base" hangingPunct="1">
        <a:lnSpc>
          <a:spcPct val="95000"/>
        </a:lnSpc>
        <a:spcBef>
          <a:spcPct val="0"/>
        </a:spcBef>
        <a:spcAft>
          <a:spcPct val="0"/>
        </a:spcAft>
        <a:defRPr sz="24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Arial" charset="0"/>
          <a:cs typeface="Arial" charset="0"/>
        </a:defRPr>
      </a:lvl9pPr>
    </p:titleStyle>
    <p:bodyStyle>
      <a:lvl1pPr algn="just" rtl="0" eaLnBrk="1" fontAlgn="base" hangingPunct="1">
        <a:lnSpc>
          <a:spcPct val="121000"/>
        </a:lnSpc>
        <a:spcBef>
          <a:spcPts val="300"/>
        </a:spcBef>
        <a:spcAft>
          <a:spcPts val="300"/>
        </a:spcAft>
        <a:buClr>
          <a:schemeClr val="tx1"/>
        </a:buClr>
        <a:defRPr sz="1000">
          <a:solidFill>
            <a:schemeClr val="accent1"/>
          </a:solidFill>
          <a:latin typeface="Arial" pitchFamily="34" charset="0"/>
          <a:ea typeface="+mn-ea"/>
          <a:cs typeface="+mn-cs"/>
        </a:defRPr>
      </a:lvl1pPr>
      <a:lvl2pPr marL="85725" indent="-841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2pPr>
      <a:lvl3pPr marL="542925" indent="-19050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3pPr>
      <a:lvl4pPr marL="809625" indent="-968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4pPr>
      <a:lvl5pPr marL="1257300" indent="-18415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5pPr>
      <a:lvl6pPr marL="17240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6pPr>
      <a:lvl7pPr marL="21812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7pPr>
      <a:lvl8pPr marL="26384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8pPr>
      <a:lvl9pPr marL="30956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1" y="452440"/>
            <a:ext cx="8072437"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1" y="1981202"/>
            <a:ext cx="8072437"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9" y="6243639"/>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16" name="Picture 15" descr="Kinstellar.png"/>
          <p:cNvPicPr>
            <a:picLocks noChangeAspect="1"/>
          </p:cNvPicPr>
          <p:nvPr/>
        </p:nvPicPr>
        <p:blipFill>
          <a:blip r:embed="rId42" cstate="print"/>
          <a:stretch>
            <a:fillRect/>
          </a:stretch>
        </p:blipFill>
        <p:spPr>
          <a:xfrm>
            <a:off x="550827" y="6319065"/>
            <a:ext cx="1028517" cy="82895"/>
          </a:xfrm>
          <a:prstGeom prst="rect">
            <a:avLst/>
          </a:prstGeom>
        </p:spPr>
      </p:pic>
    </p:spTree>
    <p:extLst>
      <p:ext uri="{BB962C8B-B14F-4D97-AF65-F5344CB8AC3E}">
        <p14:creationId xmlns:p14="http://schemas.microsoft.com/office/powerpoint/2010/main" val="2312122378"/>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 id="2147483821" r:id="rId19"/>
    <p:sldLayoutId id="2147483822" r:id="rId20"/>
    <p:sldLayoutId id="2147483823" r:id="rId21"/>
    <p:sldLayoutId id="2147483824" r:id="rId22"/>
    <p:sldLayoutId id="2147483825" r:id="rId23"/>
    <p:sldLayoutId id="2147483826" r:id="rId24"/>
    <p:sldLayoutId id="2147483827" r:id="rId25"/>
    <p:sldLayoutId id="2147483828" r:id="rId26"/>
    <p:sldLayoutId id="2147483829" r:id="rId27"/>
    <p:sldLayoutId id="2147483830" r:id="rId28"/>
    <p:sldLayoutId id="2147483831" r:id="rId29"/>
    <p:sldLayoutId id="2147483832" r:id="rId30"/>
    <p:sldLayoutId id="2147483833" r:id="rId31"/>
    <p:sldLayoutId id="2147483834" r:id="rId32"/>
    <p:sldLayoutId id="2147483835" r:id="rId33"/>
    <p:sldLayoutId id="2147483836" r:id="rId34"/>
    <p:sldLayoutId id="2147483837" r:id="rId35"/>
    <p:sldLayoutId id="2147483838" r:id="rId36"/>
    <p:sldLayoutId id="2147483839" r:id="rId37"/>
    <p:sldLayoutId id="2147483840" r:id="rId38"/>
    <p:sldLayoutId id="2147483842" r:id="rId39"/>
    <p:sldLayoutId id="2147483908" r:id="rId40"/>
  </p:sldLayoutIdLst>
  <p:txStyles>
    <p:titleStyle>
      <a:lvl1pPr algn="l" rtl="0" eaLnBrk="1" fontAlgn="base" hangingPunct="1">
        <a:lnSpc>
          <a:spcPct val="121000"/>
        </a:lnSpc>
        <a:spcBef>
          <a:spcPct val="0"/>
        </a:spcBef>
        <a:spcAft>
          <a:spcPct val="0"/>
        </a:spcAft>
        <a:defRPr sz="2293">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293">
          <a:solidFill>
            <a:schemeClr val="tx2"/>
          </a:solidFill>
          <a:latin typeface="Arial" charset="0"/>
          <a:cs typeface="Arial" charset="0"/>
        </a:defRPr>
      </a:lvl2pPr>
      <a:lvl3pPr algn="l" rtl="0" eaLnBrk="1" fontAlgn="base" hangingPunct="1">
        <a:lnSpc>
          <a:spcPct val="95000"/>
        </a:lnSpc>
        <a:spcBef>
          <a:spcPct val="0"/>
        </a:spcBef>
        <a:spcAft>
          <a:spcPct val="0"/>
        </a:spcAft>
        <a:defRPr sz="2293">
          <a:solidFill>
            <a:schemeClr val="tx2"/>
          </a:solidFill>
          <a:latin typeface="Arial" charset="0"/>
          <a:cs typeface="Arial" charset="0"/>
        </a:defRPr>
      </a:lvl3pPr>
      <a:lvl4pPr algn="l" rtl="0" eaLnBrk="1" fontAlgn="base" hangingPunct="1">
        <a:lnSpc>
          <a:spcPct val="95000"/>
        </a:lnSpc>
        <a:spcBef>
          <a:spcPct val="0"/>
        </a:spcBef>
        <a:spcAft>
          <a:spcPct val="0"/>
        </a:spcAft>
        <a:defRPr sz="2293">
          <a:solidFill>
            <a:schemeClr val="tx2"/>
          </a:solidFill>
          <a:latin typeface="Arial" charset="0"/>
          <a:cs typeface="Arial" charset="0"/>
        </a:defRPr>
      </a:lvl4pPr>
      <a:lvl5pPr algn="l" rtl="0" eaLnBrk="1" fontAlgn="base" hangingPunct="1">
        <a:lnSpc>
          <a:spcPct val="95000"/>
        </a:lnSpc>
        <a:spcBef>
          <a:spcPct val="0"/>
        </a:spcBef>
        <a:spcAft>
          <a:spcPct val="0"/>
        </a:spcAft>
        <a:defRPr sz="2293">
          <a:solidFill>
            <a:schemeClr val="tx2"/>
          </a:solidFill>
          <a:latin typeface="Arial" charset="0"/>
          <a:cs typeface="Arial" charset="0"/>
        </a:defRPr>
      </a:lvl5pPr>
      <a:lvl6pPr marL="444442" algn="l" rtl="0" eaLnBrk="1" fontAlgn="base" hangingPunct="1">
        <a:lnSpc>
          <a:spcPct val="95000"/>
        </a:lnSpc>
        <a:spcBef>
          <a:spcPct val="0"/>
        </a:spcBef>
        <a:spcAft>
          <a:spcPct val="0"/>
        </a:spcAft>
        <a:defRPr sz="2293">
          <a:solidFill>
            <a:schemeClr val="tx2"/>
          </a:solidFill>
          <a:latin typeface="Arial" charset="0"/>
          <a:cs typeface="Arial" charset="0"/>
        </a:defRPr>
      </a:lvl6pPr>
      <a:lvl7pPr marL="888885" algn="l" rtl="0" eaLnBrk="1" fontAlgn="base" hangingPunct="1">
        <a:lnSpc>
          <a:spcPct val="95000"/>
        </a:lnSpc>
        <a:spcBef>
          <a:spcPct val="0"/>
        </a:spcBef>
        <a:spcAft>
          <a:spcPct val="0"/>
        </a:spcAft>
        <a:defRPr sz="2293">
          <a:solidFill>
            <a:schemeClr val="tx2"/>
          </a:solidFill>
          <a:latin typeface="Arial" charset="0"/>
          <a:cs typeface="Arial" charset="0"/>
        </a:defRPr>
      </a:lvl7pPr>
      <a:lvl8pPr marL="1333327" algn="l" rtl="0" eaLnBrk="1" fontAlgn="base" hangingPunct="1">
        <a:lnSpc>
          <a:spcPct val="95000"/>
        </a:lnSpc>
        <a:spcBef>
          <a:spcPct val="0"/>
        </a:spcBef>
        <a:spcAft>
          <a:spcPct val="0"/>
        </a:spcAft>
        <a:defRPr sz="2293">
          <a:solidFill>
            <a:schemeClr val="tx2"/>
          </a:solidFill>
          <a:latin typeface="Arial" charset="0"/>
          <a:cs typeface="Arial" charset="0"/>
        </a:defRPr>
      </a:lvl8pPr>
      <a:lvl9pPr marL="1777770" algn="l" rtl="0" eaLnBrk="1" fontAlgn="base" hangingPunct="1">
        <a:lnSpc>
          <a:spcPct val="95000"/>
        </a:lnSpc>
        <a:spcBef>
          <a:spcPct val="0"/>
        </a:spcBef>
        <a:spcAft>
          <a:spcPct val="0"/>
        </a:spcAft>
        <a:defRPr sz="2293">
          <a:solidFill>
            <a:schemeClr val="tx2"/>
          </a:solidFill>
          <a:latin typeface="Arial" charset="0"/>
          <a:cs typeface="Arial" charset="0"/>
        </a:defRPr>
      </a:lvl9pPr>
    </p:titleStyle>
    <p:bodyStyle>
      <a:lvl1pPr algn="just" rtl="0" eaLnBrk="1" fontAlgn="base" hangingPunct="1">
        <a:lnSpc>
          <a:spcPct val="121000"/>
        </a:lnSpc>
        <a:spcBef>
          <a:spcPts val="292"/>
        </a:spcBef>
        <a:spcAft>
          <a:spcPts val="292"/>
        </a:spcAft>
        <a:buClr>
          <a:schemeClr val="tx1"/>
        </a:buClr>
        <a:defRPr sz="970">
          <a:solidFill>
            <a:schemeClr val="accent1"/>
          </a:solidFill>
          <a:latin typeface="Arial" pitchFamily="34" charset="0"/>
          <a:ea typeface="+mn-ea"/>
          <a:cs typeface="+mn-cs"/>
        </a:defRPr>
      </a:lvl1pPr>
      <a:lvl2pPr marL="83333" indent="-81790" algn="just" rtl="0" eaLnBrk="1" fontAlgn="base" hangingPunct="1">
        <a:lnSpc>
          <a:spcPct val="121000"/>
        </a:lnSpc>
        <a:spcBef>
          <a:spcPts val="292"/>
        </a:spcBef>
        <a:spcAft>
          <a:spcPts val="292"/>
        </a:spcAft>
        <a:buClr>
          <a:schemeClr val="bg1"/>
        </a:buClr>
        <a:buFont typeface="Arial" charset="0"/>
        <a:buChar char="•"/>
        <a:defRPr sz="970">
          <a:solidFill>
            <a:schemeClr val="accent1"/>
          </a:solidFill>
          <a:latin typeface="Arial" pitchFamily="34" charset="0"/>
          <a:cs typeface="+mn-cs"/>
        </a:defRPr>
      </a:lvl2pPr>
      <a:lvl3pPr marL="527776" indent="-185184" algn="just" rtl="0" eaLnBrk="1" fontAlgn="base" hangingPunct="1">
        <a:lnSpc>
          <a:spcPct val="121000"/>
        </a:lnSpc>
        <a:spcBef>
          <a:spcPts val="292"/>
        </a:spcBef>
        <a:spcAft>
          <a:spcPts val="292"/>
        </a:spcAft>
        <a:buClr>
          <a:schemeClr val="bg1"/>
        </a:buClr>
        <a:buFont typeface="Arial" pitchFamily="34" charset="0"/>
        <a:buChar char="―"/>
        <a:defRPr sz="970">
          <a:solidFill>
            <a:schemeClr val="accent1"/>
          </a:solidFill>
          <a:latin typeface="Arial" pitchFamily="34" charset="0"/>
          <a:cs typeface="+mn-cs"/>
        </a:defRPr>
      </a:lvl3pPr>
      <a:lvl4pPr marL="787034" indent="-94136" algn="just" rtl="0" eaLnBrk="1" fontAlgn="base" hangingPunct="1">
        <a:lnSpc>
          <a:spcPct val="121000"/>
        </a:lnSpc>
        <a:spcBef>
          <a:spcPts val="292"/>
        </a:spcBef>
        <a:spcAft>
          <a:spcPts val="292"/>
        </a:spcAft>
        <a:buClr>
          <a:schemeClr val="bg1"/>
        </a:buClr>
        <a:buFont typeface="Arial" charset="0"/>
        <a:buChar char="•"/>
        <a:defRPr sz="970">
          <a:solidFill>
            <a:schemeClr val="accent1"/>
          </a:solidFill>
          <a:latin typeface="Arial" pitchFamily="34" charset="0"/>
          <a:cs typeface="+mn-cs"/>
        </a:defRPr>
      </a:lvl4pPr>
      <a:lvl5pPr marL="1222217" indent="-179012" algn="just" rtl="0" eaLnBrk="1" fontAlgn="base" hangingPunct="1">
        <a:lnSpc>
          <a:spcPct val="121000"/>
        </a:lnSpc>
        <a:spcBef>
          <a:spcPts val="292"/>
        </a:spcBef>
        <a:spcAft>
          <a:spcPts val="292"/>
        </a:spcAft>
        <a:buClr>
          <a:schemeClr val="bg1"/>
        </a:buClr>
        <a:buFont typeface="Arial" pitchFamily="34" charset="0"/>
        <a:buChar char="―"/>
        <a:defRPr sz="970">
          <a:solidFill>
            <a:schemeClr val="accent1"/>
          </a:solidFill>
          <a:latin typeface="Arial" pitchFamily="34" charset="0"/>
          <a:cs typeface="+mn-cs"/>
        </a:defRPr>
      </a:lvl5pPr>
      <a:lvl6pPr marL="1675918" indent="-188270" algn="l" rtl="0" eaLnBrk="1" fontAlgn="base" hangingPunct="1">
        <a:spcBef>
          <a:spcPct val="20000"/>
        </a:spcBef>
        <a:spcAft>
          <a:spcPct val="20000"/>
        </a:spcAft>
        <a:buClr>
          <a:schemeClr val="tx2"/>
        </a:buClr>
        <a:buFont typeface="Arial" charset="0"/>
        <a:buChar char="–"/>
        <a:defRPr sz="1146">
          <a:solidFill>
            <a:schemeClr val="tx1"/>
          </a:solidFill>
          <a:latin typeface="+mn-lt"/>
          <a:cs typeface="+mn-cs"/>
        </a:defRPr>
      </a:lvl6pPr>
      <a:lvl7pPr marL="2120360" indent="-188270" algn="l" rtl="0" eaLnBrk="1" fontAlgn="base" hangingPunct="1">
        <a:spcBef>
          <a:spcPct val="20000"/>
        </a:spcBef>
        <a:spcAft>
          <a:spcPct val="20000"/>
        </a:spcAft>
        <a:buClr>
          <a:schemeClr val="tx2"/>
        </a:buClr>
        <a:buFont typeface="Arial" charset="0"/>
        <a:buChar char="–"/>
        <a:defRPr sz="1146">
          <a:solidFill>
            <a:schemeClr val="tx1"/>
          </a:solidFill>
          <a:latin typeface="+mn-lt"/>
          <a:cs typeface="+mn-cs"/>
        </a:defRPr>
      </a:lvl7pPr>
      <a:lvl8pPr marL="2564803" indent="-188270" algn="l" rtl="0" eaLnBrk="1" fontAlgn="base" hangingPunct="1">
        <a:spcBef>
          <a:spcPct val="20000"/>
        </a:spcBef>
        <a:spcAft>
          <a:spcPct val="20000"/>
        </a:spcAft>
        <a:buClr>
          <a:schemeClr val="tx2"/>
        </a:buClr>
        <a:buFont typeface="Arial" charset="0"/>
        <a:buChar char="–"/>
        <a:defRPr sz="1146">
          <a:solidFill>
            <a:schemeClr val="tx1"/>
          </a:solidFill>
          <a:latin typeface="+mn-lt"/>
          <a:cs typeface="+mn-cs"/>
        </a:defRPr>
      </a:lvl8pPr>
      <a:lvl9pPr marL="3009246" indent="-188270" algn="l" rtl="0" eaLnBrk="1" fontAlgn="base" hangingPunct="1">
        <a:spcBef>
          <a:spcPct val="20000"/>
        </a:spcBef>
        <a:spcAft>
          <a:spcPct val="20000"/>
        </a:spcAft>
        <a:buClr>
          <a:schemeClr val="tx2"/>
        </a:buClr>
        <a:buFont typeface="Arial" charset="0"/>
        <a:buChar char="–"/>
        <a:defRPr sz="1146">
          <a:solidFill>
            <a:schemeClr val="tx1"/>
          </a:solidFill>
          <a:latin typeface="+mn-lt"/>
          <a:cs typeface="+mn-cs"/>
        </a:defRPr>
      </a:lvl9pPr>
    </p:bodyStyle>
    <p:otherStyle>
      <a:defPPr>
        <a:defRPr lang="en-US"/>
      </a:defPPr>
      <a:lvl1pPr marL="0" algn="l" defTabSz="888885" rtl="0" eaLnBrk="1" latinLnBrk="0" hangingPunct="1">
        <a:defRPr sz="1764" kern="1200">
          <a:solidFill>
            <a:schemeClr val="tx1"/>
          </a:solidFill>
          <a:latin typeface="+mn-lt"/>
          <a:ea typeface="+mn-ea"/>
          <a:cs typeface="+mn-cs"/>
        </a:defRPr>
      </a:lvl1pPr>
      <a:lvl2pPr marL="444442" algn="l" defTabSz="888885" rtl="0" eaLnBrk="1" latinLnBrk="0" hangingPunct="1">
        <a:defRPr sz="1764" kern="1200">
          <a:solidFill>
            <a:schemeClr val="tx1"/>
          </a:solidFill>
          <a:latin typeface="+mn-lt"/>
          <a:ea typeface="+mn-ea"/>
          <a:cs typeface="+mn-cs"/>
        </a:defRPr>
      </a:lvl2pPr>
      <a:lvl3pPr marL="888885" algn="l" defTabSz="888885" rtl="0" eaLnBrk="1" latinLnBrk="0" hangingPunct="1">
        <a:defRPr sz="1764" kern="1200">
          <a:solidFill>
            <a:schemeClr val="tx1"/>
          </a:solidFill>
          <a:latin typeface="+mn-lt"/>
          <a:ea typeface="+mn-ea"/>
          <a:cs typeface="+mn-cs"/>
        </a:defRPr>
      </a:lvl3pPr>
      <a:lvl4pPr marL="1333327" algn="l" defTabSz="888885" rtl="0" eaLnBrk="1" latinLnBrk="0" hangingPunct="1">
        <a:defRPr sz="1764" kern="1200">
          <a:solidFill>
            <a:schemeClr val="tx1"/>
          </a:solidFill>
          <a:latin typeface="+mn-lt"/>
          <a:ea typeface="+mn-ea"/>
          <a:cs typeface="+mn-cs"/>
        </a:defRPr>
      </a:lvl4pPr>
      <a:lvl5pPr marL="1777770" algn="l" defTabSz="888885" rtl="0" eaLnBrk="1" latinLnBrk="0" hangingPunct="1">
        <a:defRPr sz="1764" kern="1200">
          <a:solidFill>
            <a:schemeClr val="tx1"/>
          </a:solidFill>
          <a:latin typeface="+mn-lt"/>
          <a:ea typeface="+mn-ea"/>
          <a:cs typeface="+mn-cs"/>
        </a:defRPr>
      </a:lvl5pPr>
      <a:lvl6pPr marL="2222212" algn="l" defTabSz="888885" rtl="0" eaLnBrk="1" latinLnBrk="0" hangingPunct="1">
        <a:defRPr sz="1764" kern="1200">
          <a:solidFill>
            <a:schemeClr val="tx1"/>
          </a:solidFill>
          <a:latin typeface="+mn-lt"/>
          <a:ea typeface="+mn-ea"/>
          <a:cs typeface="+mn-cs"/>
        </a:defRPr>
      </a:lvl6pPr>
      <a:lvl7pPr marL="2666655" algn="l" defTabSz="888885" rtl="0" eaLnBrk="1" latinLnBrk="0" hangingPunct="1">
        <a:defRPr sz="1764" kern="1200">
          <a:solidFill>
            <a:schemeClr val="tx1"/>
          </a:solidFill>
          <a:latin typeface="+mn-lt"/>
          <a:ea typeface="+mn-ea"/>
          <a:cs typeface="+mn-cs"/>
        </a:defRPr>
      </a:lvl7pPr>
      <a:lvl8pPr marL="3111097" algn="l" defTabSz="888885" rtl="0" eaLnBrk="1" latinLnBrk="0" hangingPunct="1">
        <a:defRPr sz="1764" kern="1200">
          <a:solidFill>
            <a:schemeClr val="tx1"/>
          </a:solidFill>
          <a:latin typeface="+mn-lt"/>
          <a:ea typeface="+mn-ea"/>
          <a:cs typeface="+mn-cs"/>
        </a:defRPr>
      </a:lvl8pPr>
      <a:lvl9pPr marL="3555539" algn="l" defTabSz="888885" rtl="0" eaLnBrk="1" latinLnBrk="0" hangingPunct="1">
        <a:defRPr sz="176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4" y="614373"/>
            <a:ext cx="8072438" cy="8270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539754" y="1600204"/>
            <a:ext cx="8072438" cy="43751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30" name="Rectangle 6"/>
          <p:cNvSpPr>
            <a:spLocks noGrp="1" noChangeArrowheads="1"/>
          </p:cNvSpPr>
          <p:nvPr>
            <p:ph type="sldNum" sz="quarter" idx="4"/>
          </p:nvPr>
        </p:nvSpPr>
        <p:spPr bwMode="auto">
          <a:xfrm>
            <a:off x="2308233" y="6205539"/>
            <a:ext cx="6386513" cy="315912"/>
          </a:xfrm>
          <a:prstGeom prst="rect">
            <a:avLst/>
          </a:prstGeom>
          <a:noFill/>
          <a:ln w="9525">
            <a:noFill/>
            <a:miter lim="800000"/>
            <a:headEnd/>
            <a:tailEnd/>
          </a:ln>
          <a:effectLst/>
        </p:spPr>
        <p:txBody>
          <a:bodyPr vert="horz" wrap="square" lIns="91360" tIns="45680" rIns="91360" bIns="45680" numCol="1" anchor="t" anchorCtr="0" compatLnSpc="1">
            <a:prstTxWarp prst="textNoShape">
              <a:avLst/>
            </a:prstTxWarp>
          </a:bodyPr>
          <a:lstStyle>
            <a:lvl1pPr algn="r">
              <a:buClrTx/>
              <a:defRPr sz="1122">
                <a:solidFill>
                  <a:schemeClr val="accent1"/>
                </a:solidFill>
                <a:latin typeface="Arial" charset="0"/>
                <a:cs typeface="Arial" charset="0"/>
              </a:defRPr>
            </a:lvl1pPr>
          </a:lstStyle>
          <a:p>
            <a:pPr>
              <a:defRPr/>
            </a:pPr>
            <a:r>
              <a:rPr lang="en-GB">
                <a:solidFill>
                  <a:srgbClr val="000000"/>
                </a:solidFill>
              </a:rPr>
              <a:t>        </a:t>
            </a:r>
            <a:fld id="{11DB5CC8-D1B6-48DE-8981-328FD70494F3}" type="slidenum">
              <a:rPr lang="en-GB">
                <a:solidFill>
                  <a:srgbClr val="000000"/>
                </a:solidFill>
              </a:rPr>
              <a:pPr>
                <a:defRPr/>
              </a:pPr>
              <a:t>‹#›</a:t>
            </a:fld>
            <a:endParaRPr lang="en-GB">
              <a:solidFill>
                <a:srgbClr val="000000"/>
              </a:solidFill>
            </a:endParaRPr>
          </a:p>
        </p:txBody>
      </p:sp>
      <p:pic>
        <p:nvPicPr>
          <p:cNvPr id="1029" name="Picture 15" descr="Kinstellar.png"/>
          <p:cNvPicPr>
            <a:picLocks noChangeAspect="1"/>
          </p:cNvPicPr>
          <p:nvPr/>
        </p:nvPicPr>
        <p:blipFill>
          <a:blip r:embed="rId30" cstate="print"/>
          <a:srcRect/>
          <a:stretch>
            <a:fillRect/>
          </a:stretch>
        </p:blipFill>
        <p:spPr bwMode="auto">
          <a:xfrm>
            <a:off x="550863" y="6319845"/>
            <a:ext cx="1028700" cy="82551"/>
          </a:xfrm>
          <a:prstGeom prst="rect">
            <a:avLst/>
          </a:prstGeom>
          <a:noFill/>
          <a:ln w="9525">
            <a:noFill/>
            <a:miter lim="800000"/>
            <a:headEnd/>
            <a:tailEnd/>
          </a:ln>
        </p:spPr>
      </p:pic>
    </p:spTree>
    <p:extLst>
      <p:ext uri="{BB962C8B-B14F-4D97-AF65-F5344CB8AC3E}">
        <p14:creationId xmlns:p14="http://schemas.microsoft.com/office/powerpoint/2010/main" val="343459531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6" r:id="rId12"/>
    <p:sldLayoutId id="2147483857" r:id="rId13"/>
    <p:sldLayoutId id="2147483858" r:id="rId14"/>
    <p:sldLayoutId id="2147483859" r:id="rId15"/>
    <p:sldLayoutId id="2147483860" r:id="rId16"/>
    <p:sldLayoutId id="2147483861" r:id="rId17"/>
    <p:sldLayoutId id="2147483862" r:id="rId18"/>
    <p:sldLayoutId id="2147483863" r:id="rId19"/>
    <p:sldLayoutId id="2147483864" r:id="rId20"/>
    <p:sldLayoutId id="2147483865" r:id="rId21"/>
    <p:sldLayoutId id="2147483866" r:id="rId22"/>
    <p:sldLayoutId id="2147483867" r:id="rId23"/>
    <p:sldLayoutId id="2147483868" r:id="rId24"/>
    <p:sldLayoutId id="2147483869" r:id="rId25"/>
    <p:sldLayoutId id="2147483870" r:id="rId26"/>
    <p:sldLayoutId id="2147483871" r:id="rId27"/>
    <p:sldLayoutId id="2147483872" r:id="rId28"/>
  </p:sldLayoutIdLst>
  <p:txStyles>
    <p:titleStyle>
      <a:lvl1pPr algn="l" rtl="0" eaLnBrk="0" fontAlgn="base" hangingPunct="0">
        <a:lnSpc>
          <a:spcPct val="95000"/>
        </a:lnSpc>
        <a:spcBef>
          <a:spcPct val="0"/>
        </a:spcBef>
        <a:spcAft>
          <a:spcPct val="0"/>
        </a:spcAft>
        <a:defRPr sz="2244">
          <a:solidFill>
            <a:srgbClr val="C75B12"/>
          </a:solidFill>
          <a:latin typeface="Arial" pitchFamily="34" charset="0"/>
          <a:ea typeface="+mj-ea"/>
          <a:cs typeface="+mj-cs"/>
        </a:defRPr>
      </a:lvl1pPr>
      <a:lvl2pPr algn="l" rtl="0" eaLnBrk="0" fontAlgn="base" hangingPunct="0">
        <a:lnSpc>
          <a:spcPct val="95000"/>
        </a:lnSpc>
        <a:spcBef>
          <a:spcPct val="0"/>
        </a:spcBef>
        <a:spcAft>
          <a:spcPct val="0"/>
        </a:spcAft>
        <a:defRPr sz="2244">
          <a:solidFill>
            <a:srgbClr val="C75B12"/>
          </a:solidFill>
          <a:latin typeface="Arial" charset="0"/>
          <a:cs typeface="Arial" charset="0"/>
        </a:defRPr>
      </a:lvl2pPr>
      <a:lvl3pPr algn="l" rtl="0" eaLnBrk="0" fontAlgn="base" hangingPunct="0">
        <a:lnSpc>
          <a:spcPct val="95000"/>
        </a:lnSpc>
        <a:spcBef>
          <a:spcPct val="0"/>
        </a:spcBef>
        <a:spcAft>
          <a:spcPct val="0"/>
        </a:spcAft>
        <a:defRPr sz="2244">
          <a:solidFill>
            <a:srgbClr val="C75B12"/>
          </a:solidFill>
          <a:latin typeface="Arial" charset="0"/>
          <a:cs typeface="Arial" charset="0"/>
        </a:defRPr>
      </a:lvl3pPr>
      <a:lvl4pPr algn="l" rtl="0" eaLnBrk="0" fontAlgn="base" hangingPunct="0">
        <a:lnSpc>
          <a:spcPct val="95000"/>
        </a:lnSpc>
        <a:spcBef>
          <a:spcPct val="0"/>
        </a:spcBef>
        <a:spcAft>
          <a:spcPct val="0"/>
        </a:spcAft>
        <a:defRPr sz="2244">
          <a:solidFill>
            <a:srgbClr val="C75B12"/>
          </a:solidFill>
          <a:latin typeface="Arial" charset="0"/>
          <a:cs typeface="Arial" charset="0"/>
        </a:defRPr>
      </a:lvl4pPr>
      <a:lvl5pPr algn="l" rtl="0" eaLnBrk="0" fontAlgn="base" hangingPunct="0">
        <a:lnSpc>
          <a:spcPct val="95000"/>
        </a:lnSpc>
        <a:spcBef>
          <a:spcPct val="0"/>
        </a:spcBef>
        <a:spcAft>
          <a:spcPct val="0"/>
        </a:spcAft>
        <a:defRPr sz="2244">
          <a:solidFill>
            <a:srgbClr val="C75B12"/>
          </a:solidFill>
          <a:latin typeface="Arial" charset="0"/>
          <a:cs typeface="Arial" charset="0"/>
        </a:defRPr>
      </a:lvl5pPr>
      <a:lvl6pPr marL="427131" algn="l" rtl="0" eaLnBrk="1" fontAlgn="base" hangingPunct="1">
        <a:lnSpc>
          <a:spcPct val="95000"/>
        </a:lnSpc>
        <a:spcBef>
          <a:spcPct val="0"/>
        </a:spcBef>
        <a:spcAft>
          <a:spcPct val="0"/>
        </a:spcAft>
        <a:defRPr sz="2244">
          <a:solidFill>
            <a:schemeClr val="tx2"/>
          </a:solidFill>
          <a:latin typeface="Arial" charset="0"/>
          <a:cs typeface="Arial" charset="0"/>
        </a:defRPr>
      </a:lvl6pPr>
      <a:lvl7pPr marL="854261" algn="l" rtl="0" eaLnBrk="1" fontAlgn="base" hangingPunct="1">
        <a:lnSpc>
          <a:spcPct val="95000"/>
        </a:lnSpc>
        <a:spcBef>
          <a:spcPct val="0"/>
        </a:spcBef>
        <a:spcAft>
          <a:spcPct val="0"/>
        </a:spcAft>
        <a:defRPr sz="2244">
          <a:solidFill>
            <a:schemeClr val="tx2"/>
          </a:solidFill>
          <a:latin typeface="Arial" charset="0"/>
          <a:cs typeface="Arial" charset="0"/>
        </a:defRPr>
      </a:lvl7pPr>
      <a:lvl8pPr marL="1281393" algn="l" rtl="0" eaLnBrk="1" fontAlgn="base" hangingPunct="1">
        <a:lnSpc>
          <a:spcPct val="95000"/>
        </a:lnSpc>
        <a:spcBef>
          <a:spcPct val="0"/>
        </a:spcBef>
        <a:spcAft>
          <a:spcPct val="0"/>
        </a:spcAft>
        <a:defRPr sz="2244">
          <a:solidFill>
            <a:schemeClr val="tx2"/>
          </a:solidFill>
          <a:latin typeface="Arial" charset="0"/>
          <a:cs typeface="Arial" charset="0"/>
        </a:defRPr>
      </a:lvl8pPr>
      <a:lvl9pPr marL="1708523" algn="l" rtl="0" eaLnBrk="1" fontAlgn="base" hangingPunct="1">
        <a:lnSpc>
          <a:spcPct val="95000"/>
        </a:lnSpc>
        <a:spcBef>
          <a:spcPct val="0"/>
        </a:spcBef>
        <a:spcAft>
          <a:spcPct val="0"/>
        </a:spcAft>
        <a:defRPr sz="2244">
          <a:solidFill>
            <a:schemeClr val="tx2"/>
          </a:solidFill>
          <a:latin typeface="Arial" charset="0"/>
          <a:cs typeface="Arial" charset="0"/>
        </a:defRPr>
      </a:lvl9pPr>
    </p:titleStyle>
    <p:bodyStyle>
      <a:lvl1pPr marL="320348" indent="-320348" algn="l" rtl="0" eaLnBrk="0" fontAlgn="base" hangingPunct="0">
        <a:spcBef>
          <a:spcPct val="20000"/>
        </a:spcBef>
        <a:spcAft>
          <a:spcPct val="20000"/>
        </a:spcAft>
        <a:buClr>
          <a:schemeClr val="tx1"/>
        </a:buClr>
        <a:defRPr sz="1496">
          <a:solidFill>
            <a:schemeClr val="accent1"/>
          </a:solidFill>
          <a:latin typeface="Arial" pitchFamily="34" charset="0"/>
          <a:ea typeface="+mn-ea"/>
          <a:cs typeface="+mn-cs"/>
        </a:defRPr>
      </a:lvl1pPr>
      <a:lvl2pPr marL="172040" indent="-170556" algn="l" rtl="0" eaLnBrk="0" fontAlgn="base" hangingPunct="0">
        <a:spcBef>
          <a:spcPct val="20000"/>
        </a:spcBef>
        <a:spcAft>
          <a:spcPct val="20000"/>
        </a:spcAft>
        <a:buClr>
          <a:schemeClr val="tx1"/>
        </a:buClr>
        <a:buFont typeface="Arial" pitchFamily="34" charset="0"/>
        <a:buChar char="•"/>
        <a:defRPr sz="1496">
          <a:solidFill>
            <a:schemeClr val="accent1"/>
          </a:solidFill>
          <a:latin typeface="Arial" pitchFamily="34" charset="0"/>
          <a:cs typeface="+mn-cs"/>
        </a:defRPr>
      </a:lvl2pPr>
      <a:lvl3pPr marL="508701" indent="-179455" algn="l" rtl="0" eaLnBrk="0" fontAlgn="base" hangingPunct="0">
        <a:spcBef>
          <a:spcPct val="20000"/>
        </a:spcBef>
        <a:spcAft>
          <a:spcPct val="20000"/>
        </a:spcAft>
        <a:buClr>
          <a:schemeClr val="tx1"/>
        </a:buClr>
        <a:buFont typeface="Arial" pitchFamily="34" charset="0"/>
        <a:buChar char="–"/>
        <a:defRPr sz="1309">
          <a:solidFill>
            <a:schemeClr val="accent1"/>
          </a:solidFill>
          <a:latin typeface="Arial" pitchFamily="34" charset="0"/>
          <a:cs typeface="+mn-cs"/>
        </a:defRPr>
      </a:lvl3pPr>
      <a:lvl4pPr marL="846847" indent="-180937" algn="l" rtl="0" eaLnBrk="0" fontAlgn="base" hangingPunct="0">
        <a:spcBef>
          <a:spcPct val="20000"/>
        </a:spcBef>
        <a:spcAft>
          <a:spcPct val="20000"/>
        </a:spcAft>
        <a:buClr>
          <a:schemeClr val="tx1"/>
        </a:buClr>
        <a:buFont typeface="Arial" pitchFamily="34" charset="0"/>
        <a:buChar char="•"/>
        <a:defRPr sz="1122">
          <a:solidFill>
            <a:schemeClr val="accent1"/>
          </a:solidFill>
          <a:latin typeface="Arial" pitchFamily="34" charset="0"/>
          <a:cs typeface="+mn-cs"/>
        </a:defRPr>
      </a:lvl4pPr>
      <a:lvl5pPr marL="1183508" indent="-180937" algn="l" rtl="0" eaLnBrk="0" fontAlgn="base" hangingPunct="0">
        <a:spcBef>
          <a:spcPct val="20000"/>
        </a:spcBef>
        <a:spcAft>
          <a:spcPct val="20000"/>
        </a:spcAft>
        <a:buClr>
          <a:schemeClr val="tx1"/>
        </a:buClr>
        <a:buFont typeface="Arial" pitchFamily="34" charset="0"/>
        <a:buChar char="–"/>
        <a:defRPr sz="1122">
          <a:solidFill>
            <a:schemeClr val="accent1"/>
          </a:solidFill>
          <a:latin typeface="Arial" pitchFamily="34" charset="0"/>
          <a:cs typeface="+mn-cs"/>
        </a:defRPr>
      </a:lvl5pPr>
      <a:lvl6pPr marL="1610638" indent="-180937" algn="l" rtl="0" eaLnBrk="1" fontAlgn="base" hangingPunct="1">
        <a:spcBef>
          <a:spcPct val="20000"/>
        </a:spcBef>
        <a:spcAft>
          <a:spcPct val="20000"/>
        </a:spcAft>
        <a:buClr>
          <a:schemeClr val="tx2"/>
        </a:buClr>
        <a:buFont typeface="Arial" charset="0"/>
        <a:buChar char="–"/>
        <a:defRPr sz="1122">
          <a:solidFill>
            <a:schemeClr val="tx1"/>
          </a:solidFill>
          <a:latin typeface="+mn-lt"/>
          <a:cs typeface="+mn-cs"/>
        </a:defRPr>
      </a:lvl6pPr>
      <a:lvl7pPr marL="2037770" indent="-180937" algn="l" rtl="0" eaLnBrk="1" fontAlgn="base" hangingPunct="1">
        <a:spcBef>
          <a:spcPct val="20000"/>
        </a:spcBef>
        <a:spcAft>
          <a:spcPct val="20000"/>
        </a:spcAft>
        <a:buClr>
          <a:schemeClr val="tx2"/>
        </a:buClr>
        <a:buFont typeface="Arial" charset="0"/>
        <a:buChar char="–"/>
        <a:defRPr sz="1122">
          <a:solidFill>
            <a:schemeClr val="tx1"/>
          </a:solidFill>
          <a:latin typeface="+mn-lt"/>
          <a:cs typeface="+mn-cs"/>
        </a:defRPr>
      </a:lvl7pPr>
      <a:lvl8pPr marL="2464897" indent="-180937" algn="l" rtl="0" eaLnBrk="1" fontAlgn="base" hangingPunct="1">
        <a:spcBef>
          <a:spcPct val="20000"/>
        </a:spcBef>
        <a:spcAft>
          <a:spcPct val="20000"/>
        </a:spcAft>
        <a:buClr>
          <a:schemeClr val="tx2"/>
        </a:buClr>
        <a:buFont typeface="Arial" charset="0"/>
        <a:buChar char="–"/>
        <a:defRPr sz="1122">
          <a:solidFill>
            <a:schemeClr val="tx1"/>
          </a:solidFill>
          <a:latin typeface="+mn-lt"/>
          <a:cs typeface="+mn-cs"/>
        </a:defRPr>
      </a:lvl8pPr>
      <a:lvl9pPr marL="2892032" indent="-180937" algn="l" rtl="0" eaLnBrk="1" fontAlgn="base" hangingPunct="1">
        <a:spcBef>
          <a:spcPct val="20000"/>
        </a:spcBef>
        <a:spcAft>
          <a:spcPct val="20000"/>
        </a:spcAft>
        <a:buClr>
          <a:schemeClr val="tx2"/>
        </a:buClr>
        <a:buFont typeface="Arial" charset="0"/>
        <a:buChar char="–"/>
        <a:defRPr sz="1122">
          <a:solidFill>
            <a:schemeClr val="tx1"/>
          </a:solidFill>
          <a:latin typeface="+mn-lt"/>
          <a:cs typeface="+mn-cs"/>
        </a:defRPr>
      </a:lvl9pPr>
    </p:bodyStyle>
    <p:otherStyle>
      <a:defPPr>
        <a:defRPr lang="en-US"/>
      </a:defPPr>
      <a:lvl1pPr marL="0" algn="l" defTabSz="854261" rtl="0" eaLnBrk="1" latinLnBrk="0" hangingPunct="1">
        <a:defRPr sz="1683" kern="1200">
          <a:solidFill>
            <a:schemeClr val="tx1"/>
          </a:solidFill>
          <a:latin typeface="+mn-lt"/>
          <a:ea typeface="+mn-ea"/>
          <a:cs typeface="+mn-cs"/>
        </a:defRPr>
      </a:lvl1pPr>
      <a:lvl2pPr marL="427131" algn="l" defTabSz="854261" rtl="0" eaLnBrk="1" latinLnBrk="0" hangingPunct="1">
        <a:defRPr sz="1683" kern="1200">
          <a:solidFill>
            <a:schemeClr val="tx1"/>
          </a:solidFill>
          <a:latin typeface="+mn-lt"/>
          <a:ea typeface="+mn-ea"/>
          <a:cs typeface="+mn-cs"/>
        </a:defRPr>
      </a:lvl2pPr>
      <a:lvl3pPr marL="854261" algn="l" defTabSz="854261" rtl="0" eaLnBrk="1" latinLnBrk="0" hangingPunct="1">
        <a:defRPr sz="1683" kern="1200">
          <a:solidFill>
            <a:schemeClr val="tx1"/>
          </a:solidFill>
          <a:latin typeface="+mn-lt"/>
          <a:ea typeface="+mn-ea"/>
          <a:cs typeface="+mn-cs"/>
        </a:defRPr>
      </a:lvl3pPr>
      <a:lvl4pPr marL="1281393" algn="l" defTabSz="854261" rtl="0" eaLnBrk="1" latinLnBrk="0" hangingPunct="1">
        <a:defRPr sz="1683" kern="1200">
          <a:solidFill>
            <a:schemeClr val="tx1"/>
          </a:solidFill>
          <a:latin typeface="+mn-lt"/>
          <a:ea typeface="+mn-ea"/>
          <a:cs typeface="+mn-cs"/>
        </a:defRPr>
      </a:lvl4pPr>
      <a:lvl5pPr marL="1708523" algn="l" defTabSz="854261" rtl="0" eaLnBrk="1" latinLnBrk="0" hangingPunct="1">
        <a:defRPr sz="1683" kern="1200">
          <a:solidFill>
            <a:schemeClr val="tx1"/>
          </a:solidFill>
          <a:latin typeface="+mn-lt"/>
          <a:ea typeface="+mn-ea"/>
          <a:cs typeface="+mn-cs"/>
        </a:defRPr>
      </a:lvl5pPr>
      <a:lvl6pPr marL="2135654" algn="l" defTabSz="854261" rtl="0" eaLnBrk="1" latinLnBrk="0" hangingPunct="1">
        <a:defRPr sz="1683" kern="1200">
          <a:solidFill>
            <a:schemeClr val="tx1"/>
          </a:solidFill>
          <a:latin typeface="+mn-lt"/>
          <a:ea typeface="+mn-ea"/>
          <a:cs typeface="+mn-cs"/>
        </a:defRPr>
      </a:lvl6pPr>
      <a:lvl7pPr marL="2562784" algn="l" defTabSz="854261" rtl="0" eaLnBrk="1" latinLnBrk="0" hangingPunct="1">
        <a:defRPr sz="1683" kern="1200">
          <a:solidFill>
            <a:schemeClr val="tx1"/>
          </a:solidFill>
          <a:latin typeface="+mn-lt"/>
          <a:ea typeface="+mn-ea"/>
          <a:cs typeface="+mn-cs"/>
        </a:defRPr>
      </a:lvl7pPr>
      <a:lvl8pPr marL="2989916" algn="l" defTabSz="854261" rtl="0" eaLnBrk="1" latinLnBrk="0" hangingPunct="1">
        <a:defRPr sz="1683" kern="1200">
          <a:solidFill>
            <a:schemeClr val="tx1"/>
          </a:solidFill>
          <a:latin typeface="+mn-lt"/>
          <a:ea typeface="+mn-ea"/>
          <a:cs typeface="+mn-cs"/>
        </a:defRPr>
      </a:lvl8pPr>
      <a:lvl9pPr marL="3417046" algn="l" defTabSz="854261" rtl="0" eaLnBrk="1" latinLnBrk="0" hangingPunct="1">
        <a:defRPr sz="168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452438"/>
            <a:ext cx="8072438"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0" y="1981200"/>
            <a:ext cx="8072438"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16" name="Picture 15" descr="Kinstellar.png"/>
          <p:cNvPicPr>
            <a:picLocks noChangeAspect="1"/>
          </p:cNvPicPr>
          <p:nvPr/>
        </p:nvPicPr>
        <p:blipFill>
          <a:blip r:embed="rId36" cstate="print"/>
          <a:stretch>
            <a:fillRect/>
          </a:stretch>
        </p:blipFill>
        <p:spPr>
          <a:xfrm>
            <a:off x="550822" y="6319064"/>
            <a:ext cx="1028517" cy="82895"/>
          </a:xfrm>
          <a:prstGeom prst="rect">
            <a:avLst/>
          </a:prstGeom>
        </p:spPr>
      </p:pic>
    </p:spTree>
    <p:extLst>
      <p:ext uri="{BB962C8B-B14F-4D97-AF65-F5344CB8AC3E}">
        <p14:creationId xmlns:p14="http://schemas.microsoft.com/office/powerpoint/2010/main" val="3345613558"/>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 id="2147483890" r:id="rId17"/>
    <p:sldLayoutId id="2147483891" r:id="rId18"/>
    <p:sldLayoutId id="2147483892" r:id="rId19"/>
    <p:sldLayoutId id="2147483893" r:id="rId20"/>
    <p:sldLayoutId id="2147483894" r:id="rId21"/>
    <p:sldLayoutId id="2147483895" r:id="rId22"/>
    <p:sldLayoutId id="2147483896" r:id="rId23"/>
    <p:sldLayoutId id="2147483897" r:id="rId24"/>
    <p:sldLayoutId id="2147483898" r:id="rId25"/>
    <p:sldLayoutId id="2147483899" r:id="rId26"/>
    <p:sldLayoutId id="2147483900" r:id="rId27"/>
    <p:sldLayoutId id="2147483901" r:id="rId28"/>
    <p:sldLayoutId id="2147483902" r:id="rId29"/>
    <p:sldLayoutId id="2147483903" r:id="rId30"/>
    <p:sldLayoutId id="2147483904" r:id="rId31"/>
    <p:sldLayoutId id="2147483905" r:id="rId32"/>
    <p:sldLayoutId id="2147483906" r:id="rId33"/>
    <p:sldLayoutId id="2147483907" r:id="rId34"/>
  </p:sldLayoutIdLst>
  <p:txStyles>
    <p:titleStyle>
      <a:lvl1pPr algn="l" rtl="0" eaLnBrk="1" fontAlgn="base" hangingPunct="1">
        <a:lnSpc>
          <a:spcPct val="121000"/>
        </a:lnSpc>
        <a:spcBef>
          <a:spcPct val="0"/>
        </a:spcBef>
        <a:spcAft>
          <a:spcPct val="0"/>
        </a:spcAft>
        <a:defRPr sz="2400">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400">
          <a:solidFill>
            <a:schemeClr val="tx2"/>
          </a:solidFill>
          <a:latin typeface="Arial" charset="0"/>
          <a:cs typeface="Arial" charset="0"/>
        </a:defRPr>
      </a:lvl2pPr>
      <a:lvl3pPr algn="l" rtl="0" eaLnBrk="1" fontAlgn="base" hangingPunct="1">
        <a:lnSpc>
          <a:spcPct val="95000"/>
        </a:lnSpc>
        <a:spcBef>
          <a:spcPct val="0"/>
        </a:spcBef>
        <a:spcAft>
          <a:spcPct val="0"/>
        </a:spcAft>
        <a:defRPr sz="2400">
          <a:solidFill>
            <a:schemeClr val="tx2"/>
          </a:solidFill>
          <a:latin typeface="Arial" charset="0"/>
          <a:cs typeface="Arial" charset="0"/>
        </a:defRPr>
      </a:lvl3pPr>
      <a:lvl4pPr algn="l" rtl="0" eaLnBrk="1" fontAlgn="base" hangingPunct="1">
        <a:lnSpc>
          <a:spcPct val="95000"/>
        </a:lnSpc>
        <a:spcBef>
          <a:spcPct val="0"/>
        </a:spcBef>
        <a:spcAft>
          <a:spcPct val="0"/>
        </a:spcAft>
        <a:defRPr sz="2400">
          <a:solidFill>
            <a:schemeClr val="tx2"/>
          </a:solidFill>
          <a:latin typeface="Arial" charset="0"/>
          <a:cs typeface="Arial" charset="0"/>
        </a:defRPr>
      </a:lvl4pPr>
      <a:lvl5pPr algn="l" rtl="0" eaLnBrk="1" fontAlgn="base" hangingPunct="1">
        <a:lnSpc>
          <a:spcPct val="95000"/>
        </a:lnSpc>
        <a:spcBef>
          <a:spcPct val="0"/>
        </a:spcBef>
        <a:spcAft>
          <a:spcPct val="0"/>
        </a:spcAft>
        <a:defRPr sz="24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Arial" charset="0"/>
          <a:cs typeface="Arial" charset="0"/>
        </a:defRPr>
      </a:lvl9pPr>
    </p:titleStyle>
    <p:bodyStyle>
      <a:lvl1pPr algn="just" rtl="0" eaLnBrk="1" fontAlgn="base" hangingPunct="1">
        <a:lnSpc>
          <a:spcPct val="121000"/>
        </a:lnSpc>
        <a:spcBef>
          <a:spcPts val="300"/>
        </a:spcBef>
        <a:spcAft>
          <a:spcPts val="300"/>
        </a:spcAft>
        <a:buClr>
          <a:schemeClr val="tx1"/>
        </a:buClr>
        <a:defRPr sz="1000">
          <a:solidFill>
            <a:schemeClr val="accent1"/>
          </a:solidFill>
          <a:latin typeface="Arial" pitchFamily="34" charset="0"/>
          <a:ea typeface="+mn-ea"/>
          <a:cs typeface="+mn-cs"/>
        </a:defRPr>
      </a:lvl1pPr>
      <a:lvl2pPr marL="85725" indent="-841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2pPr>
      <a:lvl3pPr marL="542925" indent="-19050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3pPr>
      <a:lvl4pPr marL="809625" indent="-968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4pPr>
      <a:lvl5pPr marL="1257300" indent="-18415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5pPr>
      <a:lvl6pPr marL="17240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6pPr>
      <a:lvl7pPr marL="21812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7pPr>
      <a:lvl8pPr marL="26384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8pPr>
      <a:lvl9pPr marL="30956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31.png"/></Relationships>
</file>

<file path=ppt/slides/_rels/slide1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8.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128.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hyperlink" Target="http://www.kinstellar.com/locations/detail/belgrade-serbia" TargetMode="External"/><Relationship Id="rId3" Type="http://schemas.openxmlformats.org/officeDocument/2006/relationships/hyperlink" Target="http://www.kinstellar.com/locations/detail/sofia-bulgaria" TargetMode="External"/><Relationship Id="rId7" Type="http://schemas.openxmlformats.org/officeDocument/2006/relationships/hyperlink" Target="http://www.kinstellar.com/locations/detail/bucharest-romania" TargetMode="External"/><Relationship Id="rId2" Type="http://schemas.openxmlformats.org/officeDocument/2006/relationships/notesSlide" Target="../notesSlides/notesSlide2.xml"/><Relationship Id="rId1" Type="http://schemas.openxmlformats.org/officeDocument/2006/relationships/slideLayout" Target="../slideLayouts/slideLayout75.xml"/><Relationship Id="rId6" Type="http://schemas.openxmlformats.org/officeDocument/2006/relationships/hyperlink" Target="http://www.kinstellar.com/locations/detail/almaty-kazakhstan" TargetMode="External"/><Relationship Id="rId11" Type="http://schemas.openxmlformats.org/officeDocument/2006/relationships/hyperlink" Target="http://www.kinstellar.com/locations/detail/kyiv-ukraine" TargetMode="External"/><Relationship Id="rId5" Type="http://schemas.openxmlformats.org/officeDocument/2006/relationships/hyperlink" Target="http://www.kinstellar.com/locations/detail/budapest-hungary" TargetMode="External"/><Relationship Id="rId10" Type="http://schemas.openxmlformats.org/officeDocument/2006/relationships/hyperlink" Target="http://www.kinstellar.com/locations/detail/istanbul-turkey" TargetMode="External"/><Relationship Id="rId4" Type="http://schemas.openxmlformats.org/officeDocument/2006/relationships/hyperlink" Target="http://www.kinstellar.com/locations/detail/prague-czech-republic" TargetMode="External"/><Relationship Id="rId9" Type="http://schemas.openxmlformats.org/officeDocument/2006/relationships/hyperlink" Target="http://www.kinstellar.com/locations/detail/bratislava-slovaki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128.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jpg"/><Relationship Id="rId4" Type="http://schemas.openxmlformats.org/officeDocument/2006/relationships/image" Target="../media/image33.jpeg"/><Relationship Id="rId9" Type="http://schemas.openxmlformats.org/officeDocument/2006/relationships/image" Target="../media/image38.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536514" y="6289363"/>
            <a:ext cx="5828249" cy="292388"/>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nSpc>
                <a:spcPct val="95000"/>
              </a:lnSpc>
              <a:buClrTx/>
            </a:pPr>
            <a:r>
              <a:rPr lang="en-GB" sz="2000" dirty="0">
                <a:solidFill>
                  <a:srgbClr val="4D4F53"/>
                </a:solidFill>
              </a:rPr>
              <a:t>Legal framework for trade and investments</a:t>
            </a:r>
            <a:endParaRPr kumimoji="0" lang="en-GB" sz="2000" b="0" i="0" u="none" strike="noStrike" kern="0" cap="none" spc="0" normalizeH="0" baseline="0" noProof="0" dirty="0">
              <a:ln>
                <a:noFill/>
              </a:ln>
              <a:solidFill>
                <a:srgbClr val="4D4F53"/>
              </a:solidFill>
              <a:effectLst/>
              <a:uLnTx/>
              <a:uFillTx/>
              <a:latin typeface="Arial" pitchFamily="34" charset="0"/>
              <a:ea typeface="+mj-ea"/>
              <a:cs typeface="+mj-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1751" y="5592792"/>
            <a:ext cx="893118" cy="119677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1858" y="5592792"/>
            <a:ext cx="925901" cy="1080000"/>
          </a:xfrm>
          <a:prstGeom prst="rect">
            <a:avLst/>
          </a:prstGeom>
        </p:spPr>
      </p:pic>
      <p:cxnSp>
        <p:nvCxnSpPr>
          <p:cNvPr id="5" name="Straight Connector 4"/>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7368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23" y="542804"/>
            <a:ext cx="8210539" cy="720000"/>
          </a:xfrm>
        </p:spPr>
        <p:txBody>
          <a:bodyPr/>
          <a:lstStyle/>
          <a:p>
            <a:r>
              <a:rPr lang="en-GB" dirty="0"/>
              <a:t>Enforcement of </a:t>
            </a:r>
            <a:r>
              <a:rPr lang="cs-CZ" dirty="0"/>
              <a:t>D</a:t>
            </a:r>
            <a:r>
              <a:rPr lang="en-GB" dirty="0" err="1" smtClean="0"/>
              <a:t>ecisions</a:t>
            </a:r>
            <a:r>
              <a:rPr lang="cs-CZ" dirty="0" smtClean="0"/>
              <a:t> / </a:t>
            </a:r>
            <a:r>
              <a:rPr lang="cs-CZ" dirty="0" err="1" smtClean="0"/>
              <a:t>Judicial</a:t>
            </a:r>
            <a:r>
              <a:rPr lang="cs-CZ" dirty="0" smtClean="0"/>
              <a:t> </a:t>
            </a:r>
            <a:r>
              <a:rPr lang="cs-CZ" dirty="0" err="1" smtClean="0"/>
              <a:t>Cooperation</a:t>
            </a:r>
            <a:r>
              <a:rPr lang="cs-CZ" dirty="0" smtClean="0"/>
              <a:t> / </a:t>
            </a:r>
            <a:r>
              <a:rPr lang="cs-CZ" dirty="0" err="1" smtClean="0"/>
              <a:t>Arbitration</a:t>
            </a:r>
            <a:endParaRPr lang="en-GB" dirty="0"/>
          </a:p>
        </p:txBody>
      </p:sp>
      <p:sp>
        <p:nvSpPr>
          <p:cNvPr id="3" name="Text Placeholder 2"/>
          <p:cNvSpPr>
            <a:spLocks noGrp="1"/>
          </p:cNvSpPr>
          <p:nvPr>
            <p:ph idx="1"/>
          </p:nvPr>
        </p:nvSpPr>
        <p:spPr>
          <a:xfrm>
            <a:off x="427024" y="1990489"/>
            <a:ext cx="8072438" cy="4104000"/>
          </a:xfrm>
        </p:spPr>
        <p:txBody>
          <a:bodyPr/>
          <a:lstStyle/>
          <a:p>
            <a:pPr marL="171450" indent="-171450">
              <a:buClr>
                <a:srgbClr val="C75B12"/>
              </a:buClr>
              <a:buFont typeface="Wingdings" panose="05000000000000000000" pitchFamily="2" charset="2"/>
              <a:buChar char="§"/>
            </a:pPr>
            <a:endParaRPr lang="en-GB" sz="1400" dirty="0" smtClean="0">
              <a:latin typeface="+mn-lt"/>
            </a:endParaRPr>
          </a:p>
          <a:p>
            <a:pPr marL="171450" indent="-171450">
              <a:buClr>
                <a:srgbClr val="C75B12"/>
              </a:buClr>
              <a:buFont typeface="Wingdings" panose="05000000000000000000" pitchFamily="2" charset="2"/>
              <a:buChar char="§"/>
            </a:pPr>
            <a:r>
              <a:rPr lang="en-GB" sz="1400" dirty="0" smtClean="0">
                <a:latin typeface="+mn-lt"/>
              </a:rPr>
              <a:t>Convention on the Recognition and Enforcement of Foreign Arbitral Awards (New York, 1958)</a:t>
            </a:r>
          </a:p>
          <a:p>
            <a:pPr marL="171450" indent="-171450">
              <a:buClr>
                <a:srgbClr val="C75B12"/>
              </a:buClr>
              <a:buFont typeface="Wingdings" panose="05000000000000000000" pitchFamily="2" charset="2"/>
              <a:buChar char="§"/>
            </a:pPr>
            <a:r>
              <a:rPr lang="en-GB" sz="1400" dirty="0" smtClean="0">
                <a:latin typeface="+mn-lt"/>
              </a:rPr>
              <a:t>Treaty between the Czech Republic and the USA on mutual legal assistance in criminal matters (1998, bilateral), and the Supplementary Treaty on Mutual Legal Assistance in Criminal Matters (2006)</a:t>
            </a:r>
          </a:p>
          <a:p>
            <a:pPr marL="171450" indent="-171450">
              <a:buClr>
                <a:srgbClr val="C75B12"/>
              </a:buClr>
              <a:buFont typeface="Wingdings" panose="05000000000000000000" pitchFamily="2" charset="2"/>
              <a:buChar char="§"/>
            </a:pPr>
            <a:r>
              <a:rPr lang="en-GB" sz="1400" dirty="0" smtClean="0">
                <a:latin typeface="+mn-lt"/>
              </a:rPr>
              <a:t>Treaty between the Czechoslovak Republic and the USA concerning the mutual extradition of fugitive criminals (1926, bilateral), Supplementary Extradition Treaty (1935) and Second Supplementary Extradition Treaty (2006)</a:t>
            </a:r>
          </a:p>
          <a:p>
            <a:pPr marL="171450" indent="-171450">
              <a:buClr>
                <a:srgbClr val="C75B12"/>
              </a:buClr>
              <a:buFont typeface="Wingdings" panose="05000000000000000000" pitchFamily="2" charset="2"/>
              <a:buChar char="§"/>
            </a:pPr>
            <a:endParaRPr lang="en-GB" sz="1400" dirty="0" smtClean="0">
              <a:latin typeface="+mn-lt"/>
            </a:endParaRPr>
          </a:p>
          <a:p>
            <a:pPr marL="171450" indent="-171450">
              <a:buClr>
                <a:srgbClr val="C75B12"/>
              </a:buClr>
              <a:buFont typeface="Wingdings" panose="05000000000000000000" pitchFamily="2" charset="2"/>
              <a:buChar char="§"/>
            </a:pPr>
            <a:endParaRPr lang="en-GB" sz="1400" dirty="0" smtClean="0">
              <a:latin typeface="+mn-lt"/>
            </a:endParaRPr>
          </a:p>
          <a:p>
            <a:pPr marL="171450" indent="-171450">
              <a:buClr>
                <a:srgbClr val="C75B12"/>
              </a:buClr>
              <a:buFont typeface="Wingdings" panose="05000000000000000000" pitchFamily="2" charset="2"/>
              <a:buChar char="§"/>
            </a:pPr>
            <a:endParaRPr lang="en-GB" sz="1400" dirty="0" smtClean="0">
              <a:latin typeface="+mn-lt"/>
            </a:endParaRPr>
          </a:p>
          <a:p>
            <a:pPr marL="171450" indent="-171450">
              <a:buClr>
                <a:srgbClr val="C75B12"/>
              </a:buClr>
              <a:buFont typeface="Wingdings" panose="05000000000000000000" pitchFamily="2" charset="2"/>
              <a:buChar char="§"/>
            </a:pPr>
            <a:endParaRPr lang="en-GB" sz="1400" dirty="0" smtClean="0">
              <a:latin typeface="+mn-lt"/>
            </a:endParaRPr>
          </a:p>
          <a:p>
            <a:pPr>
              <a:buClr>
                <a:srgbClr val="C75B12"/>
              </a:buClr>
            </a:pPr>
            <a:endParaRPr lang="en-GB" sz="1400" dirty="0" smtClean="0">
              <a:latin typeface="+mn-lt"/>
            </a:endParaRPr>
          </a:p>
          <a:p>
            <a:pPr algn="l"/>
            <a:endParaRPr lang="en-GB" dirty="0" smtClean="0">
              <a:solidFill>
                <a:srgbClr val="000000"/>
              </a:solidFill>
              <a:latin typeface="Roboto Condensed"/>
            </a:endParaRPr>
          </a:p>
          <a:p>
            <a:pPr algn="l"/>
            <a:endParaRPr lang="en-GB" dirty="0" smtClean="0">
              <a:solidFill>
                <a:srgbClr val="000000"/>
              </a:solidFill>
              <a:latin typeface="Roboto Condensed"/>
            </a:endParaRP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419725"/>
            <a:ext cx="5638800" cy="1438275"/>
          </a:xfrm>
          <a:prstGeom prst="rect">
            <a:avLst/>
          </a:prstGeom>
        </p:spPr>
      </p:pic>
    </p:spTree>
    <p:extLst>
      <p:ext uri="{BB962C8B-B14F-4D97-AF65-F5344CB8AC3E}">
        <p14:creationId xmlns:p14="http://schemas.microsoft.com/office/powerpoint/2010/main" val="1759955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0"/>
            <a:ext cx="5638800" cy="1438275"/>
          </a:xfrm>
          <a:prstGeom prst="rect">
            <a:avLst/>
          </a:prstGeom>
        </p:spPr>
      </p:pic>
      <p:sp>
        <p:nvSpPr>
          <p:cNvPr id="2" name="Title 1"/>
          <p:cNvSpPr>
            <a:spLocks noGrp="1"/>
          </p:cNvSpPr>
          <p:nvPr>
            <p:ph type="title"/>
          </p:nvPr>
        </p:nvSpPr>
        <p:spPr/>
        <p:txBody>
          <a:bodyPr/>
          <a:lstStyle/>
          <a:p>
            <a:r>
              <a:rPr lang="cs-CZ" dirty="0" err="1" smtClean="0"/>
              <a:t>Judicial</a:t>
            </a:r>
            <a:r>
              <a:rPr lang="cs-CZ" dirty="0" smtClean="0"/>
              <a:t> </a:t>
            </a:r>
            <a:r>
              <a:rPr lang="cs-CZ" dirty="0" err="1"/>
              <a:t>C</a:t>
            </a:r>
            <a:r>
              <a:rPr lang="cs-CZ" dirty="0" err="1" smtClean="0"/>
              <a:t>ooperation</a:t>
            </a:r>
            <a:endParaRPr lang="en-GB" dirty="0"/>
          </a:p>
        </p:txBody>
      </p:sp>
      <p:sp>
        <p:nvSpPr>
          <p:cNvPr id="3" name="Content Placeholder 2"/>
          <p:cNvSpPr>
            <a:spLocks noGrp="1"/>
          </p:cNvSpPr>
          <p:nvPr>
            <p:ph idx="1"/>
          </p:nvPr>
        </p:nvSpPr>
        <p:spPr>
          <a:xfrm>
            <a:off x="427025" y="1691986"/>
            <a:ext cx="8529939" cy="4656215"/>
          </a:xfrm>
        </p:spPr>
        <p:txBody>
          <a:bodyPr/>
          <a:lstStyle/>
          <a:p>
            <a:pPr marL="171450" lvl="0" indent="-171450">
              <a:spcBef>
                <a:spcPts val="300"/>
              </a:spcBef>
              <a:spcAft>
                <a:spcPts val="300"/>
              </a:spcAft>
              <a:buClr>
                <a:srgbClr val="C75B12"/>
              </a:buClr>
              <a:buFont typeface="Wingdings" panose="05000000000000000000" pitchFamily="2" charset="2"/>
              <a:buChar char="§"/>
            </a:pPr>
            <a:r>
              <a:rPr lang="en-GB" sz="1400" dirty="0" smtClean="0"/>
              <a:t>Agreement on Mutual Legal Assistance between the United States of America and the EU (2003)</a:t>
            </a:r>
          </a:p>
          <a:p>
            <a:pPr marL="171450" lvl="0" indent="-171450">
              <a:spcBef>
                <a:spcPts val="300"/>
              </a:spcBef>
              <a:spcAft>
                <a:spcPts val="300"/>
              </a:spcAft>
              <a:buClr>
                <a:srgbClr val="C75B12"/>
              </a:buClr>
              <a:buFont typeface="Wingdings" panose="05000000000000000000" pitchFamily="2" charset="2"/>
              <a:buChar char="§"/>
            </a:pPr>
            <a:r>
              <a:rPr lang="en-GB" sz="1400" dirty="0" smtClean="0"/>
              <a:t>Agreement on Extradition between the United States of America and the EU (2003)</a:t>
            </a:r>
          </a:p>
          <a:p>
            <a:pPr lvl="0">
              <a:spcBef>
                <a:spcPts val="300"/>
              </a:spcBef>
              <a:spcAft>
                <a:spcPts val="300"/>
              </a:spcAft>
              <a:buClr>
                <a:srgbClr val="C75B12"/>
              </a:buClr>
            </a:pPr>
            <a:endParaRPr lang="en-GB" sz="1400" dirty="0" smtClean="0"/>
          </a:p>
          <a:p>
            <a:pPr marL="171450" indent="-171450">
              <a:buClr>
                <a:srgbClr val="C75B12"/>
              </a:buClr>
              <a:buFont typeface="Wingdings" panose="05000000000000000000" pitchFamily="2" charset="2"/>
              <a:buChar char="§"/>
            </a:pPr>
            <a:r>
              <a:rPr lang="en-GB" sz="1400" dirty="0" smtClean="0"/>
              <a:t>Treaty between the Czech Republic and the USA on mutual legal assistance in criminal matters (1998, bilateral), and the Supplementary Treaty on Mutual Legal Assistance in Criminal Matters (2006)</a:t>
            </a:r>
          </a:p>
          <a:p>
            <a:pPr marL="171450" indent="-171450">
              <a:buClr>
                <a:srgbClr val="C75B12"/>
              </a:buClr>
              <a:buFont typeface="Wingdings" panose="05000000000000000000" pitchFamily="2" charset="2"/>
              <a:buChar char="§"/>
            </a:pPr>
            <a:r>
              <a:rPr lang="en-GB" sz="1400" dirty="0" smtClean="0"/>
              <a:t>Treaty between the Czechoslovak Republic and the USA concerning the mutual </a:t>
            </a:r>
            <a:r>
              <a:rPr lang="en-GB" sz="1400" dirty="0" err="1" smtClean="0"/>
              <a:t>extradiction</a:t>
            </a:r>
            <a:r>
              <a:rPr lang="en-GB" sz="1400" dirty="0" smtClean="0"/>
              <a:t> of fugitive criminals (1926, bilateral), Supplementary Extradition Treaty (1935) and Second Supplementary Extradition Treaty (2006)</a:t>
            </a:r>
            <a:endParaRPr lang="en-GB" sz="1400" dirty="0" smtClean="0">
              <a:solidFill>
                <a:srgbClr val="000000"/>
              </a:solidFill>
              <a:latin typeface="Arial"/>
            </a:endParaRPr>
          </a:p>
          <a:p>
            <a:pPr marL="171450" lvl="0" indent="-171450">
              <a:spcBef>
                <a:spcPts val="300"/>
              </a:spcBef>
              <a:spcAft>
                <a:spcPts val="300"/>
              </a:spcAft>
              <a:buClr>
                <a:srgbClr val="C75B12"/>
              </a:buClr>
              <a:buFont typeface="Wingdings" panose="05000000000000000000" pitchFamily="2" charset="2"/>
              <a:buChar char="§"/>
            </a:pPr>
            <a:endParaRPr lang="en-GB" sz="1400" dirty="0" smtClean="0">
              <a:solidFill>
                <a:srgbClr val="000000"/>
              </a:solidFill>
              <a:latin typeface="Arial"/>
            </a:endParaRPr>
          </a:p>
          <a:p>
            <a:pPr marL="171450" lvl="0" indent="-171450">
              <a:spcBef>
                <a:spcPts val="300"/>
              </a:spcBef>
              <a:spcAft>
                <a:spcPts val="300"/>
              </a:spcAft>
              <a:buClr>
                <a:srgbClr val="C75B12"/>
              </a:buClr>
              <a:buFont typeface="Wingdings" panose="05000000000000000000" pitchFamily="2" charset="2"/>
              <a:buChar char="§"/>
            </a:pPr>
            <a:r>
              <a:rPr lang="en-GB" sz="1400" dirty="0" smtClean="0">
                <a:solidFill>
                  <a:srgbClr val="000000"/>
                </a:solidFill>
                <a:latin typeface="Arial"/>
              </a:rPr>
              <a:t>Convention of 15 November 1965 on the Service Abroad of Judicial and Extrajudicial Documents in Civil or Commercial Matters (1965)</a:t>
            </a:r>
          </a:p>
          <a:p>
            <a:pPr marL="171450" lvl="0" indent="-171450">
              <a:spcBef>
                <a:spcPts val="300"/>
              </a:spcBef>
              <a:spcAft>
                <a:spcPts val="300"/>
              </a:spcAft>
              <a:buClr>
                <a:srgbClr val="C75B12"/>
              </a:buClr>
              <a:buFont typeface="Wingdings" panose="05000000000000000000" pitchFamily="2" charset="2"/>
              <a:buChar char="§"/>
            </a:pPr>
            <a:r>
              <a:rPr lang="en-GB" sz="1400" dirty="0" smtClean="0">
                <a:solidFill>
                  <a:srgbClr val="000000"/>
                </a:solidFill>
                <a:latin typeface="Arial"/>
              </a:rPr>
              <a:t>Convention of 18 March 1970 on the Taking of Evidence Abroad in Civil or Commercial Matters (1970)</a:t>
            </a:r>
          </a:p>
          <a:p>
            <a:pPr marL="171450" lvl="0" indent="-171450">
              <a:spcBef>
                <a:spcPts val="300"/>
              </a:spcBef>
              <a:spcAft>
                <a:spcPts val="300"/>
              </a:spcAft>
              <a:buClr>
                <a:srgbClr val="C75B12"/>
              </a:buClr>
              <a:buFont typeface="Wingdings" panose="05000000000000000000" pitchFamily="2" charset="2"/>
              <a:buChar char="§"/>
            </a:pPr>
            <a:r>
              <a:rPr lang="en-GB" sz="1400" dirty="0" smtClean="0">
                <a:solidFill>
                  <a:srgbClr val="161616"/>
                </a:solidFill>
                <a:latin typeface="Open Sans"/>
              </a:rPr>
              <a:t>Convention on the Transfer of Sentenced Persons (1985)</a:t>
            </a:r>
          </a:p>
          <a:p>
            <a:pPr marL="171450" lvl="0" indent="-171450">
              <a:spcBef>
                <a:spcPts val="300"/>
              </a:spcBef>
              <a:spcAft>
                <a:spcPts val="300"/>
              </a:spcAft>
              <a:buClr>
                <a:srgbClr val="C75B12"/>
              </a:buClr>
              <a:buFont typeface="Wingdings" panose="05000000000000000000" pitchFamily="2" charset="2"/>
              <a:buChar char="§"/>
            </a:pPr>
            <a:r>
              <a:rPr lang="en-GB" sz="1400" dirty="0" smtClean="0">
                <a:solidFill>
                  <a:srgbClr val="161616"/>
                </a:solidFill>
                <a:latin typeface="Open Sans"/>
              </a:rPr>
              <a:t>Convention on Cybercrime (2001)</a:t>
            </a:r>
          </a:p>
          <a:p>
            <a:endParaRPr lang="en-GB" dirty="0"/>
          </a:p>
        </p:txBody>
      </p:sp>
    </p:spTree>
    <p:extLst>
      <p:ext uri="{BB962C8B-B14F-4D97-AF65-F5344CB8AC3E}">
        <p14:creationId xmlns:p14="http://schemas.microsoft.com/office/powerpoint/2010/main" val="1743044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0"/>
            <a:ext cx="5638800" cy="1438275"/>
          </a:xfrm>
          <a:prstGeom prst="rect">
            <a:avLst/>
          </a:prstGeom>
        </p:spPr>
      </p:pic>
      <p:sp>
        <p:nvSpPr>
          <p:cNvPr id="2" name="Title 1"/>
          <p:cNvSpPr>
            <a:spLocks noGrp="1"/>
          </p:cNvSpPr>
          <p:nvPr>
            <p:ph type="title"/>
          </p:nvPr>
        </p:nvSpPr>
        <p:spPr/>
        <p:txBody>
          <a:bodyPr/>
          <a:lstStyle/>
          <a:p>
            <a:r>
              <a:rPr lang="en-GB" dirty="0"/>
              <a:t>Verification of </a:t>
            </a:r>
            <a:r>
              <a:rPr lang="cs-CZ" dirty="0"/>
              <a:t>D</a:t>
            </a:r>
            <a:r>
              <a:rPr lang="en-GB" dirty="0" err="1"/>
              <a:t>ocuments</a:t>
            </a:r>
            <a:r>
              <a:rPr lang="en-GB" dirty="0"/>
              <a:t> / </a:t>
            </a:r>
            <a:r>
              <a:rPr lang="cs-CZ" dirty="0"/>
              <a:t>Apostille</a:t>
            </a:r>
            <a:r>
              <a:rPr lang="en-GB" dirty="0"/>
              <a:t>  </a:t>
            </a:r>
          </a:p>
        </p:txBody>
      </p:sp>
      <p:sp>
        <p:nvSpPr>
          <p:cNvPr id="3" name="Text Placeholder 2"/>
          <p:cNvSpPr>
            <a:spLocks noGrp="1"/>
          </p:cNvSpPr>
          <p:nvPr>
            <p:ph idx="1"/>
          </p:nvPr>
        </p:nvSpPr>
        <p:spPr/>
        <p:txBody>
          <a:bodyPr/>
          <a:lstStyle/>
          <a:p>
            <a:r>
              <a:rPr lang="en-GB" sz="1400" dirty="0" smtClean="0"/>
              <a:t>Both states are parties to the Hague Convention on Apostille.</a:t>
            </a:r>
          </a:p>
          <a:p>
            <a:endParaRPr lang="en-GB" sz="1400" dirty="0" smtClean="0"/>
          </a:p>
          <a:p>
            <a:r>
              <a:rPr lang="en-GB" sz="1400" dirty="0" smtClean="0"/>
              <a:t>Verification of </a:t>
            </a:r>
            <a:r>
              <a:rPr lang="en-GB" sz="1400" b="1" dirty="0" smtClean="0">
                <a:solidFill>
                  <a:srgbClr val="4D4F53"/>
                </a:solidFill>
              </a:rPr>
              <a:t>US documents </a:t>
            </a:r>
            <a:r>
              <a:rPr lang="en-GB" sz="1400" dirty="0" smtClean="0"/>
              <a:t>for use in </a:t>
            </a:r>
            <a:r>
              <a:rPr lang="en-GB" sz="1400" u="sng" dirty="0" smtClean="0"/>
              <a:t>the Czech Republic</a:t>
            </a:r>
          </a:p>
          <a:p>
            <a:pPr marL="285750" indent="-285750">
              <a:buClr>
                <a:srgbClr val="C75B12"/>
              </a:buClr>
              <a:buFont typeface="Wingdings" pitchFamily="2" charset="2"/>
              <a:buChar char="§"/>
            </a:pPr>
            <a:r>
              <a:rPr lang="en-GB" sz="1400" dirty="0"/>
              <a:t>The U.S. Department of State only issues apostilles for </a:t>
            </a:r>
            <a:r>
              <a:rPr lang="en-GB" sz="1400" u="sng" dirty="0"/>
              <a:t>federal documents </a:t>
            </a:r>
            <a:r>
              <a:rPr lang="en-GB" sz="1400" dirty="0"/>
              <a:t>to use in countries that are members of the 1961 Hague Convention</a:t>
            </a:r>
          </a:p>
          <a:p>
            <a:pPr marL="285750" indent="-285750">
              <a:buClr>
                <a:srgbClr val="C75B12"/>
              </a:buClr>
              <a:buFont typeface="Wingdings" pitchFamily="2" charset="2"/>
              <a:buChar char="§"/>
            </a:pPr>
            <a:r>
              <a:rPr lang="en-GB" sz="1400" u="sng" dirty="0"/>
              <a:t>State-issued documents </a:t>
            </a:r>
            <a:r>
              <a:rPr lang="en-GB" sz="1400" dirty="0"/>
              <a:t>for use in countries that are members of 1961 Hague Convention must be authenticated by the competent authority (Secretary of State) in the state where the document was executed</a:t>
            </a:r>
          </a:p>
          <a:p>
            <a:endParaRPr lang="en-GB" sz="1400" dirty="0" smtClean="0"/>
          </a:p>
          <a:p>
            <a:r>
              <a:rPr lang="en-GB" sz="1400" dirty="0" smtClean="0"/>
              <a:t>Verification of </a:t>
            </a:r>
            <a:r>
              <a:rPr lang="en-GB" sz="1400" b="1" dirty="0" smtClean="0">
                <a:solidFill>
                  <a:srgbClr val="4D4F53"/>
                </a:solidFill>
              </a:rPr>
              <a:t>Czech documents </a:t>
            </a:r>
            <a:r>
              <a:rPr lang="en-GB" sz="1400" dirty="0" smtClean="0"/>
              <a:t>for use in </a:t>
            </a:r>
            <a:r>
              <a:rPr lang="en-GB" sz="1400" u="sng" dirty="0" smtClean="0"/>
              <a:t>USA</a:t>
            </a:r>
            <a:endParaRPr lang="en-GB" sz="1400" dirty="0" smtClean="0"/>
          </a:p>
          <a:p>
            <a:pPr marL="285750" indent="-285750">
              <a:buClr>
                <a:srgbClr val="C75B12"/>
              </a:buClr>
              <a:buFont typeface="Wingdings" pitchFamily="2" charset="2"/>
              <a:buChar char="§"/>
            </a:pPr>
            <a:r>
              <a:rPr lang="en-GB" sz="1400" dirty="0" smtClean="0"/>
              <a:t>Ministry of Justice of the Czech Republic (Documents issued by a judicial authority or  a notary)</a:t>
            </a:r>
          </a:p>
          <a:p>
            <a:pPr marL="285750" indent="-285750">
              <a:buClr>
                <a:srgbClr val="C75B12"/>
              </a:buClr>
              <a:buFont typeface="Wingdings" pitchFamily="2" charset="2"/>
              <a:buChar char="§"/>
            </a:pPr>
            <a:r>
              <a:rPr lang="en-GB" sz="1400" dirty="0" smtClean="0"/>
              <a:t>Ministry of Foreign Affairs of the Czech Republic (Documents issued by the Administration)</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endParaRPr lang="en-GB" dirty="0"/>
          </a:p>
        </p:txBody>
      </p:sp>
    </p:spTree>
    <p:extLst>
      <p:ext uri="{BB962C8B-B14F-4D97-AF65-F5344CB8AC3E}">
        <p14:creationId xmlns:p14="http://schemas.microsoft.com/office/powerpoint/2010/main" val="414575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a:t>
            </a:r>
            <a:r>
              <a:rPr lang="cs-CZ" dirty="0"/>
              <a:t> to Start Business in </a:t>
            </a:r>
            <a:r>
              <a:rPr lang="cs-CZ" dirty="0" smtClean="0"/>
              <a:t>USA</a:t>
            </a:r>
            <a:r>
              <a:rPr lang="en-GB" dirty="0" smtClean="0"/>
              <a:t>?</a:t>
            </a:r>
            <a:endParaRPr lang="en-GB" dirty="0"/>
          </a:p>
        </p:txBody>
      </p:sp>
      <p:sp>
        <p:nvSpPr>
          <p:cNvPr id="3" name="Text Placeholder 2"/>
          <p:cNvSpPr>
            <a:spLocks noGrp="1"/>
          </p:cNvSpPr>
          <p:nvPr>
            <p:ph type="body" sz="half" idx="1"/>
          </p:nvPr>
        </p:nvSpPr>
        <p:spPr>
          <a:xfrm>
            <a:off x="434975" y="1827361"/>
            <a:ext cx="4105442" cy="4640376"/>
          </a:xfrm>
        </p:spPr>
        <p:txBody>
          <a:bodyPr/>
          <a:lstStyle/>
          <a:p>
            <a:pPr lvl="0" algn="l">
              <a:buClr>
                <a:srgbClr val="FFFFFF"/>
              </a:buClr>
            </a:pPr>
            <a:r>
              <a:rPr lang="en-GB" sz="1400" b="1" dirty="0" smtClean="0">
                <a:solidFill>
                  <a:srgbClr val="4D4F53"/>
                </a:solidFill>
              </a:rPr>
              <a:t>Main Types of US Companies and Partnerships:</a:t>
            </a:r>
          </a:p>
          <a:p>
            <a:pPr marL="285750" lvl="0" indent="-285750" algn="l">
              <a:buClr>
                <a:srgbClr val="C75B12"/>
              </a:buClr>
              <a:buFont typeface="Wingdings" panose="05000000000000000000" pitchFamily="2" charset="2"/>
              <a:buChar char="§"/>
            </a:pPr>
            <a:r>
              <a:rPr lang="en-GB" sz="1400" dirty="0" smtClean="0">
                <a:solidFill>
                  <a:srgbClr val="4D4F53"/>
                </a:solidFill>
              </a:rPr>
              <a:t>General Corporation (C-Corporation)</a:t>
            </a:r>
          </a:p>
          <a:p>
            <a:pPr marL="285750" lvl="0" indent="-285750" algn="l">
              <a:buClr>
                <a:srgbClr val="C75B12"/>
              </a:buClr>
              <a:buFont typeface="Wingdings" panose="05000000000000000000" pitchFamily="2" charset="2"/>
              <a:buChar char="§"/>
            </a:pPr>
            <a:r>
              <a:rPr lang="en-GB" sz="1400" dirty="0" smtClean="0">
                <a:solidFill>
                  <a:srgbClr val="4D4F53"/>
                </a:solidFill>
              </a:rPr>
              <a:t>Close Corporation</a:t>
            </a:r>
          </a:p>
          <a:p>
            <a:pPr marL="285750" lvl="0" indent="-285750" algn="l">
              <a:buClr>
                <a:srgbClr val="C75B12"/>
              </a:buClr>
              <a:buFont typeface="Wingdings" panose="05000000000000000000" pitchFamily="2" charset="2"/>
              <a:buChar char="§"/>
            </a:pPr>
            <a:r>
              <a:rPr lang="en-GB" sz="1400" dirty="0" smtClean="0">
                <a:solidFill>
                  <a:srgbClr val="4D4F53"/>
                </a:solidFill>
              </a:rPr>
              <a:t>S-Corporation</a:t>
            </a:r>
          </a:p>
          <a:p>
            <a:pPr marL="285750" lvl="0" indent="-285750" algn="l">
              <a:buClr>
                <a:srgbClr val="C75B12"/>
              </a:buClr>
              <a:buFont typeface="Wingdings" panose="05000000000000000000" pitchFamily="2" charset="2"/>
              <a:buChar char="§"/>
            </a:pPr>
            <a:r>
              <a:rPr lang="en-GB" sz="1400" dirty="0" smtClean="0">
                <a:solidFill>
                  <a:srgbClr val="4D4F53"/>
                </a:solidFill>
              </a:rPr>
              <a:t>Limited Liability Company (LLC)</a:t>
            </a:r>
          </a:p>
          <a:p>
            <a:pPr marL="285750" lvl="0" indent="-285750" algn="l">
              <a:buClr>
                <a:srgbClr val="C75B12"/>
              </a:buClr>
              <a:buFont typeface="Wingdings" panose="05000000000000000000" pitchFamily="2" charset="2"/>
              <a:buChar char="§"/>
            </a:pPr>
            <a:endParaRPr lang="en-GB" sz="1400" dirty="0" smtClean="0">
              <a:solidFill>
                <a:srgbClr val="4D4F53"/>
              </a:solidFill>
            </a:endParaRPr>
          </a:p>
          <a:p>
            <a:pPr marL="285750" lvl="0" indent="-285750" algn="l">
              <a:buClr>
                <a:srgbClr val="C75B12"/>
              </a:buClr>
              <a:buFont typeface="Wingdings" panose="05000000000000000000" pitchFamily="2" charset="2"/>
              <a:buChar char="§"/>
            </a:pPr>
            <a:r>
              <a:rPr lang="en-GB" sz="1400" dirty="0" smtClean="0">
                <a:solidFill>
                  <a:srgbClr val="4D4F53"/>
                </a:solidFill>
              </a:rPr>
              <a:t>General Partnership</a:t>
            </a:r>
          </a:p>
          <a:p>
            <a:pPr marL="285750" lvl="0" indent="-285750" algn="l">
              <a:buClr>
                <a:srgbClr val="C75B12"/>
              </a:buClr>
              <a:buFont typeface="Wingdings" panose="05000000000000000000" pitchFamily="2" charset="2"/>
              <a:buChar char="§"/>
            </a:pPr>
            <a:r>
              <a:rPr lang="en-GB" sz="1400" dirty="0" smtClean="0">
                <a:solidFill>
                  <a:srgbClr val="4D4F53"/>
                </a:solidFill>
              </a:rPr>
              <a:t>Limited Partnership</a:t>
            </a:r>
          </a:p>
          <a:p>
            <a:pPr marL="285750" lvl="0" indent="-285750" algn="l">
              <a:buClr>
                <a:srgbClr val="C75B12"/>
              </a:buClr>
              <a:buFont typeface="Wingdings" panose="05000000000000000000" pitchFamily="2" charset="2"/>
              <a:buChar char="§"/>
            </a:pPr>
            <a:r>
              <a:rPr lang="en-GB" sz="1400" dirty="0" smtClean="0">
                <a:solidFill>
                  <a:srgbClr val="4D4F53"/>
                </a:solidFill>
              </a:rPr>
              <a:t>Joint Venture</a:t>
            </a:r>
            <a:endParaRPr lang="cs-CZ" sz="1400" dirty="0" smtClean="0">
              <a:solidFill>
                <a:srgbClr val="4D4F53"/>
              </a:solidFill>
            </a:endParaRPr>
          </a:p>
          <a:p>
            <a:pPr>
              <a:buClr>
                <a:srgbClr val="C75B12"/>
              </a:buClr>
            </a:pPr>
            <a:endParaRPr lang="cs-CZ" sz="1400" b="1" dirty="0" smtClean="0">
              <a:solidFill>
                <a:schemeClr val="tx1">
                  <a:lumMod val="75000"/>
                  <a:lumOff val="25000"/>
                </a:schemeClr>
              </a:solidFill>
            </a:endParaRPr>
          </a:p>
          <a:p>
            <a:pPr>
              <a:buClr>
                <a:srgbClr val="C75B12"/>
              </a:buClr>
            </a:pPr>
            <a:r>
              <a:rPr lang="cs-CZ" sz="1400" b="1" dirty="0" err="1" smtClean="0">
                <a:solidFill>
                  <a:schemeClr val="tx1">
                    <a:lumMod val="75000"/>
                    <a:lumOff val="25000"/>
                  </a:schemeClr>
                </a:solidFill>
              </a:rPr>
              <a:t>Subsidiary</a:t>
            </a:r>
            <a:endParaRPr lang="en-GB" sz="1400" b="1" dirty="0">
              <a:solidFill>
                <a:schemeClr val="tx1">
                  <a:lumMod val="75000"/>
                  <a:lumOff val="25000"/>
                </a:schemeClr>
              </a:solidFill>
            </a:endParaRPr>
          </a:p>
          <a:p>
            <a:pPr marL="285750" indent="-285750" algn="l">
              <a:buClr>
                <a:srgbClr val="C75B12"/>
              </a:buClr>
              <a:buFont typeface="Wingdings" panose="05000000000000000000" pitchFamily="2" charset="2"/>
              <a:buChar char="§"/>
            </a:pPr>
            <a:r>
              <a:rPr lang="en-GB" sz="1400" dirty="0">
                <a:solidFill>
                  <a:srgbClr val="4D4F53"/>
                </a:solidFill>
              </a:rPr>
              <a:t>Intercompany agreement</a:t>
            </a:r>
          </a:p>
          <a:p>
            <a:pPr marL="285750" indent="-285750" algn="l">
              <a:buClr>
                <a:srgbClr val="C75B12"/>
              </a:buClr>
              <a:buFont typeface="Wingdings" panose="05000000000000000000" pitchFamily="2" charset="2"/>
              <a:buChar char="§"/>
            </a:pPr>
            <a:r>
              <a:rPr lang="en-GB" sz="1400" dirty="0">
                <a:solidFill>
                  <a:srgbClr val="4D4F53"/>
                </a:solidFill>
              </a:rPr>
              <a:t>US Bank account</a:t>
            </a:r>
          </a:p>
          <a:p>
            <a:pPr lvl="0" algn="l">
              <a:buClr>
                <a:srgbClr val="C75B12"/>
              </a:buClr>
            </a:pPr>
            <a:endParaRPr lang="en-GB" sz="1400" dirty="0" smtClean="0">
              <a:solidFill>
                <a:srgbClr val="4D4F53"/>
              </a:solidFill>
            </a:endParaRPr>
          </a:p>
          <a:p>
            <a:pPr marL="285750" lvl="0" indent="-285750" algn="l">
              <a:buClr>
                <a:srgbClr val="FFFFFF"/>
              </a:buClr>
              <a:buFont typeface="Arial" panose="020B0604020202020204" pitchFamily="34" charset="0"/>
              <a:buChar char="•"/>
            </a:pPr>
            <a:endParaRPr lang="en-GB" sz="1400" b="1" dirty="0" smtClean="0">
              <a:solidFill>
                <a:srgbClr val="4D4F53"/>
              </a:solidFill>
            </a:endParaRPr>
          </a:p>
          <a:p>
            <a:pPr lvl="0" algn="l">
              <a:buClr>
                <a:srgbClr val="FFFFFF"/>
              </a:buClr>
            </a:pPr>
            <a:endParaRPr lang="en-GB" dirty="0" smtClean="0">
              <a:solidFill>
                <a:srgbClr val="000000"/>
              </a:solidFill>
            </a:endParaRPr>
          </a:p>
          <a:p>
            <a:endParaRPr lang="en-GB" dirty="0" smtClean="0"/>
          </a:p>
          <a:p>
            <a:pPr marL="171450" indent="-171450">
              <a:buFont typeface="Arial" panose="020B0604020202020204" pitchFamily="34" charset="0"/>
              <a:buChar char="•"/>
            </a:pPr>
            <a:endParaRPr lang="en-GB" dirty="0" smtClean="0"/>
          </a:p>
          <a:p>
            <a:endParaRPr lang="en-GB" dirty="0"/>
          </a:p>
        </p:txBody>
      </p:sp>
      <p:pic>
        <p:nvPicPr>
          <p:cNvPr id="9" name="Picture Placeholder 8"/>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521" r="25521"/>
          <a:stretch>
            <a:fillRect/>
          </a:stretch>
        </p:blipFill>
        <p:spPr/>
      </p:pic>
    </p:spTree>
    <p:extLst>
      <p:ext uri="{BB962C8B-B14F-4D97-AF65-F5344CB8AC3E}">
        <p14:creationId xmlns:p14="http://schemas.microsoft.com/office/powerpoint/2010/main" val="1038247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a:t>
            </a:r>
            <a:r>
              <a:rPr lang="cs-CZ" dirty="0"/>
              <a:t> to Start </a:t>
            </a:r>
            <a:r>
              <a:rPr lang="en-US" dirty="0" smtClean="0"/>
              <a:t>a </a:t>
            </a:r>
            <a:r>
              <a:rPr lang="cs-CZ" dirty="0" smtClean="0"/>
              <a:t>Business </a:t>
            </a:r>
            <a:r>
              <a:rPr lang="cs-CZ" dirty="0"/>
              <a:t>in </a:t>
            </a:r>
            <a:r>
              <a:rPr lang="en-US" dirty="0" smtClean="0"/>
              <a:t>the United States</a:t>
            </a:r>
            <a:r>
              <a:rPr lang="en-GB" dirty="0" smtClean="0"/>
              <a:t>?</a:t>
            </a:r>
            <a:endParaRPr lang="en-GB" dirty="0"/>
          </a:p>
        </p:txBody>
      </p:sp>
      <p:sp>
        <p:nvSpPr>
          <p:cNvPr id="3" name="Text Placeholder 2"/>
          <p:cNvSpPr>
            <a:spLocks noGrp="1"/>
          </p:cNvSpPr>
          <p:nvPr>
            <p:ph type="body" sz="half" idx="1"/>
          </p:nvPr>
        </p:nvSpPr>
        <p:spPr>
          <a:xfrm>
            <a:off x="434975" y="1659988"/>
            <a:ext cx="3959225" cy="4485631"/>
          </a:xfrm>
        </p:spPr>
        <p:txBody>
          <a:bodyPr/>
          <a:lstStyle/>
          <a:p>
            <a:pPr marL="285750" indent="-285750" algn="l">
              <a:buClr>
                <a:srgbClr val="C75B12"/>
              </a:buClr>
              <a:buFont typeface="Wingdings" panose="05000000000000000000" pitchFamily="2" charset="2"/>
              <a:buChar char="§"/>
            </a:pPr>
            <a:r>
              <a:rPr lang="en-GB" sz="1400" dirty="0" smtClean="0">
                <a:solidFill>
                  <a:srgbClr val="4D4F53"/>
                </a:solidFill>
              </a:rPr>
              <a:t>Corporate location</a:t>
            </a:r>
          </a:p>
          <a:p>
            <a:pPr marL="285750" indent="-285750" algn="l">
              <a:buClr>
                <a:srgbClr val="C75B12"/>
              </a:buClr>
              <a:buFont typeface="Wingdings" panose="05000000000000000000" pitchFamily="2" charset="2"/>
              <a:buChar char="§"/>
            </a:pPr>
            <a:r>
              <a:rPr lang="en-GB" sz="1400" dirty="0" smtClean="0">
                <a:solidFill>
                  <a:srgbClr val="4D4F53"/>
                </a:solidFill>
              </a:rPr>
              <a:t>Intellectual Property</a:t>
            </a:r>
          </a:p>
          <a:p>
            <a:pPr marL="285750" indent="-285750" algn="l">
              <a:buClr>
                <a:srgbClr val="C75B12"/>
              </a:buClr>
              <a:buFont typeface="Wingdings" panose="05000000000000000000" pitchFamily="2" charset="2"/>
              <a:buChar char="§"/>
            </a:pPr>
            <a:r>
              <a:rPr lang="en-GB" sz="1400" dirty="0" smtClean="0">
                <a:solidFill>
                  <a:srgbClr val="4D4F53"/>
                </a:solidFill>
              </a:rPr>
              <a:t>Litigation risk</a:t>
            </a:r>
          </a:p>
          <a:p>
            <a:pPr marL="285750" indent="-285750" algn="l">
              <a:buClr>
                <a:srgbClr val="C75B12"/>
              </a:buClr>
              <a:buFont typeface="Wingdings" panose="05000000000000000000" pitchFamily="2" charset="2"/>
              <a:buChar char="§"/>
            </a:pPr>
            <a:r>
              <a:rPr lang="en-GB" sz="1400" dirty="0" smtClean="0">
                <a:solidFill>
                  <a:srgbClr val="4D4F53"/>
                </a:solidFill>
              </a:rPr>
              <a:t>Engaging your US employees</a:t>
            </a:r>
          </a:p>
          <a:p>
            <a:pPr marL="285750" indent="-285750" algn="l">
              <a:buClr>
                <a:srgbClr val="C75B12"/>
              </a:buClr>
              <a:buFont typeface="Wingdings" panose="05000000000000000000" pitchFamily="2" charset="2"/>
              <a:buChar char="§"/>
            </a:pPr>
            <a:r>
              <a:rPr lang="en-GB" sz="1400" dirty="0" smtClean="0">
                <a:solidFill>
                  <a:srgbClr val="4D4F53"/>
                </a:solidFill>
              </a:rPr>
              <a:t>Employee benefits</a:t>
            </a:r>
          </a:p>
          <a:p>
            <a:pPr marL="285750" indent="-285750" algn="l">
              <a:buClr>
                <a:srgbClr val="C75B12"/>
              </a:buClr>
              <a:buFont typeface="Wingdings" panose="05000000000000000000" pitchFamily="2" charset="2"/>
              <a:buChar char="§"/>
            </a:pPr>
            <a:r>
              <a:rPr lang="en-GB" sz="1400" dirty="0" smtClean="0">
                <a:solidFill>
                  <a:srgbClr val="4D4F53"/>
                </a:solidFill>
              </a:rPr>
              <a:t>Employee incentives</a:t>
            </a:r>
          </a:p>
          <a:p>
            <a:pPr marL="285750" indent="-285750" algn="l">
              <a:buClr>
                <a:srgbClr val="C75B12"/>
              </a:buClr>
              <a:buFont typeface="Wingdings" panose="05000000000000000000" pitchFamily="2" charset="2"/>
              <a:buChar char="§"/>
            </a:pPr>
            <a:r>
              <a:rPr lang="en-GB" sz="1400" dirty="0" smtClean="0">
                <a:solidFill>
                  <a:srgbClr val="4D4F53"/>
                </a:solidFill>
              </a:rPr>
              <a:t>Tax structuring and compliance</a:t>
            </a:r>
          </a:p>
          <a:p>
            <a:pPr marL="285750" indent="-285750" algn="l">
              <a:buClr>
                <a:srgbClr val="C75B12"/>
              </a:buClr>
              <a:buFont typeface="Wingdings" panose="05000000000000000000" pitchFamily="2" charset="2"/>
              <a:buChar char="§"/>
            </a:pPr>
            <a:r>
              <a:rPr lang="en-GB" sz="1400" dirty="0" smtClean="0">
                <a:solidFill>
                  <a:srgbClr val="4D4F53"/>
                </a:solidFill>
              </a:rPr>
              <a:t>Banking</a:t>
            </a:r>
          </a:p>
          <a:p>
            <a:pPr marL="285750" indent="-285750" algn="l">
              <a:buClr>
                <a:srgbClr val="C75B12"/>
              </a:buClr>
              <a:buFont typeface="Wingdings" panose="05000000000000000000" pitchFamily="2" charset="2"/>
              <a:buChar char="§"/>
            </a:pPr>
            <a:r>
              <a:rPr lang="en-GB" sz="1400" dirty="0" smtClean="0">
                <a:solidFill>
                  <a:srgbClr val="4D4F53"/>
                </a:solidFill>
              </a:rPr>
              <a:t>Immigration</a:t>
            </a:r>
          </a:p>
          <a:p>
            <a:pPr marL="285750" indent="-285750" algn="l">
              <a:buClr>
                <a:srgbClr val="C75B12"/>
              </a:buClr>
              <a:buFont typeface="Wingdings" panose="05000000000000000000" pitchFamily="2" charset="2"/>
              <a:buChar char="§"/>
            </a:pPr>
            <a:r>
              <a:rPr lang="en-GB" sz="1400" dirty="0" smtClean="0">
                <a:solidFill>
                  <a:srgbClr val="4D4F53"/>
                </a:solidFill>
              </a:rPr>
              <a:t>Insurance</a:t>
            </a:r>
          </a:p>
          <a:p>
            <a:pPr marL="285750" indent="-285750" algn="l">
              <a:buClr>
                <a:srgbClr val="C75B12"/>
              </a:buClr>
              <a:buFont typeface="Wingdings" panose="05000000000000000000" pitchFamily="2" charset="2"/>
              <a:buChar char="§"/>
            </a:pPr>
            <a:r>
              <a:rPr lang="en-GB" sz="1400" dirty="0" smtClean="0">
                <a:solidFill>
                  <a:srgbClr val="4D4F53"/>
                </a:solidFill>
              </a:rPr>
              <a:t>Incentives and support</a:t>
            </a:r>
          </a:p>
          <a:p>
            <a:endParaRPr lang="en-GB" sz="1400" dirty="0"/>
          </a:p>
        </p:txBody>
      </p:sp>
      <p:sp>
        <p:nvSpPr>
          <p:cNvPr id="4" name="Picture Placeholder 3"/>
          <p:cNvSpPr>
            <a:spLocks noGrp="1"/>
          </p:cNvSpPr>
          <p:nvPr>
            <p:ph type="pic" sz="quarter" idx="11"/>
          </p:nvPr>
        </p:nvSpPr>
        <p:spPr/>
      </p:sp>
    </p:spTree>
    <p:extLst>
      <p:ext uri="{BB962C8B-B14F-4D97-AF65-F5344CB8AC3E}">
        <p14:creationId xmlns:p14="http://schemas.microsoft.com/office/powerpoint/2010/main" val="2177611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Restrictions on Foreigners </a:t>
            </a:r>
            <a:r>
              <a:rPr lang="en-GB" dirty="0"/>
              <a:t>O</a:t>
            </a:r>
            <a:r>
              <a:rPr lang="en-GB" dirty="0" smtClean="0"/>
              <a:t>wning </a:t>
            </a:r>
            <a:r>
              <a:rPr lang="en-GB" dirty="0"/>
              <a:t>S</a:t>
            </a:r>
            <a:r>
              <a:rPr lang="en-GB" dirty="0" smtClean="0"/>
              <a:t>hares / Real Estate</a:t>
            </a:r>
            <a:endParaRPr lang="en-GB" dirty="0"/>
          </a:p>
        </p:txBody>
      </p:sp>
      <p:sp>
        <p:nvSpPr>
          <p:cNvPr id="3" name="Text Placeholder 2"/>
          <p:cNvSpPr>
            <a:spLocks noGrp="1"/>
          </p:cNvSpPr>
          <p:nvPr>
            <p:ph type="body" sz="half" idx="1"/>
          </p:nvPr>
        </p:nvSpPr>
        <p:spPr/>
        <p:txBody>
          <a:bodyPr/>
          <a:lstStyle/>
          <a:p>
            <a:pPr marL="171450" indent="-171450">
              <a:buFont typeface="Arial" panose="020B0604020202020204" pitchFamily="34" charset="0"/>
              <a:buChar char="•"/>
            </a:pPr>
            <a:r>
              <a:rPr lang="en-GB" sz="1400" dirty="0" smtClean="0"/>
              <a:t>No restrictions on </a:t>
            </a:r>
            <a:r>
              <a:rPr lang="en-GB" sz="1400" b="1" dirty="0" smtClean="0"/>
              <a:t>shares ownership </a:t>
            </a:r>
            <a:r>
              <a:rPr lang="en-GB" sz="1400" dirty="0" smtClean="0"/>
              <a:t>(no citizenship requirement)</a:t>
            </a:r>
            <a:endParaRPr lang="en-GB" sz="1400" b="1" dirty="0" smtClean="0"/>
          </a:p>
          <a:p>
            <a:pPr marL="171450" indent="-171450">
              <a:buFont typeface="Arial" panose="020B0604020202020204" pitchFamily="34" charset="0"/>
              <a:buChar char="•"/>
            </a:pPr>
            <a:endParaRPr lang="en-GB" sz="1400" dirty="0" smtClean="0"/>
          </a:p>
          <a:p>
            <a:pPr marL="171450" indent="-171450">
              <a:buFont typeface="Arial" panose="020B0604020202020204" pitchFamily="34" charset="0"/>
              <a:buChar char="•"/>
            </a:pPr>
            <a:r>
              <a:rPr lang="en-GB" sz="1400" dirty="0" smtClean="0"/>
              <a:t>No restrictions on </a:t>
            </a:r>
            <a:r>
              <a:rPr lang="en-GB" sz="1400" b="1" dirty="0" smtClean="0"/>
              <a:t>real estate ownership</a:t>
            </a:r>
          </a:p>
          <a:p>
            <a:pPr marL="714375" lvl="2" indent="-171450">
              <a:buFont typeface="Arial" panose="020B0604020202020204" pitchFamily="34" charset="0"/>
              <a:buChar char="•"/>
            </a:pPr>
            <a:r>
              <a:rPr lang="en-GB" sz="1400" dirty="0" smtClean="0"/>
              <a:t>Individual Taxpayer Identification Number (usually required if you do not have Social Security Number (SSN))</a:t>
            </a:r>
          </a:p>
          <a:p>
            <a:pPr marL="714375" lvl="2" indent="-171450">
              <a:buFont typeface="Arial" panose="020B0604020202020204" pitchFamily="34" charset="0"/>
              <a:buChar char="•"/>
            </a:pPr>
            <a:r>
              <a:rPr lang="en-GB" sz="1400" dirty="0" smtClean="0"/>
              <a:t>Except for S-Corporations</a:t>
            </a:r>
          </a:p>
          <a:p>
            <a:endParaRPr lang="en-GB" sz="1400" kern="1000"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8871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a:xfrm>
            <a:off x="72570" y="3614058"/>
            <a:ext cx="9144000" cy="2306260"/>
          </a:xfrm>
          <a:effectLst/>
        </p:spPr>
        <p:txBody>
          <a:bodyPr/>
          <a:lstStyle/>
          <a:p>
            <a:pPr algn="l"/>
            <a:r>
              <a:rPr lang="cs-CZ" sz="4000" dirty="0">
                <a:solidFill>
                  <a:srgbClr val="747678"/>
                </a:solidFill>
                <a:latin typeface="Arial Black" panose="020B0A04020102020204" pitchFamily="34" charset="0"/>
              </a:rPr>
              <a:t>? ? ? ? ? ? ? ? ? ? ? ? ? ? </a:t>
            </a:r>
            <a:r>
              <a:rPr lang="cs-CZ" sz="4000" dirty="0">
                <a:solidFill>
                  <a:schemeClr val="bg2"/>
                </a:solidFill>
                <a:latin typeface="Arial Black" panose="020B0A04020102020204" pitchFamily="34" charset="0"/>
              </a:rPr>
              <a:t>? ? </a:t>
            </a:r>
            <a:r>
              <a:rPr lang="cs-CZ" sz="4000" dirty="0">
                <a:solidFill>
                  <a:srgbClr val="747678"/>
                </a:solidFill>
                <a:latin typeface="Arial Black" panose="020B0A04020102020204" pitchFamily="34" charset="0"/>
              </a:rPr>
              <a:t>? ? ? </a:t>
            </a:r>
            <a:r>
              <a:rPr lang="cs-CZ" sz="4000" dirty="0">
                <a:solidFill>
                  <a:srgbClr val="4D4F53"/>
                </a:solidFill>
                <a:latin typeface="Arial Black" panose="020B0A04020102020204" pitchFamily="34" charset="0"/>
              </a:rPr>
              <a:t>? ? ? ? ? ? ? ? ? ? ? ? ? ? </a:t>
            </a:r>
            <a:r>
              <a:rPr lang="cs-CZ" sz="4000" dirty="0">
                <a:solidFill>
                  <a:schemeClr val="bg2"/>
                </a:solidFill>
                <a:latin typeface="Arial Black" panose="020B0A04020102020204" pitchFamily="34" charset="0"/>
              </a:rPr>
              <a:t>? ? </a:t>
            </a:r>
            <a:r>
              <a:rPr lang="cs-CZ" sz="4000" dirty="0">
                <a:solidFill>
                  <a:srgbClr val="4D4F53"/>
                </a:solidFill>
                <a:latin typeface="Arial Black" panose="020B0A04020102020204" pitchFamily="34" charset="0"/>
              </a:rPr>
              <a:t>? ? ?  ? ? ? ? ? ? ? ? ? ? ? ? ? ? ? ? ? ? ? </a:t>
            </a:r>
            <a:endParaRPr lang="en-GB" sz="4000" dirty="0">
              <a:solidFill>
                <a:srgbClr val="4D4F53"/>
              </a:solidFill>
              <a:latin typeface="Arial Black" panose="020B0A04020102020204" pitchFamily="34" charset="0"/>
            </a:endParaRPr>
          </a:p>
        </p:txBody>
      </p:sp>
      <p:sp>
        <p:nvSpPr>
          <p:cNvPr id="4" name="TextBox 3"/>
          <p:cNvSpPr txBox="1"/>
          <p:nvPr/>
        </p:nvSpPr>
        <p:spPr bwMode="auto">
          <a:xfrm>
            <a:off x="6720113" y="3526970"/>
            <a:ext cx="914400" cy="1827423"/>
          </a:xfrm>
          <a:prstGeom prst="rect">
            <a:avLst/>
          </a:prstGeom>
          <a:noFill/>
          <a:ln w="9525">
            <a:noFill/>
            <a:miter lim="800000"/>
            <a:headEnd/>
            <a:tailEnd/>
          </a:ln>
          <a:effectLst>
            <a:outerShdw blurRad="50800" dist="38100" dir="2700000" algn="tl" rotWithShape="0">
              <a:srgbClr val="747678">
                <a:alpha val="40000"/>
              </a:srgbClr>
            </a:outerShdw>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5000"/>
              </a:lnSpc>
              <a:spcBef>
                <a:spcPct val="0"/>
              </a:spcBef>
              <a:spcAft>
                <a:spcPct val="0"/>
              </a:spcAft>
              <a:buClrTx/>
              <a:buSzTx/>
              <a:buFontTx/>
              <a:buNone/>
              <a:tabLst/>
            </a:pPr>
            <a:r>
              <a:rPr kumimoji="0" lang="cs-CZ" sz="12500" b="0" i="0" u="none" strike="noStrike" kern="0" cap="none" spc="0" normalizeH="0" baseline="0" noProof="0" dirty="0">
                <a:ln>
                  <a:noFill/>
                </a:ln>
                <a:solidFill>
                  <a:srgbClr val="F0AB00"/>
                </a:solidFill>
                <a:effectLst/>
                <a:uLnTx/>
                <a:uFillTx/>
                <a:latin typeface="Arial Black" panose="020B0A04020102020204" pitchFamily="34" charset="0"/>
                <a:ea typeface="+mj-ea"/>
                <a:cs typeface="+mj-cs"/>
              </a:rPr>
              <a:t>?</a:t>
            </a:r>
            <a:endParaRPr kumimoji="0" lang="en-GB" sz="12500" b="0" i="0" u="none" strike="noStrike" kern="0" cap="none" spc="0" normalizeH="0" baseline="0" noProof="0" dirty="0">
              <a:ln>
                <a:noFill/>
              </a:ln>
              <a:solidFill>
                <a:srgbClr val="F0AB00"/>
              </a:solidFill>
              <a:effectLst/>
              <a:uLnTx/>
              <a:uFillTx/>
              <a:latin typeface="Arial Black" panose="020B0A04020102020204" pitchFamily="34" charset="0"/>
              <a:ea typeface="+mj-ea"/>
              <a:cs typeface="+mj-cs"/>
            </a:endParaRPr>
          </a:p>
        </p:txBody>
      </p:sp>
    </p:spTree>
    <p:extLst>
      <p:ext uri="{BB962C8B-B14F-4D97-AF65-F5344CB8AC3E}">
        <p14:creationId xmlns:p14="http://schemas.microsoft.com/office/powerpoint/2010/main" val="211215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250" tmFilter="0, 0; .2, .5; .8, .5; 1, 0"/>
                                        <p:tgtEl>
                                          <p:spTgt spid="4"/>
                                        </p:tgtEl>
                                      </p:cBhvr>
                                    </p:animEffect>
                                    <p:animScale>
                                      <p:cBhvr>
                                        <p:cTn id="7" dur="6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70319" y="2111737"/>
            <a:ext cx="2506303" cy="2733368"/>
          </a:xfrm>
          <a:prstGeom prst="rect">
            <a:avLst/>
          </a:prstGeom>
          <a:solidFill>
            <a:schemeClr val="bg2"/>
          </a:solidFill>
          <a:ln>
            <a:noFill/>
          </a:ln>
          <a:effectLst>
            <a:outerShdw blurRad="50800" dist="38100" dir="2700000" algn="tl" rotWithShape="0">
              <a:srgbClr val="4D4F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endParaRPr kumimoji="0" lang="en-GB" sz="1600" b="0" i="0" u="none" strike="noStrike" kern="1200" cap="none" spc="0" normalizeH="0" baseline="0" noProof="0">
              <a:ln>
                <a:noFill/>
              </a:ln>
              <a:solidFill>
                <a:srgbClr val="C75B12"/>
              </a:solidFill>
              <a:effectLst/>
              <a:uLnTx/>
              <a:uFillTx/>
              <a:latin typeface="Arial"/>
              <a:ea typeface="+mn-ea"/>
              <a:cs typeface="+mn-cs"/>
            </a:endParaRPr>
          </a:p>
        </p:txBody>
      </p:sp>
      <p:sp>
        <p:nvSpPr>
          <p:cNvPr id="2" name="Title 1"/>
          <p:cNvSpPr>
            <a:spLocks noGrp="1"/>
          </p:cNvSpPr>
          <p:nvPr>
            <p:ph type="title"/>
          </p:nvPr>
        </p:nvSpPr>
        <p:spPr>
          <a:xfrm>
            <a:off x="475664" y="542804"/>
            <a:ext cx="8072438" cy="720000"/>
          </a:xfrm>
        </p:spPr>
        <p:txBody>
          <a:bodyPr/>
          <a:lstStyle/>
          <a:p>
            <a:r>
              <a:rPr lang="cs-CZ" dirty="0" err="1"/>
              <a:t>Thank</a:t>
            </a:r>
            <a:r>
              <a:rPr lang="cs-CZ" dirty="0"/>
              <a:t> </a:t>
            </a:r>
            <a:r>
              <a:rPr lang="cs-CZ" dirty="0" err="1"/>
              <a:t>You</a:t>
            </a:r>
            <a:r>
              <a:rPr lang="cs-CZ" dirty="0"/>
              <a:t>!</a:t>
            </a:r>
            <a:endParaRPr lang="en-GB" dirty="0"/>
          </a:p>
        </p:txBody>
      </p:sp>
      <p:sp>
        <p:nvSpPr>
          <p:cNvPr id="8" name="TextBox 7"/>
          <p:cNvSpPr txBox="1"/>
          <p:nvPr/>
        </p:nvSpPr>
        <p:spPr bwMode="auto">
          <a:xfrm>
            <a:off x="544174" y="3917439"/>
            <a:ext cx="2466975" cy="818686"/>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cs-CZ" sz="1400" b="1" i="0" u="none" strike="noStrike" kern="0" cap="none" spc="0" normalizeH="0" baseline="0" noProof="0" dirty="0">
                <a:ln>
                  <a:noFill/>
                </a:ln>
                <a:solidFill>
                  <a:srgbClr val="4D4F53"/>
                </a:solidFill>
                <a:effectLst/>
                <a:uLnTx/>
                <a:uFillTx/>
                <a:latin typeface="Arial" pitchFamily="34" charset="0"/>
                <a:ea typeface="+mn-ea"/>
                <a:cs typeface="Arial" charset="0"/>
              </a:rPr>
              <a:t>Kamil Blažek</a:t>
            </a:r>
          </a:p>
          <a:p>
            <a:pPr marL="0" marR="0" lvl="0" indent="0" algn="l" defTabSz="914400" rtl="0" eaLnBrk="1" fontAlgn="base" latinLnBrk="0" hangingPunct="1">
              <a:lnSpc>
                <a:spcPct val="95000"/>
              </a:lnSpc>
              <a:spcBef>
                <a:spcPct val="0"/>
              </a:spcBef>
              <a:spcAft>
                <a:spcPct val="0"/>
              </a:spcAft>
              <a:buClrTx/>
              <a:buSzTx/>
              <a:buFontTx/>
              <a:buNone/>
              <a:tabLst/>
              <a:defRPr/>
            </a:pPr>
            <a:r>
              <a:rPr kumimoji="0" lang="cs-CZ" sz="1400" b="0" i="0" u="none" strike="noStrike" kern="0" cap="none" spc="0" normalizeH="0" baseline="0" noProof="0" dirty="0">
                <a:ln>
                  <a:noFill/>
                </a:ln>
                <a:solidFill>
                  <a:srgbClr val="000000"/>
                </a:solidFill>
                <a:effectLst/>
                <a:uLnTx/>
                <a:uFillTx/>
                <a:latin typeface="Arial" pitchFamily="34" charset="0"/>
                <a:ea typeface="+mn-ea"/>
                <a:cs typeface="Arial" charset="0"/>
              </a:rPr>
              <a:t>Partner</a:t>
            </a:r>
          </a:p>
          <a:p>
            <a:pPr marL="0" marR="0" lvl="0" indent="0" algn="l" defTabSz="914400" rtl="0" eaLnBrk="1" fontAlgn="base" latinLnBrk="0" hangingPunct="1">
              <a:lnSpc>
                <a:spcPct val="95000"/>
              </a:lnSpc>
              <a:spcBef>
                <a:spcPct val="0"/>
              </a:spcBef>
              <a:spcAft>
                <a:spcPct val="0"/>
              </a:spcAft>
              <a:buClrTx/>
              <a:buSzTx/>
              <a:buFontTx/>
              <a:buNone/>
              <a:tabLst/>
              <a:defRPr/>
            </a:pPr>
            <a:r>
              <a:rPr kumimoji="0" lang="cs-CZ" sz="1400" b="0" i="0" u="none" strike="noStrike" kern="0" cap="none" spc="0" normalizeH="0" baseline="0" noProof="0" dirty="0">
                <a:ln>
                  <a:noFill/>
                </a:ln>
                <a:solidFill>
                  <a:srgbClr val="000000"/>
                </a:solidFill>
                <a:effectLst/>
                <a:uLnTx/>
                <a:uFillTx/>
                <a:latin typeface="Arial" pitchFamily="34" charset="0"/>
                <a:ea typeface="+mn-ea"/>
                <a:cs typeface="Arial" charset="0"/>
              </a:rPr>
              <a:t>+420 221 622 160</a:t>
            </a:r>
          </a:p>
          <a:p>
            <a:pPr marL="0" marR="0" lvl="0" indent="0" algn="l" defTabSz="914400" rtl="0" eaLnBrk="1" fontAlgn="base" latinLnBrk="0" hangingPunct="1">
              <a:lnSpc>
                <a:spcPct val="95000"/>
              </a:lnSpc>
              <a:spcBef>
                <a:spcPct val="0"/>
              </a:spcBef>
              <a:spcAft>
                <a:spcPct val="0"/>
              </a:spcAft>
              <a:buClrTx/>
              <a:buSzTx/>
              <a:buFontTx/>
              <a:buNone/>
              <a:tabLst/>
              <a:defRPr/>
            </a:pPr>
            <a:r>
              <a:rPr kumimoji="0" lang="cs-CZ" sz="1400" b="0" i="0" u="none" strike="noStrike" kern="0" cap="none" spc="0" normalizeH="0" baseline="0" noProof="0" dirty="0">
                <a:ln>
                  <a:noFill/>
                </a:ln>
                <a:solidFill>
                  <a:srgbClr val="C75B12"/>
                </a:solidFill>
                <a:effectLst/>
                <a:uLnTx/>
                <a:uFillTx/>
                <a:latin typeface="Arial" pitchFamily="34" charset="0"/>
                <a:ea typeface="+mn-ea"/>
                <a:cs typeface="Arial" charset="0"/>
              </a:rPr>
              <a:t>kamil.blazek@kinstellar.com</a:t>
            </a:r>
            <a:endParaRPr kumimoji="0" lang="en-US" sz="1400" b="0" i="0" u="none" strike="noStrike" kern="0" cap="none" spc="0" normalizeH="0" baseline="0" noProof="0" dirty="0">
              <a:ln>
                <a:noFill/>
              </a:ln>
              <a:solidFill>
                <a:srgbClr val="C75B12"/>
              </a:solidFill>
              <a:effectLst/>
              <a:uLnTx/>
              <a:uFillTx/>
              <a:latin typeface="Arial" pitchFamily="34" charset="0"/>
              <a:ea typeface="+mn-ea"/>
              <a:cs typeface="Arial"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346" y="2334250"/>
            <a:ext cx="1440000" cy="1440000"/>
          </a:xfrm>
          <a:prstGeom prst="rect">
            <a:avLst/>
          </a:prstGeom>
        </p:spPr>
      </p:pic>
      <p:sp>
        <p:nvSpPr>
          <p:cNvPr id="13" name="Rectangle 12"/>
          <p:cNvSpPr/>
          <p:nvPr/>
        </p:nvSpPr>
        <p:spPr>
          <a:xfrm>
            <a:off x="534342" y="3763561"/>
            <a:ext cx="2237518" cy="58993"/>
          </a:xfrm>
          <a:prstGeom prst="rect">
            <a:avLst/>
          </a:prstGeom>
          <a:gradFill>
            <a:gsLst>
              <a:gs pos="0">
                <a:schemeClr val="accent2">
                  <a:lumMod val="40000"/>
                  <a:lumOff val="60000"/>
                </a:schemeClr>
              </a:gs>
              <a:gs pos="46000">
                <a:schemeClr val="accent2">
                  <a:lumMod val="95000"/>
                  <a:lumOff val="5000"/>
                </a:schemeClr>
              </a:gs>
              <a:gs pos="100000">
                <a:srgbClr val="C75B12"/>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endParaRPr kumimoji="0" lang="en-GB" sz="1600" b="0" i="0" u="none" strike="noStrike" kern="1200" cap="none" spc="0" normalizeH="0" baseline="0" noProof="0">
              <a:ln>
                <a:noFill/>
              </a:ln>
              <a:solidFill>
                <a:srgbClr val="C75B12"/>
              </a:solidFill>
              <a:effectLst/>
              <a:uLnTx/>
              <a:uFillTx/>
              <a:latin typeface="Arial"/>
              <a:ea typeface="+mn-ea"/>
              <a:cs typeface="+mn-cs"/>
            </a:endParaRPr>
          </a:p>
        </p:txBody>
      </p:sp>
      <p:pic>
        <p:nvPicPr>
          <p:cNvPr id="12" name="Picture 2"/>
          <p:cNvPicPr>
            <a:picLocks noChangeArrowheads="1"/>
          </p:cNvPicPr>
          <p:nvPr/>
        </p:nvPicPr>
        <p:blipFill>
          <a:blip r:embed="rId4" cstate="print"/>
          <a:srcRect/>
          <a:stretch>
            <a:fillRect/>
          </a:stretch>
        </p:blipFill>
        <p:spPr bwMode="auto">
          <a:xfrm>
            <a:off x="5421313" y="0"/>
            <a:ext cx="3744000" cy="6912000"/>
          </a:xfrm>
          <a:prstGeom prst="rect">
            <a:avLst/>
          </a:prstGeom>
          <a:noFill/>
          <a:ln w="9525">
            <a:noFill/>
            <a:miter lim="800000"/>
            <a:headEnd/>
            <a:tailEnd/>
          </a:ln>
          <a:effectLst/>
        </p:spPr>
      </p:pic>
      <p:sp>
        <p:nvSpPr>
          <p:cNvPr id="15" name="TextBox 14"/>
          <p:cNvSpPr txBox="1"/>
          <p:nvPr/>
        </p:nvSpPr>
        <p:spPr bwMode="auto">
          <a:xfrm>
            <a:off x="481493" y="5313016"/>
            <a:ext cx="5248098" cy="89383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21000"/>
              </a:lnSpc>
              <a:spcBef>
                <a:spcPts val="300"/>
              </a:spcBef>
              <a:spcAft>
                <a:spcPts val="3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charset="0"/>
                <a:ea typeface="+mn-ea"/>
                <a:cs typeface="Arial" charset="0"/>
              </a:rPr>
              <a:t>We would be pleased to provide you with any further information about any of our offices, lawyers, practice areas or expertise (as well as our fees policy) which you might require. Should you have any questions, all contact information is available on: </a:t>
            </a:r>
            <a:r>
              <a:rPr kumimoji="0" lang="en-GB" sz="1200" b="0" i="0" u="none" strike="noStrike" kern="1200" cap="none" spc="0" normalizeH="0" baseline="0" noProof="0" dirty="0">
                <a:ln>
                  <a:noFill/>
                </a:ln>
                <a:solidFill>
                  <a:srgbClr val="C75B12"/>
                </a:solidFill>
                <a:effectLst/>
                <a:uLnTx/>
                <a:uFillTx/>
                <a:latin typeface="Arial" charset="0"/>
                <a:ea typeface="+mn-ea"/>
                <a:cs typeface="Arial" charset="0"/>
              </a:rPr>
              <a:t>www.kinstellar.com</a:t>
            </a:r>
            <a:endParaRPr kumimoji="0" lang="en-GB"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8708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charset="0"/>
              </a:rPr>
              <a:t>Emerging Europe and Central Asia’s</a:t>
            </a:r>
            <a:br>
              <a:rPr lang="en-US" dirty="0">
                <a:latin typeface="Arial" charset="0"/>
              </a:rPr>
            </a:br>
            <a:r>
              <a:rPr lang="en-US" dirty="0">
                <a:latin typeface="Arial" charset="0"/>
              </a:rPr>
              <a:t>Leading Independent Law Firm</a:t>
            </a:r>
            <a:endParaRPr lang="en-US" dirty="0"/>
          </a:p>
        </p:txBody>
      </p:sp>
      <p:sp>
        <p:nvSpPr>
          <p:cNvPr id="5" name="Content Placeholder 4"/>
          <p:cNvSpPr>
            <a:spLocks noGrp="1"/>
          </p:cNvSpPr>
          <p:nvPr>
            <p:ph sz="half" idx="1"/>
          </p:nvPr>
        </p:nvSpPr>
        <p:spPr>
          <a:xfrm>
            <a:off x="444858" y="1987715"/>
            <a:ext cx="8250908" cy="760491"/>
          </a:xfrm>
        </p:spPr>
        <p:txBody>
          <a:bodyPr/>
          <a:lstStyle/>
          <a:p>
            <a:r>
              <a:rPr lang="en-GB" sz="1400" dirty="0"/>
              <a:t>With offices in </a:t>
            </a:r>
            <a:r>
              <a:rPr lang="cs-CZ" sz="1400" b="1" dirty="0">
                <a:solidFill>
                  <a:srgbClr val="4D4F53"/>
                </a:solidFill>
              </a:rPr>
              <a:t>ten</a:t>
            </a:r>
            <a:r>
              <a:rPr lang="en-GB" sz="1400" b="1" dirty="0">
                <a:solidFill>
                  <a:srgbClr val="4D4F53"/>
                </a:solidFill>
              </a:rPr>
              <a:t> jurisdictions </a:t>
            </a:r>
            <a:r>
              <a:rPr lang="en-GB" sz="1400" dirty="0"/>
              <a:t>and 200 local and international lawyers, we deliver consistent, joined-up legal advice and assistance across diverse regional markets – together with the know-how and experience to champion your interests while minimising exposure to risk.</a:t>
            </a:r>
          </a:p>
          <a:p>
            <a:endParaRPr lang="en-US" sz="1400" dirty="0"/>
          </a:p>
        </p:txBody>
      </p:sp>
      <p:sp>
        <p:nvSpPr>
          <p:cNvPr id="2" name="TextBox 1">
            <a:hlinkClick r:id="rId3"/>
          </p:cNvPr>
          <p:cNvSpPr txBox="1"/>
          <p:nvPr/>
        </p:nvSpPr>
        <p:spPr bwMode="auto">
          <a:xfrm>
            <a:off x="430542" y="2894398"/>
            <a:ext cx="592499"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5000"/>
              </a:lnSpc>
              <a:spcBef>
                <a:spcPct val="0"/>
              </a:spcBef>
              <a:spcAft>
                <a:spcPct val="0"/>
              </a:spcAft>
              <a:buClrTx/>
              <a:buSzTx/>
              <a:buFontTx/>
              <a:buNone/>
              <a:tabLst/>
            </a:pPr>
            <a:r>
              <a:rPr kumimoji="0" lang="cs-CZ" sz="1100" b="1" i="0" u="none" strike="noStrike" kern="0" cap="none" spc="0" normalizeH="0" baseline="0" noProof="0" dirty="0" err="1">
                <a:ln>
                  <a:noFill/>
                </a:ln>
                <a:solidFill>
                  <a:srgbClr val="C75B12"/>
                </a:solidFill>
                <a:effectLst/>
                <a:uLnTx/>
                <a:uFillTx/>
                <a:latin typeface="Arial" pitchFamily="34" charset="0"/>
                <a:ea typeface="+mj-ea"/>
                <a:cs typeface="+mj-cs"/>
              </a:rPr>
              <a:t>Bulgaria</a:t>
            </a:r>
            <a:endParaRPr kumimoji="0" lang="en-GB" sz="1100" b="1" i="0" u="none" strike="noStrike" kern="0" cap="none" spc="0" normalizeH="0" baseline="0" noProof="0" dirty="0">
              <a:ln>
                <a:noFill/>
              </a:ln>
              <a:solidFill>
                <a:srgbClr val="C75B12"/>
              </a:solidFill>
              <a:effectLst/>
              <a:uLnTx/>
              <a:uFillTx/>
              <a:latin typeface="Arial" pitchFamily="34" charset="0"/>
              <a:ea typeface="+mj-ea"/>
              <a:cs typeface="+mj-cs"/>
            </a:endParaRPr>
          </a:p>
        </p:txBody>
      </p:sp>
      <p:sp>
        <p:nvSpPr>
          <p:cNvPr id="6" name="TextBox 5">
            <a:hlinkClick r:id="rId4"/>
          </p:cNvPr>
          <p:cNvSpPr txBox="1"/>
          <p:nvPr/>
        </p:nvSpPr>
        <p:spPr bwMode="auto">
          <a:xfrm>
            <a:off x="1187522" y="2894398"/>
            <a:ext cx="1090463"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5000"/>
              </a:lnSpc>
              <a:spcBef>
                <a:spcPct val="0"/>
              </a:spcBef>
              <a:spcAft>
                <a:spcPct val="0"/>
              </a:spcAft>
              <a:buClrTx/>
              <a:buSzTx/>
              <a:buFontTx/>
              <a:buNone/>
              <a:tabLst/>
            </a:pPr>
            <a:r>
              <a:rPr kumimoji="0" lang="cs-CZ" sz="1100" b="1" i="0" u="none" strike="noStrike" kern="0" cap="none" spc="0" normalizeH="0" baseline="0" noProof="0" dirty="0">
                <a:ln>
                  <a:noFill/>
                </a:ln>
                <a:solidFill>
                  <a:srgbClr val="C75B12"/>
                </a:solidFill>
                <a:effectLst/>
                <a:uLnTx/>
                <a:uFillTx/>
                <a:latin typeface="Arial" pitchFamily="34" charset="0"/>
                <a:ea typeface="+mj-ea"/>
                <a:cs typeface="+mj-cs"/>
              </a:rPr>
              <a:t>Czech Republic</a:t>
            </a:r>
            <a:endParaRPr kumimoji="0" lang="en-GB" sz="1100" b="1" i="0" u="none" strike="noStrike" kern="0" cap="none" spc="0" normalizeH="0" baseline="0" noProof="0" dirty="0">
              <a:ln>
                <a:noFill/>
              </a:ln>
              <a:solidFill>
                <a:srgbClr val="C75B12"/>
              </a:solidFill>
              <a:effectLst/>
              <a:uLnTx/>
              <a:uFillTx/>
              <a:latin typeface="Arial" pitchFamily="34" charset="0"/>
              <a:ea typeface="+mj-ea"/>
              <a:cs typeface="+mj-cs"/>
            </a:endParaRPr>
          </a:p>
        </p:txBody>
      </p:sp>
      <p:sp>
        <p:nvSpPr>
          <p:cNvPr id="7" name="TextBox 6">
            <a:hlinkClick r:id="rId5"/>
          </p:cNvPr>
          <p:cNvSpPr txBox="1"/>
          <p:nvPr/>
        </p:nvSpPr>
        <p:spPr bwMode="auto">
          <a:xfrm>
            <a:off x="2442466" y="2894398"/>
            <a:ext cx="617431"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5000"/>
              </a:lnSpc>
              <a:spcBef>
                <a:spcPct val="0"/>
              </a:spcBef>
              <a:spcAft>
                <a:spcPct val="0"/>
              </a:spcAft>
              <a:buClrTx/>
              <a:buSzTx/>
              <a:buFontTx/>
              <a:buNone/>
              <a:tabLst/>
            </a:pPr>
            <a:r>
              <a:rPr kumimoji="0" lang="cs-CZ" sz="1100" b="1" i="0" u="none" strike="noStrike" kern="0" cap="none" spc="0" normalizeH="0" baseline="0" noProof="0" dirty="0" err="1">
                <a:ln>
                  <a:noFill/>
                </a:ln>
                <a:solidFill>
                  <a:srgbClr val="C75B12"/>
                </a:solidFill>
                <a:effectLst/>
                <a:uLnTx/>
                <a:uFillTx/>
                <a:latin typeface="Arial" pitchFamily="34" charset="0"/>
                <a:ea typeface="+mj-ea"/>
                <a:cs typeface="+mj-cs"/>
              </a:rPr>
              <a:t>Hungary</a:t>
            </a:r>
            <a:endParaRPr kumimoji="0" lang="en-GB" sz="1100" b="1" i="0" u="none" strike="noStrike" kern="0" cap="none" spc="0" normalizeH="0" baseline="0" noProof="0" dirty="0">
              <a:ln>
                <a:noFill/>
              </a:ln>
              <a:solidFill>
                <a:srgbClr val="C75B12"/>
              </a:solidFill>
              <a:effectLst/>
              <a:uLnTx/>
              <a:uFillTx/>
              <a:latin typeface="Arial" pitchFamily="34" charset="0"/>
              <a:ea typeface="+mj-ea"/>
              <a:cs typeface="+mj-cs"/>
            </a:endParaRPr>
          </a:p>
        </p:txBody>
      </p:sp>
      <p:sp>
        <p:nvSpPr>
          <p:cNvPr id="8" name="TextBox 7">
            <a:hlinkClick r:id="rId6"/>
          </p:cNvPr>
          <p:cNvSpPr txBox="1"/>
          <p:nvPr/>
        </p:nvSpPr>
        <p:spPr bwMode="auto">
          <a:xfrm>
            <a:off x="3224378" y="2894398"/>
            <a:ext cx="800602"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5000"/>
              </a:lnSpc>
              <a:spcBef>
                <a:spcPct val="0"/>
              </a:spcBef>
              <a:spcAft>
                <a:spcPct val="0"/>
              </a:spcAft>
              <a:buClrTx/>
              <a:buSzTx/>
              <a:buFontTx/>
              <a:buNone/>
              <a:tabLst/>
            </a:pPr>
            <a:r>
              <a:rPr kumimoji="0" lang="cs-CZ" sz="1100" b="1" i="0" u="none" strike="noStrike" kern="0" cap="none" spc="0" normalizeH="0" baseline="0" noProof="0" dirty="0" err="1">
                <a:ln>
                  <a:noFill/>
                </a:ln>
                <a:solidFill>
                  <a:srgbClr val="C75B12"/>
                </a:solidFill>
                <a:effectLst/>
                <a:uLnTx/>
                <a:uFillTx/>
                <a:latin typeface="Arial" pitchFamily="34" charset="0"/>
                <a:ea typeface="+mj-ea"/>
                <a:cs typeface="+mj-cs"/>
              </a:rPr>
              <a:t>Kazakhstan</a:t>
            </a:r>
            <a:endParaRPr kumimoji="0" lang="en-GB" sz="1100" b="1" i="0" u="none" strike="noStrike" kern="0" cap="none" spc="0" normalizeH="0" baseline="0" noProof="0" dirty="0">
              <a:ln>
                <a:noFill/>
              </a:ln>
              <a:solidFill>
                <a:srgbClr val="C75B12"/>
              </a:solidFill>
              <a:effectLst/>
              <a:uLnTx/>
              <a:uFillTx/>
              <a:latin typeface="Arial" pitchFamily="34" charset="0"/>
              <a:ea typeface="+mj-ea"/>
              <a:cs typeface="+mj-cs"/>
            </a:endParaRPr>
          </a:p>
        </p:txBody>
      </p:sp>
      <p:sp>
        <p:nvSpPr>
          <p:cNvPr id="9" name="TextBox 8">
            <a:hlinkClick r:id="rId7"/>
          </p:cNvPr>
          <p:cNvSpPr txBox="1"/>
          <p:nvPr/>
        </p:nvSpPr>
        <p:spPr bwMode="auto">
          <a:xfrm>
            <a:off x="4189461" y="2894398"/>
            <a:ext cx="662965"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5000"/>
              </a:lnSpc>
              <a:spcBef>
                <a:spcPct val="0"/>
              </a:spcBef>
              <a:spcAft>
                <a:spcPct val="0"/>
              </a:spcAft>
              <a:buClrTx/>
              <a:buSzTx/>
              <a:buFontTx/>
              <a:buNone/>
              <a:tabLst/>
            </a:pPr>
            <a:r>
              <a:rPr kumimoji="0" lang="cs-CZ" sz="1100" b="1" i="0" u="none" strike="noStrike" kern="0" cap="none" spc="0" normalizeH="0" baseline="0" noProof="0" dirty="0" err="1">
                <a:ln>
                  <a:noFill/>
                </a:ln>
                <a:solidFill>
                  <a:srgbClr val="C75B12"/>
                </a:solidFill>
                <a:effectLst/>
                <a:uLnTx/>
                <a:uFillTx/>
                <a:latin typeface="Arial" pitchFamily="34" charset="0"/>
                <a:ea typeface="+mj-ea"/>
                <a:cs typeface="+mj-cs"/>
              </a:rPr>
              <a:t>Romania</a:t>
            </a:r>
            <a:endParaRPr kumimoji="0" lang="en-GB" sz="1100" b="1" i="0" u="none" strike="noStrike" kern="0" cap="none" spc="0" normalizeH="0" baseline="0" noProof="0" dirty="0">
              <a:ln>
                <a:noFill/>
              </a:ln>
              <a:solidFill>
                <a:srgbClr val="C75B12"/>
              </a:solidFill>
              <a:effectLst/>
              <a:uLnTx/>
              <a:uFillTx/>
              <a:latin typeface="Arial" pitchFamily="34" charset="0"/>
              <a:ea typeface="+mj-ea"/>
              <a:cs typeface="+mj-cs"/>
            </a:endParaRPr>
          </a:p>
        </p:txBody>
      </p:sp>
      <p:sp>
        <p:nvSpPr>
          <p:cNvPr id="10" name="TextBox 9">
            <a:hlinkClick r:id="rId8"/>
          </p:cNvPr>
          <p:cNvSpPr txBox="1"/>
          <p:nvPr/>
        </p:nvSpPr>
        <p:spPr bwMode="auto">
          <a:xfrm>
            <a:off x="5016907" y="2894398"/>
            <a:ext cx="535600"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5000"/>
              </a:lnSpc>
              <a:spcBef>
                <a:spcPct val="0"/>
              </a:spcBef>
              <a:spcAft>
                <a:spcPct val="0"/>
              </a:spcAft>
              <a:buClrTx/>
              <a:buSzTx/>
              <a:buFontTx/>
              <a:buNone/>
              <a:tabLst/>
            </a:pPr>
            <a:r>
              <a:rPr lang="cs-CZ" sz="1100" b="1" kern="0" dirty="0" err="1">
                <a:solidFill>
                  <a:srgbClr val="C75B12"/>
                </a:solidFill>
                <a:latin typeface="Arial" pitchFamily="34" charset="0"/>
                <a:ea typeface="+mj-ea"/>
                <a:cs typeface="+mj-cs"/>
              </a:rPr>
              <a:t>Serbia</a:t>
            </a:r>
            <a:r>
              <a:rPr lang="cs-CZ" sz="1000" b="1" kern="0" dirty="0">
                <a:solidFill>
                  <a:srgbClr val="4D4F53"/>
                </a:solidFill>
                <a:latin typeface="Arial" pitchFamily="34" charset="0"/>
                <a:ea typeface="+mj-ea"/>
                <a:cs typeface="+mj-cs"/>
              </a:rPr>
              <a:t>*</a:t>
            </a:r>
            <a:endParaRPr kumimoji="0" lang="en-GB" sz="1000" b="1" i="0" u="none" strike="noStrike" kern="0" cap="none" spc="0" normalizeH="0" baseline="0" noProof="0" dirty="0">
              <a:ln>
                <a:noFill/>
              </a:ln>
              <a:solidFill>
                <a:srgbClr val="4D4F53"/>
              </a:solidFill>
              <a:effectLst/>
              <a:uLnTx/>
              <a:uFillTx/>
              <a:latin typeface="Arial" pitchFamily="34" charset="0"/>
              <a:ea typeface="+mj-ea"/>
              <a:cs typeface="+mj-cs"/>
            </a:endParaRPr>
          </a:p>
        </p:txBody>
      </p:sp>
      <p:sp>
        <p:nvSpPr>
          <p:cNvPr id="11" name="TextBox 10">
            <a:hlinkClick r:id="rId9"/>
          </p:cNvPr>
          <p:cNvSpPr txBox="1"/>
          <p:nvPr/>
        </p:nvSpPr>
        <p:spPr bwMode="auto">
          <a:xfrm>
            <a:off x="5716988" y="2894398"/>
            <a:ext cx="619494"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5000"/>
              </a:lnSpc>
              <a:spcBef>
                <a:spcPct val="0"/>
              </a:spcBef>
              <a:spcAft>
                <a:spcPct val="0"/>
              </a:spcAft>
              <a:buClrTx/>
              <a:buSzTx/>
              <a:buFontTx/>
              <a:buNone/>
              <a:tabLst/>
            </a:pPr>
            <a:r>
              <a:rPr kumimoji="0" lang="cs-CZ" sz="1100" b="1" i="0" u="none" strike="noStrike" kern="0" cap="none" spc="0" normalizeH="0" baseline="0" noProof="0" dirty="0">
                <a:ln>
                  <a:noFill/>
                </a:ln>
                <a:solidFill>
                  <a:srgbClr val="C75B12"/>
                </a:solidFill>
                <a:effectLst/>
                <a:uLnTx/>
                <a:uFillTx/>
                <a:latin typeface="Arial" pitchFamily="34" charset="0"/>
                <a:ea typeface="+mj-ea"/>
                <a:cs typeface="+mj-cs"/>
              </a:rPr>
              <a:t>Slovakia</a:t>
            </a:r>
            <a:endParaRPr kumimoji="0" lang="en-GB" sz="1100" b="1" i="0" u="none" strike="noStrike" kern="0" cap="none" spc="0" normalizeH="0" baseline="0" noProof="0" dirty="0">
              <a:ln>
                <a:noFill/>
              </a:ln>
              <a:solidFill>
                <a:srgbClr val="C75B12"/>
              </a:solidFill>
              <a:effectLst/>
              <a:uLnTx/>
              <a:uFillTx/>
              <a:latin typeface="Arial" pitchFamily="34" charset="0"/>
              <a:ea typeface="+mj-ea"/>
              <a:cs typeface="+mj-cs"/>
            </a:endParaRPr>
          </a:p>
        </p:txBody>
      </p:sp>
      <p:sp>
        <p:nvSpPr>
          <p:cNvPr id="12" name="TextBox 11">
            <a:hlinkClick r:id="rId10"/>
          </p:cNvPr>
          <p:cNvSpPr txBox="1"/>
          <p:nvPr/>
        </p:nvSpPr>
        <p:spPr bwMode="auto">
          <a:xfrm>
            <a:off x="6500963" y="2894398"/>
            <a:ext cx="522810"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5000"/>
              </a:lnSpc>
              <a:spcBef>
                <a:spcPct val="0"/>
              </a:spcBef>
              <a:spcAft>
                <a:spcPct val="0"/>
              </a:spcAft>
              <a:buClrTx/>
              <a:buSzTx/>
              <a:buFontTx/>
              <a:buNone/>
              <a:tabLst/>
            </a:pPr>
            <a:r>
              <a:rPr kumimoji="0" lang="cs-CZ" sz="1100" b="1" i="0" u="none" strike="noStrike" kern="0" cap="none" spc="0" normalizeH="0" baseline="0" noProof="0" dirty="0" err="1">
                <a:ln>
                  <a:noFill/>
                </a:ln>
                <a:solidFill>
                  <a:srgbClr val="C75B12"/>
                </a:solidFill>
                <a:effectLst/>
                <a:uLnTx/>
                <a:uFillTx/>
                <a:latin typeface="Arial" pitchFamily="34" charset="0"/>
                <a:ea typeface="+mj-ea"/>
                <a:cs typeface="+mj-cs"/>
              </a:rPr>
              <a:t>Turkey</a:t>
            </a:r>
            <a:endParaRPr kumimoji="0" lang="en-GB" sz="1100" b="1" i="0" u="none" strike="noStrike" kern="0" cap="none" spc="0" normalizeH="0" baseline="0" noProof="0" dirty="0">
              <a:ln>
                <a:noFill/>
              </a:ln>
              <a:solidFill>
                <a:srgbClr val="C75B12"/>
              </a:solidFill>
              <a:effectLst/>
              <a:uLnTx/>
              <a:uFillTx/>
              <a:latin typeface="Arial" pitchFamily="34" charset="0"/>
              <a:ea typeface="+mj-ea"/>
              <a:cs typeface="+mj-cs"/>
            </a:endParaRPr>
          </a:p>
        </p:txBody>
      </p:sp>
      <p:sp>
        <p:nvSpPr>
          <p:cNvPr id="13" name="TextBox 12">
            <a:hlinkClick r:id="rId11"/>
          </p:cNvPr>
          <p:cNvSpPr txBox="1"/>
          <p:nvPr/>
        </p:nvSpPr>
        <p:spPr bwMode="auto">
          <a:xfrm>
            <a:off x="7188254" y="2894398"/>
            <a:ext cx="540302"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5000"/>
              </a:lnSpc>
              <a:spcBef>
                <a:spcPct val="0"/>
              </a:spcBef>
              <a:spcAft>
                <a:spcPct val="0"/>
              </a:spcAft>
              <a:buClrTx/>
              <a:buSzTx/>
              <a:buFontTx/>
              <a:buNone/>
              <a:tabLst/>
            </a:pPr>
            <a:r>
              <a:rPr kumimoji="0" lang="cs-CZ" sz="1100" b="1" i="0" u="none" strike="noStrike" kern="0" cap="none" spc="0" normalizeH="0" baseline="0" noProof="0" dirty="0" err="1">
                <a:ln>
                  <a:noFill/>
                </a:ln>
                <a:solidFill>
                  <a:srgbClr val="C75B12"/>
                </a:solidFill>
                <a:effectLst/>
                <a:uLnTx/>
                <a:uFillTx/>
                <a:latin typeface="Arial" pitchFamily="34" charset="0"/>
                <a:ea typeface="+mj-ea"/>
                <a:cs typeface="+mj-cs"/>
              </a:rPr>
              <a:t>Ukraine</a:t>
            </a:r>
            <a:endParaRPr kumimoji="0" lang="en-GB" sz="1100" b="1" i="0" u="none" strike="noStrike" kern="0" cap="none" spc="0" normalizeH="0" baseline="0" noProof="0" dirty="0">
              <a:ln>
                <a:noFill/>
              </a:ln>
              <a:solidFill>
                <a:srgbClr val="C75B12"/>
              </a:solidFill>
              <a:effectLst/>
              <a:uLnTx/>
              <a:uFillTx/>
              <a:latin typeface="Arial" pitchFamily="34" charset="0"/>
              <a:ea typeface="+mj-ea"/>
              <a:cs typeface="+mj-cs"/>
            </a:endParaRPr>
          </a:p>
        </p:txBody>
      </p:sp>
      <p:sp>
        <p:nvSpPr>
          <p:cNvPr id="14" name="TextBox 13"/>
          <p:cNvSpPr txBox="1"/>
          <p:nvPr/>
        </p:nvSpPr>
        <p:spPr bwMode="auto">
          <a:xfrm>
            <a:off x="7893041" y="2894398"/>
            <a:ext cx="802724"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5000"/>
              </a:lnSpc>
              <a:spcBef>
                <a:spcPct val="0"/>
              </a:spcBef>
              <a:spcAft>
                <a:spcPct val="0"/>
              </a:spcAft>
              <a:buClrTx/>
              <a:buSzTx/>
              <a:buFontTx/>
              <a:buNone/>
              <a:tabLst/>
            </a:pPr>
            <a:r>
              <a:rPr kumimoji="0" lang="cs-CZ" sz="1100" b="1" i="0" u="none" strike="noStrike" kern="0" cap="none" spc="0" normalizeH="0" baseline="0" noProof="0" dirty="0" err="1">
                <a:ln>
                  <a:noFill/>
                </a:ln>
                <a:solidFill>
                  <a:srgbClr val="C75B12"/>
                </a:solidFill>
                <a:effectLst/>
                <a:uLnTx/>
                <a:uFillTx/>
                <a:latin typeface="Arial" pitchFamily="34" charset="0"/>
                <a:ea typeface="+mj-ea"/>
                <a:cs typeface="+mj-cs"/>
              </a:rPr>
              <a:t>Uzbekistan</a:t>
            </a:r>
            <a:endParaRPr kumimoji="0" lang="en-GB" sz="1100" b="1" i="0" u="none" strike="noStrike" kern="0" cap="none" spc="0" normalizeH="0" baseline="0" noProof="0" dirty="0">
              <a:ln>
                <a:noFill/>
              </a:ln>
              <a:solidFill>
                <a:srgbClr val="C75B12"/>
              </a:solidFill>
              <a:effectLst/>
              <a:uLnTx/>
              <a:uFillTx/>
              <a:latin typeface="Arial" pitchFamily="34" charset="0"/>
              <a:ea typeface="+mj-ea"/>
              <a:cs typeface="+mj-cs"/>
            </a:endParaRPr>
          </a:p>
        </p:txBody>
      </p:sp>
    </p:spTree>
    <p:extLst>
      <p:ext uri="{BB962C8B-B14F-4D97-AF65-F5344CB8AC3E}">
        <p14:creationId xmlns:p14="http://schemas.microsoft.com/office/powerpoint/2010/main" val="3186075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a:spcBef>
                <a:spcPts val="265"/>
              </a:spcBef>
              <a:spcAft>
                <a:spcPts val="265"/>
              </a:spcAft>
            </a:pPr>
            <a:r>
              <a:rPr lang="cs-CZ" dirty="0" err="1">
                <a:latin typeface="Arial" charset="0"/>
              </a:rPr>
              <a:t>Our</a:t>
            </a:r>
            <a:r>
              <a:rPr lang="cs-CZ" dirty="0">
                <a:latin typeface="Arial" charset="0"/>
              </a:rPr>
              <a:t> </a:t>
            </a:r>
            <a:r>
              <a:rPr lang="cs-CZ" dirty="0" err="1">
                <a:latin typeface="Arial" charset="0"/>
              </a:rPr>
              <a:t>Expertise</a:t>
            </a:r>
            <a:endParaRPr lang="en-GB" dirty="0">
              <a:latin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35670082"/>
              </p:ext>
            </p:extLst>
          </p:nvPr>
        </p:nvGraphicFramePr>
        <p:xfrm>
          <a:off x="539754" y="1311815"/>
          <a:ext cx="8268741" cy="5197856"/>
        </p:xfrm>
        <a:graphic>
          <a:graphicData uri="http://schemas.openxmlformats.org/drawingml/2006/table">
            <a:tbl>
              <a:tblPr firstRow="1" firstCol="1" bandRow="1"/>
              <a:tblGrid>
                <a:gridCol w="4101804">
                  <a:extLst>
                    <a:ext uri="{9D8B030D-6E8A-4147-A177-3AD203B41FA5}">
                      <a16:colId xmlns:a16="http://schemas.microsoft.com/office/drawing/2014/main" val="20000"/>
                    </a:ext>
                  </a:extLst>
                </a:gridCol>
                <a:gridCol w="4166937">
                  <a:extLst>
                    <a:ext uri="{9D8B030D-6E8A-4147-A177-3AD203B41FA5}">
                      <a16:colId xmlns:a16="http://schemas.microsoft.com/office/drawing/2014/main" val="20001"/>
                    </a:ext>
                  </a:extLst>
                </a:gridCol>
              </a:tblGrid>
              <a:tr h="244076">
                <a:tc>
                  <a:txBody>
                    <a:bodyPr/>
                    <a:lstStyle/>
                    <a:p>
                      <a:pPr>
                        <a:lnSpc>
                          <a:spcPct val="121000"/>
                        </a:lnSpc>
                        <a:spcBef>
                          <a:spcPts val="300"/>
                        </a:spcBef>
                        <a:spcAft>
                          <a:spcPts val="300"/>
                        </a:spcAft>
                      </a:pPr>
                      <a:r>
                        <a:rPr lang="en-GB" sz="1400" b="1" dirty="0">
                          <a:solidFill>
                            <a:schemeClr val="bg2"/>
                          </a:solidFill>
                          <a:effectLst/>
                        </a:rPr>
                        <a:t>Sectors</a:t>
                      </a:r>
                      <a:endParaRPr lang="en-US" sz="1400" b="1" dirty="0">
                        <a:solidFill>
                          <a:schemeClr val="bg2"/>
                        </a:solidFill>
                        <a:effectLst/>
                        <a:latin typeface="+mn-lt"/>
                        <a:ea typeface="Calibri" panose="020F0502020204030204" pitchFamily="34" charset="0"/>
                        <a:cs typeface="Times New Roman" panose="02020603050405020304" pitchFamily="18" charset="0"/>
                      </a:endParaRPr>
                    </a:p>
                  </a:txBody>
                  <a:tcPr marL="60475" marR="60475" marT="0" marB="0" anchor="ctr">
                    <a:lnL w="12700" cmpd="sng">
                      <a:noFill/>
                      <a:prstDash val="solid"/>
                    </a:lnL>
                    <a:lnR w="12700" cmpd="sng">
                      <a:noFill/>
                      <a:prstDash val="solid"/>
                    </a:lnR>
                    <a:lnT w="12700" cmpd="sng">
                      <a:noFill/>
                      <a:prstDash val="solid"/>
                    </a:lnT>
                    <a:lnB w="12700" cmpd="sng">
                      <a:noFill/>
                      <a:prstDash val="solid"/>
                    </a:lnB>
                    <a:solidFill>
                      <a:srgbClr val="F0AB00"/>
                    </a:solidFill>
                  </a:tcPr>
                </a:tc>
                <a:tc>
                  <a:txBody>
                    <a:bodyPr/>
                    <a:lstStyle/>
                    <a:p>
                      <a:pPr>
                        <a:lnSpc>
                          <a:spcPct val="121000"/>
                        </a:lnSpc>
                        <a:spcBef>
                          <a:spcPts val="300"/>
                        </a:spcBef>
                        <a:spcAft>
                          <a:spcPts val="300"/>
                        </a:spcAft>
                      </a:pPr>
                      <a:r>
                        <a:rPr lang="en-GB" sz="1400" b="1" dirty="0">
                          <a:solidFill>
                            <a:schemeClr val="bg2"/>
                          </a:solidFill>
                          <a:effectLst/>
                        </a:rPr>
                        <a:t>Practices </a:t>
                      </a:r>
                      <a:endParaRPr lang="en-US" sz="1400" b="1" dirty="0">
                        <a:solidFill>
                          <a:schemeClr val="bg2"/>
                        </a:solidFill>
                        <a:effectLst/>
                        <a:latin typeface="+mn-lt"/>
                        <a:ea typeface="Calibri" panose="020F0502020204030204" pitchFamily="34" charset="0"/>
                        <a:cs typeface="Times New Roman" panose="02020603050405020304" pitchFamily="18" charset="0"/>
                      </a:endParaRPr>
                    </a:p>
                  </a:txBody>
                  <a:tcPr marL="60475" marR="60475" marT="0" marB="0" anchor="ctr">
                    <a:lnL w="12700" cmpd="sng">
                      <a:noFill/>
                      <a:prstDash val="solid"/>
                    </a:lnL>
                    <a:lnR w="12700" cmpd="sng">
                      <a:noFill/>
                      <a:prstDash val="solid"/>
                    </a:lnR>
                    <a:lnT w="12700" cmpd="sng">
                      <a:noFill/>
                      <a:prstDash val="solid"/>
                    </a:lnT>
                    <a:lnB w="12700" cmpd="sng">
                      <a:noFill/>
                      <a:prstDash val="solid"/>
                    </a:lnB>
                    <a:solidFill>
                      <a:srgbClr val="F0AB00"/>
                    </a:solidFill>
                  </a:tcPr>
                </a:tc>
                <a:extLst>
                  <a:ext uri="{0D108BD9-81ED-4DB2-BD59-A6C34878D82A}">
                    <a16:rowId xmlns:a16="http://schemas.microsoft.com/office/drawing/2014/main" val="10000"/>
                  </a:ext>
                </a:extLst>
              </a:tr>
              <a:tr h="2556064">
                <a:tc>
                  <a:txBody>
                    <a:bodyPr/>
                    <a:lstStyle/>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cs-CZ" sz="1400" dirty="0" err="1">
                          <a:effectLst/>
                        </a:rPr>
                        <a:t>Aviation</a:t>
                      </a:r>
                      <a:endParaRPr lang="cs-CZ"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Automotive &amp; </a:t>
                      </a:r>
                      <a:r>
                        <a:rPr lang="en-GB" sz="1400" dirty="0" smtClean="0">
                          <a:effectLst/>
                        </a:rPr>
                        <a:t>Industrial</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US" sz="1400" dirty="0">
                          <a:effectLst/>
                        </a:rPr>
                        <a:t>Banks &amp; Financial Institutions</a:t>
                      </a: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Energy</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Infrastructure </a:t>
                      </a:r>
                      <a:endParaRPr lang="cs-CZ"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Life Sciences </a:t>
                      </a:r>
                      <a:r>
                        <a:rPr lang="ro-RO" sz="1400" dirty="0">
                          <a:effectLst/>
                        </a:rPr>
                        <a:t>&amp; </a:t>
                      </a:r>
                      <a:r>
                        <a:rPr lang="en-GB" sz="1400" dirty="0">
                          <a:effectLst/>
                        </a:rPr>
                        <a:t>Healthcare</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Private Equity</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b="0" dirty="0">
                          <a:solidFill>
                            <a:schemeClr val="tx1"/>
                          </a:solidFill>
                          <a:effectLst/>
                        </a:rPr>
                        <a:t>Real Estate</a:t>
                      </a:r>
                      <a:endParaRPr lang="en-US" sz="1400" b="0" dirty="0">
                        <a:solidFill>
                          <a:schemeClr val="tx1"/>
                        </a:solidFill>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Technology, Media &amp; Telecommunications</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0475" marR="60475" marT="0" marB="0">
                    <a:lnL w="12700" cmpd="sng">
                      <a:noFill/>
                      <a:prstDash val="solid"/>
                    </a:lnL>
                    <a:lnR w="9525" cap="flat" cmpd="sng" algn="ctr">
                      <a:noFill/>
                      <a:prstDash val="solid"/>
                      <a:round/>
                      <a:headEnd type="none" w="med" len="med"/>
                      <a:tailEnd type="none" w="med" len="med"/>
                    </a:lnR>
                    <a:lnT w="12700" cmpd="sng">
                      <a:noFill/>
                      <a:prstDash val="solid"/>
                    </a:lnT>
                    <a:lnB w="12700" cmpd="sng">
                      <a:noFill/>
                      <a:prstDash val="solid"/>
                    </a:lnB>
                  </a:tcPr>
                </a:tc>
                <a:tc>
                  <a:txBody>
                    <a:bodyPr/>
                    <a:lstStyle/>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Banking, Finance </a:t>
                      </a:r>
                      <a:r>
                        <a:rPr lang="ro-RO" sz="1400" dirty="0">
                          <a:effectLst/>
                        </a:rPr>
                        <a:t>&amp; </a:t>
                      </a:r>
                      <a:r>
                        <a:rPr lang="en-GB" sz="1400" dirty="0">
                          <a:effectLst/>
                        </a:rPr>
                        <a:t>Capital Markets</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Competition </a:t>
                      </a:r>
                      <a:r>
                        <a:rPr lang="ro-RO" sz="1400" dirty="0">
                          <a:effectLst/>
                        </a:rPr>
                        <a:t>&amp; </a:t>
                      </a:r>
                      <a:r>
                        <a:rPr lang="en-GB" sz="1400" dirty="0">
                          <a:effectLst/>
                        </a:rPr>
                        <a:t>State Aid</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Compliance, Risk </a:t>
                      </a:r>
                      <a:r>
                        <a:rPr lang="ro-RO" sz="1400" dirty="0">
                          <a:effectLst/>
                        </a:rPr>
                        <a:t>&amp; </a:t>
                      </a:r>
                      <a:r>
                        <a:rPr lang="en-GB" sz="1400" dirty="0">
                          <a:effectLst/>
                        </a:rPr>
                        <a:t>Sensitive Investigations</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Dispute Resolution</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Employment </a:t>
                      </a:r>
                      <a:r>
                        <a:rPr lang="ro-RO" sz="1400" dirty="0">
                          <a:effectLst/>
                        </a:rPr>
                        <a:t>&amp; </a:t>
                      </a:r>
                      <a:r>
                        <a:rPr lang="en-GB" sz="1400" dirty="0">
                          <a:effectLst/>
                        </a:rPr>
                        <a:t>Labour Law</a:t>
                      </a:r>
                      <a:endParaRPr lang="cs-CZ"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cs-CZ" sz="1400" dirty="0" err="1">
                          <a:effectLst/>
                        </a:rPr>
                        <a:t>Energy</a:t>
                      </a:r>
                      <a:endParaRPr lang="cs-CZ"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cs-CZ" sz="1400" dirty="0" err="1">
                          <a:effectLst/>
                        </a:rPr>
                        <a:t>Infrastructure</a:t>
                      </a:r>
                      <a:r>
                        <a:rPr lang="cs-CZ" sz="1400" dirty="0">
                          <a:effectLst/>
                        </a:rPr>
                        <a:t> &amp; </a:t>
                      </a:r>
                      <a:r>
                        <a:rPr lang="cs-CZ" sz="1400" dirty="0" err="1">
                          <a:effectLst/>
                        </a:rPr>
                        <a:t>Projects</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ro-RO" sz="1400" dirty="0" err="1">
                          <a:effectLst/>
                        </a:rPr>
                        <a:t>Intellectual</a:t>
                      </a:r>
                      <a:r>
                        <a:rPr lang="ro-RO" sz="1400" dirty="0">
                          <a:effectLst/>
                        </a:rPr>
                        <a:t> </a:t>
                      </a:r>
                      <a:r>
                        <a:rPr lang="ro-RO" sz="1400" dirty="0" err="1">
                          <a:effectLst/>
                        </a:rPr>
                        <a:t>Property</a:t>
                      </a:r>
                      <a:endParaRPr lang="ro-RO"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M&amp;A </a:t>
                      </a:r>
                      <a:r>
                        <a:rPr lang="ro-RO" sz="1400" dirty="0">
                          <a:effectLst/>
                        </a:rPr>
                        <a:t>&amp; </a:t>
                      </a:r>
                      <a:r>
                        <a:rPr lang="en-GB" sz="1400" dirty="0">
                          <a:effectLst/>
                        </a:rPr>
                        <a:t>Corporate</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NPLs </a:t>
                      </a:r>
                      <a:r>
                        <a:rPr lang="ro-RO" sz="1400" dirty="0">
                          <a:effectLst/>
                        </a:rPr>
                        <a:t>&amp; </a:t>
                      </a:r>
                      <a:r>
                        <a:rPr lang="en-GB" sz="1400" dirty="0">
                          <a:effectLst/>
                        </a:rPr>
                        <a:t>Distressed Assets </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ro-RO" sz="1400" b="0" dirty="0">
                          <a:solidFill>
                            <a:schemeClr val="tx1"/>
                          </a:solidFill>
                          <a:effectLst/>
                        </a:rPr>
                        <a:t>Real </a:t>
                      </a:r>
                      <a:r>
                        <a:rPr lang="ro-RO" sz="1400" b="0" dirty="0" err="1">
                          <a:solidFill>
                            <a:schemeClr val="tx1"/>
                          </a:solidFill>
                          <a:effectLst/>
                        </a:rPr>
                        <a:t>Estate</a:t>
                      </a:r>
                      <a:r>
                        <a:rPr lang="ro-RO" sz="1400" b="0" dirty="0">
                          <a:solidFill>
                            <a:schemeClr val="tx1"/>
                          </a:solidFill>
                          <a:effectLst/>
                        </a:rPr>
                        <a:t>, </a:t>
                      </a:r>
                      <a:r>
                        <a:rPr lang="ro-RO" sz="1400" b="0" dirty="0" err="1">
                          <a:solidFill>
                            <a:schemeClr val="tx1"/>
                          </a:solidFill>
                          <a:effectLst/>
                        </a:rPr>
                        <a:t>Construction</a:t>
                      </a:r>
                      <a:r>
                        <a:rPr lang="ro-RO" sz="1400" b="0" dirty="0">
                          <a:solidFill>
                            <a:schemeClr val="tx1"/>
                          </a:solidFill>
                          <a:effectLst/>
                        </a:rPr>
                        <a:t> &amp; </a:t>
                      </a:r>
                      <a:r>
                        <a:rPr lang="ro-RO" sz="1400" b="0" dirty="0" err="1">
                          <a:solidFill>
                            <a:schemeClr val="tx1"/>
                          </a:solidFill>
                          <a:effectLst/>
                        </a:rPr>
                        <a:t>Planning</a:t>
                      </a:r>
                      <a:endParaRPr lang="ro-RO" sz="1400" b="0" dirty="0">
                        <a:solidFill>
                          <a:schemeClr val="tx1"/>
                        </a:solidFill>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Restructuring </a:t>
                      </a:r>
                      <a:r>
                        <a:rPr lang="ro-RO" sz="1400" dirty="0">
                          <a:effectLst/>
                        </a:rPr>
                        <a:t>&amp; </a:t>
                      </a:r>
                      <a:r>
                        <a:rPr lang="en-GB" sz="1400" dirty="0">
                          <a:effectLst/>
                        </a:rPr>
                        <a:t>Insolvency</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Tax</a:t>
                      </a:r>
                      <a:endParaRPr lang="cs-CZ" sz="1400" dirty="0">
                        <a:effectLst/>
                      </a:endParaRPr>
                    </a:p>
                    <a:p>
                      <a:pPr marL="171450" marR="0" lvl="0" indent="-171450" algn="l" defTabSz="914400" rtl="0" eaLnBrk="1" fontAlgn="auto" latinLnBrk="0" hangingPunct="1">
                        <a:lnSpc>
                          <a:spcPct val="121000"/>
                        </a:lnSpc>
                        <a:spcBef>
                          <a:spcPts val="300"/>
                        </a:spcBef>
                        <a:spcAft>
                          <a:spcPts val="300"/>
                        </a:spcAft>
                        <a:buClr>
                          <a:schemeClr val="bg1"/>
                        </a:buClr>
                        <a:buSzTx/>
                        <a:buFont typeface="Wingdings" panose="05000000000000000000" pitchFamily="2" charset="2"/>
                        <a:buChar char="§"/>
                        <a:tabLst>
                          <a:tab pos="457200" algn="l"/>
                        </a:tabLst>
                        <a:defRPr/>
                      </a:pPr>
                      <a:r>
                        <a:rPr lang="en-GB" sz="1400" dirty="0">
                          <a:effectLst/>
                        </a:rPr>
                        <a:t>Technology, Media &amp; Telecommunications</a:t>
                      </a:r>
                      <a:endParaRPr lang="cs-CZ" sz="1400" dirty="0">
                        <a:effectLst/>
                      </a:endParaRPr>
                    </a:p>
                    <a:p>
                      <a:pPr marL="171450" marR="0" lvl="0" indent="-171450" algn="l" defTabSz="914400" rtl="0" eaLnBrk="1" fontAlgn="auto" latinLnBrk="0" hangingPunct="1">
                        <a:lnSpc>
                          <a:spcPct val="121000"/>
                        </a:lnSpc>
                        <a:spcBef>
                          <a:spcPts val="300"/>
                        </a:spcBef>
                        <a:spcAft>
                          <a:spcPts val="300"/>
                        </a:spcAft>
                        <a:buClr>
                          <a:schemeClr val="bg1"/>
                        </a:buClr>
                        <a:buSzTx/>
                        <a:buFont typeface="Wingdings" panose="05000000000000000000" pitchFamily="2" charset="2"/>
                        <a:buChar char="§"/>
                        <a:tabLst>
                          <a:tab pos="457200" algn="l"/>
                        </a:tabLst>
                        <a:defRPr/>
                      </a:pPr>
                      <a:r>
                        <a:rPr lang="cs-CZ" sz="1400" b="0" dirty="0">
                          <a:solidFill>
                            <a:schemeClr val="tx1"/>
                          </a:solidFill>
                          <a:effectLst/>
                          <a:latin typeface="+mn-lt"/>
                          <a:ea typeface="Calibri" panose="020F0502020204030204" pitchFamily="34" charset="0"/>
                          <a:cs typeface="Times New Roman" panose="02020603050405020304" pitchFamily="18" charset="0"/>
                        </a:rPr>
                        <a:t>White-</a:t>
                      </a:r>
                      <a:r>
                        <a:rPr lang="cs-CZ" sz="1400" b="0" dirty="0" err="1">
                          <a:solidFill>
                            <a:schemeClr val="tx1"/>
                          </a:solidFill>
                          <a:effectLst/>
                          <a:latin typeface="+mn-lt"/>
                          <a:ea typeface="Calibri" panose="020F0502020204030204" pitchFamily="34" charset="0"/>
                          <a:cs typeface="Times New Roman" panose="02020603050405020304" pitchFamily="18" charset="0"/>
                        </a:rPr>
                        <a:t>Collar</a:t>
                      </a:r>
                      <a:r>
                        <a:rPr lang="cs-CZ" sz="1400" b="0" dirty="0">
                          <a:solidFill>
                            <a:schemeClr val="tx1"/>
                          </a:solidFill>
                          <a:effectLst/>
                          <a:latin typeface="+mn-lt"/>
                          <a:ea typeface="Calibri" panose="020F0502020204030204" pitchFamily="34" charset="0"/>
                          <a:cs typeface="Times New Roman" panose="02020603050405020304" pitchFamily="18" charset="0"/>
                        </a:rPr>
                        <a:t> </a:t>
                      </a:r>
                      <a:r>
                        <a:rPr lang="cs-CZ" sz="1400" b="0" dirty="0" err="1">
                          <a:solidFill>
                            <a:schemeClr val="tx1"/>
                          </a:solidFill>
                          <a:effectLst/>
                          <a:latin typeface="+mn-lt"/>
                          <a:ea typeface="Calibri" panose="020F0502020204030204" pitchFamily="34" charset="0"/>
                          <a:cs typeface="Times New Roman" panose="02020603050405020304" pitchFamily="18" charset="0"/>
                        </a:rPr>
                        <a:t>Crime</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0475" marR="60475" marT="0" marB="0">
                    <a:lnL w="9525"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33170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Out of Area </a:t>
            </a:r>
            <a:r>
              <a:rPr lang="cs-CZ" dirty="0" smtClean="0"/>
              <a:t/>
            </a:r>
            <a:br>
              <a:rPr lang="cs-CZ" dirty="0" smtClean="0"/>
            </a:br>
            <a:r>
              <a:rPr lang="en-GB" sz="1400" dirty="0" smtClean="0">
                <a:solidFill>
                  <a:srgbClr val="4D4F53"/>
                </a:solidFill>
              </a:rPr>
              <a:t>But certainly not out of our depth. Quite the contrary. </a:t>
            </a:r>
            <a:r>
              <a:rPr lang="en-GB" sz="1400" dirty="0" smtClean="0"/>
              <a:t> </a:t>
            </a:r>
            <a:endParaRPr lang="en-GB" sz="1400" dirty="0"/>
          </a:p>
        </p:txBody>
      </p:sp>
      <p:sp>
        <p:nvSpPr>
          <p:cNvPr id="5" name="Content Placeholder 4"/>
          <p:cNvSpPr>
            <a:spLocks noGrp="1"/>
          </p:cNvSpPr>
          <p:nvPr>
            <p:ph idx="1"/>
          </p:nvPr>
        </p:nvSpPr>
        <p:spPr>
          <a:xfrm>
            <a:off x="427024" y="1942830"/>
            <a:ext cx="8072438" cy="4104000"/>
          </a:xfrm>
        </p:spPr>
        <p:txBody>
          <a:bodyPr/>
          <a:lstStyle/>
          <a:p>
            <a:r>
              <a:rPr lang="en-GB" sz="1400" dirty="0" smtClean="0"/>
              <a:t>We have a huge experience in </a:t>
            </a:r>
            <a:r>
              <a:rPr lang="en-GB" sz="1400" b="1" dirty="0" smtClean="0">
                <a:solidFill>
                  <a:schemeClr val="tx1"/>
                </a:solidFill>
              </a:rPr>
              <a:t>working as one team in jurisdictions where we do not have a local presence</a:t>
            </a:r>
            <a:r>
              <a:rPr lang="en-GB" sz="1400" dirty="0" smtClean="0"/>
              <a:t>. </a:t>
            </a:r>
            <a:r>
              <a:rPr lang="en-GB" sz="1400" dirty="0" smtClean="0">
                <a:solidFill>
                  <a:schemeClr val="tx1"/>
                </a:solidFill>
              </a:rPr>
              <a:t>Kinstellar Prague can always be your </a:t>
            </a:r>
            <a:r>
              <a:rPr lang="en-GB" sz="1400" b="1" dirty="0" smtClean="0">
                <a:solidFill>
                  <a:schemeClr val="tx1"/>
                </a:solidFill>
              </a:rPr>
              <a:t>single point of contact </a:t>
            </a:r>
            <a:r>
              <a:rPr lang="en-GB" sz="1400" dirty="0" smtClean="0">
                <a:solidFill>
                  <a:schemeClr val="tx1"/>
                </a:solidFill>
              </a:rPr>
              <a:t>in order to ensure the unified approach. In case of any legal </a:t>
            </a:r>
            <a:r>
              <a:rPr lang="en-GB" sz="1400" b="1" dirty="0" smtClean="0">
                <a:solidFill>
                  <a:schemeClr val="tx1"/>
                </a:solidFill>
              </a:rPr>
              <a:t>issues under US law </a:t>
            </a:r>
            <a:r>
              <a:rPr lang="en-GB" sz="1400" dirty="0" smtClean="0">
                <a:solidFill>
                  <a:schemeClr val="tx1"/>
                </a:solidFill>
              </a:rPr>
              <a:t>we are able to work with numerous leading law firms for a specific area in different states.</a:t>
            </a:r>
          </a:p>
          <a:p>
            <a:endParaRPr lang="cs-CZ" sz="1400" dirty="0" smtClean="0">
              <a:solidFill>
                <a:schemeClr val="tx1"/>
              </a:solidFill>
            </a:endParaRPr>
          </a:p>
          <a:p>
            <a:endParaRPr lang="cs-CZ" sz="1400" dirty="0" smtClean="0">
              <a:solidFill>
                <a:schemeClr val="tx1"/>
              </a:solidFill>
            </a:endParaRPr>
          </a:p>
          <a:p>
            <a:r>
              <a:rPr lang="en-GB" sz="1400" dirty="0" smtClean="0">
                <a:solidFill>
                  <a:schemeClr val="tx1"/>
                </a:solidFill>
              </a:rPr>
              <a:t>We work with:</a:t>
            </a:r>
          </a:p>
          <a:p>
            <a:endParaRPr lang="en-GB" sz="1400" dirty="0" smtClean="0">
              <a:solidFill>
                <a:schemeClr val="tx1"/>
              </a:solidFill>
            </a:endParaRPr>
          </a:p>
          <a:p>
            <a:endParaRPr lang="en-GB" sz="1400" dirty="0" smtClean="0">
              <a:solidFill>
                <a:schemeClr val="tx1"/>
              </a:solidFill>
            </a:endParaRPr>
          </a:p>
          <a:p>
            <a:endParaRPr lang="en-GB" sz="1400" dirty="0" smtClean="0">
              <a:solidFill>
                <a:schemeClr val="tx1"/>
              </a:solidFill>
            </a:endParaRPr>
          </a:p>
          <a:p>
            <a:endParaRPr lang="en-GB" sz="1400" dirty="0" smtClean="0">
              <a:solidFill>
                <a:schemeClr val="tx1"/>
              </a:solidFill>
            </a:endParaRPr>
          </a:p>
          <a:p>
            <a:endParaRPr lang="en-GB" sz="1400" dirty="0" smtClean="0">
              <a:solidFill>
                <a:schemeClr val="tx1"/>
              </a:solidFill>
            </a:endParaRPr>
          </a:p>
          <a:p>
            <a:r>
              <a:rPr lang="cs-CZ" dirty="0" smtClean="0">
                <a:solidFill>
                  <a:schemeClr val="tx1"/>
                </a:solidFill>
              </a:rPr>
              <a:t>and more…</a:t>
            </a:r>
            <a:endParaRPr lang="en-GB" dirty="0" smtClean="0">
              <a:solidFill>
                <a:schemeClr val="tx1"/>
              </a:solidFill>
            </a:endParaRPr>
          </a:p>
          <a:p>
            <a:endParaRPr lang="en-GB" sz="1400" dirty="0" smtClean="0">
              <a:solidFill>
                <a:schemeClr val="tx1"/>
              </a:solidFill>
            </a:endParaRPr>
          </a:p>
          <a:p>
            <a:endParaRPr lang="en-GB" sz="1400" dirty="0" smtClean="0"/>
          </a:p>
          <a:p>
            <a:endParaRPr lang="en-GB" sz="1400" dirty="0" smtClean="0"/>
          </a:p>
          <a:p>
            <a:endParaRPr lang="en-GB" dirty="0"/>
          </a:p>
        </p:txBody>
      </p:sp>
      <p:pic>
        <p:nvPicPr>
          <p:cNvPr id="3" name="Picture 2"/>
          <p:cNvPicPr>
            <a:picLocks noChangeAspect="1"/>
          </p:cNvPicPr>
          <p:nvPr/>
        </p:nvPicPr>
        <p:blipFill>
          <a:blip r:embed="rId3"/>
          <a:stretch>
            <a:fillRect/>
          </a:stretch>
        </p:blipFill>
        <p:spPr>
          <a:xfrm>
            <a:off x="1673933" y="4008070"/>
            <a:ext cx="1385454" cy="775854"/>
          </a:xfrm>
          <a:prstGeom prst="rect">
            <a:avLst/>
          </a:prstGeom>
        </p:spPr>
      </p:pic>
      <p:pic>
        <p:nvPicPr>
          <p:cNvPr id="1027" name="Picture 10"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809" y="4191209"/>
            <a:ext cx="1383566" cy="450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7797" y="4252033"/>
            <a:ext cx="1884503" cy="28792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94722" y="4211808"/>
            <a:ext cx="1558335" cy="368377"/>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2510" y="4984811"/>
            <a:ext cx="1901892" cy="50083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74329" y="4808206"/>
            <a:ext cx="1515080" cy="854042"/>
          </a:xfrm>
          <a:prstGeom prst="rect">
            <a:avLst/>
          </a:prstGeom>
        </p:spPr>
      </p:pic>
      <p:pic>
        <p:nvPicPr>
          <p:cNvPr id="1031" name="Picture 7" descr="Bracewell &amp; Giuliani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88381" y="4937360"/>
            <a:ext cx="1513655" cy="5600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01008" y="4937360"/>
            <a:ext cx="2207011" cy="624832"/>
          </a:xfrm>
          <a:prstGeom prst="rect">
            <a:avLst/>
          </a:prstGeom>
        </p:spPr>
      </p:pic>
      <p:pic>
        <p:nvPicPr>
          <p:cNvPr id="2" name="Picture 1"/>
          <p:cNvPicPr>
            <a:picLocks noChangeAspect="1"/>
          </p:cNvPicPr>
          <p:nvPr/>
        </p:nvPicPr>
        <p:blipFill>
          <a:blip r:embed="rId11"/>
          <a:stretch>
            <a:fillRect/>
          </a:stretch>
        </p:blipFill>
        <p:spPr>
          <a:xfrm>
            <a:off x="451600" y="3994830"/>
            <a:ext cx="1250702" cy="889537"/>
          </a:xfrm>
          <a:prstGeom prst="rect">
            <a:avLst/>
          </a:prstGeom>
        </p:spPr>
      </p:pic>
    </p:spTree>
    <p:extLst>
      <p:ext uri="{BB962C8B-B14F-4D97-AF65-F5344CB8AC3E}">
        <p14:creationId xmlns:p14="http://schemas.microsoft.com/office/powerpoint/2010/main" val="775561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831203" y="2647950"/>
            <a:ext cx="6312796" cy="4210092"/>
          </a:xfrm>
          <a:prstGeom prst="rect">
            <a:avLst/>
          </a:prstGeom>
        </p:spPr>
      </p:pic>
      <p:sp>
        <p:nvSpPr>
          <p:cNvPr id="2" name="Title 1"/>
          <p:cNvSpPr>
            <a:spLocks noGrp="1"/>
          </p:cNvSpPr>
          <p:nvPr>
            <p:ph type="title"/>
          </p:nvPr>
        </p:nvSpPr>
        <p:spPr>
          <a:xfrm>
            <a:off x="442562" y="550565"/>
            <a:ext cx="6339237" cy="720000"/>
          </a:xfrm>
        </p:spPr>
        <p:txBody>
          <a:bodyPr/>
          <a:lstStyle/>
          <a:p>
            <a:r>
              <a:rPr lang="en-GB" dirty="0"/>
              <a:t>Legal </a:t>
            </a:r>
            <a:r>
              <a:rPr lang="cs-CZ" dirty="0"/>
              <a:t>F</a:t>
            </a:r>
            <a:r>
              <a:rPr lang="en-GB" dirty="0" err="1" smtClean="0"/>
              <a:t>ramework</a:t>
            </a:r>
            <a:r>
              <a:rPr lang="en-GB" dirty="0" smtClean="0"/>
              <a:t> </a:t>
            </a:r>
            <a:r>
              <a:rPr lang="en-GB" dirty="0"/>
              <a:t>for </a:t>
            </a:r>
            <a:r>
              <a:rPr lang="cs-CZ" dirty="0" smtClean="0"/>
              <a:t>T</a:t>
            </a:r>
            <a:r>
              <a:rPr lang="en-GB" dirty="0" err="1" smtClean="0"/>
              <a:t>rade</a:t>
            </a:r>
            <a:r>
              <a:rPr lang="en-GB" dirty="0" smtClean="0"/>
              <a:t> </a:t>
            </a:r>
            <a:r>
              <a:rPr lang="en-GB" dirty="0"/>
              <a:t>and </a:t>
            </a:r>
            <a:r>
              <a:rPr lang="cs-CZ" dirty="0" smtClean="0"/>
              <a:t>I</a:t>
            </a:r>
            <a:r>
              <a:rPr lang="en-GB" dirty="0" err="1" smtClean="0"/>
              <a:t>nvestments</a:t>
            </a:r>
            <a:endParaRPr lang="en-GB" dirty="0"/>
          </a:p>
        </p:txBody>
      </p:sp>
      <p:sp>
        <p:nvSpPr>
          <p:cNvPr id="3" name="Text Placeholder 2"/>
          <p:cNvSpPr>
            <a:spLocks noGrp="1"/>
          </p:cNvSpPr>
          <p:nvPr>
            <p:ph type="body" sz="half" idx="1"/>
          </p:nvPr>
        </p:nvSpPr>
        <p:spPr/>
        <p:txBody>
          <a:bodyPr/>
          <a:lstStyle/>
          <a:p>
            <a:pPr marL="285750" indent="-285750" algn="l">
              <a:buClr>
                <a:srgbClr val="C75B12"/>
              </a:buClr>
              <a:buFont typeface="Wingdings" panose="05000000000000000000" pitchFamily="2" charset="2"/>
              <a:buChar char="§"/>
            </a:pPr>
            <a:r>
              <a:rPr lang="en-GB" sz="1400" dirty="0" smtClean="0"/>
              <a:t>International Treaties </a:t>
            </a:r>
          </a:p>
          <a:p>
            <a:pPr marL="285750" indent="-285750" algn="l">
              <a:buClr>
                <a:srgbClr val="C75B12"/>
              </a:buClr>
              <a:buFont typeface="Wingdings" panose="05000000000000000000" pitchFamily="2" charset="2"/>
              <a:buChar char="§"/>
            </a:pPr>
            <a:r>
              <a:rPr lang="en-GB" sz="1400" dirty="0" smtClean="0"/>
              <a:t>Enforcement of Decisions / Judicial Cooperation / Arbitration</a:t>
            </a:r>
          </a:p>
          <a:p>
            <a:pPr marL="285750" indent="-285750" algn="l">
              <a:buClr>
                <a:srgbClr val="C75B12"/>
              </a:buClr>
              <a:buFont typeface="Wingdings" panose="05000000000000000000" pitchFamily="2" charset="2"/>
              <a:buChar char="§"/>
            </a:pPr>
            <a:r>
              <a:rPr lang="en-GB" sz="1400" dirty="0" smtClean="0"/>
              <a:t>Judicial Cooperation</a:t>
            </a:r>
          </a:p>
          <a:p>
            <a:pPr marL="285750" indent="-285750" algn="l">
              <a:buClr>
                <a:srgbClr val="C75B12"/>
              </a:buClr>
              <a:buFont typeface="Wingdings" panose="05000000000000000000" pitchFamily="2" charset="2"/>
              <a:buChar char="§"/>
            </a:pPr>
            <a:r>
              <a:rPr lang="en-GB" sz="1400" dirty="0" smtClean="0"/>
              <a:t>Verification of Documents / Apostille </a:t>
            </a:r>
          </a:p>
          <a:p>
            <a:pPr marL="285750" indent="-285750" algn="l">
              <a:buClr>
                <a:srgbClr val="C75B12"/>
              </a:buClr>
              <a:buFont typeface="Wingdings" panose="05000000000000000000" pitchFamily="2" charset="2"/>
              <a:buChar char="§"/>
            </a:pPr>
            <a:r>
              <a:rPr lang="en-GB" sz="1400" dirty="0" smtClean="0"/>
              <a:t>How to Start a Business in the United States?</a:t>
            </a:r>
          </a:p>
          <a:p>
            <a:pPr marL="285750" indent="-285750" algn="l">
              <a:buClr>
                <a:srgbClr val="C75B12"/>
              </a:buClr>
              <a:buFont typeface="Wingdings" panose="05000000000000000000" pitchFamily="2" charset="2"/>
              <a:buChar char="§"/>
            </a:pPr>
            <a:r>
              <a:rPr lang="en-GB" sz="1400" dirty="0" smtClean="0"/>
              <a:t>Establishing a Company or US Subsidiary</a:t>
            </a:r>
            <a:r>
              <a:rPr lang="en-GB" dirty="0" smtClean="0"/>
              <a:t/>
            </a:r>
            <a:br>
              <a:rPr lang="en-GB" dirty="0" smtClean="0"/>
            </a:b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0"/>
            <a:ext cx="5638800" cy="1438275"/>
          </a:xfrm>
          <a:prstGeom prst="rect">
            <a:avLst/>
          </a:prstGeom>
        </p:spPr>
      </p:pic>
      <p:sp>
        <p:nvSpPr>
          <p:cNvPr id="2" name="Title 1"/>
          <p:cNvSpPr>
            <a:spLocks noGrp="1"/>
          </p:cNvSpPr>
          <p:nvPr>
            <p:ph type="title"/>
          </p:nvPr>
        </p:nvSpPr>
        <p:spPr/>
        <p:txBody>
          <a:bodyPr/>
          <a:lstStyle/>
          <a:p>
            <a:r>
              <a:rPr lang="cs-CZ" dirty="0"/>
              <a:t>International T</a:t>
            </a:r>
            <a:r>
              <a:rPr lang="en-GB" dirty="0" err="1" smtClean="0"/>
              <a:t>reaties</a:t>
            </a:r>
            <a:r>
              <a:rPr lang="cs-CZ" dirty="0" smtClean="0"/>
              <a:t>  </a:t>
            </a:r>
            <a:endParaRPr lang="en-GB" dirty="0"/>
          </a:p>
        </p:txBody>
      </p:sp>
      <p:sp>
        <p:nvSpPr>
          <p:cNvPr id="3" name="Text Placeholder 2"/>
          <p:cNvSpPr>
            <a:spLocks noGrp="1"/>
          </p:cNvSpPr>
          <p:nvPr>
            <p:ph idx="1"/>
          </p:nvPr>
        </p:nvSpPr>
        <p:spPr/>
        <p:txBody>
          <a:bodyPr/>
          <a:lstStyle/>
          <a:p>
            <a:r>
              <a:rPr lang="en-GB" sz="1400" b="1" dirty="0" smtClean="0">
                <a:solidFill>
                  <a:srgbClr val="4D4F53"/>
                </a:solidFill>
              </a:rPr>
              <a:t>Business and Trade</a:t>
            </a:r>
            <a:endParaRPr lang="en-GB" sz="1400" dirty="0" smtClean="0">
              <a:solidFill>
                <a:srgbClr val="4D4F53"/>
              </a:solidFill>
            </a:endParaRPr>
          </a:p>
          <a:p>
            <a:pPr marL="171450" indent="-171450">
              <a:buClr>
                <a:srgbClr val="C75B12"/>
              </a:buClr>
              <a:buFont typeface="Wingdings" panose="05000000000000000000" pitchFamily="2" charset="2"/>
              <a:buChar char="§"/>
            </a:pPr>
            <a:r>
              <a:rPr lang="en-GB" sz="1400" dirty="0" smtClean="0"/>
              <a:t>Convention on the OECD (1960)</a:t>
            </a:r>
          </a:p>
          <a:p>
            <a:pPr marL="171450" indent="-171450">
              <a:buClr>
                <a:srgbClr val="C75B12"/>
              </a:buClr>
              <a:buFont typeface="Wingdings" panose="05000000000000000000" pitchFamily="2" charset="2"/>
              <a:buChar char="§"/>
            </a:pPr>
            <a:r>
              <a:rPr lang="en-GB" sz="1400" dirty="0" smtClean="0"/>
              <a:t>UN Convention on Contracts for the International Sale of Goods (1980)</a:t>
            </a:r>
          </a:p>
          <a:p>
            <a:pPr marL="171450" indent="-171450">
              <a:buClr>
                <a:srgbClr val="C75B12"/>
              </a:buClr>
              <a:buFont typeface="Wingdings" panose="05000000000000000000" pitchFamily="2" charset="2"/>
              <a:buChar char="§"/>
            </a:pPr>
            <a:r>
              <a:rPr lang="en-GB" sz="1400" dirty="0" smtClean="0"/>
              <a:t>Marrakesh Agreement establishing the World Trade Organisation (1994)</a:t>
            </a:r>
          </a:p>
          <a:p>
            <a:pPr marL="171450" indent="-171450">
              <a:buClr>
                <a:srgbClr val="C75B12"/>
              </a:buClr>
              <a:buFont typeface="Wingdings" panose="05000000000000000000" pitchFamily="2" charset="2"/>
              <a:buChar char="§"/>
            </a:pPr>
            <a:r>
              <a:rPr lang="en-GB" sz="1400" dirty="0" smtClean="0"/>
              <a:t>Convention establishing Multilateral Investment Guarantee Agency (1985)</a:t>
            </a:r>
          </a:p>
          <a:p>
            <a:pPr marL="171450" indent="-171450">
              <a:buClr>
                <a:srgbClr val="C75B12"/>
              </a:buClr>
              <a:buFont typeface="Wingdings" panose="05000000000000000000" pitchFamily="2" charset="2"/>
              <a:buChar char="§"/>
            </a:pPr>
            <a:r>
              <a:rPr lang="en-GB" sz="1400" dirty="0" smtClean="0"/>
              <a:t>ICSID Convention - Convention on the settlement of investment disputes between States and nationals of other States (1965)</a:t>
            </a:r>
          </a:p>
          <a:p>
            <a:pPr marL="171450" indent="-171450">
              <a:buClr>
                <a:srgbClr val="C75B12"/>
              </a:buClr>
              <a:buFont typeface="Wingdings" panose="05000000000000000000" pitchFamily="2" charset="2"/>
              <a:buChar char="§"/>
            </a:pPr>
            <a:r>
              <a:rPr lang="en-GB" sz="1400" kern="1000" dirty="0" smtClean="0">
                <a:ea typeface="Times New Roman" panose="02020603050405020304" pitchFamily="18" charset="0"/>
                <a:cs typeface="Times New Roman" panose="02020603050405020304" pitchFamily="18" charset="0"/>
              </a:rPr>
              <a:t>Treaty between the Czech and Slovak Federal Republic and the USA concerning the Reciprocal Encouragement and Protection of Investment </a:t>
            </a:r>
            <a:r>
              <a:rPr lang="en-GB" sz="1400" dirty="0" smtClean="0"/>
              <a:t>(1991, bilateral), and the additional protocol </a:t>
            </a:r>
          </a:p>
          <a:p>
            <a:pPr marL="171450" indent="-171450">
              <a:buClr>
                <a:srgbClr val="C75B12"/>
              </a:buClr>
              <a:buFont typeface="Wingdings" panose="05000000000000000000" pitchFamily="2" charset="2"/>
              <a:buChar char="§"/>
            </a:pPr>
            <a:r>
              <a:rPr lang="en-GB" sz="1400" dirty="0" smtClean="0"/>
              <a:t>Investment Incentive Agreement between the Government of the Czech and Slovak Federative Republic and the Government of the USA (1990, bilateral)</a:t>
            </a:r>
          </a:p>
          <a:p>
            <a:pPr marL="171450" indent="-171450">
              <a:buClr>
                <a:srgbClr val="C75B12"/>
              </a:buClr>
              <a:buFont typeface="Wingdings" panose="05000000000000000000" pitchFamily="2" charset="2"/>
              <a:buChar char="§"/>
            </a:pPr>
            <a:r>
              <a:rPr lang="en-GB" sz="1400" dirty="0" smtClean="0"/>
              <a:t>Agreement on mutual recognition between the EU and the USA (1998)</a:t>
            </a:r>
          </a:p>
          <a:p>
            <a:pPr marL="171450" indent="-171450">
              <a:buClr>
                <a:srgbClr val="C75B12"/>
              </a:buClr>
              <a:buFont typeface="Wingdings" panose="05000000000000000000" pitchFamily="2" charset="2"/>
              <a:buChar char="§"/>
            </a:pPr>
            <a:endParaRPr lang="en-GB" sz="1400" dirty="0" smtClean="0"/>
          </a:p>
          <a:p>
            <a:pPr>
              <a:buClr>
                <a:srgbClr val="C75B12"/>
              </a:buClr>
            </a:pPr>
            <a:endParaRPr lang="en-GB" sz="1400" b="1" dirty="0" smtClean="0"/>
          </a:p>
          <a:p>
            <a:pPr>
              <a:buClr>
                <a:srgbClr val="C75B12"/>
              </a:buClr>
            </a:pPr>
            <a:endParaRPr lang="en-GB" sz="1400" dirty="0" smtClean="0"/>
          </a:p>
          <a:p>
            <a:pPr marL="171450" indent="-171450">
              <a:buClr>
                <a:srgbClr val="C75B12"/>
              </a:buClr>
              <a:buFont typeface="Wingdings" panose="05000000000000000000" pitchFamily="2" charset="2"/>
              <a:buChar char="§"/>
            </a:pPr>
            <a:endParaRPr lang="en-GB" sz="1400" dirty="0" smtClean="0"/>
          </a:p>
          <a:p>
            <a:pPr marL="171450" indent="-171450">
              <a:buClr>
                <a:srgbClr val="C75B12"/>
              </a:buClr>
              <a:buFont typeface="Wingdings" panose="05000000000000000000" pitchFamily="2" charset="2"/>
              <a:buChar char="§"/>
            </a:pPr>
            <a:endParaRPr lang="en-GB" sz="1400" dirty="0" smtClean="0"/>
          </a:p>
          <a:p>
            <a:pPr>
              <a:buClr>
                <a:srgbClr val="C75B12"/>
              </a:buClr>
            </a:pPr>
            <a:endParaRPr lang="en-GB" sz="1400" dirty="0" smtClean="0"/>
          </a:p>
          <a:p>
            <a:pPr marL="171450" indent="-171450">
              <a:buClr>
                <a:srgbClr val="C75B12"/>
              </a:buClr>
              <a:buFont typeface="Wingdings" panose="05000000000000000000" pitchFamily="2" charset="2"/>
              <a:buChar char="§"/>
            </a:pPr>
            <a:endParaRPr lang="en-GB" sz="1400" dirty="0"/>
          </a:p>
        </p:txBody>
      </p:sp>
    </p:spTree>
    <p:extLst>
      <p:ext uri="{BB962C8B-B14F-4D97-AF65-F5344CB8AC3E}">
        <p14:creationId xmlns:p14="http://schemas.microsoft.com/office/powerpoint/2010/main" val="2677668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0"/>
            <a:ext cx="5638800" cy="1438274"/>
          </a:xfrm>
          <a:prstGeom prst="rect">
            <a:avLst/>
          </a:prstGeom>
        </p:spPr>
      </p:pic>
      <p:sp>
        <p:nvSpPr>
          <p:cNvPr id="2" name="Title 1"/>
          <p:cNvSpPr>
            <a:spLocks noGrp="1"/>
          </p:cNvSpPr>
          <p:nvPr>
            <p:ph type="title"/>
          </p:nvPr>
        </p:nvSpPr>
        <p:spPr/>
        <p:txBody>
          <a:bodyPr/>
          <a:lstStyle/>
          <a:p>
            <a:r>
              <a:rPr lang="cs-CZ" sz="2400" dirty="0"/>
              <a:t>International T</a:t>
            </a:r>
            <a:r>
              <a:rPr lang="en-GB" sz="2400" dirty="0" err="1" smtClean="0"/>
              <a:t>reaties</a:t>
            </a:r>
            <a:r>
              <a:rPr lang="cs-CZ" sz="2400" dirty="0" smtClean="0"/>
              <a:t> </a:t>
            </a:r>
            <a:endParaRPr lang="en-GB" sz="2400" dirty="0"/>
          </a:p>
        </p:txBody>
      </p:sp>
      <p:sp>
        <p:nvSpPr>
          <p:cNvPr id="3" name="Content Placeholder 2"/>
          <p:cNvSpPr>
            <a:spLocks noGrp="1"/>
          </p:cNvSpPr>
          <p:nvPr>
            <p:ph idx="1"/>
          </p:nvPr>
        </p:nvSpPr>
        <p:spPr/>
        <p:txBody>
          <a:bodyPr/>
          <a:lstStyle/>
          <a:p>
            <a:pPr>
              <a:buClr>
                <a:srgbClr val="C75B12"/>
              </a:buClr>
            </a:pPr>
            <a:r>
              <a:rPr lang="en-GB" sz="1400" b="1" dirty="0" smtClean="0">
                <a:solidFill>
                  <a:srgbClr val="4D4F53"/>
                </a:solidFill>
              </a:rPr>
              <a:t>Transport and Logistics</a:t>
            </a:r>
            <a:endParaRPr lang="en-GB" sz="1400" dirty="0" smtClean="0"/>
          </a:p>
          <a:p>
            <a:pPr marL="171450" indent="-171450">
              <a:buClr>
                <a:srgbClr val="C75B12"/>
              </a:buClr>
              <a:buFont typeface="Wingdings" panose="05000000000000000000" pitchFamily="2" charset="2"/>
              <a:buChar char="§"/>
            </a:pPr>
            <a:r>
              <a:rPr lang="en-GB" sz="1400" dirty="0" smtClean="0"/>
              <a:t>Convention for the Unification of Certain Rules for International Carriage by Air (1999)</a:t>
            </a:r>
          </a:p>
          <a:p>
            <a:pPr marL="171450" indent="-171450">
              <a:buClr>
                <a:srgbClr val="C75B12"/>
              </a:buClr>
              <a:buFont typeface="Wingdings" panose="05000000000000000000" pitchFamily="2" charset="2"/>
              <a:buChar char="§"/>
            </a:pPr>
            <a:r>
              <a:rPr lang="en-GB" sz="1400" dirty="0" smtClean="0"/>
              <a:t>Member state of ICAO (International Civil Aviation Organization) - International Air Services Transit Agreement (1944)</a:t>
            </a:r>
          </a:p>
          <a:p>
            <a:pPr marL="171450" indent="-171450">
              <a:buClr>
                <a:srgbClr val="C75B12"/>
              </a:buClr>
              <a:buFont typeface="Wingdings" panose="05000000000000000000" pitchFamily="2" charset="2"/>
              <a:buChar char="§"/>
            </a:pPr>
            <a:r>
              <a:rPr lang="en-GB" sz="1400" dirty="0" smtClean="0"/>
              <a:t>Customs Convention on the International Transport of Goods under Cover of TIR Carnets - TIR (1975)</a:t>
            </a:r>
          </a:p>
          <a:p>
            <a:pPr marL="171450" indent="-171450">
              <a:buClr>
                <a:srgbClr val="C75B12"/>
              </a:buClr>
              <a:buFont typeface="Wingdings" panose="05000000000000000000" pitchFamily="2" charset="2"/>
              <a:buChar char="§"/>
            </a:pPr>
            <a:r>
              <a:rPr lang="en-GB" sz="1400" dirty="0" smtClean="0"/>
              <a:t> Air Transport Agreement between the Government of the Czech Republic and the Government of the United States of America (1996, bilateral)</a:t>
            </a:r>
          </a:p>
          <a:p>
            <a:pPr marL="171450" indent="-171450">
              <a:buClr>
                <a:srgbClr val="C75B12"/>
              </a:buClr>
              <a:buFont typeface="Wingdings" panose="05000000000000000000" pitchFamily="2" charset="2"/>
              <a:buChar char="§"/>
            </a:pPr>
            <a:endParaRPr lang="en-GB" sz="1400" dirty="0"/>
          </a:p>
        </p:txBody>
      </p:sp>
    </p:spTree>
    <p:extLst>
      <p:ext uri="{BB962C8B-B14F-4D97-AF65-F5344CB8AC3E}">
        <p14:creationId xmlns:p14="http://schemas.microsoft.com/office/powerpoint/2010/main" val="749119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0"/>
            <a:ext cx="5638800" cy="1438275"/>
          </a:xfrm>
          <a:prstGeom prst="rect">
            <a:avLst/>
          </a:prstGeom>
        </p:spPr>
      </p:pic>
      <p:sp>
        <p:nvSpPr>
          <p:cNvPr id="2" name="Title 1"/>
          <p:cNvSpPr>
            <a:spLocks noGrp="1"/>
          </p:cNvSpPr>
          <p:nvPr>
            <p:ph type="title"/>
          </p:nvPr>
        </p:nvSpPr>
        <p:spPr/>
        <p:txBody>
          <a:bodyPr/>
          <a:lstStyle/>
          <a:p>
            <a:r>
              <a:rPr lang="cs-CZ" dirty="0"/>
              <a:t>International T</a:t>
            </a:r>
            <a:r>
              <a:rPr lang="en-GB" dirty="0" err="1" smtClean="0"/>
              <a:t>reaties</a:t>
            </a:r>
            <a:endParaRPr lang="en-GB" dirty="0"/>
          </a:p>
        </p:txBody>
      </p:sp>
      <p:sp>
        <p:nvSpPr>
          <p:cNvPr id="3" name="Content Placeholder 2"/>
          <p:cNvSpPr>
            <a:spLocks noGrp="1"/>
          </p:cNvSpPr>
          <p:nvPr>
            <p:ph idx="1"/>
          </p:nvPr>
        </p:nvSpPr>
        <p:spPr>
          <a:xfrm>
            <a:off x="427024" y="1990489"/>
            <a:ext cx="8072438" cy="4104000"/>
          </a:xfrm>
        </p:spPr>
        <p:txBody>
          <a:bodyPr/>
          <a:lstStyle/>
          <a:p>
            <a:r>
              <a:rPr lang="en-GB" sz="1400" b="1" dirty="0" smtClean="0">
                <a:solidFill>
                  <a:srgbClr val="4D4F53"/>
                </a:solidFill>
              </a:rPr>
              <a:t>Energy</a:t>
            </a:r>
          </a:p>
          <a:p>
            <a:pPr marL="171450" lvl="0" indent="-171450">
              <a:buClr>
                <a:srgbClr val="C75B12"/>
              </a:buClr>
              <a:buFont typeface="Wingdings" panose="05000000000000000000" pitchFamily="2" charset="2"/>
              <a:buChar char="§"/>
            </a:pPr>
            <a:r>
              <a:rPr lang="en-GB" sz="1400" dirty="0" smtClean="0"/>
              <a:t>Energy Charter Treaty (1994)</a:t>
            </a:r>
          </a:p>
          <a:p>
            <a:pPr marL="171450" lvl="0" indent="-171450">
              <a:buClr>
                <a:srgbClr val="C75B12"/>
              </a:buClr>
              <a:buFont typeface="Wingdings" panose="05000000000000000000" pitchFamily="2" charset="2"/>
              <a:buChar char="§"/>
            </a:pPr>
            <a:r>
              <a:rPr lang="en-GB" sz="1400" dirty="0" smtClean="0"/>
              <a:t>Statute of the International Renewable Energy Agency (2009, IRENA) </a:t>
            </a:r>
          </a:p>
          <a:p>
            <a:pPr marL="171450" lvl="0" indent="-171450">
              <a:buClr>
                <a:srgbClr val="C75B12"/>
              </a:buClr>
              <a:buFont typeface="Wingdings" panose="05000000000000000000" pitchFamily="2" charset="2"/>
              <a:buChar char="§"/>
            </a:pPr>
            <a:r>
              <a:rPr lang="en-GB" sz="1400" dirty="0" smtClean="0"/>
              <a:t>Statute of the International Atomic Energy Agency (1956, IAEA)</a:t>
            </a:r>
          </a:p>
          <a:p>
            <a:pPr marL="171450" lvl="0" indent="-171450">
              <a:buClr>
                <a:srgbClr val="C75B12"/>
              </a:buClr>
              <a:buFont typeface="Wingdings" panose="05000000000000000000" pitchFamily="2" charset="2"/>
              <a:buChar char="§"/>
            </a:pPr>
            <a:r>
              <a:rPr lang="en-GB" sz="1400" dirty="0" smtClean="0"/>
              <a:t>Agreement between the Ministry of Industry and Trade of Czech Republic and the Department of Energy od the USA for Cooperation in Civilian Nuclear Energy Research and Development (2014, bilateral)</a:t>
            </a:r>
          </a:p>
          <a:p>
            <a:pPr marL="171450" lvl="0" indent="-171450">
              <a:buClr>
                <a:srgbClr val="C75B12"/>
              </a:buClr>
              <a:buFont typeface="Wingdings" panose="05000000000000000000" pitchFamily="2" charset="2"/>
              <a:buChar char="§"/>
            </a:pPr>
            <a:endParaRPr lang="en-GB" sz="1400" b="1" dirty="0" smtClean="0"/>
          </a:p>
          <a:p>
            <a:r>
              <a:rPr lang="en-GB" sz="1400" b="1" dirty="0" smtClean="0">
                <a:solidFill>
                  <a:srgbClr val="4D4F53"/>
                </a:solidFill>
              </a:rPr>
              <a:t>IP</a:t>
            </a:r>
          </a:p>
          <a:p>
            <a:pPr marL="285750" indent="-285750">
              <a:buFont typeface="Wingdings" pitchFamily="2" charset="2"/>
              <a:buChar char="§"/>
            </a:pPr>
            <a:r>
              <a:rPr lang="en-GB" sz="1400" dirty="0" smtClean="0"/>
              <a:t>Paris Convention for the Protection of Industrial Property (1883, WIPO)</a:t>
            </a:r>
          </a:p>
          <a:p>
            <a:endParaRPr lang="en-GB" sz="1400" dirty="0" smtClean="0"/>
          </a:p>
          <a:p>
            <a:endParaRPr lang="en-GB" sz="1400"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1175732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0"/>
            <a:ext cx="5638800" cy="1438275"/>
          </a:xfrm>
          <a:prstGeom prst="rect">
            <a:avLst/>
          </a:prstGeom>
        </p:spPr>
      </p:pic>
      <p:sp>
        <p:nvSpPr>
          <p:cNvPr id="2" name="Nadpis 1">
            <a:extLst>
              <a:ext uri="{FF2B5EF4-FFF2-40B4-BE49-F238E27FC236}">
                <a16:creationId xmlns:a16="http://schemas.microsoft.com/office/drawing/2014/main" id="{3D05B27C-AE9B-1C4D-92AA-F8CE6E54105F}"/>
              </a:ext>
            </a:extLst>
          </p:cNvPr>
          <p:cNvSpPr>
            <a:spLocks noGrp="1"/>
          </p:cNvSpPr>
          <p:nvPr>
            <p:ph type="title"/>
          </p:nvPr>
        </p:nvSpPr>
        <p:spPr/>
        <p:txBody>
          <a:bodyPr/>
          <a:lstStyle/>
          <a:p>
            <a:r>
              <a:rPr lang="cs-CZ" dirty="0"/>
              <a:t>International </a:t>
            </a:r>
            <a:r>
              <a:rPr lang="cs-CZ" dirty="0" err="1" smtClean="0"/>
              <a:t>Treaties</a:t>
            </a:r>
            <a:r>
              <a:rPr lang="cs-CZ" smtClean="0"/>
              <a:t> </a:t>
            </a:r>
            <a:endParaRPr lang="cs-CZ" dirty="0"/>
          </a:p>
        </p:txBody>
      </p:sp>
      <p:sp>
        <p:nvSpPr>
          <p:cNvPr id="3" name="Zástupný symbol pro obsah 2">
            <a:extLst>
              <a:ext uri="{FF2B5EF4-FFF2-40B4-BE49-F238E27FC236}">
                <a16:creationId xmlns:a16="http://schemas.microsoft.com/office/drawing/2014/main" id="{6139AE26-329A-B74F-BDE7-7535E781A7CC}"/>
              </a:ext>
            </a:extLst>
          </p:cNvPr>
          <p:cNvSpPr>
            <a:spLocks noGrp="1"/>
          </p:cNvSpPr>
          <p:nvPr>
            <p:ph idx="1"/>
          </p:nvPr>
        </p:nvSpPr>
        <p:spPr>
          <a:xfrm>
            <a:off x="427024" y="1981079"/>
            <a:ext cx="8072438" cy="4656214"/>
          </a:xfrm>
        </p:spPr>
        <p:txBody>
          <a:bodyPr/>
          <a:lstStyle/>
          <a:p>
            <a:pPr>
              <a:buClr>
                <a:srgbClr val="C75B12"/>
              </a:buClr>
            </a:pPr>
            <a:r>
              <a:rPr lang="en-GB" sz="1400" dirty="0" smtClean="0">
                <a:solidFill>
                  <a:srgbClr val="4D4F53"/>
                </a:solidFill>
              </a:rPr>
              <a:t>Finance</a:t>
            </a:r>
            <a:endParaRPr lang="en-GB" sz="1400" dirty="0" smtClean="0"/>
          </a:p>
          <a:p>
            <a:pPr marL="171450" indent="-171450">
              <a:buClr>
                <a:srgbClr val="C75B12"/>
              </a:buClr>
              <a:buFont typeface="Wingdings" panose="05000000000000000000" pitchFamily="2" charset="2"/>
              <a:buChar char="§"/>
            </a:pPr>
            <a:r>
              <a:rPr lang="en-GB" sz="1400" dirty="0" smtClean="0"/>
              <a:t>Agreement of the International Monetary Fund (IMF) (1945)</a:t>
            </a:r>
          </a:p>
          <a:p>
            <a:pPr marL="171450" indent="-171450">
              <a:buClr>
                <a:srgbClr val="C75B12"/>
              </a:buClr>
              <a:buFont typeface="Wingdings" panose="05000000000000000000" pitchFamily="2" charset="2"/>
              <a:buChar char="§"/>
            </a:pPr>
            <a:r>
              <a:rPr lang="en-GB" sz="1400" dirty="0" smtClean="0"/>
              <a:t>Agreement between the Czech Republic and the United States of America to Improve International Tax Compliance and with Respect to the United States Information and Reporting Provisions Commonly Known as the Foreign Account Tax Compliance Act (2014, bilateral)</a:t>
            </a:r>
          </a:p>
          <a:p>
            <a:pPr marL="171450" indent="-171450">
              <a:buClr>
                <a:srgbClr val="C75B12"/>
              </a:buClr>
              <a:buFont typeface="Wingdings" panose="05000000000000000000" pitchFamily="2" charset="2"/>
              <a:buChar char="§"/>
            </a:pPr>
            <a:r>
              <a:rPr lang="en-GB" sz="1400" dirty="0" smtClean="0"/>
              <a:t>Convention between the Czech Republic and the United States of America for the Avoidance of Double Taxation and Prevention of Fiscal Evasion with respect to Taxes on Income and Capital (1993, bilateral)</a:t>
            </a:r>
          </a:p>
          <a:p>
            <a:pPr marL="171450" indent="-171450">
              <a:buClr>
                <a:srgbClr val="C75B12"/>
              </a:buClr>
              <a:buFont typeface="Wingdings" panose="05000000000000000000" pitchFamily="2" charset="2"/>
              <a:buChar char="§"/>
            </a:pPr>
            <a:r>
              <a:rPr lang="en-GB" sz="1400" dirty="0" smtClean="0"/>
              <a:t>Member states of the IBRD and EBRD (recipient of funds)</a:t>
            </a:r>
          </a:p>
          <a:p>
            <a:pPr marL="171450" indent="-171450">
              <a:buClr>
                <a:srgbClr val="C75B12"/>
              </a:buClr>
              <a:buFont typeface="Wingdings" panose="05000000000000000000" pitchFamily="2" charset="2"/>
              <a:buChar char="§"/>
            </a:pPr>
            <a:endParaRPr lang="en-GB" sz="1400" dirty="0" smtClean="0"/>
          </a:p>
          <a:p>
            <a:r>
              <a:rPr lang="en-GB" sz="1400" dirty="0" smtClean="0">
                <a:solidFill>
                  <a:srgbClr val="4D4F53"/>
                </a:solidFill>
              </a:rPr>
              <a:t>Terrorism and Corruption</a:t>
            </a:r>
          </a:p>
          <a:p>
            <a:pPr marL="171450" indent="-171450">
              <a:buClr>
                <a:srgbClr val="C75B12"/>
              </a:buClr>
              <a:buFont typeface="Wingdings" panose="05000000000000000000" pitchFamily="2" charset="2"/>
              <a:buChar char="§"/>
            </a:pPr>
            <a:r>
              <a:rPr lang="en-GB" sz="1400" dirty="0" smtClean="0"/>
              <a:t>UN International Convention for the Suppression of the Financing of Terrorism (1999)</a:t>
            </a:r>
          </a:p>
          <a:p>
            <a:pPr marL="171450" indent="-171450">
              <a:buClr>
                <a:srgbClr val="C75B12"/>
              </a:buClr>
              <a:buFont typeface="Wingdings" panose="05000000000000000000" pitchFamily="2" charset="2"/>
              <a:buChar char="§"/>
            </a:pPr>
            <a:r>
              <a:rPr lang="en-GB" sz="1400" dirty="0" smtClean="0"/>
              <a:t>UN Convention against Corruption (2003)</a:t>
            </a:r>
            <a:endParaRPr lang="en-GB" sz="1400" dirty="0"/>
          </a:p>
        </p:txBody>
      </p:sp>
    </p:spTree>
    <p:extLst>
      <p:ext uri="{BB962C8B-B14F-4D97-AF65-F5344CB8AC3E}">
        <p14:creationId xmlns:p14="http://schemas.microsoft.com/office/powerpoint/2010/main" val="390553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extLst>
    <a:ext uri="{05A4C25C-085E-4340-85A3-A5531E510DB2}">
      <thm15:themeFamily xmlns:thm15="http://schemas.microsoft.com/office/thememl/2012/main" name="Presentation1" id="{C48216F2-6B9B-40A7-8ABB-B1222C5D3956}" vid="{5803FFC2-9D85-4B4D-8D8F-405E7346196E}"/>
    </a:ext>
  </a:extLst>
</a:theme>
</file>

<file path=ppt/theme/theme2.xml><?xml version="1.0" encoding="utf-8"?>
<a:theme xmlns:a="http://schemas.openxmlformats.org/drawingml/2006/main" name="Kinstellar 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theme>
</file>

<file path=ppt/theme/theme3.xml><?xml version="1.0" encoding="utf-8"?>
<a:theme xmlns:a="http://schemas.openxmlformats.org/drawingml/2006/main" name="Sample graphic slide20090226">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theme>
</file>

<file path=ppt/theme/theme4.xml><?xml version="1.0" encoding="utf-8"?>
<a:theme xmlns:a="http://schemas.openxmlformats.org/drawingml/2006/main" name="2_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extLst>
    <a:ext uri="{05A4C25C-085E-4340-85A3-A5531E510DB2}">
      <thm15:themeFamily xmlns:thm15="http://schemas.microsoft.com/office/thememl/2012/main" name="Presentation1" id="{C48216F2-6B9B-40A7-8ABB-B1222C5D3956}" vid="{5803FFC2-9D85-4B4D-8D8F-405E7346196E}"/>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themeOverride>
</file>

<file path=ppt/theme/themeOverride2.xml><?xml version="1.0" encoding="utf-8"?>
<a:themeOverride xmlns:a="http://schemas.openxmlformats.org/drawingml/2006/main">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themeOverride>
</file>

<file path=ppt/theme/themeOverride3.xml><?xml version="1.0" encoding="utf-8"?>
<a:themeOverride xmlns:a="http://schemas.openxmlformats.org/drawingml/2006/main">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themeOverride>
</file>

<file path=ppt/theme/themeOverride4.xml><?xml version="1.0" encoding="utf-8"?>
<a:themeOverride xmlns:a="http://schemas.openxmlformats.org/drawingml/2006/main">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themeOverride>
</file>

<file path=ppt/theme/themeOverride5.xml><?xml version="1.0" encoding="utf-8"?>
<a:themeOverride xmlns:a="http://schemas.openxmlformats.org/drawingml/2006/main">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themeOverride>
</file>

<file path=ppt/theme/themeOverride6.xml><?xml version="1.0" encoding="utf-8"?>
<a:themeOverride xmlns:a="http://schemas.openxmlformats.org/drawingml/2006/main">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themeOverride>
</file>

<file path=ppt/theme/themeOverride7.xml><?xml version="1.0" encoding="utf-8"?>
<a:themeOverride xmlns:a="http://schemas.openxmlformats.org/drawingml/2006/main">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themeOverride>
</file>

<file path=ppt/theme/themeOverride8.xml><?xml version="1.0" encoding="utf-8"?>
<a:themeOverride xmlns:a="http://schemas.openxmlformats.org/drawingml/2006/main">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uthors xmlns="104827fe-8cf7-4647-9e91-76044acf55dd" xsi:nil="true"/>
    <ConversationTopic xmlns="ffa4de5e-db87-4625-83e7-385dafedb73c" xsi:nil="true"/>
    <Attach_x0020_Count xmlns="9bd77649-659d-478a-93f5-dbd353611577" xsi:nil="true"/>
    <BCC xmlns="9bd77649-659d-478a-93f5-dbd353611577" xsi:nil="true"/>
    <CC xmlns="9bd77649-659d-478a-93f5-dbd353611577" xsi:nil="true"/>
    <From xmlns="9bd77649-659d-478a-93f5-dbd353611577" xsi:nil="true"/>
    <Importance xmlns="9bd77649-659d-478a-93f5-dbd353611577" xsi:nil="true"/>
    <ReceivedTime xmlns="9bd77649-659d-478a-93f5-dbd353611577" xsi:nil="true"/>
    <SentOn xmlns="9bd77649-659d-478a-93f5-dbd353611577" xsi:nil="true"/>
    <To xmlns="9bd77649-659d-478a-93f5-dbd353611577" xsi:nil="true"/>
    <Primary_x0020_Author xmlns="104827fe-8cf7-4647-9e91-76044acf55dd">
      <UserInfo>
        <DisplayName/>
        <AccountId xsi:nil="true"/>
        <AccountType/>
      </UserInfo>
    </Primary_x0020_Author>
    <Author0 xmlns="3a5642c7-c930-41ad-97f7-ecedae30b0f7">
      <UserInfo>
        <DisplayName/>
        <AccountId xsi:nil="true"/>
        <AccountType/>
      </UserInfo>
    </Author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 ma:contentTypeID="0x0101005AC049F8E48D934DAFB304B8493E23210800799DCAB778E4504B800F01AC6DA834AF" ma:contentTypeVersion="46" ma:contentTypeDescription="" ma:contentTypeScope="" ma:versionID="e13ad23670e7fb4ed9bfbdc89f30cad4">
  <xsd:schema xmlns:xsd="http://www.w3.org/2001/XMLSchema" xmlns:xs="http://www.w3.org/2001/XMLSchema" xmlns:p="http://schemas.microsoft.com/office/2006/metadata/properties" xmlns:ns2="104827fe-8cf7-4647-9e91-76044acf55dd" xmlns:ns4="3a5642c7-c930-41ad-97f7-ecedae30b0f7" xmlns:ns6="ffa4de5e-db87-4625-83e7-385dafedb73c" xmlns:ns7="9bd77649-659d-478a-93f5-dbd353611577" xmlns:ns9="81b7c326-ab44-42f6-a24e-dd07872709fc" targetNamespace="http://schemas.microsoft.com/office/2006/metadata/properties" ma:root="true" ma:fieldsID="d273b4365337b1de7cbdc9b0aa4dc0f3" ns2:_="" ns4:_="" ns6:_="" ns7:_="" ns9:_="">
    <xsd:import namespace="104827fe-8cf7-4647-9e91-76044acf55dd"/>
    <xsd:import namespace="3a5642c7-c930-41ad-97f7-ecedae30b0f7"/>
    <xsd:import namespace="ffa4de5e-db87-4625-83e7-385dafedb73c"/>
    <xsd:import namespace="9bd77649-659d-478a-93f5-dbd353611577"/>
    <xsd:import namespace="81b7c326-ab44-42f6-a24e-dd07872709fc"/>
    <xsd:element name="properties">
      <xsd:complexType>
        <xsd:sequence>
          <xsd:element name="documentManagement">
            <xsd:complexType>
              <xsd:all>
                <xsd:element ref="ns2:Primary_x0020_Author" minOccurs="0"/>
                <xsd:element ref="ns2:Authors" minOccurs="0"/>
                <xsd:element ref="ns4:Author0" minOccurs="0"/>
                <xsd:element ref="ns6:ConversationTopic" minOccurs="0"/>
                <xsd:element ref="ns7:Attach_x0020_Count" minOccurs="0"/>
                <xsd:element ref="ns7:BCC" minOccurs="0"/>
                <xsd:element ref="ns7:CC" minOccurs="0"/>
                <xsd:element ref="ns7:From" minOccurs="0"/>
                <xsd:element ref="ns7:Importance" minOccurs="0"/>
                <xsd:element ref="ns7:ReceivedTime" minOccurs="0"/>
                <xsd:element ref="ns7:SentOn" minOccurs="0"/>
                <xsd:element ref="ns7:To" minOccurs="0"/>
                <xsd:element ref="ns9:_dlc_DocId" minOccurs="0"/>
                <xsd:element ref="ns9:_dlc_DocIdUrl" minOccurs="0"/>
                <xsd:element ref="ns9: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827fe-8cf7-4647-9e91-76044acf55dd" elementFormDefault="qualified">
    <xsd:import namespace="http://schemas.microsoft.com/office/2006/documentManagement/types"/>
    <xsd:import namespace="http://schemas.microsoft.com/office/infopath/2007/PartnerControls"/>
    <xsd:element name="Primary_x0020_Author" ma:index="2" nillable="true" ma:displayName="Primary Author" ma:list="UserInfo" ma:SharePointGroup="0" ma:internalName="Primary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uthors" ma:index="3" nillable="true" ma:displayName="Authors" ma:internalName="Author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5642c7-c930-41ad-97f7-ecedae30b0f7" elementFormDefault="qualified">
    <xsd:import namespace="http://schemas.microsoft.com/office/2006/documentManagement/types"/>
    <xsd:import namespace="http://schemas.microsoft.com/office/infopath/2007/PartnerControls"/>
    <xsd:element name="Author0" ma:index="12" nillable="true" ma:displayName="Author" ma:list="UserInfo" ma:SharePointGroup="0" ma:internalName="Author0"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fa4de5e-db87-4625-83e7-385dafedb73c" elementFormDefault="qualified">
    <xsd:import namespace="http://schemas.microsoft.com/office/2006/documentManagement/types"/>
    <xsd:import namespace="http://schemas.microsoft.com/office/infopath/2007/PartnerControls"/>
    <xsd:element name="ConversationTopic" ma:index="14" nillable="true" ma:displayName="ConversationTopic" ma:description="" ma:hidden="true" ma:internalName="ConversationTopic">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d77649-659d-478a-93f5-dbd353611577" elementFormDefault="qualified">
    <xsd:import namespace="http://schemas.microsoft.com/office/2006/documentManagement/types"/>
    <xsd:import namespace="http://schemas.microsoft.com/office/infopath/2007/PartnerControls"/>
    <xsd:element name="Attach_x0020_Count" ma:index="15" nillable="true" ma:displayName="Attach Count" ma:internalName="Attach_x0020_Count">
      <xsd:simpleType>
        <xsd:restriction base="dms:Text">
          <xsd:maxLength value="255"/>
        </xsd:restriction>
      </xsd:simpleType>
    </xsd:element>
    <xsd:element name="BCC" ma:index="16" nillable="true" ma:displayName="BCC" ma:internalName="BCC">
      <xsd:simpleType>
        <xsd:restriction base="dms:Text">
          <xsd:maxLength value="255"/>
        </xsd:restriction>
      </xsd:simpleType>
    </xsd:element>
    <xsd:element name="CC" ma:index="17" nillable="true" ma:displayName="CC" ma:internalName="CC">
      <xsd:simpleType>
        <xsd:restriction base="dms:Text">
          <xsd:maxLength value="255"/>
        </xsd:restriction>
      </xsd:simpleType>
    </xsd:element>
    <xsd:element name="From" ma:index="18" nillable="true" ma:displayName="From" ma:internalName="From">
      <xsd:simpleType>
        <xsd:restriction base="dms:Text">
          <xsd:maxLength value="255"/>
        </xsd:restriction>
      </xsd:simpleType>
    </xsd:element>
    <xsd:element name="Importance" ma:index="19" nillable="true" ma:displayName="Importance" ma:internalName="Importance">
      <xsd:simpleType>
        <xsd:restriction base="dms:Text">
          <xsd:maxLength value="255"/>
        </xsd:restriction>
      </xsd:simpleType>
    </xsd:element>
    <xsd:element name="ReceivedTime" ma:index="20" nillable="true" ma:displayName="ReceivedTime" ma:format="DateTime" ma:internalName="ReceivedTime">
      <xsd:simpleType>
        <xsd:restriction base="dms:DateTime"/>
      </xsd:simpleType>
    </xsd:element>
    <xsd:element name="SentOn" ma:index="21" nillable="true" ma:displayName="SentOn" ma:format="DateTime" ma:internalName="SentOn">
      <xsd:simpleType>
        <xsd:restriction base="dms:DateTime"/>
      </xsd:simpleType>
    </xsd:element>
    <xsd:element name="To" ma:index="22" nillable="true" ma:displayName="To" ma:internalName="To">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1b7c326-ab44-42f6-a24e-dd07872709fc" elementFormDefault="qualified">
    <xsd:import namespace="http://schemas.microsoft.com/office/2006/documentManagement/types"/>
    <xsd:import namespace="http://schemas.microsoft.com/office/infopath/2007/PartnerControls"/>
    <xsd:element name="_dlc_DocId" ma:index="24" nillable="true" ma:displayName="Document ID Value" ma:description="The value of the document ID assigned to this item." ma:internalName="_dlc_DocId" ma:readOnly="true">
      <xsd:simpleType>
        <xsd:restriction base="dms:Text"/>
      </xsd:simpleType>
    </xsd:element>
    <xsd:element name="_dlc_DocIdUrl" ma:index="2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1" ma:displayName="Title"/>
        <xsd:element ref="dc:subject" minOccurs="0" maxOccurs="1"/>
        <xsd:element ref="dc:description" minOccurs="0" maxOccurs="1" ma:index="5" ma:displayName="Comments"/>
        <xsd:element name="keywords" minOccurs="0" maxOccurs="1" type="xsd:string" ma:index="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E44A3B-CF82-45AF-9B05-BBA891DF8FCE}">
  <ds:schemaRef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terms/"/>
    <ds:schemaRef ds:uri="81b7c326-ab44-42f6-a24e-dd07872709fc"/>
    <ds:schemaRef ds:uri="9bd77649-659d-478a-93f5-dbd353611577"/>
    <ds:schemaRef ds:uri="http://schemas.microsoft.com/office/2006/documentManagement/types"/>
    <ds:schemaRef ds:uri="3a5642c7-c930-41ad-97f7-ecedae30b0f7"/>
    <ds:schemaRef ds:uri="104827fe-8cf7-4647-9e91-76044acf55dd"/>
    <ds:schemaRef ds:uri="ffa4de5e-db87-4625-83e7-385dafedb73c"/>
    <ds:schemaRef ds:uri="http://www.w3.org/XML/1998/namespace"/>
    <ds:schemaRef ds:uri="http://purl.org/dc/dcmitype/"/>
  </ds:schemaRefs>
</ds:datastoreItem>
</file>

<file path=customXml/itemProps2.xml><?xml version="1.0" encoding="utf-8"?>
<ds:datastoreItem xmlns:ds="http://schemas.openxmlformats.org/officeDocument/2006/customXml" ds:itemID="{B5143AF6-28DB-4E62-8529-1E9D439047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4827fe-8cf7-4647-9e91-76044acf55dd"/>
    <ds:schemaRef ds:uri="3a5642c7-c930-41ad-97f7-ecedae30b0f7"/>
    <ds:schemaRef ds:uri="ffa4de5e-db87-4625-83e7-385dafedb73c"/>
    <ds:schemaRef ds:uri="9bd77649-659d-478a-93f5-dbd353611577"/>
    <ds:schemaRef ds:uri="81b7c326-ab44-42f6-a24e-dd07872709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059A67-245B-427D-BC29-4E3B2ACFC43B}">
  <ds:schemaRefs>
    <ds:schemaRef ds:uri="http://schemas.microsoft.com/sharepoint/events"/>
  </ds:schemaRefs>
</ds:datastoreItem>
</file>

<file path=customXml/itemProps4.xml><?xml version="1.0" encoding="utf-8"?>
<ds:datastoreItem xmlns:ds="http://schemas.openxmlformats.org/officeDocument/2006/customXml" ds:itemID="{0704C7C3-180F-44D6-8E7E-A891A9D88F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Kinstellar Presentation</Template>
  <TotalTime>0</TotalTime>
  <Words>2665</Words>
  <Application>Microsoft Office PowerPoint</Application>
  <PresentationFormat>On-screen Show (4:3)</PresentationFormat>
  <Paragraphs>377</Paragraphs>
  <Slides>17</Slides>
  <Notes>16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17</vt:i4>
      </vt:variant>
    </vt:vector>
  </HeadingPairs>
  <TitlesOfParts>
    <vt:vector size="29" baseType="lpstr">
      <vt:lpstr>Arial</vt:lpstr>
      <vt:lpstr>Arial Black</vt:lpstr>
      <vt:lpstr>Calibri</vt:lpstr>
      <vt:lpstr>Helvetica</vt:lpstr>
      <vt:lpstr>Open Sans</vt:lpstr>
      <vt:lpstr>Roboto Condensed</vt:lpstr>
      <vt:lpstr>Times New Roman</vt:lpstr>
      <vt:lpstr>Wingdings</vt:lpstr>
      <vt:lpstr>Presentation</vt:lpstr>
      <vt:lpstr>Kinstellar Presentation</vt:lpstr>
      <vt:lpstr>Sample graphic slide20090226</vt:lpstr>
      <vt:lpstr>2_Presentation</vt:lpstr>
      <vt:lpstr>PowerPoint Presentation</vt:lpstr>
      <vt:lpstr>Emerging Europe and Central Asia’s Leading Independent Law Firm</vt:lpstr>
      <vt:lpstr>Our Expertise</vt:lpstr>
      <vt:lpstr>Out of Area  But certainly not out of our depth. Quite the contrary.  </vt:lpstr>
      <vt:lpstr>Legal Framework for Trade and Investments</vt:lpstr>
      <vt:lpstr>International Treaties  </vt:lpstr>
      <vt:lpstr>International Treaties </vt:lpstr>
      <vt:lpstr>International Treaties</vt:lpstr>
      <vt:lpstr>International Treaties </vt:lpstr>
      <vt:lpstr>Enforcement of Decisions / Judicial Cooperation / Arbitration</vt:lpstr>
      <vt:lpstr>Judicial Cooperation</vt:lpstr>
      <vt:lpstr>Verification of Documents / Apostille  </vt:lpstr>
      <vt:lpstr>How to Start Business in USA?</vt:lpstr>
      <vt:lpstr>How to Start a Business in the United States?</vt:lpstr>
      <vt:lpstr>Restrictions on Foreigners Owning Shares / Real Estate</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ICC - Legal framework for trade and investments_USA.pptx</dc:title>
  <dc:creator/>
  <cp:lastModifiedBy/>
  <cp:revision>12</cp:revision>
  <dcterms:created xsi:type="dcterms:W3CDTF">2018-03-20T10:36:49Z</dcterms:created>
  <dcterms:modified xsi:type="dcterms:W3CDTF">2018-08-23T12:22:25Z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imary Author">
    <vt:lpwstr/>
  </property>
  <property fmtid="{D5CDD505-2E9C-101B-9397-08002B2CF9AE}" pid="3" name="Authors">
    <vt:lpwstr/>
  </property>
  <property fmtid="{D5CDD505-2E9C-101B-9397-08002B2CF9AE}" pid="4" name="Keywords">
    <vt:lpwstr/>
  </property>
  <property fmtid="{D5CDD505-2E9C-101B-9397-08002B2CF9AE}" pid="5" name="_Comments">
    <vt:lpwstr/>
  </property>
  <property fmtid="{D5CDD505-2E9C-101B-9397-08002B2CF9AE}" pid="6" name="Author0">
    <vt:lpwstr/>
  </property>
  <property fmtid="{D5CDD505-2E9C-101B-9397-08002B2CF9AE}" pid="7" name="ConversationTopic">
    <vt:lpwstr/>
  </property>
  <property fmtid="{D5CDD505-2E9C-101B-9397-08002B2CF9AE}" pid="8" name="Attach Count">
    <vt:lpwstr/>
  </property>
  <property fmtid="{D5CDD505-2E9C-101B-9397-08002B2CF9AE}" pid="9" name="BCC">
    <vt:lpwstr/>
  </property>
  <property fmtid="{D5CDD505-2E9C-101B-9397-08002B2CF9AE}" pid="10" name="CC">
    <vt:lpwstr/>
  </property>
  <property fmtid="{D5CDD505-2E9C-101B-9397-08002B2CF9AE}" pid="11" name="From">
    <vt:lpwstr/>
  </property>
  <property fmtid="{D5CDD505-2E9C-101B-9397-08002B2CF9AE}" pid="12" name="Importance">
    <vt:lpwstr/>
  </property>
  <property fmtid="{D5CDD505-2E9C-101B-9397-08002B2CF9AE}" pid="13" name="ReceivedTime">
    <vt:lpwstr/>
  </property>
  <property fmtid="{D5CDD505-2E9C-101B-9397-08002B2CF9AE}" pid="14" name="SentOn">
    <vt:lpwstr/>
  </property>
  <property fmtid="{D5CDD505-2E9C-101B-9397-08002B2CF9AE}" pid="15" name="To">
    <vt:lpwstr/>
  </property>
  <property fmtid="{D5CDD505-2E9C-101B-9397-08002B2CF9AE}" pid="16" name="ContentTypeId">
    <vt:lpwstr>0x0101005AC049F8E48D934DAFB304B8493E23210800799DCAB778E4504B800F01AC6DA834AF</vt:lpwstr>
  </property>
  <property fmtid="{D5CDD505-2E9C-101B-9397-08002B2CF9AE}" pid="17" name="_dlc_DocIdItemGuid">
    <vt:lpwstr>d60ba823-0f62-4771-a01a-7883124d1330</vt:lpwstr>
  </property>
</Properties>
</file>