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22" r:id="rId3"/>
    <p:sldId id="308" r:id="rId4"/>
    <p:sldId id="312" r:id="rId5"/>
    <p:sldId id="318" r:id="rId6"/>
    <p:sldId id="320" r:id="rId7"/>
    <p:sldId id="321" r:id="rId8"/>
    <p:sldId id="317" r:id="rId9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8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BB59"/>
    <a:srgbClr val="4BACC6"/>
    <a:srgbClr val="706F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70" autoAdjust="0"/>
    <p:restoredTop sz="91771" autoAdjust="0"/>
  </p:normalViewPr>
  <p:slideViewPr>
    <p:cSldViewPr>
      <p:cViewPr>
        <p:scale>
          <a:sx n="80" d="100"/>
          <a:sy n="80" d="100"/>
        </p:scale>
        <p:origin x="-2430" y="-5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4074" y="-108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5CFEFF-59E1-47AF-95D9-B7FA38587507}" type="doc">
      <dgm:prSet loTypeId="urn:microsoft.com/office/officeart/2008/layout/LinedLis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cs-CZ"/>
        </a:p>
      </dgm:t>
    </dgm:pt>
    <dgm:pt modelId="{B7C9FD98-0C27-4527-BBC6-F4576BD2F42F}">
      <dgm:prSet phldrT="[Text]"/>
      <dgm:spPr/>
      <dgm:t>
        <a:bodyPr/>
        <a:lstStyle/>
        <a:p>
          <a:r>
            <a:rPr lang="cs-CZ" dirty="0" smtClean="0"/>
            <a:t>Podpora českého exportu 1995-2015</a:t>
          </a:r>
          <a:endParaRPr lang="cs-CZ" dirty="0"/>
        </a:p>
      </dgm:t>
    </dgm:pt>
    <dgm:pt modelId="{820CF893-F5A8-4BC0-BF8D-8AD424DE4A6E}" type="parTrans" cxnId="{AAF5A5CD-A7A0-441C-B133-2378D5EEC6AC}">
      <dgm:prSet/>
      <dgm:spPr/>
      <dgm:t>
        <a:bodyPr/>
        <a:lstStyle/>
        <a:p>
          <a:endParaRPr lang="cs-CZ"/>
        </a:p>
      </dgm:t>
    </dgm:pt>
    <dgm:pt modelId="{F746FE71-89EE-4D40-BA43-A29CE9E1F251}" type="sibTrans" cxnId="{AAF5A5CD-A7A0-441C-B133-2378D5EEC6AC}">
      <dgm:prSet/>
      <dgm:spPr/>
      <dgm:t>
        <a:bodyPr/>
        <a:lstStyle/>
        <a:p>
          <a:endParaRPr lang="cs-CZ"/>
        </a:p>
      </dgm:t>
    </dgm:pt>
    <dgm:pt modelId="{A6776D4A-5B68-466D-9FFA-BF24AF53514E}">
      <dgm:prSet phldrT="[Text]"/>
      <dgm:spPr/>
      <dgm:t>
        <a:bodyPr/>
        <a:lstStyle/>
        <a:p>
          <a:pPr>
            <a:spcAft>
              <a:spcPts val="0"/>
            </a:spcAft>
          </a:pPr>
          <a:r>
            <a:rPr lang="cs-CZ" b="1" dirty="0" smtClean="0">
              <a:cs typeface="Arial" pitchFamily="34" charset="0"/>
            </a:rPr>
            <a:t>379,3 </a:t>
          </a:r>
        </a:p>
        <a:p>
          <a:pPr>
            <a:spcAft>
              <a:spcPts val="0"/>
            </a:spcAft>
          </a:pPr>
          <a:r>
            <a:rPr lang="cs-CZ" b="1" dirty="0" smtClean="0">
              <a:cs typeface="Arial" pitchFamily="34" charset="0"/>
            </a:rPr>
            <a:t>mld. Kč</a:t>
          </a:r>
          <a:endParaRPr lang="cs-CZ" dirty="0"/>
        </a:p>
      </dgm:t>
    </dgm:pt>
    <dgm:pt modelId="{906FC370-E431-4197-9871-35CE0E081C24}" type="parTrans" cxnId="{6E53C841-3C2A-471E-A678-E589F1A20AA5}">
      <dgm:prSet/>
      <dgm:spPr/>
      <dgm:t>
        <a:bodyPr/>
        <a:lstStyle/>
        <a:p>
          <a:endParaRPr lang="cs-CZ"/>
        </a:p>
      </dgm:t>
    </dgm:pt>
    <dgm:pt modelId="{EBFF8666-F777-45D5-A25F-1AC1A0F178D6}" type="sibTrans" cxnId="{6E53C841-3C2A-471E-A678-E589F1A20AA5}">
      <dgm:prSet/>
      <dgm:spPr/>
      <dgm:t>
        <a:bodyPr/>
        <a:lstStyle/>
        <a:p>
          <a:endParaRPr lang="cs-CZ"/>
        </a:p>
      </dgm:t>
    </dgm:pt>
    <dgm:pt modelId="{B6417C92-F3E9-43C2-9658-B5775CD8E70B}">
      <dgm:prSet phldrT="[Text]"/>
      <dgm:spPr/>
      <dgm:t>
        <a:bodyPr/>
        <a:lstStyle/>
        <a:p>
          <a:r>
            <a:rPr lang="cs-CZ" b="1" smtClean="0">
              <a:cs typeface="Arial" pitchFamily="34" charset="0"/>
            </a:rPr>
            <a:t>objem podpořeného exportu</a:t>
          </a:r>
          <a:endParaRPr lang="cs-CZ" dirty="0"/>
        </a:p>
      </dgm:t>
    </dgm:pt>
    <dgm:pt modelId="{A9DFA7C3-3311-4F10-948C-AD3E47F1253B}" type="parTrans" cxnId="{6A98BE74-04E6-440C-A6FE-EC3FA31AAAAD}">
      <dgm:prSet/>
      <dgm:spPr/>
      <dgm:t>
        <a:bodyPr/>
        <a:lstStyle/>
        <a:p>
          <a:endParaRPr lang="cs-CZ"/>
        </a:p>
      </dgm:t>
    </dgm:pt>
    <dgm:pt modelId="{F88A10B5-9C6F-460F-88B2-97998C2FF7A2}" type="sibTrans" cxnId="{6A98BE74-04E6-440C-A6FE-EC3FA31AAAAD}">
      <dgm:prSet/>
      <dgm:spPr/>
      <dgm:t>
        <a:bodyPr/>
        <a:lstStyle/>
        <a:p>
          <a:endParaRPr lang="cs-CZ"/>
        </a:p>
      </dgm:t>
    </dgm:pt>
    <dgm:pt modelId="{69E5F530-2380-40E8-B242-0F306F809241}">
      <dgm:prSet phldrT="[Text]"/>
      <dgm:spPr/>
      <dgm:t>
        <a:bodyPr/>
        <a:lstStyle/>
        <a:p>
          <a:r>
            <a:rPr lang="cs-CZ" b="1" smtClean="0">
              <a:cs typeface="Arial" pitchFamily="34" charset="0"/>
            </a:rPr>
            <a:t>1 306</a:t>
          </a:r>
          <a:endParaRPr lang="cs-CZ" dirty="0"/>
        </a:p>
      </dgm:t>
    </dgm:pt>
    <dgm:pt modelId="{1ABD8715-1903-476F-BC20-6D9DA97A285D}" type="parTrans" cxnId="{4F732A80-3FF7-4BCC-A5A5-81EBCAA94E22}">
      <dgm:prSet/>
      <dgm:spPr/>
      <dgm:t>
        <a:bodyPr/>
        <a:lstStyle/>
        <a:p>
          <a:endParaRPr lang="cs-CZ"/>
        </a:p>
      </dgm:t>
    </dgm:pt>
    <dgm:pt modelId="{6CA56AE1-26D0-4501-AA8E-736D37F27B2B}" type="sibTrans" cxnId="{4F732A80-3FF7-4BCC-A5A5-81EBCAA94E22}">
      <dgm:prSet/>
      <dgm:spPr/>
      <dgm:t>
        <a:bodyPr/>
        <a:lstStyle/>
        <a:p>
          <a:endParaRPr lang="cs-CZ"/>
        </a:p>
      </dgm:t>
    </dgm:pt>
    <dgm:pt modelId="{12FB9991-E473-4478-A832-3A976B0E0601}">
      <dgm:prSet phldrT="[Text]"/>
      <dgm:spPr/>
      <dgm:t>
        <a:bodyPr/>
        <a:lstStyle/>
        <a:p>
          <a:r>
            <a:rPr lang="cs-CZ" b="1" smtClean="0">
              <a:cs typeface="Arial" pitchFamily="34" charset="0"/>
            </a:rPr>
            <a:t>počet uzavřených obchodů</a:t>
          </a:r>
          <a:endParaRPr lang="cs-CZ" dirty="0"/>
        </a:p>
      </dgm:t>
    </dgm:pt>
    <dgm:pt modelId="{4F9B1971-8F0B-4887-B4ED-17D1D94D4DB7}" type="parTrans" cxnId="{6EB688E8-B20F-4714-907D-8B3E96BBF118}">
      <dgm:prSet/>
      <dgm:spPr/>
      <dgm:t>
        <a:bodyPr/>
        <a:lstStyle/>
        <a:p>
          <a:endParaRPr lang="cs-CZ"/>
        </a:p>
      </dgm:t>
    </dgm:pt>
    <dgm:pt modelId="{7BA7A551-F686-4433-9F16-3752467F70E8}" type="sibTrans" cxnId="{6EB688E8-B20F-4714-907D-8B3E96BBF118}">
      <dgm:prSet/>
      <dgm:spPr/>
      <dgm:t>
        <a:bodyPr/>
        <a:lstStyle/>
        <a:p>
          <a:endParaRPr lang="cs-CZ"/>
        </a:p>
      </dgm:t>
    </dgm:pt>
    <dgm:pt modelId="{5BC029ED-DD15-4CD2-9BD7-BCE1F2AD6ECA}" type="pres">
      <dgm:prSet presAssocID="{E55CFEFF-59E1-47AF-95D9-B7FA38587507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B6336199-A61B-489D-A93D-EB0DB8765C91}" type="pres">
      <dgm:prSet presAssocID="{B7C9FD98-0C27-4527-BBC6-F4576BD2F42F}" presName="thickLine" presStyleLbl="alignNode1" presStyleIdx="0" presStyleCnt="1"/>
      <dgm:spPr/>
      <dgm:t>
        <a:bodyPr/>
        <a:lstStyle/>
        <a:p>
          <a:endParaRPr lang="cs-CZ"/>
        </a:p>
      </dgm:t>
    </dgm:pt>
    <dgm:pt modelId="{2DF9A2DA-DAAF-4479-8F75-CFF10024AC9E}" type="pres">
      <dgm:prSet presAssocID="{B7C9FD98-0C27-4527-BBC6-F4576BD2F42F}" presName="horz1" presStyleCnt="0"/>
      <dgm:spPr/>
      <dgm:t>
        <a:bodyPr/>
        <a:lstStyle/>
        <a:p>
          <a:endParaRPr lang="cs-CZ"/>
        </a:p>
      </dgm:t>
    </dgm:pt>
    <dgm:pt modelId="{4ABC93D6-51CB-4118-B8EA-470C436363C6}" type="pres">
      <dgm:prSet presAssocID="{B7C9FD98-0C27-4527-BBC6-F4576BD2F42F}" presName="tx1" presStyleLbl="revTx" presStyleIdx="0" presStyleCnt="5"/>
      <dgm:spPr/>
      <dgm:t>
        <a:bodyPr/>
        <a:lstStyle/>
        <a:p>
          <a:endParaRPr lang="cs-CZ"/>
        </a:p>
      </dgm:t>
    </dgm:pt>
    <dgm:pt modelId="{20A37886-BDD1-4285-8A13-3F26135829CF}" type="pres">
      <dgm:prSet presAssocID="{B7C9FD98-0C27-4527-BBC6-F4576BD2F42F}" presName="vert1" presStyleCnt="0"/>
      <dgm:spPr/>
      <dgm:t>
        <a:bodyPr/>
        <a:lstStyle/>
        <a:p>
          <a:endParaRPr lang="cs-CZ"/>
        </a:p>
      </dgm:t>
    </dgm:pt>
    <dgm:pt modelId="{4831A02B-EAFB-47DB-AD5E-094D31FFEF4C}" type="pres">
      <dgm:prSet presAssocID="{A6776D4A-5B68-466D-9FFA-BF24AF53514E}" presName="vertSpace2a" presStyleCnt="0"/>
      <dgm:spPr/>
      <dgm:t>
        <a:bodyPr/>
        <a:lstStyle/>
        <a:p>
          <a:endParaRPr lang="cs-CZ"/>
        </a:p>
      </dgm:t>
    </dgm:pt>
    <dgm:pt modelId="{C26DC6CE-0186-4012-95E6-A838689E2B9A}" type="pres">
      <dgm:prSet presAssocID="{A6776D4A-5B68-466D-9FFA-BF24AF53514E}" presName="horz2" presStyleCnt="0"/>
      <dgm:spPr/>
      <dgm:t>
        <a:bodyPr/>
        <a:lstStyle/>
        <a:p>
          <a:endParaRPr lang="cs-CZ"/>
        </a:p>
      </dgm:t>
    </dgm:pt>
    <dgm:pt modelId="{5483B9E3-8244-4693-A8FD-273CF17C505C}" type="pres">
      <dgm:prSet presAssocID="{A6776D4A-5B68-466D-9FFA-BF24AF53514E}" presName="horzSpace2" presStyleCnt="0"/>
      <dgm:spPr/>
      <dgm:t>
        <a:bodyPr/>
        <a:lstStyle/>
        <a:p>
          <a:endParaRPr lang="cs-CZ"/>
        </a:p>
      </dgm:t>
    </dgm:pt>
    <dgm:pt modelId="{86F61F79-668E-4F78-AD33-E40F8A2DC430}" type="pres">
      <dgm:prSet presAssocID="{A6776D4A-5B68-466D-9FFA-BF24AF53514E}" presName="tx2" presStyleLbl="revTx" presStyleIdx="1" presStyleCnt="5"/>
      <dgm:spPr/>
      <dgm:t>
        <a:bodyPr/>
        <a:lstStyle/>
        <a:p>
          <a:endParaRPr lang="cs-CZ"/>
        </a:p>
      </dgm:t>
    </dgm:pt>
    <dgm:pt modelId="{67B06B88-560F-4F8D-A248-ED5A43C93847}" type="pres">
      <dgm:prSet presAssocID="{A6776D4A-5B68-466D-9FFA-BF24AF53514E}" presName="vert2" presStyleCnt="0"/>
      <dgm:spPr/>
      <dgm:t>
        <a:bodyPr/>
        <a:lstStyle/>
        <a:p>
          <a:endParaRPr lang="cs-CZ"/>
        </a:p>
      </dgm:t>
    </dgm:pt>
    <dgm:pt modelId="{E1DF7720-FDDC-4694-A1B1-9E8DA703C982}" type="pres">
      <dgm:prSet presAssocID="{B6417C92-F3E9-43C2-9658-B5775CD8E70B}" presName="horz3" presStyleCnt="0"/>
      <dgm:spPr/>
      <dgm:t>
        <a:bodyPr/>
        <a:lstStyle/>
        <a:p>
          <a:endParaRPr lang="cs-CZ"/>
        </a:p>
      </dgm:t>
    </dgm:pt>
    <dgm:pt modelId="{43A7E226-4EED-4AEA-9845-8D2D56A1DD1D}" type="pres">
      <dgm:prSet presAssocID="{B6417C92-F3E9-43C2-9658-B5775CD8E70B}" presName="horzSpace3" presStyleCnt="0"/>
      <dgm:spPr/>
      <dgm:t>
        <a:bodyPr/>
        <a:lstStyle/>
        <a:p>
          <a:endParaRPr lang="cs-CZ"/>
        </a:p>
      </dgm:t>
    </dgm:pt>
    <dgm:pt modelId="{3FD4D579-37EE-45BB-867B-425879C441D5}" type="pres">
      <dgm:prSet presAssocID="{B6417C92-F3E9-43C2-9658-B5775CD8E70B}" presName="tx3" presStyleLbl="revTx" presStyleIdx="2" presStyleCnt="5"/>
      <dgm:spPr/>
      <dgm:t>
        <a:bodyPr/>
        <a:lstStyle/>
        <a:p>
          <a:endParaRPr lang="cs-CZ"/>
        </a:p>
      </dgm:t>
    </dgm:pt>
    <dgm:pt modelId="{2B39DF01-B60A-455E-BC0C-17F57EA66400}" type="pres">
      <dgm:prSet presAssocID="{B6417C92-F3E9-43C2-9658-B5775CD8E70B}" presName="vert3" presStyleCnt="0"/>
      <dgm:spPr/>
      <dgm:t>
        <a:bodyPr/>
        <a:lstStyle/>
        <a:p>
          <a:endParaRPr lang="cs-CZ"/>
        </a:p>
      </dgm:t>
    </dgm:pt>
    <dgm:pt modelId="{8E24E963-204B-4475-A55E-734BA9464249}" type="pres">
      <dgm:prSet presAssocID="{A6776D4A-5B68-466D-9FFA-BF24AF53514E}" presName="thinLine2b" presStyleLbl="callout" presStyleIdx="0" presStyleCnt="2"/>
      <dgm:spPr/>
      <dgm:t>
        <a:bodyPr/>
        <a:lstStyle/>
        <a:p>
          <a:endParaRPr lang="cs-CZ"/>
        </a:p>
      </dgm:t>
    </dgm:pt>
    <dgm:pt modelId="{A45EE346-0CA2-41A1-8259-7ACA54E6FDA8}" type="pres">
      <dgm:prSet presAssocID="{A6776D4A-5B68-466D-9FFA-BF24AF53514E}" presName="vertSpace2b" presStyleCnt="0"/>
      <dgm:spPr/>
      <dgm:t>
        <a:bodyPr/>
        <a:lstStyle/>
        <a:p>
          <a:endParaRPr lang="cs-CZ"/>
        </a:p>
      </dgm:t>
    </dgm:pt>
    <dgm:pt modelId="{764F96C4-BA6D-441F-871C-DBAC38F1F50D}" type="pres">
      <dgm:prSet presAssocID="{69E5F530-2380-40E8-B242-0F306F809241}" presName="horz2" presStyleCnt="0"/>
      <dgm:spPr/>
      <dgm:t>
        <a:bodyPr/>
        <a:lstStyle/>
        <a:p>
          <a:endParaRPr lang="cs-CZ"/>
        </a:p>
      </dgm:t>
    </dgm:pt>
    <dgm:pt modelId="{DB1FF8D6-14C5-4A71-B0ED-21F62F13FEF8}" type="pres">
      <dgm:prSet presAssocID="{69E5F530-2380-40E8-B242-0F306F809241}" presName="horzSpace2" presStyleCnt="0"/>
      <dgm:spPr/>
      <dgm:t>
        <a:bodyPr/>
        <a:lstStyle/>
        <a:p>
          <a:endParaRPr lang="cs-CZ"/>
        </a:p>
      </dgm:t>
    </dgm:pt>
    <dgm:pt modelId="{8142642F-9DDA-48F5-8BFA-4E464F5D6018}" type="pres">
      <dgm:prSet presAssocID="{69E5F530-2380-40E8-B242-0F306F809241}" presName="tx2" presStyleLbl="revTx" presStyleIdx="3" presStyleCnt="5"/>
      <dgm:spPr/>
      <dgm:t>
        <a:bodyPr/>
        <a:lstStyle/>
        <a:p>
          <a:endParaRPr lang="cs-CZ"/>
        </a:p>
      </dgm:t>
    </dgm:pt>
    <dgm:pt modelId="{D7477899-2B68-4561-A6D9-756CEAD8C081}" type="pres">
      <dgm:prSet presAssocID="{69E5F530-2380-40E8-B242-0F306F809241}" presName="vert2" presStyleCnt="0"/>
      <dgm:spPr/>
      <dgm:t>
        <a:bodyPr/>
        <a:lstStyle/>
        <a:p>
          <a:endParaRPr lang="cs-CZ"/>
        </a:p>
      </dgm:t>
    </dgm:pt>
    <dgm:pt modelId="{A87B8386-0AA0-46CE-A2BB-B6BDF426E783}" type="pres">
      <dgm:prSet presAssocID="{12FB9991-E473-4478-A832-3A976B0E0601}" presName="horz3" presStyleCnt="0"/>
      <dgm:spPr/>
      <dgm:t>
        <a:bodyPr/>
        <a:lstStyle/>
        <a:p>
          <a:endParaRPr lang="cs-CZ"/>
        </a:p>
      </dgm:t>
    </dgm:pt>
    <dgm:pt modelId="{C9B43490-3D3A-4D15-8D05-C62B2CF396D1}" type="pres">
      <dgm:prSet presAssocID="{12FB9991-E473-4478-A832-3A976B0E0601}" presName="horzSpace3" presStyleCnt="0"/>
      <dgm:spPr/>
      <dgm:t>
        <a:bodyPr/>
        <a:lstStyle/>
        <a:p>
          <a:endParaRPr lang="cs-CZ"/>
        </a:p>
      </dgm:t>
    </dgm:pt>
    <dgm:pt modelId="{A2DA408E-7AD1-47F9-885B-0207EF5BAC31}" type="pres">
      <dgm:prSet presAssocID="{12FB9991-E473-4478-A832-3A976B0E0601}" presName="tx3" presStyleLbl="revTx" presStyleIdx="4" presStyleCnt="5"/>
      <dgm:spPr/>
      <dgm:t>
        <a:bodyPr/>
        <a:lstStyle/>
        <a:p>
          <a:endParaRPr lang="cs-CZ"/>
        </a:p>
      </dgm:t>
    </dgm:pt>
    <dgm:pt modelId="{6D67710B-39A9-4EFE-A923-37C99CF4A366}" type="pres">
      <dgm:prSet presAssocID="{12FB9991-E473-4478-A832-3A976B0E0601}" presName="vert3" presStyleCnt="0"/>
      <dgm:spPr/>
      <dgm:t>
        <a:bodyPr/>
        <a:lstStyle/>
        <a:p>
          <a:endParaRPr lang="cs-CZ"/>
        </a:p>
      </dgm:t>
    </dgm:pt>
    <dgm:pt modelId="{AF3713B0-D221-4873-B81D-2DCC9FB95EBA}" type="pres">
      <dgm:prSet presAssocID="{69E5F530-2380-40E8-B242-0F306F809241}" presName="thinLine2b" presStyleLbl="callout" presStyleIdx="1" presStyleCnt="2"/>
      <dgm:spPr/>
      <dgm:t>
        <a:bodyPr/>
        <a:lstStyle/>
        <a:p>
          <a:endParaRPr lang="cs-CZ"/>
        </a:p>
      </dgm:t>
    </dgm:pt>
    <dgm:pt modelId="{CCE4B5A1-320B-4911-8E98-7A80E32028FC}" type="pres">
      <dgm:prSet presAssocID="{69E5F530-2380-40E8-B242-0F306F809241}" presName="vertSpace2b" presStyleCnt="0"/>
      <dgm:spPr/>
      <dgm:t>
        <a:bodyPr/>
        <a:lstStyle/>
        <a:p>
          <a:endParaRPr lang="cs-CZ"/>
        </a:p>
      </dgm:t>
    </dgm:pt>
  </dgm:ptLst>
  <dgm:cxnLst>
    <dgm:cxn modelId="{4F732A80-3FF7-4BCC-A5A5-81EBCAA94E22}" srcId="{B7C9FD98-0C27-4527-BBC6-F4576BD2F42F}" destId="{69E5F530-2380-40E8-B242-0F306F809241}" srcOrd="1" destOrd="0" parTransId="{1ABD8715-1903-476F-BC20-6D9DA97A285D}" sibTransId="{6CA56AE1-26D0-4501-AA8E-736D37F27B2B}"/>
    <dgm:cxn modelId="{52FFED1F-8479-4890-860D-C094B8AB01A3}" type="presOf" srcId="{12FB9991-E473-4478-A832-3A976B0E0601}" destId="{A2DA408E-7AD1-47F9-885B-0207EF5BAC31}" srcOrd="0" destOrd="0" presId="urn:microsoft.com/office/officeart/2008/layout/LinedList"/>
    <dgm:cxn modelId="{AAF5A5CD-A7A0-441C-B133-2378D5EEC6AC}" srcId="{E55CFEFF-59E1-47AF-95D9-B7FA38587507}" destId="{B7C9FD98-0C27-4527-BBC6-F4576BD2F42F}" srcOrd="0" destOrd="0" parTransId="{820CF893-F5A8-4BC0-BF8D-8AD424DE4A6E}" sibTransId="{F746FE71-89EE-4D40-BA43-A29CE9E1F251}"/>
    <dgm:cxn modelId="{6A98BE74-04E6-440C-A6FE-EC3FA31AAAAD}" srcId="{A6776D4A-5B68-466D-9FFA-BF24AF53514E}" destId="{B6417C92-F3E9-43C2-9658-B5775CD8E70B}" srcOrd="0" destOrd="0" parTransId="{A9DFA7C3-3311-4F10-948C-AD3E47F1253B}" sibTransId="{F88A10B5-9C6F-460F-88B2-97998C2FF7A2}"/>
    <dgm:cxn modelId="{09A6457B-458A-4E45-8B5E-9DAD330583D3}" type="presOf" srcId="{B6417C92-F3E9-43C2-9658-B5775CD8E70B}" destId="{3FD4D579-37EE-45BB-867B-425879C441D5}" srcOrd="0" destOrd="0" presId="urn:microsoft.com/office/officeart/2008/layout/LinedList"/>
    <dgm:cxn modelId="{6E53C841-3C2A-471E-A678-E589F1A20AA5}" srcId="{B7C9FD98-0C27-4527-BBC6-F4576BD2F42F}" destId="{A6776D4A-5B68-466D-9FFA-BF24AF53514E}" srcOrd="0" destOrd="0" parTransId="{906FC370-E431-4197-9871-35CE0E081C24}" sibTransId="{EBFF8666-F777-45D5-A25F-1AC1A0F178D6}"/>
    <dgm:cxn modelId="{6EB688E8-B20F-4714-907D-8B3E96BBF118}" srcId="{69E5F530-2380-40E8-B242-0F306F809241}" destId="{12FB9991-E473-4478-A832-3A976B0E0601}" srcOrd="0" destOrd="0" parTransId="{4F9B1971-8F0B-4887-B4ED-17D1D94D4DB7}" sibTransId="{7BA7A551-F686-4433-9F16-3752467F70E8}"/>
    <dgm:cxn modelId="{190D2ADA-C975-416C-84BB-048064EDD18A}" type="presOf" srcId="{69E5F530-2380-40E8-B242-0F306F809241}" destId="{8142642F-9DDA-48F5-8BFA-4E464F5D6018}" srcOrd="0" destOrd="0" presId="urn:microsoft.com/office/officeart/2008/layout/LinedList"/>
    <dgm:cxn modelId="{AC94D376-7E0C-4527-9B0B-6169370346C7}" type="presOf" srcId="{A6776D4A-5B68-466D-9FFA-BF24AF53514E}" destId="{86F61F79-668E-4F78-AD33-E40F8A2DC430}" srcOrd="0" destOrd="0" presId="urn:microsoft.com/office/officeart/2008/layout/LinedList"/>
    <dgm:cxn modelId="{2932B90F-4B72-4544-BFFD-1D2CCBE27AFB}" type="presOf" srcId="{B7C9FD98-0C27-4527-BBC6-F4576BD2F42F}" destId="{4ABC93D6-51CB-4118-B8EA-470C436363C6}" srcOrd="0" destOrd="0" presId="urn:microsoft.com/office/officeart/2008/layout/LinedList"/>
    <dgm:cxn modelId="{2B8F48FB-C34C-4520-BE97-89B7D0EE8525}" type="presOf" srcId="{E55CFEFF-59E1-47AF-95D9-B7FA38587507}" destId="{5BC029ED-DD15-4CD2-9BD7-BCE1F2AD6ECA}" srcOrd="0" destOrd="0" presId="urn:microsoft.com/office/officeart/2008/layout/LinedList"/>
    <dgm:cxn modelId="{E94D801D-971F-44E4-AA3A-E01ACBB1E7BA}" type="presParOf" srcId="{5BC029ED-DD15-4CD2-9BD7-BCE1F2AD6ECA}" destId="{B6336199-A61B-489D-A93D-EB0DB8765C91}" srcOrd="0" destOrd="0" presId="urn:microsoft.com/office/officeart/2008/layout/LinedList"/>
    <dgm:cxn modelId="{E8C6984A-228A-4F30-8422-66A29139D1AD}" type="presParOf" srcId="{5BC029ED-DD15-4CD2-9BD7-BCE1F2AD6ECA}" destId="{2DF9A2DA-DAAF-4479-8F75-CFF10024AC9E}" srcOrd="1" destOrd="0" presId="urn:microsoft.com/office/officeart/2008/layout/LinedList"/>
    <dgm:cxn modelId="{17B71F3E-56FB-4785-9EB7-387B3AE4387A}" type="presParOf" srcId="{2DF9A2DA-DAAF-4479-8F75-CFF10024AC9E}" destId="{4ABC93D6-51CB-4118-B8EA-470C436363C6}" srcOrd="0" destOrd="0" presId="urn:microsoft.com/office/officeart/2008/layout/LinedList"/>
    <dgm:cxn modelId="{541C7E1C-B32A-4567-B9F1-47D9762D126F}" type="presParOf" srcId="{2DF9A2DA-DAAF-4479-8F75-CFF10024AC9E}" destId="{20A37886-BDD1-4285-8A13-3F26135829CF}" srcOrd="1" destOrd="0" presId="urn:microsoft.com/office/officeart/2008/layout/LinedList"/>
    <dgm:cxn modelId="{FFE1C6C8-09F0-4B88-BEBA-25AEC8BE3E4B}" type="presParOf" srcId="{20A37886-BDD1-4285-8A13-3F26135829CF}" destId="{4831A02B-EAFB-47DB-AD5E-094D31FFEF4C}" srcOrd="0" destOrd="0" presId="urn:microsoft.com/office/officeart/2008/layout/LinedList"/>
    <dgm:cxn modelId="{B0BEB370-288D-472C-A07B-F0711ECED860}" type="presParOf" srcId="{20A37886-BDD1-4285-8A13-3F26135829CF}" destId="{C26DC6CE-0186-4012-95E6-A838689E2B9A}" srcOrd="1" destOrd="0" presId="urn:microsoft.com/office/officeart/2008/layout/LinedList"/>
    <dgm:cxn modelId="{5F72CD1C-64BD-4D3D-80ED-6E3CBC74E31C}" type="presParOf" srcId="{C26DC6CE-0186-4012-95E6-A838689E2B9A}" destId="{5483B9E3-8244-4693-A8FD-273CF17C505C}" srcOrd="0" destOrd="0" presId="urn:microsoft.com/office/officeart/2008/layout/LinedList"/>
    <dgm:cxn modelId="{D665183B-9744-4302-B0CB-22D07FDD2B99}" type="presParOf" srcId="{C26DC6CE-0186-4012-95E6-A838689E2B9A}" destId="{86F61F79-668E-4F78-AD33-E40F8A2DC430}" srcOrd="1" destOrd="0" presId="urn:microsoft.com/office/officeart/2008/layout/LinedList"/>
    <dgm:cxn modelId="{8A865FAA-6C0F-47EE-91E3-7277C45023C6}" type="presParOf" srcId="{C26DC6CE-0186-4012-95E6-A838689E2B9A}" destId="{67B06B88-560F-4F8D-A248-ED5A43C93847}" srcOrd="2" destOrd="0" presId="urn:microsoft.com/office/officeart/2008/layout/LinedList"/>
    <dgm:cxn modelId="{4322880A-6F29-4BB2-A02A-C04E2301FED6}" type="presParOf" srcId="{67B06B88-560F-4F8D-A248-ED5A43C93847}" destId="{E1DF7720-FDDC-4694-A1B1-9E8DA703C982}" srcOrd="0" destOrd="0" presId="urn:microsoft.com/office/officeart/2008/layout/LinedList"/>
    <dgm:cxn modelId="{1CC664F6-77FA-4C23-8DA1-9C517A0005DB}" type="presParOf" srcId="{E1DF7720-FDDC-4694-A1B1-9E8DA703C982}" destId="{43A7E226-4EED-4AEA-9845-8D2D56A1DD1D}" srcOrd="0" destOrd="0" presId="urn:microsoft.com/office/officeart/2008/layout/LinedList"/>
    <dgm:cxn modelId="{2FDCA10F-4AC8-4D5C-A260-8F71DBC817AC}" type="presParOf" srcId="{E1DF7720-FDDC-4694-A1B1-9E8DA703C982}" destId="{3FD4D579-37EE-45BB-867B-425879C441D5}" srcOrd="1" destOrd="0" presId="urn:microsoft.com/office/officeart/2008/layout/LinedList"/>
    <dgm:cxn modelId="{11C22F5F-AB74-4132-AF4F-D4D409087D19}" type="presParOf" srcId="{E1DF7720-FDDC-4694-A1B1-9E8DA703C982}" destId="{2B39DF01-B60A-455E-BC0C-17F57EA66400}" srcOrd="2" destOrd="0" presId="urn:microsoft.com/office/officeart/2008/layout/LinedList"/>
    <dgm:cxn modelId="{9654C3A6-E7AC-4BF9-A939-F70C04268D5F}" type="presParOf" srcId="{20A37886-BDD1-4285-8A13-3F26135829CF}" destId="{8E24E963-204B-4475-A55E-734BA9464249}" srcOrd="2" destOrd="0" presId="urn:microsoft.com/office/officeart/2008/layout/LinedList"/>
    <dgm:cxn modelId="{AD0C9BF5-966A-493D-BC24-C28893FAC1C2}" type="presParOf" srcId="{20A37886-BDD1-4285-8A13-3F26135829CF}" destId="{A45EE346-0CA2-41A1-8259-7ACA54E6FDA8}" srcOrd="3" destOrd="0" presId="urn:microsoft.com/office/officeart/2008/layout/LinedList"/>
    <dgm:cxn modelId="{2FAA0D49-8239-40A1-94FB-18AD2BE5B91A}" type="presParOf" srcId="{20A37886-BDD1-4285-8A13-3F26135829CF}" destId="{764F96C4-BA6D-441F-871C-DBAC38F1F50D}" srcOrd="4" destOrd="0" presId="urn:microsoft.com/office/officeart/2008/layout/LinedList"/>
    <dgm:cxn modelId="{9D7BB8B4-E7B2-429A-85CD-057D72818BB4}" type="presParOf" srcId="{764F96C4-BA6D-441F-871C-DBAC38F1F50D}" destId="{DB1FF8D6-14C5-4A71-B0ED-21F62F13FEF8}" srcOrd="0" destOrd="0" presId="urn:microsoft.com/office/officeart/2008/layout/LinedList"/>
    <dgm:cxn modelId="{D42FE0F4-D8FB-4796-A0CC-4CFDDB702292}" type="presParOf" srcId="{764F96C4-BA6D-441F-871C-DBAC38F1F50D}" destId="{8142642F-9DDA-48F5-8BFA-4E464F5D6018}" srcOrd="1" destOrd="0" presId="urn:microsoft.com/office/officeart/2008/layout/LinedList"/>
    <dgm:cxn modelId="{EDFCE2A8-159B-4CC6-A673-D9FA1812B604}" type="presParOf" srcId="{764F96C4-BA6D-441F-871C-DBAC38F1F50D}" destId="{D7477899-2B68-4561-A6D9-756CEAD8C081}" srcOrd="2" destOrd="0" presId="urn:microsoft.com/office/officeart/2008/layout/LinedList"/>
    <dgm:cxn modelId="{F5B4DB91-C3FB-4EA2-851D-671FDBA187A6}" type="presParOf" srcId="{D7477899-2B68-4561-A6D9-756CEAD8C081}" destId="{A87B8386-0AA0-46CE-A2BB-B6BDF426E783}" srcOrd="0" destOrd="0" presId="urn:microsoft.com/office/officeart/2008/layout/LinedList"/>
    <dgm:cxn modelId="{E9C568CB-4C1E-4CED-9F19-2F5BD7B33B10}" type="presParOf" srcId="{A87B8386-0AA0-46CE-A2BB-B6BDF426E783}" destId="{C9B43490-3D3A-4D15-8D05-C62B2CF396D1}" srcOrd="0" destOrd="0" presId="urn:microsoft.com/office/officeart/2008/layout/LinedList"/>
    <dgm:cxn modelId="{3F15A5C5-FA07-4DA6-B76A-1BDB46F43617}" type="presParOf" srcId="{A87B8386-0AA0-46CE-A2BB-B6BDF426E783}" destId="{A2DA408E-7AD1-47F9-885B-0207EF5BAC31}" srcOrd="1" destOrd="0" presId="urn:microsoft.com/office/officeart/2008/layout/LinedList"/>
    <dgm:cxn modelId="{6AE687D8-5869-4782-91B5-8B6976449860}" type="presParOf" srcId="{A87B8386-0AA0-46CE-A2BB-B6BDF426E783}" destId="{6D67710B-39A9-4EFE-A923-37C99CF4A366}" srcOrd="2" destOrd="0" presId="urn:microsoft.com/office/officeart/2008/layout/LinedList"/>
    <dgm:cxn modelId="{66BE0F70-7BE7-4A44-A62F-BF42847ABFFE}" type="presParOf" srcId="{20A37886-BDD1-4285-8A13-3F26135829CF}" destId="{AF3713B0-D221-4873-B81D-2DCC9FB95EBA}" srcOrd="5" destOrd="0" presId="urn:microsoft.com/office/officeart/2008/layout/LinedList"/>
    <dgm:cxn modelId="{B673407B-359E-4CCB-9FAB-64F4F75346FF}" type="presParOf" srcId="{20A37886-BDD1-4285-8A13-3F26135829CF}" destId="{CCE4B5A1-320B-4911-8E98-7A80E32028FC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B0760C-2519-4232-B086-07963175F652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CD25E8E9-15F8-4D04-8F75-EEEBCBFF8DF4}">
      <dgm:prSet phldrT="[Text]"/>
      <dgm:spPr/>
      <dgm:t>
        <a:bodyPr/>
        <a:lstStyle/>
        <a:p>
          <a:r>
            <a:rPr lang="cs-CZ" dirty="0" smtClean="0"/>
            <a:t>Investice</a:t>
          </a:r>
          <a:endParaRPr lang="cs-CZ" dirty="0"/>
        </a:p>
      </dgm:t>
    </dgm:pt>
    <dgm:pt modelId="{EFBE216C-502A-4635-B3F1-571CA86DF5A8}" type="parTrans" cxnId="{48D1F969-C31C-42C6-BB27-B4384F244DE2}">
      <dgm:prSet/>
      <dgm:spPr/>
      <dgm:t>
        <a:bodyPr/>
        <a:lstStyle/>
        <a:p>
          <a:endParaRPr lang="cs-CZ"/>
        </a:p>
      </dgm:t>
    </dgm:pt>
    <dgm:pt modelId="{0E46358F-C0B6-4D15-A4F4-7F437C9EB3E0}" type="sibTrans" cxnId="{48D1F969-C31C-42C6-BB27-B4384F244DE2}">
      <dgm:prSet/>
      <dgm:spPr/>
      <dgm:t>
        <a:bodyPr/>
        <a:lstStyle/>
        <a:p>
          <a:endParaRPr lang="cs-CZ"/>
        </a:p>
      </dgm:t>
    </dgm:pt>
    <dgm:pt modelId="{A8E3E63E-99C5-4DB2-A09D-D32B11D0E677}">
      <dgm:prSet phldrT="[Text]" custT="1"/>
      <dgm:spPr/>
      <dgm:t>
        <a:bodyPr/>
        <a:lstStyle/>
        <a:p>
          <a:r>
            <a:rPr lang="cs-CZ" sz="1800" dirty="0" smtClean="0"/>
            <a:t>Investiční úvěr</a:t>
          </a:r>
          <a:endParaRPr lang="cs-CZ" sz="1800" dirty="0"/>
        </a:p>
      </dgm:t>
    </dgm:pt>
    <dgm:pt modelId="{9A2DBD2E-A776-4485-85D8-9A317B180AFA}" type="parTrans" cxnId="{D75480CA-EC8F-4C18-9BFD-F74CE293FD00}">
      <dgm:prSet/>
      <dgm:spPr/>
      <dgm:t>
        <a:bodyPr/>
        <a:lstStyle/>
        <a:p>
          <a:endParaRPr lang="cs-CZ"/>
        </a:p>
      </dgm:t>
    </dgm:pt>
    <dgm:pt modelId="{C0014DF9-75C6-43B7-840F-8E4FB2E35155}" type="sibTrans" cxnId="{D75480CA-EC8F-4C18-9BFD-F74CE293FD00}">
      <dgm:prSet/>
      <dgm:spPr/>
      <dgm:t>
        <a:bodyPr/>
        <a:lstStyle/>
        <a:p>
          <a:endParaRPr lang="cs-CZ"/>
        </a:p>
      </dgm:t>
    </dgm:pt>
    <dgm:pt modelId="{0B10552B-1757-4C36-B6DA-F024688D5BC2}">
      <dgm:prSet phldrT="[Text]"/>
      <dgm:spPr/>
      <dgm:t>
        <a:bodyPr/>
        <a:lstStyle/>
        <a:p>
          <a:r>
            <a:rPr lang="cs-CZ" dirty="0" smtClean="0"/>
            <a:t>Ostatní</a:t>
          </a:r>
          <a:endParaRPr lang="cs-CZ" dirty="0"/>
        </a:p>
      </dgm:t>
    </dgm:pt>
    <dgm:pt modelId="{D2E54EB2-5960-4E1A-917D-84A559017A02}" type="parTrans" cxnId="{2A5B9B30-BF61-4E6B-9DA9-771383F9BB17}">
      <dgm:prSet/>
      <dgm:spPr/>
      <dgm:t>
        <a:bodyPr/>
        <a:lstStyle/>
        <a:p>
          <a:endParaRPr lang="cs-CZ"/>
        </a:p>
      </dgm:t>
    </dgm:pt>
    <dgm:pt modelId="{936012BF-5923-439B-B01D-7295487CBC36}" type="sibTrans" cxnId="{2A5B9B30-BF61-4E6B-9DA9-771383F9BB17}">
      <dgm:prSet/>
      <dgm:spPr/>
      <dgm:t>
        <a:bodyPr/>
        <a:lstStyle/>
        <a:p>
          <a:endParaRPr lang="cs-CZ"/>
        </a:p>
      </dgm:t>
    </dgm:pt>
    <dgm:pt modelId="{41488121-63DC-4AFD-90A9-861AB9658126}">
      <dgm:prSet phldrT="[Text]" custT="1"/>
      <dgm:spPr/>
      <dgm:t>
        <a:bodyPr/>
        <a:lstStyle/>
        <a:p>
          <a:r>
            <a:rPr lang="cs-CZ" sz="1800" dirty="0" smtClean="0"/>
            <a:t>Bankovní záruky – platební, neplatební</a:t>
          </a:r>
          <a:endParaRPr lang="cs-CZ" sz="1800" dirty="0"/>
        </a:p>
      </dgm:t>
    </dgm:pt>
    <dgm:pt modelId="{2021D660-79B1-41BE-BD16-5E66EA04BBFE}" type="parTrans" cxnId="{FCF068F3-1694-4215-BE9C-3D77DDFEB93B}">
      <dgm:prSet/>
      <dgm:spPr/>
      <dgm:t>
        <a:bodyPr/>
        <a:lstStyle/>
        <a:p>
          <a:endParaRPr lang="cs-CZ"/>
        </a:p>
      </dgm:t>
    </dgm:pt>
    <dgm:pt modelId="{1E541B70-8E30-4F99-9DCB-CA37A60DF2FD}" type="sibTrans" cxnId="{FCF068F3-1694-4215-BE9C-3D77DDFEB93B}">
      <dgm:prSet/>
      <dgm:spPr/>
      <dgm:t>
        <a:bodyPr/>
        <a:lstStyle/>
        <a:p>
          <a:endParaRPr lang="cs-CZ"/>
        </a:p>
      </dgm:t>
    </dgm:pt>
    <dgm:pt modelId="{E6A5E6F1-66B8-45BB-B23E-D176BDA453C8}">
      <dgm:prSet phldrT="[Text]" custT="1"/>
      <dgm:spPr/>
      <dgm:t>
        <a:bodyPr/>
        <a:lstStyle/>
        <a:p>
          <a:r>
            <a:rPr lang="cs-CZ" sz="1800" dirty="0" smtClean="0"/>
            <a:t>Dokumentární akreditivy</a:t>
          </a:r>
          <a:endParaRPr lang="cs-CZ" sz="1800" dirty="0"/>
        </a:p>
      </dgm:t>
    </dgm:pt>
    <dgm:pt modelId="{DCC4FCBF-8799-4E8D-A1DF-9325B9EDF7D9}" type="parTrans" cxnId="{5C307435-323B-48FB-86F6-7CDDD2770754}">
      <dgm:prSet/>
      <dgm:spPr/>
      <dgm:t>
        <a:bodyPr/>
        <a:lstStyle/>
        <a:p>
          <a:endParaRPr lang="cs-CZ"/>
        </a:p>
      </dgm:t>
    </dgm:pt>
    <dgm:pt modelId="{6101B764-078F-4BC4-A54D-CE7936B31154}" type="sibTrans" cxnId="{5C307435-323B-48FB-86F6-7CDDD2770754}">
      <dgm:prSet/>
      <dgm:spPr/>
      <dgm:t>
        <a:bodyPr/>
        <a:lstStyle/>
        <a:p>
          <a:endParaRPr lang="cs-CZ"/>
        </a:p>
      </dgm:t>
    </dgm:pt>
    <dgm:pt modelId="{84A86D5D-F7FD-4C4C-9994-FC04F8B6D2A3}">
      <dgm:prSet phldrT="[Text]"/>
      <dgm:spPr>
        <a:solidFill>
          <a:srgbClr val="9BBB59"/>
        </a:solidFill>
      </dgm:spPr>
      <dgm:t>
        <a:bodyPr/>
        <a:lstStyle/>
        <a:p>
          <a:r>
            <a:rPr lang="cs-CZ" dirty="0" smtClean="0"/>
            <a:t>Pohledávka</a:t>
          </a:r>
          <a:endParaRPr lang="cs-CZ" dirty="0"/>
        </a:p>
      </dgm:t>
    </dgm:pt>
    <dgm:pt modelId="{FF4E29F0-F131-47A7-B3C9-4D0C176140C3}" type="parTrans" cxnId="{012DBD46-92D7-423E-BC7B-693E7705B843}">
      <dgm:prSet/>
      <dgm:spPr/>
      <dgm:t>
        <a:bodyPr/>
        <a:lstStyle/>
        <a:p>
          <a:endParaRPr lang="cs-CZ"/>
        </a:p>
      </dgm:t>
    </dgm:pt>
    <dgm:pt modelId="{0ADB12F7-1DA9-44A5-AA12-CAB86CA6D0B7}" type="sibTrans" cxnId="{012DBD46-92D7-423E-BC7B-693E7705B843}">
      <dgm:prSet/>
      <dgm:spPr/>
      <dgm:t>
        <a:bodyPr/>
        <a:lstStyle/>
        <a:p>
          <a:endParaRPr lang="cs-CZ"/>
        </a:p>
      </dgm:t>
    </dgm:pt>
    <dgm:pt modelId="{82D151E5-9CE0-4D5F-AC4B-730C1F2C7C0C}">
      <dgm:prSet phldrT="[Text]" custT="1"/>
      <dgm:spPr/>
      <dgm:t>
        <a:bodyPr/>
        <a:lstStyle/>
        <a:p>
          <a:r>
            <a:rPr lang="cs-CZ" sz="1800" dirty="0" smtClean="0"/>
            <a:t>Dodavatelský úvěr</a:t>
          </a:r>
          <a:endParaRPr lang="cs-CZ" sz="1800" dirty="0"/>
        </a:p>
      </dgm:t>
    </dgm:pt>
    <dgm:pt modelId="{F9BB52FC-8795-4420-A6F4-3B21D27673E6}" type="parTrans" cxnId="{92DC131E-9DD4-47A8-9E6D-3A975FA1EC49}">
      <dgm:prSet/>
      <dgm:spPr/>
      <dgm:t>
        <a:bodyPr/>
        <a:lstStyle/>
        <a:p>
          <a:endParaRPr lang="cs-CZ"/>
        </a:p>
      </dgm:t>
    </dgm:pt>
    <dgm:pt modelId="{B65DDF76-9CE2-47C8-93F0-FFF6616E00A7}" type="sibTrans" cxnId="{92DC131E-9DD4-47A8-9E6D-3A975FA1EC49}">
      <dgm:prSet/>
      <dgm:spPr/>
      <dgm:t>
        <a:bodyPr/>
        <a:lstStyle/>
        <a:p>
          <a:endParaRPr lang="cs-CZ"/>
        </a:p>
      </dgm:t>
    </dgm:pt>
    <dgm:pt modelId="{E729A055-F68E-4042-996A-6C5C6DCEAF31}">
      <dgm:prSet phldrT="[Text]" custT="1"/>
      <dgm:spPr/>
      <dgm:t>
        <a:bodyPr/>
        <a:lstStyle/>
        <a:p>
          <a:r>
            <a:rPr lang="cs-CZ" sz="1800" dirty="0" smtClean="0"/>
            <a:t>Odkup pohledávky z akreditivu</a:t>
          </a:r>
          <a:endParaRPr lang="cs-CZ" sz="1800" dirty="0"/>
        </a:p>
      </dgm:t>
    </dgm:pt>
    <dgm:pt modelId="{84FFD169-49EF-4459-BCF9-E4640312E382}" type="parTrans" cxnId="{A359CAA4-8C85-4A65-BF95-CB246BC64C44}">
      <dgm:prSet/>
      <dgm:spPr/>
      <dgm:t>
        <a:bodyPr/>
        <a:lstStyle/>
        <a:p>
          <a:endParaRPr lang="cs-CZ"/>
        </a:p>
      </dgm:t>
    </dgm:pt>
    <dgm:pt modelId="{C726BE30-B932-4D46-BF7E-3113CA6FC9A3}" type="sibTrans" cxnId="{A359CAA4-8C85-4A65-BF95-CB246BC64C44}">
      <dgm:prSet/>
      <dgm:spPr/>
      <dgm:t>
        <a:bodyPr/>
        <a:lstStyle/>
        <a:p>
          <a:endParaRPr lang="cs-CZ"/>
        </a:p>
      </dgm:t>
    </dgm:pt>
    <dgm:pt modelId="{F70ED0C5-7820-470D-9A8F-6958BA6A4620}">
      <dgm:prSet phldrT="[Text]" custT="1"/>
      <dgm:spPr/>
      <dgm:t>
        <a:bodyPr/>
        <a:lstStyle/>
        <a:p>
          <a:r>
            <a:rPr lang="cs-CZ" sz="1800" dirty="0" smtClean="0"/>
            <a:t>Odkup pohledávky z kontraktu</a:t>
          </a:r>
          <a:endParaRPr lang="cs-CZ" sz="1800" dirty="0"/>
        </a:p>
      </dgm:t>
    </dgm:pt>
    <dgm:pt modelId="{778EE809-7256-4407-9D54-40496A0E2851}" type="parTrans" cxnId="{81DD5829-30BD-489C-AA93-8B817F215149}">
      <dgm:prSet/>
      <dgm:spPr/>
      <dgm:t>
        <a:bodyPr/>
        <a:lstStyle/>
        <a:p>
          <a:endParaRPr lang="cs-CZ"/>
        </a:p>
      </dgm:t>
    </dgm:pt>
    <dgm:pt modelId="{8146529E-1112-4D7D-A2E8-43CF87BA5C5F}" type="sibTrans" cxnId="{81DD5829-30BD-489C-AA93-8B817F215149}">
      <dgm:prSet/>
      <dgm:spPr/>
      <dgm:t>
        <a:bodyPr/>
        <a:lstStyle/>
        <a:p>
          <a:endParaRPr lang="cs-CZ"/>
        </a:p>
      </dgm:t>
    </dgm:pt>
    <dgm:pt modelId="{841D2754-EC9D-4C99-A368-25ECD8D8AD9E}">
      <dgm:prSet phldrT="[Text]" custT="1"/>
      <dgm:spPr/>
      <dgm:t>
        <a:bodyPr/>
        <a:lstStyle/>
        <a:p>
          <a:r>
            <a:rPr lang="cs-CZ" sz="1800" dirty="0" smtClean="0"/>
            <a:t>Odběratelský úvěr – přímý, nepřímý</a:t>
          </a:r>
          <a:endParaRPr lang="cs-CZ" sz="1800" dirty="0"/>
        </a:p>
      </dgm:t>
    </dgm:pt>
    <dgm:pt modelId="{0A10A57C-CD12-4FB1-AFEF-0D8E9E685707}" type="parTrans" cxnId="{219D9D84-9E67-4CEA-BB22-AEFA406607F8}">
      <dgm:prSet/>
      <dgm:spPr/>
      <dgm:t>
        <a:bodyPr/>
        <a:lstStyle/>
        <a:p>
          <a:endParaRPr lang="cs-CZ"/>
        </a:p>
      </dgm:t>
    </dgm:pt>
    <dgm:pt modelId="{4E57328E-8B5E-4DFB-AB97-5542FFED407B}" type="sibTrans" cxnId="{219D9D84-9E67-4CEA-BB22-AEFA406607F8}">
      <dgm:prSet/>
      <dgm:spPr/>
      <dgm:t>
        <a:bodyPr/>
        <a:lstStyle/>
        <a:p>
          <a:endParaRPr lang="cs-CZ"/>
        </a:p>
      </dgm:t>
    </dgm:pt>
    <dgm:pt modelId="{F23A5306-ADD9-4A67-945F-B6DAAF325C68}">
      <dgm:prSet phldrT="[Text]"/>
      <dgm:spPr/>
      <dgm:t>
        <a:bodyPr/>
        <a:lstStyle/>
        <a:p>
          <a:r>
            <a:rPr lang="cs-CZ" dirty="0" smtClean="0"/>
            <a:t>Výroba</a:t>
          </a:r>
          <a:endParaRPr lang="cs-CZ" dirty="0"/>
        </a:p>
      </dgm:t>
    </dgm:pt>
    <dgm:pt modelId="{B3CCEA61-8F9D-4220-BBFA-259004F224AA}" type="parTrans" cxnId="{DA12D3B3-0916-47F3-B3E9-0507C5A8A994}">
      <dgm:prSet/>
      <dgm:spPr/>
      <dgm:t>
        <a:bodyPr/>
        <a:lstStyle/>
        <a:p>
          <a:endParaRPr lang="cs-CZ"/>
        </a:p>
      </dgm:t>
    </dgm:pt>
    <dgm:pt modelId="{95F3D0AA-3DE8-4418-82E4-6CC2FD4F33B2}" type="sibTrans" cxnId="{DA12D3B3-0916-47F3-B3E9-0507C5A8A994}">
      <dgm:prSet/>
      <dgm:spPr/>
      <dgm:t>
        <a:bodyPr/>
        <a:lstStyle/>
        <a:p>
          <a:endParaRPr lang="cs-CZ"/>
        </a:p>
      </dgm:t>
    </dgm:pt>
    <dgm:pt modelId="{A7780142-F6D6-4FCF-B99F-6BC744C8B0B1}">
      <dgm:prSet phldrT="[Text]"/>
      <dgm:spPr/>
      <dgm:t>
        <a:bodyPr/>
        <a:lstStyle/>
        <a:p>
          <a:r>
            <a:rPr lang="cs-CZ" dirty="0" err="1" smtClean="0"/>
            <a:t>Předexportní</a:t>
          </a:r>
          <a:r>
            <a:rPr lang="cs-CZ" dirty="0" smtClean="0"/>
            <a:t> úvěr</a:t>
          </a:r>
          <a:endParaRPr lang="cs-CZ" dirty="0"/>
        </a:p>
      </dgm:t>
    </dgm:pt>
    <dgm:pt modelId="{A6AB7C2E-0327-4D47-9BC1-C98ECB09FC20}" type="parTrans" cxnId="{9554C0ED-E6C0-4AD0-BE81-98CEEFD5F118}">
      <dgm:prSet/>
      <dgm:spPr/>
      <dgm:t>
        <a:bodyPr/>
        <a:lstStyle/>
        <a:p>
          <a:endParaRPr lang="cs-CZ"/>
        </a:p>
      </dgm:t>
    </dgm:pt>
    <dgm:pt modelId="{22993AA7-F93E-4F8B-AE2B-3BB29383D8B0}" type="sibTrans" cxnId="{9554C0ED-E6C0-4AD0-BE81-98CEEFD5F118}">
      <dgm:prSet/>
      <dgm:spPr/>
      <dgm:t>
        <a:bodyPr/>
        <a:lstStyle/>
        <a:p>
          <a:endParaRPr lang="cs-CZ"/>
        </a:p>
      </dgm:t>
    </dgm:pt>
    <dgm:pt modelId="{D9E6D16F-67CB-4AF2-B960-FEC4A8066984}">
      <dgm:prSet phldrT="[Text]"/>
      <dgm:spPr/>
      <dgm:t>
        <a:bodyPr/>
        <a:lstStyle/>
        <a:p>
          <a:r>
            <a:rPr lang="cs-CZ" dirty="0" smtClean="0"/>
            <a:t>Proexportní záruka</a:t>
          </a:r>
          <a:endParaRPr lang="cs-CZ" dirty="0"/>
        </a:p>
      </dgm:t>
    </dgm:pt>
    <dgm:pt modelId="{F97B89A0-E180-4FC4-9588-C68D0E28DF03}" type="parTrans" cxnId="{6653D657-ED5A-4CA8-AE3A-FA735FC2D8A3}">
      <dgm:prSet/>
      <dgm:spPr/>
      <dgm:t>
        <a:bodyPr/>
        <a:lstStyle/>
        <a:p>
          <a:endParaRPr lang="cs-CZ"/>
        </a:p>
      </dgm:t>
    </dgm:pt>
    <dgm:pt modelId="{8FAE1969-C328-47FC-96A3-A71C384D5D54}" type="sibTrans" cxnId="{6653D657-ED5A-4CA8-AE3A-FA735FC2D8A3}">
      <dgm:prSet/>
      <dgm:spPr/>
      <dgm:t>
        <a:bodyPr/>
        <a:lstStyle/>
        <a:p>
          <a:endParaRPr lang="cs-CZ"/>
        </a:p>
      </dgm:t>
    </dgm:pt>
    <dgm:pt modelId="{F617FC8E-72AD-41BD-9115-F874C13D9772}" type="pres">
      <dgm:prSet presAssocID="{8FB0760C-2519-4232-B086-07963175F65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43C8F6F-0B62-49C6-8ABF-AE664EB4CDBD}" type="pres">
      <dgm:prSet presAssocID="{F23A5306-ADD9-4A67-945F-B6DAAF325C68}" presName="parentLin" presStyleCnt="0"/>
      <dgm:spPr/>
    </dgm:pt>
    <dgm:pt modelId="{DA5E532D-B27B-45E9-B951-F6EEE64511B0}" type="pres">
      <dgm:prSet presAssocID="{F23A5306-ADD9-4A67-945F-B6DAAF325C68}" presName="parentLeftMargin" presStyleLbl="node1" presStyleIdx="0" presStyleCnt="4"/>
      <dgm:spPr/>
      <dgm:t>
        <a:bodyPr/>
        <a:lstStyle/>
        <a:p>
          <a:endParaRPr lang="cs-CZ"/>
        </a:p>
      </dgm:t>
    </dgm:pt>
    <dgm:pt modelId="{55559503-4918-4BAB-AE0A-EF3FF23873E2}" type="pres">
      <dgm:prSet presAssocID="{F23A5306-ADD9-4A67-945F-B6DAAF325C68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9D99277-0312-49AC-B1F2-D5ABB36DC6B8}" type="pres">
      <dgm:prSet presAssocID="{F23A5306-ADD9-4A67-945F-B6DAAF325C68}" presName="negativeSpace" presStyleCnt="0"/>
      <dgm:spPr/>
    </dgm:pt>
    <dgm:pt modelId="{98027E5E-E5E1-460D-86F6-4A57E6CB9B5D}" type="pres">
      <dgm:prSet presAssocID="{F23A5306-ADD9-4A67-945F-B6DAAF325C68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C3893F9-B7CB-4DE9-A13D-E21708B9DC5A}" type="pres">
      <dgm:prSet presAssocID="{95F3D0AA-3DE8-4418-82E4-6CC2FD4F33B2}" presName="spaceBetweenRectangles" presStyleCnt="0"/>
      <dgm:spPr/>
    </dgm:pt>
    <dgm:pt modelId="{28EEEBF1-4EA2-4609-B084-0926895A9131}" type="pres">
      <dgm:prSet presAssocID="{84A86D5D-F7FD-4C4C-9994-FC04F8B6D2A3}" presName="parentLin" presStyleCnt="0"/>
      <dgm:spPr/>
    </dgm:pt>
    <dgm:pt modelId="{FF913A6F-1AA3-4EFD-A291-DA39BF1E4130}" type="pres">
      <dgm:prSet presAssocID="{84A86D5D-F7FD-4C4C-9994-FC04F8B6D2A3}" presName="parentLeftMargin" presStyleLbl="node1" presStyleIdx="0" presStyleCnt="4"/>
      <dgm:spPr/>
      <dgm:t>
        <a:bodyPr/>
        <a:lstStyle/>
        <a:p>
          <a:endParaRPr lang="cs-CZ"/>
        </a:p>
      </dgm:t>
    </dgm:pt>
    <dgm:pt modelId="{89635A04-E4ED-4066-84FD-32D3E9DC456E}" type="pres">
      <dgm:prSet presAssocID="{84A86D5D-F7FD-4C4C-9994-FC04F8B6D2A3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2BB9832-7016-43FE-815F-90BB60A76DA0}" type="pres">
      <dgm:prSet presAssocID="{84A86D5D-F7FD-4C4C-9994-FC04F8B6D2A3}" presName="negativeSpace" presStyleCnt="0"/>
      <dgm:spPr/>
    </dgm:pt>
    <dgm:pt modelId="{BC8C40FE-4D0F-4A5D-9C17-2A2165428BDC}" type="pres">
      <dgm:prSet presAssocID="{84A86D5D-F7FD-4C4C-9994-FC04F8B6D2A3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82F7484-8A6B-48DA-9F63-3A1BD53FC793}" type="pres">
      <dgm:prSet presAssocID="{0ADB12F7-1DA9-44A5-AA12-CAB86CA6D0B7}" presName="spaceBetweenRectangles" presStyleCnt="0"/>
      <dgm:spPr/>
    </dgm:pt>
    <dgm:pt modelId="{5D18D655-08E1-4287-87F8-88059C48923F}" type="pres">
      <dgm:prSet presAssocID="{CD25E8E9-15F8-4D04-8F75-EEEBCBFF8DF4}" presName="parentLin" presStyleCnt="0"/>
      <dgm:spPr/>
    </dgm:pt>
    <dgm:pt modelId="{99F0F43A-2C51-4084-92BB-D5CEA67DCD76}" type="pres">
      <dgm:prSet presAssocID="{CD25E8E9-15F8-4D04-8F75-EEEBCBFF8DF4}" presName="parentLeftMargin" presStyleLbl="node1" presStyleIdx="1" presStyleCnt="4"/>
      <dgm:spPr/>
      <dgm:t>
        <a:bodyPr/>
        <a:lstStyle/>
        <a:p>
          <a:endParaRPr lang="cs-CZ"/>
        </a:p>
      </dgm:t>
    </dgm:pt>
    <dgm:pt modelId="{D673CC1D-39BD-4AF3-9147-F67CF9B12332}" type="pres">
      <dgm:prSet presAssocID="{CD25E8E9-15F8-4D04-8F75-EEEBCBFF8DF4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162F05A-F9CB-4FC9-BCEF-AE93546FB65A}" type="pres">
      <dgm:prSet presAssocID="{CD25E8E9-15F8-4D04-8F75-EEEBCBFF8DF4}" presName="negativeSpace" presStyleCnt="0"/>
      <dgm:spPr/>
    </dgm:pt>
    <dgm:pt modelId="{FECE26E5-E064-49E6-989B-3527C8BAFF9A}" type="pres">
      <dgm:prSet presAssocID="{CD25E8E9-15F8-4D04-8F75-EEEBCBFF8DF4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EF1546C-162B-4531-ABDB-F676E305C0FE}" type="pres">
      <dgm:prSet presAssocID="{0E46358F-C0B6-4D15-A4F4-7F437C9EB3E0}" presName="spaceBetweenRectangles" presStyleCnt="0"/>
      <dgm:spPr/>
    </dgm:pt>
    <dgm:pt modelId="{C3627425-EBD1-4674-A1E2-3CF2DC11C29F}" type="pres">
      <dgm:prSet presAssocID="{0B10552B-1757-4C36-B6DA-F024688D5BC2}" presName="parentLin" presStyleCnt="0"/>
      <dgm:spPr/>
    </dgm:pt>
    <dgm:pt modelId="{65FD7B38-B050-4EDD-A869-26479AC3EC78}" type="pres">
      <dgm:prSet presAssocID="{0B10552B-1757-4C36-B6DA-F024688D5BC2}" presName="parentLeftMargin" presStyleLbl="node1" presStyleIdx="2" presStyleCnt="4"/>
      <dgm:spPr/>
      <dgm:t>
        <a:bodyPr/>
        <a:lstStyle/>
        <a:p>
          <a:endParaRPr lang="cs-CZ"/>
        </a:p>
      </dgm:t>
    </dgm:pt>
    <dgm:pt modelId="{18DA0C70-95FA-4826-8CFA-30E531A4DA61}" type="pres">
      <dgm:prSet presAssocID="{0B10552B-1757-4C36-B6DA-F024688D5BC2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0998F44-B315-4440-BAF0-1D568DEEB31B}" type="pres">
      <dgm:prSet presAssocID="{0B10552B-1757-4C36-B6DA-F024688D5BC2}" presName="negativeSpace" presStyleCnt="0"/>
      <dgm:spPr/>
    </dgm:pt>
    <dgm:pt modelId="{9F32DF75-4A94-4FD2-A510-3652CA54BD06}" type="pres">
      <dgm:prSet presAssocID="{0B10552B-1757-4C36-B6DA-F024688D5BC2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D3602B0-60AD-4D58-A6CB-069CB30F7267}" type="presOf" srcId="{E6A5E6F1-66B8-45BB-B23E-D176BDA453C8}" destId="{9F32DF75-4A94-4FD2-A510-3652CA54BD06}" srcOrd="0" destOrd="1" presId="urn:microsoft.com/office/officeart/2005/8/layout/list1"/>
    <dgm:cxn modelId="{16E1F860-4323-407E-A855-2E2980012981}" type="presOf" srcId="{0B10552B-1757-4C36-B6DA-F024688D5BC2}" destId="{18DA0C70-95FA-4826-8CFA-30E531A4DA61}" srcOrd="1" destOrd="0" presId="urn:microsoft.com/office/officeart/2005/8/layout/list1"/>
    <dgm:cxn modelId="{D1D2ADBD-ADF6-460E-A66B-9F1E6523B090}" type="presOf" srcId="{82D151E5-9CE0-4D5F-AC4B-730C1F2C7C0C}" destId="{BC8C40FE-4D0F-4A5D-9C17-2A2165428BDC}" srcOrd="0" destOrd="0" presId="urn:microsoft.com/office/officeart/2005/8/layout/list1"/>
    <dgm:cxn modelId="{9315311F-0124-492E-A278-2277AC05211F}" type="presOf" srcId="{CD25E8E9-15F8-4D04-8F75-EEEBCBFF8DF4}" destId="{D673CC1D-39BD-4AF3-9147-F67CF9B12332}" srcOrd="1" destOrd="0" presId="urn:microsoft.com/office/officeart/2005/8/layout/list1"/>
    <dgm:cxn modelId="{DA12D3B3-0916-47F3-B3E9-0507C5A8A994}" srcId="{8FB0760C-2519-4232-B086-07963175F652}" destId="{F23A5306-ADD9-4A67-945F-B6DAAF325C68}" srcOrd="0" destOrd="0" parTransId="{B3CCEA61-8F9D-4220-BBFA-259004F224AA}" sibTransId="{95F3D0AA-3DE8-4418-82E4-6CC2FD4F33B2}"/>
    <dgm:cxn modelId="{012DBD46-92D7-423E-BC7B-693E7705B843}" srcId="{8FB0760C-2519-4232-B086-07963175F652}" destId="{84A86D5D-F7FD-4C4C-9994-FC04F8B6D2A3}" srcOrd="1" destOrd="0" parTransId="{FF4E29F0-F131-47A7-B3C9-4D0C176140C3}" sibTransId="{0ADB12F7-1DA9-44A5-AA12-CAB86CA6D0B7}"/>
    <dgm:cxn modelId="{5C307435-323B-48FB-86F6-7CDDD2770754}" srcId="{0B10552B-1757-4C36-B6DA-F024688D5BC2}" destId="{E6A5E6F1-66B8-45BB-B23E-D176BDA453C8}" srcOrd="1" destOrd="0" parTransId="{DCC4FCBF-8799-4E8D-A1DF-9325B9EDF7D9}" sibTransId="{6101B764-078F-4BC4-A54D-CE7936B31154}"/>
    <dgm:cxn modelId="{991791F4-F8EA-47E7-80F6-36CA265BB3C0}" type="presOf" srcId="{D9E6D16F-67CB-4AF2-B960-FEC4A8066984}" destId="{98027E5E-E5E1-460D-86F6-4A57E6CB9B5D}" srcOrd="0" destOrd="1" presId="urn:microsoft.com/office/officeart/2005/8/layout/list1"/>
    <dgm:cxn modelId="{87AB74B6-B8C0-43EA-B79F-388FDBFB14AC}" type="presOf" srcId="{8FB0760C-2519-4232-B086-07963175F652}" destId="{F617FC8E-72AD-41BD-9115-F874C13D9772}" srcOrd="0" destOrd="0" presId="urn:microsoft.com/office/officeart/2005/8/layout/list1"/>
    <dgm:cxn modelId="{83AAA12F-54CA-477C-841C-A74D0601717B}" type="presOf" srcId="{E729A055-F68E-4042-996A-6C5C6DCEAF31}" destId="{BC8C40FE-4D0F-4A5D-9C17-2A2165428BDC}" srcOrd="0" destOrd="1" presId="urn:microsoft.com/office/officeart/2005/8/layout/list1"/>
    <dgm:cxn modelId="{FCF068F3-1694-4215-BE9C-3D77DDFEB93B}" srcId="{0B10552B-1757-4C36-B6DA-F024688D5BC2}" destId="{41488121-63DC-4AFD-90A9-861AB9658126}" srcOrd="0" destOrd="0" parTransId="{2021D660-79B1-41BE-BD16-5E66EA04BBFE}" sibTransId="{1E541B70-8E30-4F99-9DCB-CA37A60DF2FD}"/>
    <dgm:cxn modelId="{EB942961-6FEB-4305-986A-B0D75D75A577}" type="presOf" srcId="{41488121-63DC-4AFD-90A9-861AB9658126}" destId="{9F32DF75-4A94-4FD2-A510-3652CA54BD06}" srcOrd="0" destOrd="0" presId="urn:microsoft.com/office/officeart/2005/8/layout/list1"/>
    <dgm:cxn modelId="{99123A29-F9C3-414B-B813-A11C86B74AD7}" type="presOf" srcId="{84A86D5D-F7FD-4C4C-9994-FC04F8B6D2A3}" destId="{89635A04-E4ED-4066-84FD-32D3E9DC456E}" srcOrd="1" destOrd="0" presId="urn:microsoft.com/office/officeart/2005/8/layout/list1"/>
    <dgm:cxn modelId="{92DC131E-9DD4-47A8-9E6D-3A975FA1EC49}" srcId="{84A86D5D-F7FD-4C4C-9994-FC04F8B6D2A3}" destId="{82D151E5-9CE0-4D5F-AC4B-730C1F2C7C0C}" srcOrd="0" destOrd="0" parTransId="{F9BB52FC-8795-4420-A6F4-3B21D27673E6}" sibTransId="{B65DDF76-9CE2-47C8-93F0-FFF6616E00A7}"/>
    <dgm:cxn modelId="{26FCD91C-8F63-4C7D-A9C2-45F4D4C3E3B2}" type="presOf" srcId="{CD25E8E9-15F8-4D04-8F75-EEEBCBFF8DF4}" destId="{99F0F43A-2C51-4084-92BB-D5CEA67DCD76}" srcOrd="0" destOrd="0" presId="urn:microsoft.com/office/officeart/2005/8/layout/list1"/>
    <dgm:cxn modelId="{219D9D84-9E67-4CEA-BB22-AEFA406607F8}" srcId="{84A86D5D-F7FD-4C4C-9994-FC04F8B6D2A3}" destId="{841D2754-EC9D-4C99-A368-25ECD8D8AD9E}" srcOrd="3" destOrd="0" parTransId="{0A10A57C-CD12-4FB1-AFEF-0D8E9E685707}" sibTransId="{4E57328E-8B5E-4DFB-AB97-5542FFED407B}"/>
    <dgm:cxn modelId="{717AFC68-44C4-4476-BF99-6FC503471985}" type="presOf" srcId="{841D2754-EC9D-4C99-A368-25ECD8D8AD9E}" destId="{BC8C40FE-4D0F-4A5D-9C17-2A2165428BDC}" srcOrd="0" destOrd="3" presId="urn:microsoft.com/office/officeart/2005/8/layout/list1"/>
    <dgm:cxn modelId="{D75480CA-EC8F-4C18-9BFD-F74CE293FD00}" srcId="{CD25E8E9-15F8-4D04-8F75-EEEBCBFF8DF4}" destId="{A8E3E63E-99C5-4DB2-A09D-D32B11D0E677}" srcOrd="0" destOrd="0" parTransId="{9A2DBD2E-A776-4485-85D8-9A317B180AFA}" sibTransId="{C0014DF9-75C6-43B7-840F-8E4FB2E35155}"/>
    <dgm:cxn modelId="{A359CAA4-8C85-4A65-BF95-CB246BC64C44}" srcId="{84A86D5D-F7FD-4C4C-9994-FC04F8B6D2A3}" destId="{E729A055-F68E-4042-996A-6C5C6DCEAF31}" srcOrd="1" destOrd="0" parTransId="{84FFD169-49EF-4459-BCF9-E4640312E382}" sibTransId="{C726BE30-B932-4D46-BF7E-3113CA6FC9A3}"/>
    <dgm:cxn modelId="{B09DB18B-F675-4276-8D1F-2EFE4C863E7B}" type="presOf" srcId="{F23A5306-ADD9-4A67-945F-B6DAAF325C68}" destId="{55559503-4918-4BAB-AE0A-EF3FF23873E2}" srcOrd="1" destOrd="0" presId="urn:microsoft.com/office/officeart/2005/8/layout/list1"/>
    <dgm:cxn modelId="{81DD5829-30BD-489C-AA93-8B817F215149}" srcId="{84A86D5D-F7FD-4C4C-9994-FC04F8B6D2A3}" destId="{F70ED0C5-7820-470D-9A8F-6958BA6A4620}" srcOrd="2" destOrd="0" parTransId="{778EE809-7256-4407-9D54-40496A0E2851}" sibTransId="{8146529E-1112-4D7D-A2E8-43CF87BA5C5F}"/>
    <dgm:cxn modelId="{29B9A065-1C74-40FF-8A7F-736480396129}" type="presOf" srcId="{84A86D5D-F7FD-4C4C-9994-FC04F8B6D2A3}" destId="{FF913A6F-1AA3-4EFD-A291-DA39BF1E4130}" srcOrd="0" destOrd="0" presId="urn:microsoft.com/office/officeart/2005/8/layout/list1"/>
    <dgm:cxn modelId="{6653D657-ED5A-4CA8-AE3A-FA735FC2D8A3}" srcId="{F23A5306-ADD9-4A67-945F-B6DAAF325C68}" destId="{D9E6D16F-67CB-4AF2-B960-FEC4A8066984}" srcOrd="1" destOrd="0" parTransId="{F97B89A0-E180-4FC4-9588-C68D0E28DF03}" sibTransId="{8FAE1969-C328-47FC-96A3-A71C384D5D54}"/>
    <dgm:cxn modelId="{2A5B9B30-BF61-4E6B-9DA9-771383F9BB17}" srcId="{8FB0760C-2519-4232-B086-07963175F652}" destId="{0B10552B-1757-4C36-B6DA-F024688D5BC2}" srcOrd="3" destOrd="0" parTransId="{D2E54EB2-5960-4E1A-917D-84A559017A02}" sibTransId="{936012BF-5923-439B-B01D-7295487CBC36}"/>
    <dgm:cxn modelId="{4C508917-DBA9-4C3A-8F82-827C1A57B7E8}" type="presOf" srcId="{F70ED0C5-7820-470D-9A8F-6958BA6A4620}" destId="{BC8C40FE-4D0F-4A5D-9C17-2A2165428BDC}" srcOrd="0" destOrd="2" presId="urn:microsoft.com/office/officeart/2005/8/layout/list1"/>
    <dgm:cxn modelId="{4E929193-5ECA-4676-A259-1169583EA2A0}" type="presOf" srcId="{0B10552B-1757-4C36-B6DA-F024688D5BC2}" destId="{65FD7B38-B050-4EDD-A869-26479AC3EC78}" srcOrd="0" destOrd="0" presId="urn:microsoft.com/office/officeart/2005/8/layout/list1"/>
    <dgm:cxn modelId="{9554C0ED-E6C0-4AD0-BE81-98CEEFD5F118}" srcId="{F23A5306-ADD9-4A67-945F-B6DAAF325C68}" destId="{A7780142-F6D6-4FCF-B99F-6BC744C8B0B1}" srcOrd="0" destOrd="0" parTransId="{A6AB7C2E-0327-4D47-9BC1-C98ECB09FC20}" sibTransId="{22993AA7-F93E-4F8B-AE2B-3BB29383D8B0}"/>
    <dgm:cxn modelId="{2678AB9F-D198-4077-88D2-9CB4F565B6B2}" type="presOf" srcId="{F23A5306-ADD9-4A67-945F-B6DAAF325C68}" destId="{DA5E532D-B27B-45E9-B951-F6EEE64511B0}" srcOrd="0" destOrd="0" presId="urn:microsoft.com/office/officeart/2005/8/layout/list1"/>
    <dgm:cxn modelId="{48D1F969-C31C-42C6-BB27-B4384F244DE2}" srcId="{8FB0760C-2519-4232-B086-07963175F652}" destId="{CD25E8E9-15F8-4D04-8F75-EEEBCBFF8DF4}" srcOrd="2" destOrd="0" parTransId="{EFBE216C-502A-4635-B3F1-571CA86DF5A8}" sibTransId="{0E46358F-C0B6-4D15-A4F4-7F437C9EB3E0}"/>
    <dgm:cxn modelId="{E096C48B-545E-4DD2-9D5E-7C708EFEA966}" type="presOf" srcId="{A7780142-F6D6-4FCF-B99F-6BC744C8B0B1}" destId="{98027E5E-E5E1-460D-86F6-4A57E6CB9B5D}" srcOrd="0" destOrd="0" presId="urn:microsoft.com/office/officeart/2005/8/layout/list1"/>
    <dgm:cxn modelId="{379B90EA-B60F-4214-9D87-981E2353AC2D}" type="presOf" srcId="{A8E3E63E-99C5-4DB2-A09D-D32B11D0E677}" destId="{FECE26E5-E064-49E6-989B-3527C8BAFF9A}" srcOrd="0" destOrd="0" presId="urn:microsoft.com/office/officeart/2005/8/layout/list1"/>
    <dgm:cxn modelId="{F3FA5D6D-6AFD-427F-A6EA-62DC143D459F}" type="presParOf" srcId="{F617FC8E-72AD-41BD-9115-F874C13D9772}" destId="{343C8F6F-0B62-49C6-8ABF-AE664EB4CDBD}" srcOrd="0" destOrd="0" presId="urn:microsoft.com/office/officeart/2005/8/layout/list1"/>
    <dgm:cxn modelId="{C353C7D2-9353-4823-A180-5B8EDD4DB040}" type="presParOf" srcId="{343C8F6F-0B62-49C6-8ABF-AE664EB4CDBD}" destId="{DA5E532D-B27B-45E9-B951-F6EEE64511B0}" srcOrd="0" destOrd="0" presId="urn:microsoft.com/office/officeart/2005/8/layout/list1"/>
    <dgm:cxn modelId="{DCF909A5-D3D6-4C90-AC84-4CF9429CF023}" type="presParOf" srcId="{343C8F6F-0B62-49C6-8ABF-AE664EB4CDBD}" destId="{55559503-4918-4BAB-AE0A-EF3FF23873E2}" srcOrd="1" destOrd="0" presId="urn:microsoft.com/office/officeart/2005/8/layout/list1"/>
    <dgm:cxn modelId="{EF1C9B77-069C-4336-A4BB-A91A9A81CF5A}" type="presParOf" srcId="{F617FC8E-72AD-41BD-9115-F874C13D9772}" destId="{29D99277-0312-49AC-B1F2-D5ABB36DC6B8}" srcOrd="1" destOrd="0" presId="urn:microsoft.com/office/officeart/2005/8/layout/list1"/>
    <dgm:cxn modelId="{9A66E4B1-D549-40E8-AF67-4DB528E98E28}" type="presParOf" srcId="{F617FC8E-72AD-41BD-9115-F874C13D9772}" destId="{98027E5E-E5E1-460D-86F6-4A57E6CB9B5D}" srcOrd="2" destOrd="0" presId="urn:microsoft.com/office/officeart/2005/8/layout/list1"/>
    <dgm:cxn modelId="{87A17790-9B51-4960-BC58-AC11BBC7C00A}" type="presParOf" srcId="{F617FC8E-72AD-41BD-9115-F874C13D9772}" destId="{DC3893F9-B7CB-4DE9-A13D-E21708B9DC5A}" srcOrd="3" destOrd="0" presId="urn:microsoft.com/office/officeart/2005/8/layout/list1"/>
    <dgm:cxn modelId="{7EAFB1EF-0C01-4DC1-8783-6D6E24BFD2AD}" type="presParOf" srcId="{F617FC8E-72AD-41BD-9115-F874C13D9772}" destId="{28EEEBF1-4EA2-4609-B084-0926895A9131}" srcOrd="4" destOrd="0" presId="urn:microsoft.com/office/officeart/2005/8/layout/list1"/>
    <dgm:cxn modelId="{34B3460A-CF64-4CDC-9F44-C20C9A786698}" type="presParOf" srcId="{28EEEBF1-4EA2-4609-B084-0926895A9131}" destId="{FF913A6F-1AA3-4EFD-A291-DA39BF1E4130}" srcOrd="0" destOrd="0" presId="urn:microsoft.com/office/officeart/2005/8/layout/list1"/>
    <dgm:cxn modelId="{919A135B-0FB2-4600-9D63-33D3FD3DF048}" type="presParOf" srcId="{28EEEBF1-4EA2-4609-B084-0926895A9131}" destId="{89635A04-E4ED-4066-84FD-32D3E9DC456E}" srcOrd="1" destOrd="0" presId="urn:microsoft.com/office/officeart/2005/8/layout/list1"/>
    <dgm:cxn modelId="{271496D4-74CA-40AB-BBF2-7A177629D470}" type="presParOf" srcId="{F617FC8E-72AD-41BD-9115-F874C13D9772}" destId="{42BB9832-7016-43FE-815F-90BB60A76DA0}" srcOrd="5" destOrd="0" presId="urn:microsoft.com/office/officeart/2005/8/layout/list1"/>
    <dgm:cxn modelId="{D539AE60-B246-4168-A42E-15F5009E4E11}" type="presParOf" srcId="{F617FC8E-72AD-41BD-9115-F874C13D9772}" destId="{BC8C40FE-4D0F-4A5D-9C17-2A2165428BDC}" srcOrd="6" destOrd="0" presId="urn:microsoft.com/office/officeart/2005/8/layout/list1"/>
    <dgm:cxn modelId="{9A86D582-0304-47FF-A049-4D13998821DA}" type="presParOf" srcId="{F617FC8E-72AD-41BD-9115-F874C13D9772}" destId="{F82F7484-8A6B-48DA-9F63-3A1BD53FC793}" srcOrd="7" destOrd="0" presId="urn:microsoft.com/office/officeart/2005/8/layout/list1"/>
    <dgm:cxn modelId="{7E53D5F6-3072-4EA2-9A80-6A27925A7577}" type="presParOf" srcId="{F617FC8E-72AD-41BD-9115-F874C13D9772}" destId="{5D18D655-08E1-4287-87F8-88059C48923F}" srcOrd="8" destOrd="0" presId="urn:microsoft.com/office/officeart/2005/8/layout/list1"/>
    <dgm:cxn modelId="{6241475D-6959-408A-8303-7B0AA61D0BEC}" type="presParOf" srcId="{5D18D655-08E1-4287-87F8-88059C48923F}" destId="{99F0F43A-2C51-4084-92BB-D5CEA67DCD76}" srcOrd="0" destOrd="0" presId="urn:microsoft.com/office/officeart/2005/8/layout/list1"/>
    <dgm:cxn modelId="{38DE7CDC-364E-434E-8D63-0D536A0E8FC5}" type="presParOf" srcId="{5D18D655-08E1-4287-87F8-88059C48923F}" destId="{D673CC1D-39BD-4AF3-9147-F67CF9B12332}" srcOrd="1" destOrd="0" presId="urn:microsoft.com/office/officeart/2005/8/layout/list1"/>
    <dgm:cxn modelId="{EAF6A908-CC3B-460F-96B3-30C1C4B0B104}" type="presParOf" srcId="{F617FC8E-72AD-41BD-9115-F874C13D9772}" destId="{7162F05A-F9CB-4FC9-BCEF-AE93546FB65A}" srcOrd="9" destOrd="0" presId="urn:microsoft.com/office/officeart/2005/8/layout/list1"/>
    <dgm:cxn modelId="{26F12809-505A-4E63-B0EF-DA5C23F5F0FB}" type="presParOf" srcId="{F617FC8E-72AD-41BD-9115-F874C13D9772}" destId="{FECE26E5-E064-49E6-989B-3527C8BAFF9A}" srcOrd="10" destOrd="0" presId="urn:microsoft.com/office/officeart/2005/8/layout/list1"/>
    <dgm:cxn modelId="{3213C4D5-B319-4E36-A704-4E3C910625CD}" type="presParOf" srcId="{F617FC8E-72AD-41BD-9115-F874C13D9772}" destId="{EEF1546C-162B-4531-ABDB-F676E305C0FE}" srcOrd="11" destOrd="0" presId="urn:microsoft.com/office/officeart/2005/8/layout/list1"/>
    <dgm:cxn modelId="{2EF5EE83-A05F-4B2E-B0F2-7264E3EA5A18}" type="presParOf" srcId="{F617FC8E-72AD-41BD-9115-F874C13D9772}" destId="{C3627425-EBD1-4674-A1E2-3CF2DC11C29F}" srcOrd="12" destOrd="0" presId="urn:microsoft.com/office/officeart/2005/8/layout/list1"/>
    <dgm:cxn modelId="{9EFAEE1B-AAA6-4E64-AD34-3DEFAE506152}" type="presParOf" srcId="{C3627425-EBD1-4674-A1E2-3CF2DC11C29F}" destId="{65FD7B38-B050-4EDD-A869-26479AC3EC78}" srcOrd="0" destOrd="0" presId="urn:microsoft.com/office/officeart/2005/8/layout/list1"/>
    <dgm:cxn modelId="{E2C1382A-9F98-4F74-8DA2-C3BEE69A2066}" type="presParOf" srcId="{C3627425-EBD1-4674-A1E2-3CF2DC11C29F}" destId="{18DA0C70-95FA-4826-8CFA-30E531A4DA61}" srcOrd="1" destOrd="0" presId="urn:microsoft.com/office/officeart/2005/8/layout/list1"/>
    <dgm:cxn modelId="{3DF95AA3-EC2B-4F63-9BB7-A5921D7DB46F}" type="presParOf" srcId="{F617FC8E-72AD-41BD-9115-F874C13D9772}" destId="{40998F44-B315-4440-BAF0-1D568DEEB31B}" srcOrd="13" destOrd="0" presId="urn:microsoft.com/office/officeart/2005/8/layout/list1"/>
    <dgm:cxn modelId="{13134817-E085-46DE-BCDF-0B3B31E0A35C}" type="presParOf" srcId="{F617FC8E-72AD-41BD-9115-F874C13D9772}" destId="{9F32DF75-4A94-4FD2-A510-3652CA54BD06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F623CA6-6A9A-4C86-8AF2-D55BC83E6D43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83A59DEA-66FC-41DC-A9B8-F1CE4AF5E9F6}">
      <dgm:prSet phldrT="[Text]" custT="1"/>
      <dgm:spPr>
        <a:ln>
          <a:solidFill>
            <a:srgbClr val="9BBB59"/>
          </a:solidFill>
        </a:ln>
      </dgm:spPr>
      <dgm:t>
        <a:bodyPr/>
        <a:lstStyle/>
        <a:p>
          <a:r>
            <a:rPr lang="cs-CZ" sz="1800" dirty="0" smtClean="0"/>
            <a:t>odkup pohledávky s postihem</a:t>
          </a:r>
          <a:endParaRPr lang="cs-CZ" sz="1800" dirty="0"/>
        </a:p>
      </dgm:t>
    </dgm:pt>
    <dgm:pt modelId="{F74C6878-AC0A-466F-BB31-F4927DB7B9C4}" type="parTrans" cxnId="{45026368-E796-4B1D-926B-364C7E72B8BA}">
      <dgm:prSet/>
      <dgm:spPr/>
      <dgm:t>
        <a:bodyPr/>
        <a:lstStyle/>
        <a:p>
          <a:endParaRPr lang="cs-CZ" sz="2400"/>
        </a:p>
      </dgm:t>
    </dgm:pt>
    <dgm:pt modelId="{B5AD0B16-0BE8-4F47-B453-C215107BE434}" type="sibTrans" cxnId="{45026368-E796-4B1D-926B-364C7E72B8BA}">
      <dgm:prSet/>
      <dgm:spPr/>
      <dgm:t>
        <a:bodyPr/>
        <a:lstStyle/>
        <a:p>
          <a:endParaRPr lang="cs-CZ" sz="2400"/>
        </a:p>
      </dgm:t>
    </dgm:pt>
    <dgm:pt modelId="{ED12431B-3F01-47E6-815B-90E6B703B3D8}">
      <dgm:prSet phldrT="[Text]" custT="1"/>
      <dgm:spPr>
        <a:ln>
          <a:solidFill>
            <a:srgbClr val="9BBB59"/>
          </a:solidFill>
        </a:ln>
      </dgm:spPr>
      <dgm:t>
        <a:bodyPr/>
        <a:lstStyle/>
        <a:p>
          <a:r>
            <a:rPr lang="cs-CZ" sz="1800" dirty="0" smtClean="0"/>
            <a:t>odkup pohledávky subdodavatele za vývozcem</a:t>
          </a:r>
          <a:endParaRPr lang="cs-CZ" sz="1800" dirty="0"/>
        </a:p>
      </dgm:t>
    </dgm:pt>
    <dgm:pt modelId="{FC931CDC-E28C-4659-86B7-D34527286D1A}" type="parTrans" cxnId="{A500BAB0-B6DF-4FA1-9141-EA4F095BA1EE}">
      <dgm:prSet/>
      <dgm:spPr/>
      <dgm:t>
        <a:bodyPr/>
        <a:lstStyle/>
        <a:p>
          <a:endParaRPr lang="cs-CZ" sz="2400"/>
        </a:p>
      </dgm:t>
    </dgm:pt>
    <dgm:pt modelId="{67383A96-5954-4CC1-85F8-DB63B87CA0EB}" type="sibTrans" cxnId="{A500BAB0-B6DF-4FA1-9141-EA4F095BA1EE}">
      <dgm:prSet/>
      <dgm:spPr/>
      <dgm:t>
        <a:bodyPr/>
        <a:lstStyle/>
        <a:p>
          <a:endParaRPr lang="cs-CZ" sz="2400"/>
        </a:p>
      </dgm:t>
    </dgm:pt>
    <dgm:pt modelId="{0787C0EE-80A3-452D-BFC1-67F99BBCF7D0}">
      <dgm:prSet phldrT="[Text]" custT="1"/>
      <dgm:spPr>
        <a:solidFill>
          <a:srgbClr val="4BACC6"/>
        </a:solidFill>
      </dgm:spPr>
      <dgm:t>
        <a:bodyPr/>
        <a:lstStyle/>
        <a:p>
          <a:r>
            <a:rPr lang="cs-CZ" sz="2400" dirty="0" smtClean="0"/>
            <a:t>Bankovní záruky</a:t>
          </a:r>
          <a:endParaRPr lang="cs-CZ" sz="2400" dirty="0"/>
        </a:p>
      </dgm:t>
    </dgm:pt>
    <dgm:pt modelId="{7C23E560-8A9B-4947-AB06-5AB80965D74D}" type="parTrans" cxnId="{24F191FA-1E86-48AA-9F14-3330B4B62682}">
      <dgm:prSet/>
      <dgm:spPr/>
      <dgm:t>
        <a:bodyPr/>
        <a:lstStyle/>
        <a:p>
          <a:endParaRPr lang="cs-CZ" sz="2400"/>
        </a:p>
      </dgm:t>
    </dgm:pt>
    <dgm:pt modelId="{1F5D5C92-08C3-4A4C-B684-630BC9D90A28}" type="sibTrans" cxnId="{24F191FA-1E86-48AA-9F14-3330B4B62682}">
      <dgm:prSet/>
      <dgm:spPr/>
      <dgm:t>
        <a:bodyPr/>
        <a:lstStyle/>
        <a:p>
          <a:endParaRPr lang="cs-CZ" sz="2400"/>
        </a:p>
      </dgm:t>
    </dgm:pt>
    <dgm:pt modelId="{23891FAE-8060-4D4C-86CB-9E980206AB3A}">
      <dgm:prSet phldrT="[Text]" custT="1"/>
      <dgm:spPr>
        <a:solidFill>
          <a:schemeClr val="bg1">
            <a:alpha val="90000"/>
          </a:schemeClr>
        </a:solidFill>
        <a:ln>
          <a:solidFill>
            <a:srgbClr val="4BACC6"/>
          </a:solidFill>
        </a:ln>
      </dgm:spPr>
      <dgm:t>
        <a:bodyPr/>
        <a:lstStyle/>
        <a:p>
          <a:r>
            <a:rPr lang="cs-CZ" sz="1800" dirty="0" smtClean="0"/>
            <a:t>za subdodavatele v/p vývozce</a:t>
          </a:r>
          <a:endParaRPr lang="cs-CZ" sz="1800" dirty="0"/>
        </a:p>
      </dgm:t>
    </dgm:pt>
    <dgm:pt modelId="{6EA423D1-0BE7-4FE0-AED1-7F1B7E3CD09C}" type="parTrans" cxnId="{142B586E-A872-4F4C-A483-7A2F41359066}">
      <dgm:prSet/>
      <dgm:spPr/>
      <dgm:t>
        <a:bodyPr/>
        <a:lstStyle/>
        <a:p>
          <a:endParaRPr lang="cs-CZ" sz="2400"/>
        </a:p>
      </dgm:t>
    </dgm:pt>
    <dgm:pt modelId="{E9D1F10C-FC5A-4DE4-8C06-E8BF1AEF8E70}" type="sibTrans" cxnId="{142B586E-A872-4F4C-A483-7A2F41359066}">
      <dgm:prSet/>
      <dgm:spPr/>
      <dgm:t>
        <a:bodyPr/>
        <a:lstStyle/>
        <a:p>
          <a:endParaRPr lang="cs-CZ" sz="2400"/>
        </a:p>
      </dgm:t>
    </dgm:pt>
    <dgm:pt modelId="{D6A86240-1D53-4B51-AECB-7F846B564F61}">
      <dgm:prSet phldrT="[Text]" custT="1"/>
      <dgm:spPr>
        <a:solidFill>
          <a:srgbClr val="9BBB59"/>
        </a:solidFill>
      </dgm:spPr>
      <dgm:t>
        <a:bodyPr/>
        <a:lstStyle/>
        <a:p>
          <a:r>
            <a:rPr lang="cs-CZ" sz="2400" dirty="0" smtClean="0"/>
            <a:t>Odkupy pohledávek</a:t>
          </a:r>
          <a:endParaRPr lang="cs-CZ" sz="2400" dirty="0"/>
        </a:p>
      </dgm:t>
    </dgm:pt>
    <dgm:pt modelId="{0B71E04D-62F8-4F57-A5A2-166FCF3456EE}" type="sibTrans" cxnId="{65489962-FE74-46C8-B3D4-1BA69E64B7E0}">
      <dgm:prSet/>
      <dgm:spPr/>
      <dgm:t>
        <a:bodyPr/>
        <a:lstStyle/>
        <a:p>
          <a:endParaRPr lang="cs-CZ" sz="2400"/>
        </a:p>
      </dgm:t>
    </dgm:pt>
    <dgm:pt modelId="{E43E709C-CAD7-4490-8666-814960D8100A}" type="parTrans" cxnId="{65489962-FE74-46C8-B3D4-1BA69E64B7E0}">
      <dgm:prSet/>
      <dgm:spPr/>
      <dgm:t>
        <a:bodyPr/>
        <a:lstStyle/>
        <a:p>
          <a:endParaRPr lang="cs-CZ" sz="2400"/>
        </a:p>
      </dgm:t>
    </dgm:pt>
    <dgm:pt modelId="{1EE8D41F-DCD0-4708-8352-D5C582A1B1B7}" type="pres">
      <dgm:prSet presAssocID="{AF623CA6-6A9A-4C86-8AF2-D55BC83E6D4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AECA490-ECAE-4CE7-B0F4-4ABFB2469CC8}" type="pres">
      <dgm:prSet presAssocID="{D6A86240-1D53-4B51-AECB-7F846B564F61}" presName="parentLin" presStyleCnt="0"/>
      <dgm:spPr/>
    </dgm:pt>
    <dgm:pt modelId="{DC8D3567-2C5D-4FF3-8FC8-58DC1A056D8A}" type="pres">
      <dgm:prSet presAssocID="{D6A86240-1D53-4B51-AECB-7F846B564F61}" presName="parentLeftMargin" presStyleLbl="node1" presStyleIdx="0" presStyleCnt="2"/>
      <dgm:spPr/>
      <dgm:t>
        <a:bodyPr/>
        <a:lstStyle/>
        <a:p>
          <a:endParaRPr lang="cs-CZ"/>
        </a:p>
      </dgm:t>
    </dgm:pt>
    <dgm:pt modelId="{720162A4-22C2-4FF3-858F-7E1D751F4479}" type="pres">
      <dgm:prSet presAssocID="{D6A86240-1D53-4B51-AECB-7F846B564F61}" presName="parentText" presStyleLbl="node1" presStyleIdx="0" presStyleCnt="2" custScaleX="82143" custScaleY="4503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4BA80BD-7F9E-4351-9838-0C707874928A}" type="pres">
      <dgm:prSet presAssocID="{D6A86240-1D53-4B51-AECB-7F846B564F61}" presName="negativeSpace" presStyleCnt="0"/>
      <dgm:spPr/>
    </dgm:pt>
    <dgm:pt modelId="{FF51D47F-D10B-4EED-A170-2965E3A57C51}" type="pres">
      <dgm:prSet presAssocID="{D6A86240-1D53-4B51-AECB-7F846B564F61}" presName="childText" presStyleLbl="conFgAcc1" presStyleIdx="0" presStyleCnt="2" custLinFactNeighborY="-1080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77FCFDF-420F-4600-87C1-FA11C2FE5A41}" type="pres">
      <dgm:prSet presAssocID="{0B71E04D-62F8-4F57-A5A2-166FCF3456EE}" presName="spaceBetweenRectangles" presStyleCnt="0"/>
      <dgm:spPr/>
    </dgm:pt>
    <dgm:pt modelId="{29E27D62-354C-4A8A-9C25-5E38847D21D6}" type="pres">
      <dgm:prSet presAssocID="{0787C0EE-80A3-452D-BFC1-67F99BBCF7D0}" presName="parentLin" presStyleCnt="0"/>
      <dgm:spPr/>
    </dgm:pt>
    <dgm:pt modelId="{E827EC34-5C4A-484C-BD35-2419EEFE3DDA}" type="pres">
      <dgm:prSet presAssocID="{0787C0EE-80A3-452D-BFC1-67F99BBCF7D0}" presName="parentLeftMargin" presStyleLbl="node1" presStyleIdx="0" presStyleCnt="2"/>
      <dgm:spPr/>
      <dgm:t>
        <a:bodyPr/>
        <a:lstStyle/>
        <a:p>
          <a:endParaRPr lang="cs-CZ"/>
        </a:p>
      </dgm:t>
    </dgm:pt>
    <dgm:pt modelId="{27977549-0FBF-461B-ABB1-48B38A9807D6}" type="pres">
      <dgm:prSet presAssocID="{0787C0EE-80A3-452D-BFC1-67F99BBCF7D0}" presName="parentText" presStyleLbl="node1" presStyleIdx="1" presStyleCnt="2" custScaleX="82143" custScaleY="4202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F923E3F-FB3C-40C1-BB68-04693A400B42}" type="pres">
      <dgm:prSet presAssocID="{0787C0EE-80A3-452D-BFC1-67F99BBCF7D0}" presName="negativeSpace" presStyleCnt="0"/>
      <dgm:spPr/>
    </dgm:pt>
    <dgm:pt modelId="{7BB5965C-546B-467A-8924-3CE94CFFA245}" type="pres">
      <dgm:prSet presAssocID="{0787C0EE-80A3-452D-BFC1-67F99BBCF7D0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8FBE949-F971-4289-92ED-44C8562F16F4}" type="presOf" srcId="{23891FAE-8060-4D4C-86CB-9E980206AB3A}" destId="{7BB5965C-546B-467A-8924-3CE94CFFA245}" srcOrd="0" destOrd="0" presId="urn:microsoft.com/office/officeart/2005/8/layout/list1"/>
    <dgm:cxn modelId="{D585CD7A-56A0-4EDD-8A9D-23A49A4822D9}" type="presOf" srcId="{0787C0EE-80A3-452D-BFC1-67F99BBCF7D0}" destId="{E827EC34-5C4A-484C-BD35-2419EEFE3DDA}" srcOrd="0" destOrd="0" presId="urn:microsoft.com/office/officeart/2005/8/layout/list1"/>
    <dgm:cxn modelId="{65489962-FE74-46C8-B3D4-1BA69E64B7E0}" srcId="{AF623CA6-6A9A-4C86-8AF2-D55BC83E6D43}" destId="{D6A86240-1D53-4B51-AECB-7F846B564F61}" srcOrd="0" destOrd="0" parTransId="{E43E709C-CAD7-4490-8666-814960D8100A}" sibTransId="{0B71E04D-62F8-4F57-A5A2-166FCF3456EE}"/>
    <dgm:cxn modelId="{45026368-E796-4B1D-926B-364C7E72B8BA}" srcId="{D6A86240-1D53-4B51-AECB-7F846B564F61}" destId="{83A59DEA-66FC-41DC-A9B8-F1CE4AF5E9F6}" srcOrd="0" destOrd="0" parTransId="{F74C6878-AC0A-466F-BB31-F4927DB7B9C4}" sibTransId="{B5AD0B16-0BE8-4F47-B453-C215107BE434}"/>
    <dgm:cxn modelId="{67579C4E-4ED1-4EE1-998F-D68DBA6E6244}" type="presOf" srcId="{D6A86240-1D53-4B51-AECB-7F846B564F61}" destId="{DC8D3567-2C5D-4FF3-8FC8-58DC1A056D8A}" srcOrd="0" destOrd="0" presId="urn:microsoft.com/office/officeart/2005/8/layout/list1"/>
    <dgm:cxn modelId="{3E5316E7-2924-440F-A7D7-C0EFDF5E1E38}" type="presOf" srcId="{AF623CA6-6A9A-4C86-8AF2-D55BC83E6D43}" destId="{1EE8D41F-DCD0-4708-8352-D5C582A1B1B7}" srcOrd="0" destOrd="0" presId="urn:microsoft.com/office/officeart/2005/8/layout/list1"/>
    <dgm:cxn modelId="{C6AEF2C6-1656-4149-8961-FCA6E911717F}" type="presOf" srcId="{83A59DEA-66FC-41DC-A9B8-F1CE4AF5E9F6}" destId="{FF51D47F-D10B-4EED-A170-2965E3A57C51}" srcOrd="0" destOrd="0" presId="urn:microsoft.com/office/officeart/2005/8/layout/list1"/>
    <dgm:cxn modelId="{142B586E-A872-4F4C-A483-7A2F41359066}" srcId="{0787C0EE-80A3-452D-BFC1-67F99BBCF7D0}" destId="{23891FAE-8060-4D4C-86CB-9E980206AB3A}" srcOrd="0" destOrd="0" parTransId="{6EA423D1-0BE7-4FE0-AED1-7F1B7E3CD09C}" sibTransId="{E9D1F10C-FC5A-4DE4-8C06-E8BF1AEF8E70}"/>
    <dgm:cxn modelId="{A500BAB0-B6DF-4FA1-9141-EA4F095BA1EE}" srcId="{D6A86240-1D53-4B51-AECB-7F846B564F61}" destId="{ED12431B-3F01-47E6-815B-90E6B703B3D8}" srcOrd="1" destOrd="0" parTransId="{FC931CDC-E28C-4659-86B7-D34527286D1A}" sibTransId="{67383A96-5954-4CC1-85F8-DB63B87CA0EB}"/>
    <dgm:cxn modelId="{24F191FA-1E86-48AA-9F14-3330B4B62682}" srcId="{AF623CA6-6A9A-4C86-8AF2-D55BC83E6D43}" destId="{0787C0EE-80A3-452D-BFC1-67F99BBCF7D0}" srcOrd="1" destOrd="0" parTransId="{7C23E560-8A9B-4947-AB06-5AB80965D74D}" sibTransId="{1F5D5C92-08C3-4A4C-B684-630BC9D90A28}"/>
    <dgm:cxn modelId="{356A6292-B021-4BD1-BC3D-39088150DCD3}" type="presOf" srcId="{D6A86240-1D53-4B51-AECB-7F846B564F61}" destId="{720162A4-22C2-4FF3-858F-7E1D751F4479}" srcOrd="1" destOrd="0" presId="urn:microsoft.com/office/officeart/2005/8/layout/list1"/>
    <dgm:cxn modelId="{8C47B39D-ACB7-46DB-8231-E53A1C807BF8}" type="presOf" srcId="{0787C0EE-80A3-452D-BFC1-67F99BBCF7D0}" destId="{27977549-0FBF-461B-ABB1-48B38A9807D6}" srcOrd="1" destOrd="0" presId="urn:microsoft.com/office/officeart/2005/8/layout/list1"/>
    <dgm:cxn modelId="{A78B78F2-5483-40E1-B1ED-D0011F8BC95F}" type="presOf" srcId="{ED12431B-3F01-47E6-815B-90E6B703B3D8}" destId="{FF51D47F-D10B-4EED-A170-2965E3A57C51}" srcOrd="0" destOrd="1" presId="urn:microsoft.com/office/officeart/2005/8/layout/list1"/>
    <dgm:cxn modelId="{4308AB04-C33A-4316-B95A-90B5AF355B19}" type="presParOf" srcId="{1EE8D41F-DCD0-4708-8352-D5C582A1B1B7}" destId="{2AECA490-ECAE-4CE7-B0F4-4ABFB2469CC8}" srcOrd="0" destOrd="0" presId="urn:microsoft.com/office/officeart/2005/8/layout/list1"/>
    <dgm:cxn modelId="{5FA43167-94F7-48F0-BEA5-C758328DB08B}" type="presParOf" srcId="{2AECA490-ECAE-4CE7-B0F4-4ABFB2469CC8}" destId="{DC8D3567-2C5D-4FF3-8FC8-58DC1A056D8A}" srcOrd="0" destOrd="0" presId="urn:microsoft.com/office/officeart/2005/8/layout/list1"/>
    <dgm:cxn modelId="{373449B7-E6C2-40B6-B796-382886A82A9F}" type="presParOf" srcId="{2AECA490-ECAE-4CE7-B0F4-4ABFB2469CC8}" destId="{720162A4-22C2-4FF3-858F-7E1D751F4479}" srcOrd="1" destOrd="0" presId="urn:microsoft.com/office/officeart/2005/8/layout/list1"/>
    <dgm:cxn modelId="{42717620-1037-4CC1-A027-D764E0EB97B5}" type="presParOf" srcId="{1EE8D41F-DCD0-4708-8352-D5C582A1B1B7}" destId="{24BA80BD-7F9E-4351-9838-0C707874928A}" srcOrd="1" destOrd="0" presId="urn:microsoft.com/office/officeart/2005/8/layout/list1"/>
    <dgm:cxn modelId="{876B0CCE-919C-4550-95DE-6342A91A7A26}" type="presParOf" srcId="{1EE8D41F-DCD0-4708-8352-D5C582A1B1B7}" destId="{FF51D47F-D10B-4EED-A170-2965E3A57C51}" srcOrd="2" destOrd="0" presId="urn:microsoft.com/office/officeart/2005/8/layout/list1"/>
    <dgm:cxn modelId="{B57E3DC7-B94C-480F-A7BB-E73B9F19E1D1}" type="presParOf" srcId="{1EE8D41F-DCD0-4708-8352-D5C582A1B1B7}" destId="{C77FCFDF-420F-4600-87C1-FA11C2FE5A41}" srcOrd="3" destOrd="0" presId="urn:microsoft.com/office/officeart/2005/8/layout/list1"/>
    <dgm:cxn modelId="{8A5C04E7-B37E-4133-852A-E99AF522E116}" type="presParOf" srcId="{1EE8D41F-DCD0-4708-8352-D5C582A1B1B7}" destId="{29E27D62-354C-4A8A-9C25-5E38847D21D6}" srcOrd="4" destOrd="0" presId="urn:microsoft.com/office/officeart/2005/8/layout/list1"/>
    <dgm:cxn modelId="{0311CAE2-CCDD-4C67-A4E6-61411B643CF3}" type="presParOf" srcId="{29E27D62-354C-4A8A-9C25-5E38847D21D6}" destId="{E827EC34-5C4A-484C-BD35-2419EEFE3DDA}" srcOrd="0" destOrd="0" presId="urn:microsoft.com/office/officeart/2005/8/layout/list1"/>
    <dgm:cxn modelId="{D7BC01E0-7CFA-4474-8260-18795291308A}" type="presParOf" srcId="{29E27D62-354C-4A8A-9C25-5E38847D21D6}" destId="{27977549-0FBF-461B-ABB1-48B38A9807D6}" srcOrd="1" destOrd="0" presId="urn:microsoft.com/office/officeart/2005/8/layout/list1"/>
    <dgm:cxn modelId="{820B8BAF-3277-42B1-83A5-E8FF02A32FCB}" type="presParOf" srcId="{1EE8D41F-DCD0-4708-8352-D5C582A1B1B7}" destId="{5F923E3F-FB3C-40C1-BB68-04693A400B42}" srcOrd="5" destOrd="0" presId="urn:microsoft.com/office/officeart/2005/8/layout/list1"/>
    <dgm:cxn modelId="{42DA7085-696B-4BDA-8D9D-32EF60E175E7}" type="presParOf" srcId="{1EE8D41F-DCD0-4708-8352-D5C582A1B1B7}" destId="{7BB5965C-546B-467A-8924-3CE94CFFA245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336199-A61B-489D-A93D-EB0DB8765C91}">
      <dsp:nvSpPr>
        <dsp:cNvPr id="0" name=""/>
        <dsp:cNvSpPr/>
      </dsp:nvSpPr>
      <dsp:spPr>
        <a:xfrm>
          <a:off x="0" y="0"/>
          <a:ext cx="5832648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BC93D6-51CB-4118-B8EA-470C436363C6}">
      <dsp:nvSpPr>
        <dsp:cNvPr id="0" name=""/>
        <dsp:cNvSpPr/>
      </dsp:nvSpPr>
      <dsp:spPr>
        <a:xfrm>
          <a:off x="0" y="0"/>
          <a:ext cx="1166529" cy="406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Podpora českého exportu 1995-2015</a:t>
          </a:r>
          <a:endParaRPr lang="cs-CZ" sz="2200" kern="1200" dirty="0"/>
        </a:p>
      </dsp:txBody>
      <dsp:txXfrm>
        <a:off x="0" y="0"/>
        <a:ext cx="1166529" cy="4064000"/>
      </dsp:txXfrm>
    </dsp:sp>
    <dsp:sp modelId="{86F61F79-668E-4F78-AD33-E40F8A2DC430}">
      <dsp:nvSpPr>
        <dsp:cNvPr id="0" name=""/>
        <dsp:cNvSpPr/>
      </dsp:nvSpPr>
      <dsp:spPr>
        <a:xfrm>
          <a:off x="1254019" y="94456"/>
          <a:ext cx="2245569" cy="18891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cs-CZ" sz="4800" b="1" kern="1200" dirty="0" smtClean="0">
              <a:cs typeface="Arial" pitchFamily="34" charset="0"/>
            </a:rPr>
            <a:t>379,3 </a:t>
          </a:r>
        </a:p>
        <a:p>
          <a:pPr lvl="0" algn="l" defTabSz="2133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cs-CZ" sz="4800" b="1" kern="1200" dirty="0" smtClean="0">
              <a:cs typeface="Arial" pitchFamily="34" charset="0"/>
            </a:rPr>
            <a:t>mld. Kč</a:t>
          </a:r>
          <a:endParaRPr lang="cs-CZ" sz="4800" kern="1200" dirty="0"/>
        </a:p>
      </dsp:txBody>
      <dsp:txXfrm>
        <a:off x="1254019" y="94456"/>
        <a:ext cx="2245569" cy="1889124"/>
      </dsp:txXfrm>
    </dsp:sp>
    <dsp:sp modelId="{3FD4D579-37EE-45BB-867B-425879C441D5}">
      <dsp:nvSpPr>
        <dsp:cNvPr id="0" name=""/>
        <dsp:cNvSpPr/>
      </dsp:nvSpPr>
      <dsp:spPr>
        <a:xfrm>
          <a:off x="3587078" y="94456"/>
          <a:ext cx="2245569" cy="18891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smtClean="0">
              <a:cs typeface="Arial" pitchFamily="34" charset="0"/>
            </a:rPr>
            <a:t>objem podpořeného exportu</a:t>
          </a:r>
          <a:endParaRPr lang="cs-CZ" sz="2800" kern="1200" dirty="0"/>
        </a:p>
      </dsp:txBody>
      <dsp:txXfrm>
        <a:off x="3587078" y="94456"/>
        <a:ext cx="2245569" cy="1889124"/>
      </dsp:txXfrm>
    </dsp:sp>
    <dsp:sp modelId="{8E24E963-204B-4475-A55E-734BA9464249}">
      <dsp:nvSpPr>
        <dsp:cNvPr id="0" name=""/>
        <dsp:cNvSpPr/>
      </dsp:nvSpPr>
      <dsp:spPr>
        <a:xfrm>
          <a:off x="1166529" y="1983581"/>
          <a:ext cx="466611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42642F-9DDA-48F5-8BFA-4E464F5D6018}">
      <dsp:nvSpPr>
        <dsp:cNvPr id="0" name=""/>
        <dsp:cNvSpPr/>
      </dsp:nvSpPr>
      <dsp:spPr>
        <a:xfrm>
          <a:off x="1254019" y="2078037"/>
          <a:ext cx="2245569" cy="18891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800" b="1" kern="1200" smtClean="0">
              <a:cs typeface="Arial" pitchFamily="34" charset="0"/>
            </a:rPr>
            <a:t>1 306</a:t>
          </a:r>
          <a:endParaRPr lang="cs-CZ" sz="4800" kern="1200" dirty="0"/>
        </a:p>
      </dsp:txBody>
      <dsp:txXfrm>
        <a:off x="1254019" y="2078037"/>
        <a:ext cx="2245569" cy="1889124"/>
      </dsp:txXfrm>
    </dsp:sp>
    <dsp:sp modelId="{A2DA408E-7AD1-47F9-885B-0207EF5BAC31}">
      <dsp:nvSpPr>
        <dsp:cNvPr id="0" name=""/>
        <dsp:cNvSpPr/>
      </dsp:nvSpPr>
      <dsp:spPr>
        <a:xfrm>
          <a:off x="3587078" y="2078037"/>
          <a:ext cx="2245569" cy="18891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smtClean="0">
              <a:cs typeface="Arial" pitchFamily="34" charset="0"/>
            </a:rPr>
            <a:t>počet uzavřených obchodů</a:t>
          </a:r>
          <a:endParaRPr lang="cs-CZ" sz="2800" kern="1200" dirty="0"/>
        </a:p>
      </dsp:txBody>
      <dsp:txXfrm>
        <a:off x="3587078" y="2078037"/>
        <a:ext cx="2245569" cy="1889124"/>
      </dsp:txXfrm>
    </dsp:sp>
    <dsp:sp modelId="{AF3713B0-D221-4873-B81D-2DCC9FB95EBA}">
      <dsp:nvSpPr>
        <dsp:cNvPr id="0" name=""/>
        <dsp:cNvSpPr/>
      </dsp:nvSpPr>
      <dsp:spPr>
        <a:xfrm>
          <a:off x="1166529" y="3967162"/>
          <a:ext cx="466611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027E5E-E5E1-460D-86F6-4A57E6CB9B5D}">
      <dsp:nvSpPr>
        <dsp:cNvPr id="0" name=""/>
        <dsp:cNvSpPr/>
      </dsp:nvSpPr>
      <dsp:spPr>
        <a:xfrm>
          <a:off x="0" y="253452"/>
          <a:ext cx="8211272" cy="9906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7286" tIns="354076" rIns="637286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dirty="0" err="1" smtClean="0"/>
            <a:t>Předexportní</a:t>
          </a:r>
          <a:r>
            <a:rPr lang="cs-CZ" sz="1700" kern="1200" dirty="0" smtClean="0"/>
            <a:t> úvěr</a:t>
          </a:r>
          <a:endParaRPr lang="cs-CZ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dirty="0" smtClean="0"/>
            <a:t>Proexportní záruka</a:t>
          </a:r>
          <a:endParaRPr lang="cs-CZ" sz="1700" kern="1200" dirty="0"/>
        </a:p>
      </dsp:txBody>
      <dsp:txXfrm>
        <a:off x="0" y="253452"/>
        <a:ext cx="8211272" cy="990675"/>
      </dsp:txXfrm>
    </dsp:sp>
    <dsp:sp modelId="{55559503-4918-4BAB-AE0A-EF3FF23873E2}">
      <dsp:nvSpPr>
        <dsp:cNvPr id="0" name=""/>
        <dsp:cNvSpPr/>
      </dsp:nvSpPr>
      <dsp:spPr>
        <a:xfrm>
          <a:off x="410563" y="2532"/>
          <a:ext cx="5747890" cy="5018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257" tIns="0" rIns="217257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Výroba</a:t>
          </a:r>
          <a:endParaRPr lang="cs-CZ" sz="1700" kern="1200" dirty="0"/>
        </a:p>
      </dsp:txBody>
      <dsp:txXfrm>
        <a:off x="435061" y="27030"/>
        <a:ext cx="5698894" cy="452844"/>
      </dsp:txXfrm>
    </dsp:sp>
    <dsp:sp modelId="{BC8C40FE-4D0F-4A5D-9C17-2A2165428BDC}">
      <dsp:nvSpPr>
        <dsp:cNvPr id="0" name=""/>
        <dsp:cNvSpPr/>
      </dsp:nvSpPr>
      <dsp:spPr>
        <a:xfrm>
          <a:off x="0" y="1586847"/>
          <a:ext cx="8211272" cy="16332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7286" tIns="354076" rIns="63728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/>
            <a:t>Dodavatelský úvěr</a:t>
          </a:r>
          <a:endParaRPr lang="cs-CZ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/>
            <a:t>Odkup pohledávky z akreditivu</a:t>
          </a:r>
          <a:endParaRPr lang="cs-CZ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/>
            <a:t>Odkup pohledávky z kontraktu</a:t>
          </a:r>
          <a:endParaRPr lang="cs-CZ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/>
            <a:t>Odběratelský úvěr – přímý, nepřímý</a:t>
          </a:r>
          <a:endParaRPr lang="cs-CZ" sz="1800" kern="1200" dirty="0"/>
        </a:p>
      </dsp:txBody>
      <dsp:txXfrm>
        <a:off x="0" y="1586847"/>
        <a:ext cx="8211272" cy="1633275"/>
      </dsp:txXfrm>
    </dsp:sp>
    <dsp:sp modelId="{89635A04-E4ED-4066-84FD-32D3E9DC456E}">
      <dsp:nvSpPr>
        <dsp:cNvPr id="0" name=""/>
        <dsp:cNvSpPr/>
      </dsp:nvSpPr>
      <dsp:spPr>
        <a:xfrm>
          <a:off x="410563" y="1335927"/>
          <a:ext cx="5747890" cy="501840"/>
        </a:xfrm>
        <a:prstGeom prst="roundRect">
          <a:avLst/>
        </a:prstGeom>
        <a:solidFill>
          <a:srgbClr val="9BBB5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257" tIns="0" rIns="217257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Pohledávka</a:t>
          </a:r>
          <a:endParaRPr lang="cs-CZ" sz="1700" kern="1200" dirty="0"/>
        </a:p>
      </dsp:txBody>
      <dsp:txXfrm>
        <a:off x="435061" y="1360425"/>
        <a:ext cx="5698894" cy="452844"/>
      </dsp:txXfrm>
    </dsp:sp>
    <dsp:sp modelId="{FECE26E5-E064-49E6-989B-3527C8BAFF9A}">
      <dsp:nvSpPr>
        <dsp:cNvPr id="0" name=""/>
        <dsp:cNvSpPr/>
      </dsp:nvSpPr>
      <dsp:spPr>
        <a:xfrm>
          <a:off x="0" y="3562842"/>
          <a:ext cx="8211272" cy="7363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7286" tIns="354076" rIns="63728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/>
            <a:t>Investiční úvěr</a:t>
          </a:r>
          <a:endParaRPr lang="cs-CZ" sz="1800" kern="1200" dirty="0"/>
        </a:p>
      </dsp:txBody>
      <dsp:txXfrm>
        <a:off x="0" y="3562842"/>
        <a:ext cx="8211272" cy="736312"/>
      </dsp:txXfrm>
    </dsp:sp>
    <dsp:sp modelId="{D673CC1D-39BD-4AF3-9147-F67CF9B12332}">
      <dsp:nvSpPr>
        <dsp:cNvPr id="0" name=""/>
        <dsp:cNvSpPr/>
      </dsp:nvSpPr>
      <dsp:spPr>
        <a:xfrm>
          <a:off x="410563" y="3311922"/>
          <a:ext cx="5747890" cy="5018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257" tIns="0" rIns="217257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Investice</a:t>
          </a:r>
          <a:endParaRPr lang="cs-CZ" sz="1700" kern="1200" dirty="0"/>
        </a:p>
      </dsp:txBody>
      <dsp:txXfrm>
        <a:off x="435061" y="3336420"/>
        <a:ext cx="5698894" cy="452844"/>
      </dsp:txXfrm>
    </dsp:sp>
    <dsp:sp modelId="{9F32DF75-4A94-4FD2-A510-3652CA54BD06}">
      <dsp:nvSpPr>
        <dsp:cNvPr id="0" name=""/>
        <dsp:cNvSpPr/>
      </dsp:nvSpPr>
      <dsp:spPr>
        <a:xfrm>
          <a:off x="0" y="4641874"/>
          <a:ext cx="8211272" cy="10442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7286" tIns="354076" rIns="63728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/>
            <a:t>Bankovní záruky – platební, neplatební</a:t>
          </a:r>
          <a:endParaRPr lang="cs-CZ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/>
            <a:t>Dokumentární akreditivy</a:t>
          </a:r>
          <a:endParaRPr lang="cs-CZ" sz="1800" kern="1200" dirty="0"/>
        </a:p>
      </dsp:txBody>
      <dsp:txXfrm>
        <a:off x="0" y="4641874"/>
        <a:ext cx="8211272" cy="1044225"/>
      </dsp:txXfrm>
    </dsp:sp>
    <dsp:sp modelId="{18DA0C70-95FA-4826-8CFA-30E531A4DA61}">
      <dsp:nvSpPr>
        <dsp:cNvPr id="0" name=""/>
        <dsp:cNvSpPr/>
      </dsp:nvSpPr>
      <dsp:spPr>
        <a:xfrm>
          <a:off x="410563" y="4390954"/>
          <a:ext cx="5747890" cy="5018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257" tIns="0" rIns="217257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Ostatní</a:t>
          </a:r>
          <a:endParaRPr lang="cs-CZ" sz="1700" kern="1200" dirty="0"/>
        </a:p>
      </dsp:txBody>
      <dsp:txXfrm>
        <a:off x="435061" y="4415452"/>
        <a:ext cx="5698894" cy="4528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51D47F-D10B-4EED-A170-2965E3A57C51}">
      <dsp:nvSpPr>
        <dsp:cNvPr id="0" name=""/>
        <dsp:cNvSpPr/>
      </dsp:nvSpPr>
      <dsp:spPr>
        <a:xfrm>
          <a:off x="0" y="0"/>
          <a:ext cx="7848872" cy="1937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9BBB5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160" tIns="1249680" rIns="609160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/>
            <a:t>odkup pohledávky s postihem</a:t>
          </a:r>
          <a:endParaRPr lang="cs-CZ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/>
            <a:t>odkup pohledávky subdodavatele za vývozcem</a:t>
          </a:r>
          <a:endParaRPr lang="cs-CZ" sz="1800" kern="1200" dirty="0"/>
        </a:p>
      </dsp:txBody>
      <dsp:txXfrm>
        <a:off x="0" y="0"/>
        <a:ext cx="7848872" cy="1937250"/>
      </dsp:txXfrm>
    </dsp:sp>
    <dsp:sp modelId="{720162A4-22C2-4FF3-858F-7E1D751F4479}">
      <dsp:nvSpPr>
        <dsp:cNvPr id="0" name=""/>
        <dsp:cNvSpPr/>
      </dsp:nvSpPr>
      <dsp:spPr>
        <a:xfrm>
          <a:off x="392443" y="109393"/>
          <a:ext cx="4513109" cy="797571"/>
        </a:xfrm>
        <a:prstGeom prst="roundRect">
          <a:avLst/>
        </a:prstGeom>
        <a:solidFill>
          <a:srgbClr val="9BBB5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Odkupy pohledávek</a:t>
          </a:r>
          <a:endParaRPr lang="cs-CZ" sz="2400" kern="1200" dirty="0"/>
        </a:p>
      </dsp:txBody>
      <dsp:txXfrm>
        <a:off x="431377" y="148327"/>
        <a:ext cx="4435241" cy="719703"/>
      </dsp:txXfrm>
    </dsp:sp>
    <dsp:sp modelId="{7BB5965C-546B-467A-8924-3CE94CFFA245}">
      <dsp:nvSpPr>
        <dsp:cNvPr id="0" name=""/>
        <dsp:cNvSpPr/>
      </dsp:nvSpPr>
      <dsp:spPr>
        <a:xfrm>
          <a:off x="0" y="2141308"/>
          <a:ext cx="7848872" cy="1653750"/>
        </a:xfrm>
        <a:prstGeom prst="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rgbClr val="4BACC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160" tIns="1249680" rIns="609160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/>
            <a:t>za subdodavatele v/p vývozce</a:t>
          </a:r>
          <a:endParaRPr lang="cs-CZ" sz="1800" kern="1200" dirty="0"/>
        </a:p>
      </dsp:txBody>
      <dsp:txXfrm>
        <a:off x="0" y="2141308"/>
        <a:ext cx="7848872" cy="1653750"/>
      </dsp:txXfrm>
    </dsp:sp>
    <dsp:sp modelId="{27977549-0FBF-461B-ABB1-48B38A9807D6}">
      <dsp:nvSpPr>
        <dsp:cNvPr id="0" name=""/>
        <dsp:cNvSpPr/>
      </dsp:nvSpPr>
      <dsp:spPr>
        <a:xfrm>
          <a:off x="392443" y="2282615"/>
          <a:ext cx="4513109" cy="744293"/>
        </a:xfrm>
        <a:prstGeom prst="roundRect">
          <a:avLst/>
        </a:prstGeom>
        <a:solidFill>
          <a:srgbClr val="4BACC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Bankovní záruky</a:t>
          </a:r>
          <a:endParaRPr lang="cs-CZ" sz="2400" kern="1200" dirty="0"/>
        </a:p>
      </dsp:txBody>
      <dsp:txXfrm>
        <a:off x="428776" y="2318948"/>
        <a:ext cx="4440443" cy="6716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4"/>
            <a:ext cx="2946400" cy="496889"/>
          </a:xfrm>
          <a:prstGeom prst="rect">
            <a:avLst/>
          </a:prstGeom>
        </p:spPr>
        <p:txBody>
          <a:bodyPr vert="horz" lIns="94196" tIns="47098" rIns="94196" bIns="47098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9" y="4"/>
            <a:ext cx="2946400" cy="496889"/>
          </a:xfrm>
          <a:prstGeom prst="rect">
            <a:avLst/>
          </a:prstGeom>
        </p:spPr>
        <p:txBody>
          <a:bodyPr vert="horz" lIns="94196" tIns="47098" rIns="94196" bIns="47098" rtlCol="0"/>
          <a:lstStyle>
            <a:lvl1pPr algn="r">
              <a:defRPr sz="1300"/>
            </a:lvl1pPr>
          </a:lstStyle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28166"/>
            <a:ext cx="2946400" cy="496886"/>
          </a:xfrm>
          <a:prstGeom prst="rect">
            <a:avLst/>
          </a:prstGeom>
        </p:spPr>
        <p:txBody>
          <a:bodyPr vert="horz" lIns="94196" tIns="47098" rIns="94196" bIns="47098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9" y="9428166"/>
            <a:ext cx="2946400" cy="496886"/>
          </a:xfrm>
          <a:prstGeom prst="rect">
            <a:avLst/>
          </a:prstGeom>
        </p:spPr>
        <p:txBody>
          <a:bodyPr vert="horz" lIns="94196" tIns="47098" rIns="94196" bIns="47098" rtlCol="0" anchor="b"/>
          <a:lstStyle>
            <a:lvl1pPr algn="r">
              <a:defRPr sz="1300"/>
            </a:lvl1pPr>
          </a:lstStyle>
          <a:p>
            <a:fld id="{D1D2B85A-F868-4200-BC0A-CCB14945B5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85240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45659" cy="496332"/>
          </a:xfrm>
          <a:prstGeom prst="rect">
            <a:avLst/>
          </a:prstGeom>
        </p:spPr>
        <p:txBody>
          <a:bodyPr vert="horz" lIns="94196" tIns="47098" rIns="94196" bIns="47098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6" y="3"/>
            <a:ext cx="2945659" cy="496332"/>
          </a:xfrm>
          <a:prstGeom prst="rect">
            <a:avLst/>
          </a:prstGeom>
        </p:spPr>
        <p:txBody>
          <a:bodyPr vert="horz" lIns="94196" tIns="47098" rIns="94196" bIns="47098" rtlCol="0"/>
          <a:lstStyle>
            <a:lvl1pPr algn="r">
              <a:defRPr sz="1300"/>
            </a:lvl1pPr>
          </a:lstStyle>
          <a:p>
            <a:fld id="{D2537D0C-62D8-4498-9985-BFB0ED9DB7C5}" type="datetimeFigureOut">
              <a:rPr lang="cs-CZ" smtClean="0"/>
              <a:pPr/>
              <a:t>11.2.2016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96" tIns="47098" rIns="94196" bIns="47098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9" y="4715155"/>
            <a:ext cx="5438140" cy="4466988"/>
          </a:xfrm>
          <a:prstGeom prst="rect">
            <a:avLst/>
          </a:prstGeom>
        </p:spPr>
        <p:txBody>
          <a:bodyPr vert="horz" lIns="94196" tIns="47098" rIns="94196" bIns="47098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945659" cy="496332"/>
          </a:xfrm>
          <a:prstGeom prst="rect">
            <a:avLst/>
          </a:prstGeom>
        </p:spPr>
        <p:txBody>
          <a:bodyPr vert="horz" lIns="94196" tIns="47098" rIns="94196" bIns="47098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6" y="9428585"/>
            <a:ext cx="2945659" cy="496332"/>
          </a:xfrm>
          <a:prstGeom prst="rect">
            <a:avLst/>
          </a:prstGeom>
        </p:spPr>
        <p:txBody>
          <a:bodyPr vert="horz" lIns="94196" tIns="47098" rIns="94196" bIns="47098" rtlCol="0" anchor="b"/>
          <a:lstStyle>
            <a:lvl1pPr algn="r">
              <a:defRPr sz="1300"/>
            </a:lvl1pPr>
          </a:lstStyle>
          <a:p>
            <a:fld id="{CF66EA51-E4EE-4BCA-916C-98689C4925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91950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6EA51-E4EE-4BCA-916C-98689C4925B5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85840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6EA51-E4EE-4BCA-916C-98689C4925B5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85840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6EA51-E4EE-4BCA-916C-98689C4925B5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85840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6EA51-E4EE-4BCA-916C-98689C4925B5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6953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Wlk.PROGRES\Plocha\ppt-titulka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>
                <a:solidFill>
                  <a:srgbClr val="FF0000"/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rgbClr val="706F6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706F6F"/>
                </a:solidFill>
              </a:defRPr>
            </a:lvl1pPr>
          </a:lstStyle>
          <a:p>
            <a:endParaRPr lang="cs-CZ" dirty="0"/>
          </a:p>
        </p:txBody>
      </p:sp>
      <p:pic>
        <p:nvPicPr>
          <p:cNvPr id="10" name="Picture 4" descr="C:\Documents and Settings\Wlk.PROGRES\Plocha\log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00071" y="6059234"/>
            <a:ext cx="1472500" cy="57072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Wlk.PROGRES\Plocha\ppt-poslední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2177511"/>
          </a:xfrm>
          <a:prstGeom prst="rect">
            <a:avLst/>
          </a:prstGeom>
          <a:noFill/>
        </p:spPr>
      </p:pic>
      <p:pic>
        <p:nvPicPr>
          <p:cNvPr id="6" name="Picture 4" descr="C:\Documents and Settings\Wlk.PROGRES\Plocha\logo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00071" y="6059234"/>
            <a:ext cx="1472500" cy="570721"/>
          </a:xfrm>
          <a:prstGeom prst="rect">
            <a:avLst/>
          </a:prstGeom>
          <a:noFill/>
        </p:spPr>
      </p:pic>
      <p:sp>
        <p:nvSpPr>
          <p:cNvPr id="12" name="Nadpis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229600" cy="504056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500" b="0">
                <a:solidFill>
                  <a:srgbClr val="706F6F"/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20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55576" y="2924944"/>
            <a:ext cx="7704856" cy="309634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706F6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21" name="Zástupný symbol pro text 3"/>
          <p:cNvSpPr>
            <a:spLocks noGrp="1"/>
          </p:cNvSpPr>
          <p:nvPr>
            <p:ph type="body" sz="half" idx="13"/>
          </p:nvPr>
        </p:nvSpPr>
        <p:spPr>
          <a:xfrm>
            <a:off x="683568" y="2132856"/>
            <a:ext cx="7704856" cy="64807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3500">
                <a:solidFill>
                  <a:srgbClr val="FF000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Klepnutím lze upravit styly předlohy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quarter" idx="14" hasCustomPrompt="1"/>
          </p:nvPr>
        </p:nvSpPr>
        <p:spPr>
          <a:xfrm>
            <a:off x="251520" y="764704"/>
            <a:ext cx="8208912" cy="360040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buNone/>
              <a:defRPr sz="1400" i="1">
                <a:solidFill>
                  <a:srgbClr val="706F6F"/>
                </a:solidFill>
              </a:defRPr>
            </a:lvl1pPr>
            <a:lvl2pPr algn="l">
              <a:buNone/>
              <a:defRPr sz="1400" i="1">
                <a:solidFill>
                  <a:srgbClr val="706F6F"/>
                </a:solidFill>
              </a:defRPr>
            </a:lvl2pPr>
            <a:lvl3pPr algn="l">
              <a:buNone/>
              <a:defRPr sz="1400" i="1">
                <a:solidFill>
                  <a:srgbClr val="706F6F"/>
                </a:solidFill>
              </a:defRPr>
            </a:lvl3pPr>
            <a:lvl4pPr algn="l">
              <a:buNone/>
              <a:defRPr sz="1400" i="1">
                <a:solidFill>
                  <a:srgbClr val="706F6F"/>
                </a:solidFill>
              </a:defRPr>
            </a:lvl4pPr>
            <a:lvl5pPr algn="l">
              <a:buNone/>
              <a:defRPr sz="1400" i="1">
                <a:solidFill>
                  <a:srgbClr val="706F6F"/>
                </a:solidFill>
              </a:defRPr>
            </a:lvl5pPr>
          </a:lstStyle>
          <a:p>
            <a:pPr lvl="0"/>
            <a:r>
              <a:rPr lang="cs-CZ" dirty="0" smtClean="0"/>
              <a:t>Autor</a:t>
            </a:r>
            <a:endParaRPr lang="cs-CZ" dirty="0"/>
          </a:p>
        </p:txBody>
      </p:sp>
      <p:sp>
        <p:nvSpPr>
          <p:cNvPr id="26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251520" y="6376243"/>
            <a:ext cx="792088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706F6F"/>
                </a:solidFill>
              </a:defRPr>
            </a:lvl1pPr>
          </a:lstStyle>
          <a:p>
            <a:fld id="{A7C03441-0CFF-4F00-BB57-4F294D353981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Wlk.PROGRES\Plocha\ppt-poslední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2177511"/>
          </a:xfrm>
          <a:prstGeom prst="rect">
            <a:avLst/>
          </a:prstGeom>
          <a:noFill/>
        </p:spPr>
      </p:pic>
      <p:pic>
        <p:nvPicPr>
          <p:cNvPr id="6" name="Picture 4" descr="C:\Documents and Settings\Wlk.PROGRES\Plocha\logo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00071" y="6059234"/>
            <a:ext cx="1472500" cy="570721"/>
          </a:xfrm>
          <a:prstGeom prst="rect">
            <a:avLst/>
          </a:prstGeom>
          <a:noFill/>
        </p:spPr>
      </p:pic>
      <p:sp>
        <p:nvSpPr>
          <p:cNvPr id="9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55576" y="2924944"/>
            <a:ext cx="7704856" cy="309634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706F6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10" name="Zástupný symbol pro text 3"/>
          <p:cNvSpPr>
            <a:spLocks noGrp="1"/>
          </p:cNvSpPr>
          <p:nvPr>
            <p:ph type="body" sz="half" idx="13"/>
          </p:nvPr>
        </p:nvSpPr>
        <p:spPr>
          <a:xfrm>
            <a:off x="683568" y="2132856"/>
            <a:ext cx="7704856" cy="64807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3500">
                <a:solidFill>
                  <a:srgbClr val="FF000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Klepnutím lze upravit styly předlohy</a:t>
            </a:r>
          </a:p>
        </p:txBody>
      </p:sp>
      <p:sp>
        <p:nvSpPr>
          <p:cNvPr id="11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251520" y="6376243"/>
            <a:ext cx="792088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706F6F"/>
                </a:solidFill>
              </a:defRPr>
            </a:lvl1pPr>
          </a:lstStyle>
          <a:p>
            <a:fld id="{A7C03441-0CFF-4F00-BB57-4F294D353981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55576" y="2348880"/>
            <a:ext cx="7704856" cy="309634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706F6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9" name="Zástupný symbol pro text 3"/>
          <p:cNvSpPr>
            <a:spLocks noGrp="1"/>
          </p:cNvSpPr>
          <p:nvPr>
            <p:ph type="body" sz="half" idx="13"/>
          </p:nvPr>
        </p:nvSpPr>
        <p:spPr>
          <a:xfrm>
            <a:off x="755576" y="1556792"/>
            <a:ext cx="7704856" cy="64807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3500">
                <a:solidFill>
                  <a:srgbClr val="FF000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Klepnutím lze upravit styly předlohy</a:t>
            </a:r>
          </a:p>
        </p:txBody>
      </p:sp>
      <p:pic>
        <p:nvPicPr>
          <p:cNvPr id="11" name="Picture 4" descr="C:\Documents and Settings\Wlk.PROGRES\Plocha\log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00071" y="6059234"/>
            <a:ext cx="1472500" cy="570721"/>
          </a:xfrm>
          <a:prstGeom prst="rect">
            <a:avLst/>
          </a:prstGeom>
          <a:noFill/>
        </p:spPr>
      </p:pic>
      <p:sp>
        <p:nvSpPr>
          <p:cNvPr id="12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251520" y="6376243"/>
            <a:ext cx="792088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706F6F"/>
                </a:solidFill>
              </a:defRPr>
            </a:lvl1pPr>
          </a:lstStyle>
          <a:p>
            <a:fld id="{A7C03441-0CFF-4F00-BB57-4F294D353981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251520" y="6376243"/>
            <a:ext cx="792088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706F6F"/>
                </a:solidFill>
              </a:defRPr>
            </a:lvl1pPr>
          </a:lstStyle>
          <a:p>
            <a:fld id="{A7C03441-0CFF-4F00-BB57-4F294D353981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49" r:id="rId2"/>
    <p:sldLayoutId id="2147483660" r:id="rId3"/>
    <p:sldLayoutId id="2147483661" r:id="rId4"/>
    <p:sldLayoutId id="2147483663" r:id="rId5"/>
    <p:sldLayoutId id="2147483655" r:id="rId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michal.nejedly@ceb.cz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ceb.cz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Wlk.PROGRES\Plocha\ppt-titul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Teritoriální setkání </a:t>
            </a:r>
            <a:r>
              <a:rPr lang="cs-CZ" dirty="0" smtClean="0"/>
              <a:t>Singapur</a:t>
            </a:r>
          </a:p>
          <a:p>
            <a:r>
              <a:rPr lang="cs-CZ" dirty="0" smtClean="0"/>
              <a:t>10.2.2016</a:t>
            </a:r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671343" y="1096165"/>
            <a:ext cx="7772400" cy="233169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cs-CZ" sz="44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charset="0"/>
              </a:rPr>
              <a:t/>
            </a:r>
            <a:br>
              <a:rPr lang="cs-CZ" sz="44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charset="0"/>
              </a:rPr>
            </a:br>
            <a:r>
              <a:rPr lang="cs-CZ" sz="4400" b="1" dirty="0" smtClean="0">
                <a:solidFill>
                  <a:srgbClr val="002060"/>
                </a:solidFill>
                <a:latin typeface="+mn-lt"/>
                <a:cs typeface="Arial" charset="0"/>
              </a:rPr>
              <a:t>Česká exportní banka</a:t>
            </a:r>
          </a:p>
          <a:p>
            <a:pPr>
              <a:spcAft>
                <a:spcPts val="1200"/>
              </a:spcAft>
            </a:pPr>
            <a:r>
              <a:rPr lang="cs-CZ" sz="2400" b="1" dirty="0">
                <a:solidFill>
                  <a:srgbClr val="002060"/>
                </a:solidFill>
                <a:latin typeface="+mn-lt"/>
                <a:cs typeface="Arial" charset="0"/>
              </a:rPr>
              <a:t>-</a:t>
            </a:r>
            <a:r>
              <a:rPr lang="cs-CZ" sz="4400" b="1" dirty="0" smtClean="0">
                <a:latin typeface="+mn-lt"/>
                <a:cs typeface="Arial" charset="0"/>
              </a:rPr>
              <a:t/>
            </a:r>
            <a:br>
              <a:rPr lang="cs-CZ" sz="4400" b="1" dirty="0" smtClean="0">
                <a:latin typeface="+mn-lt"/>
                <a:cs typeface="Arial" charset="0"/>
              </a:rPr>
            </a:br>
            <a:r>
              <a:rPr lang="cs-CZ" sz="3200" b="1" dirty="0">
                <a:latin typeface="+mn-lt"/>
                <a:cs typeface="Arial" charset="0"/>
              </a:rPr>
              <a:t>aktuality ve financování exportu</a:t>
            </a:r>
          </a:p>
        </p:txBody>
      </p:sp>
    </p:spTree>
    <p:extLst>
      <p:ext uri="{BB962C8B-B14F-4D97-AF65-F5344CB8AC3E}">
        <p14:creationId xmlns:p14="http://schemas.microsoft.com/office/powerpoint/2010/main" val="371760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dirty="0">
                <a:solidFill>
                  <a:srgbClr val="002060"/>
                </a:solidFill>
                <a:latin typeface="+mn-lt"/>
                <a:cs typeface="Arial" charset="0"/>
              </a:rPr>
              <a:t>ČEB</a:t>
            </a:r>
            <a:r>
              <a:rPr lang="cs-CZ" sz="2800" b="1" dirty="0">
                <a:solidFill>
                  <a:srgbClr val="002060"/>
                </a:solidFill>
                <a:latin typeface="+mn-lt"/>
                <a:cs typeface="Arial" charset="0"/>
              </a:rPr>
              <a:t> </a:t>
            </a:r>
            <a:r>
              <a:rPr lang="cs-CZ" sz="2800" b="1" dirty="0" smtClean="0">
                <a:solidFill>
                  <a:srgbClr val="002060"/>
                </a:solidFill>
                <a:latin typeface="+mn-lt"/>
                <a:cs typeface="Arial" charset="0"/>
              </a:rPr>
              <a:t> - základní informace</a:t>
            </a:r>
            <a:endParaRPr lang="cs-CZ" sz="2800" dirty="0">
              <a:latin typeface="+mn-lt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755576" y="2060848"/>
            <a:ext cx="7704856" cy="3960440"/>
          </a:xfrm>
        </p:spPr>
        <p:txBody>
          <a:bodyPr>
            <a:normAutofit/>
          </a:bodyPr>
          <a:lstStyle/>
          <a:p>
            <a:pPr marL="285750" indent="-285750" algn="just">
              <a:spcAft>
                <a:spcPct val="50000"/>
              </a:spcAft>
              <a:buFontTx/>
              <a:buChar char="-"/>
            </a:pPr>
            <a:r>
              <a:rPr lang="cs-CZ" dirty="0">
                <a:solidFill>
                  <a:srgbClr val="000066"/>
                </a:solidFill>
                <a:cs typeface="Arial" charset="0"/>
              </a:rPr>
              <a:t>tvoří již od roku 1995 nedílnou součást státní proexportní politiky</a:t>
            </a:r>
          </a:p>
          <a:p>
            <a:pPr marL="285750" indent="-285750" algn="just">
              <a:spcAft>
                <a:spcPct val="50000"/>
              </a:spcAft>
              <a:buFontTx/>
              <a:buChar char="-"/>
            </a:pPr>
            <a:r>
              <a:rPr lang="cs-CZ" dirty="0">
                <a:solidFill>
                  <a:srgbClr val="000066"/>
                </a:solidFill>
                <a:cs typeface="Arial" charset="0"/>
              </a:rPr>
              <a:t>je 100% vlastněna státem</a:t>
            </a:r>
          </a:p>
          <a:p>
            <a:pPr marL="285750" indent="-285750" algn="just">
              <a:spcAft>
                <a:spcPct val="50000"/>
              </a:spcAft>
              <a:buFontTx/>
              <a:buChar char="-"/>
            </a:pPr>
            <a:r>
              <a:rPr lang="cs-CZ" dirty="0">
                <a:solidFill>
                  <a:srgbClr val="000066"/>
                </a:solidFill>
                <a:cs typeface="Arial" charset="0"/>
              </a:rPr>
              <a:t>má rating </a:t>
            </a:r>
            <a:r>
              <a:rPr lang="cs-CZ" dirty="0" err="1">
                <a:solidFill>
                  <a:srgbClr val="000066"/>
                </a:solidFill>
                <a:cs typeface="Arial" charset="0"/>
              </a:rPr>
              <a:t>Moody´s</a:t>
            </a:r>
            <a:r>
              <a:rPr lang="cs-CZ" dirty="0">
                <a:solidFill>
                  <a:srgbClr val="000066"/>
                </a:solidFill>
                <a:cs typeface="Arial" charset="0"/>
              </a:rPr>
              <a:t> a </a:t>
            </a:r>
            <a:r>
              <a:rPr lang="cs-CZ" dirty="0" err="1">
                <a:solidFill>
                  <a:srgbClr val="000066"/>
                </a:solidFill>
                <a:cs typeface="Arial" charset="0"/>
              </a:rPr>
              <a:t>Standard&amp;Poor´s</a:t>
            </a:r>
            <a:r>
              <a:rPr lang="cs-CZ" dirty="0">
                <a:solidFill>
                  <a:srgbClr val="000066"/>
                </a:solidFill>
                <a:cs typeface="Arial" charset="0"/>
              </a:rPr>
              <a:t> na úrovni České republiky</a:t>
            </a:r>
          </a:p>
          <a:p>
            <a:pPr marL="285750" indent="-285750" algn="just">
              <a:spcAft>
                <a:spcPct val="50000"/>
              </a:spcAft>
              <a:buFontTx/>
              <a:buChar char="-"/>
            </a:pPr>
            <a:r>
              <a:rPr lang="cs-CZ" dirty="0" smtClean="0">
                <a:solidFill>
                  <a:srgbClr val="000066"/>
                </a:solidFill>
                <a:cs typeface="Arial" charset="0"/>
              </a:rPr>
              <a:t>zajišťuje </a:t>
            </a:r>
            <a:r>
              <a:rPr lang="cs-CZ" dirty="0">
                <a:solidFill>
                  <a:srgbClr val="000066"/>
                </a:solidFill>
                <a:cs typeface="Arial" charset="0"/>
              </a:rPr>
              <a:t>zejména typy financování, které jsou pro komerční banky obtížně realizovatelné z důvodu vývozu do zemí s vyšší mírou teritoriálního a komerčního </a:t>
            </a:r>
            <a:r>
              <a:rPr lang="cs-CZ" dirty="0" smtClean="0">
                <a:solidFill>
                  <a:srgbClr val="000066"/>
                </a:solidFill>
                <a:cs typeface="Arial" charset="0"/>
              </a:rPr>
              <a:t>rizika,  se složitou strukturou financování (dlouhé </a:t>
            </a:r>
            <a:r>
              <a:rPr lang="cs-CZ" dirty="0">
                <a:solidFill>
                  <a:srgbClr val="000066"/>
                </a:solidFill>
                <a:cs typeface="Arial" charset="0"/>
              </a:rPr>
              <a:t>doby splatnosti, financování velkého </a:t>
            </a:r>
            <a:r>
              <a:rPr lang="cs-CZ" dirty="0" smtClean="0">
                <a:solidFill>
                  <a:srgbClr val="000066"/>
                </a:solidFill>
                <a:cs typeface="Arial" charset="0"/>
              </a:rPr>
              <a:t>objemu) či specifickým předmětem financování</a:t>
            </a:r>
            <a:endParaRPr lang="cs-CZ" dirty="0">
              <a:solidFill>
                <a:srgbClr val="000066"/>
              </a:solidFill>
              <a:cs typeface="Arial" charset="0"/>
            </a:endParaRPr>
          </a:p>
          <a:p>
            <a:pPr marL="285750" indent="-285750" algn="just">
              <a:spcAft>
                <a:spcPct val="50000"/>
              </a:spcAft>
              <a:buFontTx/>
              <a:buChar char="-"/>
            </a:pPr>
            <a:r>
              <a:rPr lang="cs-CZ" dirty="0">
                <a:solidFill>
                  <a:srgbClr val="000066"/>
                </a:solidFill>
                <a:cs typeface="Arial" charset="0"/>
              </a:rPr>
              <a:t>využívá pojistné krytí EGAP</a:t>
            </a:r>
          </a:p>
          <a:p>
            <a:pPr marL="285750" indent="-285750" algn="just">
              <a:spcAft>
                <a:spcPct val="50000"/>
              </a:spcAft>
              <a:buFontTx/>
              <a:buChar char="-"/>
            </a:pPr>
            <a:r>
              <a:rPr lang="cs-CZ" dirty="0">
                <a:solidFill>
                  <a:srgbClr val="000066"/>
                </a:solidFill>
                <a:cs typeface="Arial" charset="0"/>
              </a:rPr>
              <a:t>poskytuje financování v souladu s pravidly WTO, OECD a EU</a:t>
            </a:r>
          </a:p>
          <a:p>
            <a:pPr algn="just">
              <a:spcAft>
                <a:spcPct val="50000"/>
              </a:spcAft>
            </a:pPr>
            <a:endParaRPr lang="cs-CZ" dirty="0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3441-0CFF-4F00-BB57-4F294D353981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198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250825" y="333375"/>
            <a:ext cx="8229600" cy="50323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rgbClr val="002060"/>
                </a:solidFill>
                <a:latin typeface="+mn-lt"/>
                <a:cs typeface="Arial" charset="0"/>
              </a:rPr>
              <a:t>ČEB oslavila 20 let své existence</a:t>
            </a:r>
            <a:endParaRPr lang="cs-CZ" sz="3200" b="1" dirty="0">
              <a:solidFill>
                <a:srgbClr val="002060"/>
              </a:solidFill>
              <a:latin typeface="+mn-lt"/>
              <a:cs typeface="Arial" charset="0"/>
            </a:endParaRPr>
          </a:p>
        </p:txBody>
      </p:sp>
      <p:sp>
        <p:nvSpPr>
          <p:cNvPr id="49156" name="Zástupný symbol pro číslo snímku 5"/>
          <p:cNvSpPr txBox="1">
            <a:spLocks noGrp="1"/>
          </p:cNvSpPr>
          <p:nvPr/>
        </p:nvSpPr>
        <p:spPr bwMode="auto">
          <a:xfrm>
            <a:off x="250825" y="6376988"/>
            <a:ext cx="7921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endParaRPr lang="cs-CZ" altLang="cs-CZ" sz="1400" dirty="0">
              <a:solidFill>
                <a:srgbClr val="706F6F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3441-0CFF-4F00-BB57-4F294D353981}" type="slidenum">
              <a:rPr lang="cs-CZ" smtClean="0"/>
              <a:pPr/>
              <a:t>4</a:t>
            </a:fld>
            <a:endParaRPr lang="cs-CZ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691112690"/>
              </p:ext>
            </p:extLst>
          </p:nvPr>
        </p:nvGraphicFramePr>
        <p:xfrm>
          <a:off x="1763688" y="1916832"/>
          <a:ext cx="583264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625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dirty="0" smtClean="0">
                <a:solidFill>
                  <a:srgbClr val="002060"/>
                </a:solidFill>
                <a:latin typeface="+mn-lt"/>
                <a:cs typeface="Arial" charset="0"/>
              </a:rPr>
              <a:t>Singapur z pohledu ČEB</a:t>
            </a:r>
            <a:endParaRPr lang="cs-CZ" sz="2800" dirty="0">
              <a:latin typeface="+mn-lt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755576" y="2060848"/>
            <a:ext cx="7704856" cy="3960440"/>
          </a:xfrm>
        </p:spPr>
        <p:txBody>
          <a:bodyPr>
            <a:normAutofit/>
          </a:bodyPr>
          <a:lstStyle/>
          <a:p>
            <a:pPr marL="285750" indent="-285750" algn="just">
              <a:spcAft>
                <a:spcPct val="50000"/>
              </a:spcAft>
              <a:buFontTx/>
              <a:buChar char="-"/>
            </a:pPr>
            <a:r>
              <a:rPr lang="cs-CZ" dirty="0">
                <a:solidFill>
                  <a:srgbClr val="000066"/>
                </a:solidFill>
                <a:latin typeface="+mj-lt"/>
                <a:cs typeface="Arial" charset="0"/>
              </a:rPr>
              <a:t>Rating země dle OECD: 0</a:t>
            </a:r>
          </a:p>
          <a:p>
            <a:pPr marL="285750" indent="-285750" algn="just">
              <a:spcAft>
                <a:spcPct val="50000"/>
              </a:spcAft>
              <a:buFontTx/>
              <a:buChar char="-"/>
            </a:pPr>
            <a:r>
              <a:rPr lang="cs-CZ" dirty="0" smtClean="0">
                <a:solidFill>
                  <a:srgbClr val="000066"/>
                </a:solidFill>
                <a:latin typeface="+mj-lt"/>
                <a:cs typeface="Arial" charset="0"/>
              </a:rPr>
              <a:t>Rating země dle externích ratingových agentur:</a:t>
            </a:r>
            <a:endParaRPr lang="cs-CZ" dirty="0">
              <a:solidFill>
                <a:srgbClr val="000066"/>
              </a:solidFill>
              <a:latin typeface="+mj-lt"/>
              <a:cs typeface="Arial" charset="0"/>
            </a:endParaRPr>
          </a:p>
          <a:p>
            <a:pPr marL="285750" indent="-285750" algn="just">
              <a:spcAft>
                <a:spcPct val="50000"/>
              </a:spcAft>
              <a:buFontTx/>
              <a:buChar char="-"/>
            </a:pPr>
            <a:endParaRPr lang="cs-CZ" dirty="0" smtClean="0">
              <a:solidFill>
                <a:srgbClr val="000066"/>
              </a:solidFill>
              <a:latin typeface="+mj-lt"/>
              <a:cs typeface="Arial" charset="0"/>
            </a:endParaRPr>
          </a:p>
          <a:p>
            <a:pPr marL="285750" indent="-285750" algn="just">
              <a:spcAft>
                <a:spcPct val="50000"/>
              </a:spcAft>
              <a:buFontTx/>
              <a:buChar char="-"/>
            </a:pPr>
            <a:endParaRPr lang="cs-CZ" dirty="0">
              <a:solidFill>
                <a:srgbClr val="000066"/>
              </a:solidFill>
              <a:latin typeface="+mj-lt"/>
              <a:cs typeface="Arial" charset="0"/>
            </a:endParaRPr>
          </a:p>
          <a:p>
            <a:pPr marL="285750" indent="-285750" algn="just">
              <a:spcAft>
                <a:spcPct val="50000"/>
              </a:spcAft>
              <a:buFontTx/>
              <a:buChar char="-"/>
            </a:pPr>
            <a:endParaRPr lang="cs-CZ" dirty="0" smtClean="0">
              <a:solidFill>
                <a:srgbClr val="000066"/>
              </a:solidFill>
              <a:latin typeface="+mj-lt"/>
              <a:cs typeface="Arial" charset="0"/>
            </a:endParaRPr>
          </a:p>
          <a:p>
            <a:pPr marL="285750" indent="-285750" algn="just">
              <a:spcAft>
                <a:spcPct val="50000"/>
              </a:spcAft>
              <a:buFontTx/>
              <a:buChar char="-"/>
            </a:pPr>
            <a:r>
              <a:rPr lang="cs-CZ" dirty="0" err="1" smtClean="0">
                <a:solidFill>
                  <a:srgbClr val="000066"/>
                </a:solidFill>
                <a:latin typeface="+mj-lt"/>
                <a:cs typeface="Arial" charset="0"/>
              </a:rPr>
              <a:t>Coface</a:t>
            </a:r>
            <a:r>
              <a:rPr lang="cs-CZ" dirty="0" smtClean="0">
                <a:solidFill>
                  <a:srgbClr val="000066"/>
                </a:solidFill>
                <a:latin typeface="+mj-lt"/>
                <a:cs typeface="Arial" charset="0"/>
              </a:rPr>
              <a:t> </a:t>
            </a:r>
            <a:r>
              <a:rPr lang="cs-CZ" dirty="0">
                <a:solidFill>
                  <a:srgbClr val="000066"/>
                </a:solidFill>
                <a:latin typeface="+mj-lt"/>
                <a:cs typeface="Arial" charset="0"/>
              </a:rPr>
              <a:t>business </a:t>
            </a:r>
            <a:r>
              <a:rPr lang="cs-CZ" dirty="0" err="1">
                <a:solidFill>
                  <a:srgbClr val="000066"/>
                </a:solidFill>
                <a:latin typeface="+mj-lt"/>
                <a:cs typeface="Arial" charset="0"/>
              </a:rPr>
              <a:t>climate</a:t>
            </a:r>
            <a:r>
              <a:rPr lang="cs-CZ" dirty="0">
                <a:solidFill>
                  <a:srgbClr val="000066"/>
                </a:solidFill>
                <a:latin typeface="+mj-lt"/>
                <a:cs typeface="Arial" charset="0"/>
              </a:rPr>
              <a:t>: A1</a:t>
            </a:r>
          </a:p>
          <a:p>
            <a:pPr marL="285750" indent="-285750" algn="just">
              <a:spcAft>
                <a:spcPct val="50000"/>
              </a:spcAft>
              <a:buFontTx/>
              <a:buChar char="-"/>
            </a:pPr>
            <a:r>
              <a:rPr lang="cs-CZ" dirty="0" smtClean="0">
                <a:solidFill>
                  <a:srgbClr val="000066"/>
                </a:solidFill>
                <a:latin typeface="+mj-lt"/>
                <a:cs typeface="Arial" charset="0"/>
              </a:rPr>
              <a:t>Teritoriální limit ČEB: dostatečná kapacita pro nové obchody napříč jednotlivými sektory</a:t>
            </a:r>
            <a:endParaRPr lang="cs-CZ" dirty="0">
              <a:solidFill>
                <a:srgbClr val="000066"/>
              </a:solidFill>
              <a:latin typeface="+mj-lt"/>
              <a:cs typeface="Arial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3441-0CFF-4F00-BB57-4F294D353981}" type="slidenum">
              <a:rPr lang="cs-CZ" smtClean="0"/>
              <a:pPr/>
              <a:t>5</a:t>
            </a:fld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513014"/>
              </p:ext>
            </p:extLst>
          </p:nvPr>
        </p:nvGraphicFramePr>
        <p:xfrm>
          <a:off x="1691680" y="3140968"/>
          <a:ext cx="6096000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2016224"/>
                <a:gridCol w="1991544"/>
              </a:tblGrid>
              <a:tr h="314217"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Moody‘s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Standard&amp;Poor‘s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Fitch</a:t>
                      </a:r>
                      <a:endParaRPr lang="cs-CZ" dirty="0"/>
                    </a:p>
                  </a:txBody>
                  <a:tcPr/>
                </a:tc>
              </a:tr>
              <a:tr h="54987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 smtClean="0">
                          <a:solidFill>
                            <a:srgbClr val="000066"/>
                          </a:solidFill>
                          <a:latin typeface="Arial" charset="0"/>
                          <a:cs typeface="Arial" charset="0"/>
                        </a:rPr>
                        <a:t>Aaa</a:t>
                      </a:r>
                      <a:r>
                        <a:rPr lang="cs-CZ" dirty="0" smtClean="0">
                          <a:solidFill>
                            <a:srgbClr val="000066"/>
                          </a:solidFill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lang="cs-CZ" dirty="0" err="1" smtClean="0">
                          <a:solidFill>
                            <a:srgbClr val="000066"/>
                          </a:solidFill>
                          <a:latin typeface="Arial" charset="0"/>
                          <a:cs typeface="Arial" charset="0"/>
                        </a:rPr>
                        <a:t>stable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solidFill>
                            <a:srgbClr val="000066"/>
                          </a:solidFill>
                          <a:latin typeface="Arial" charset="0"/>
                          <a:cs typeface="Arial" charset="0"/>
                        </a:rPr>
                        <a:t>AAA </a:t>
                      </a:r>
                      <a:r>
                        <a:rPr lang="cs-CZ" dirty="0" err="1" smtClean="0">
                          <a:solidFill>
                            <a:srgbClr val="000066"/>
                          </a:solidFill>
                          <a:latin typeface="Arial" charset="0"/>
                          <a:cs typeface="Arial" charset="0"/>
                        </a:rPr>
                        <a:t>stable</a:t>
                      </a:r>
                      <a:endParaRPr lang="cs-CZ" dirty="0" smtClean="0"/>
                    </a:p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solidFill>
                            <a:srgbClr val="000066"/>
                          </a:solidFill>
                          <a:latin typeface="Arial" charset="0"/>
                          <a:cs typeface="Arial" charset="0"/>
                        </a:rPr>
                        <a:t>AAA </a:t>
                      </a:r>
                      <a:r>
                        <a:rPr lang="cs-CZ" dirty="0" err="1" smtClean="0">
                          <a:solidFill>
                            <a:srgbClr val="000066"/>
                          </a:solidFill>
                          <a:latin typeface="Arial" charset="0"/>
                          <a:cs typeface="Arial" charset="0"/>
                        </a:rPr>
                        <a:t>stable</a:t>
                      </a:r>
                      <a:endParaRPr lang="cs-CZ" dirty="0" smtClean="0">
                        <a:solidFill>
                          <a:srgbClr val="000066"/>
                        </a:solidFill>
                        <a:latin typeface="Arial" charset="0"/>
                        <a:cs typeface="Arial" charset="0"/>
                      </a:endParaRPr>
                    </a:p>
                    <a:p>
                      <a:pPr algn="ctr"/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179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3441-0CFF-4F00-BB57-4F294D353981}" type="slidenum">
              <a:rPr lang="cs-CZ" smtClean="0"/>
              <a:pPr/>
              <a:t>6</a:t>
            </a:fld>
            <a:endParaRPr lang="cs-CZ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175883126"/>
              </p:ext>
            </p:extLst>
          </p:nvPr>
        </p:nvGraphicFramePr>
        <p:xfrm>
          <a:off x="269848" y="980728"/>
          <a:ext cx="8211272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Nadpis 1"/>
          <p:cNvSpPr txBox="1">
            <a:spLocks/>
          </p:cNvSpPr>
          <p:nvPr/>
        </p:nvSpPr>
        <p:spPr>
          <a:xfrm>
            <a:off x="251520" y="332656"/>
            <a:ext cx="8229600" cy="50405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dirty="0" smtClean="0">
                <a:solidFill>
                  <a:srgbClr val="002060"/>
                </a:solidFill>
                <a:latin typeface="+mn-lt"/>
                <a:cs typeface="Arial" charset="0"/>
              </a:rPr>
              <a:t>Produkty ČEB pro financování vývozu</a:t>
            </a:r>
            <a:endParaRPr lang="cs-CZ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6740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dirty="0" smtClean="0">
                <a:solidFill>
                  <a:srgbClr val="002060"/>
                </a:solidFill>
                <a:latin typeface="+mn-lt"/>
                <a:cs typeface="Arial" charset="0"/>
              </a:rPr>
              <a:t>Produktové novinky ČEB</a:t>
            </a:r>
            <a:endParaRPr lang="cs-CZ" sz="2800" dirty="0">
              <a:latin typeface="+mn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3441-0CFF-4F00-BB57-4F294D353981}" type="slidenum">
              <a:rPr lang="cs-CZ" smtClean="0"/>
              <a:pPr/>
              <a:t>7</a:t>
            </a:fld>
            <a:endParaRPr lang="cs-CZ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87488998"/>
              </p:ext>
            </p:extLst>
          </p:nvPr>
        </p:nvGraphicFramePr>
        <p:xfrm>
          <a:off x="647564" y="2060848"/>
          <a:ext cx="7848872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2305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half" idx="2"/>
          </p:nvPr>
        </p:nvSpPr>
        <p:spPr>
          <a:xfrm>
            <a:off x="755576" y="1556792"/>
            <a:ext cx="7704856" cy="4320480"/>
          </a:xfrm>
        </p:spPr>
        <p:txBody>
          <a:bodyPr>
            <a:normAutofit fontScale="77500" lnSpcReduction="20000"/>
          </a:bodyPr>
          <a:lstStyle/>
          <a:p>
            <a:pPr algn="ctr">
              <a:lnSpc>
                <a:spcPct val="90000"/>
              </a:lnSpc>
            </a:pPr>
            <a:endParaRPr lang="cs-CZ" b="1" dirty="0" smtClean="0">
              <a:solidFill>
                <a:srgbClr val="000066"/>
              </a:solidFill>
              <a:latin typeface="Arial" charset="0"/>
            </a:endParaRPr>
          </a:p>
          <a:p>
            <a:pPr algn="ctr">
              <a:lnSpc>
                <a:spcPct val="90000"/>
              </a:lnSpc>
            </a:pPr>
            <a:endParaRPr lang="cs-CZ" sz="3500" b="1" dirty="0" smtClean="0">
              <a:solidFill>
                <a:srgbClr val="FF0000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cs-CZ" sz="3500" b="1" dirty="0" smtClean="0">
                <a:solidFill>
                  <a:srgbClr val="FF0000"/>
                </a:solidFill>
              </a:rPr>
              <a:t>Děkuji </a:t>
            </a:r>
            <a:r>
              <a:rPr lang="cs-CZ" sz="3500" b="1" dirty="0">
                <a:solidFill>
                  <a:srgbClr val="FF0000"/>
                </a:solidFill>
              </a:rPr>
              <a:t>za pozornost</a:t>
            </a:r>
          </a:p>
          <a:p>
            <a:pPr algn="ctr">
              <a:lnSpc>
                <a:spcPct val="90000"/>
              </a:lnSpc>
            </a:pPr>
            <a:endParaRPr lang="cs-CZ" sz="2400" b="1" dirty="0" smtClean="0">
              <a:solidFill>
                <a:srgbClr val="000066"/>
              </a:solidFill>
              <a:latin typeface="+mj-lt"/>
            </a:endParaRPr>
          </a:p>
          <a:p>
            <a:pPr algn="ctr">
              <a:lnSpc>
                <a:spcPct val="90000"/>
              </a:lnSpc>
            </a:pPr>
            <a:endParaRPr lang="cs-CZ" sz="2400" b="1" dirty="0" smtClean="0">
              <a:solidFill>
                <a:srgbClr val="000066"/>
              </a:solidFill>
              <a:latin typeface="+mj-lt"/>
            </a:endParaRPr>
          </a:p>
          <a:p>
            <a:pPr algn="ctr">
              <a:lnSpc>
                <a:spcPct val="90000"/>
              </a:lnSpc>
            </a:pPr>
            <a:r>
              <a:rPr lang="cs-CZ" sz="3100" b="1" dirty="0" smtClean="0">
                <a:solidFill>
                  <a:srgbClr val="000066"/>
                </a:solidFill>
                <a:latin typeface="+mj-lt"/>
              </a:rPr>
              <a:t>Ing. Michal Nejedlý, Ph.D.</a:t>
            </a:r>
          </a:p>
          <a:p>
            <a:pPr algn="ctr">
              <a:lnSpc>
                <a:spcPct val="90000"/>
              </a:lnSpc>
            </a:pPr>
            <a:r>
              <a:rPr lang="cs-CZ" sz="3100" dirty="0" smtClean="0">
                <a:solidFill>
                  <a:srgbClr val="000066"/>
                </a:solidFill>
                <a:latin typeface="+mj-lt"/>
              </a:rPr>
              <a:t>úvěrový manažer </a:t>
            </a:r>
            <a:r>
              <a:rPr lang="cs-CZ" sz="3100" dirty="0" err="1" smtClean="0">
                <a:solidFill>
                  <a:srgbClr val="000066"/>
                </a:solidFill>
                <a:latin typeface="+mj-lt"/>
              </a:rPr>
              <a:t>Trade</a:t>
            </a:r>
            <a:r>
              <a:rPr lang="cs-CZ" sz="3100" dirty="0" smtClean="0">
                <a:solidFill>
                  <a:srgbClr val="000066"/>
                </a:solidFill>
                <a:latin typeface="+mj-lt"/>
              </a:rPr>
              <a:t> Finance</a:t>
            </a:r>
            <a:endParaRPr lang="cs-CZ" sz="3100" dirty="0">
              <a:solidFill>
                <a:srgbClr val="000066"/>
              </a:solidFill>
              <a:latin typeface="+mj-lt"/>
            </a:endParaRPr>
          </a:p>
          <a:p>
            <a:pPr algn="ctr">
              <a:lnSpc>
                <a:spcPct val="90000"/>
              </a:lnSpc>
            </a:pPr>
            <a:endParaRPr lang="cs-CZ" sz="2400" b="1" dirty="0">
              <a:solidFill>
                <a:srgbClr val="000066"/>
              </a:solidFill>
              <a:latin typeface="+mj-lt"/>
            </a:endParaRPr>
          </a:p>
          <a:p>
            <a:pPr algn="ctr">
              <a:lnSpc>
                <a:spcPct val="90000"/>
              </a:lnSpc>
            </a:pPr>
            <a:r>
              <a:rPr lang="cs-CZ" sz="2300" dirty="0" smtClean="0">
                <a:solidFill>
                  <a:srgbClr val="000066"/>
                </a:solidFill>
                <a:latin typeface="+mj-lt"/>
              </a:rPr>
              <a:t>E-mail: </a:t>
            </a:r>
            <a:r>
              <a:rPr lang="cs-CZ" sz="2300" dirty="0" smtClean="0">
                <a:solidFill>
                  <a:srgbClr val="000066"/>
                </a:solidFill>
                <a:latin typeface="+mj-lt"/>
                <a:hlinkClick r:id="rId3"/>
              </a:rPr>
              <a:t>michal.nejedly@ceb.cz</a:t>
            </a:r>
            <a:endParaRPr lang="cs-CZ" sz="2300" dirty="0" smtClean="0">
              <a:solidFill>
                <a:srgbClr val="000066"/>
              </a:solidFill>
              <a:latin typeface="+mj-lt"/>
            </a:endParaRPr>
          </a:p>
          <a:p>
            <a:pPr algn="ctr">
              <a:lnSpc>
                <a:spcPct val="90000"/>
              </a:lnSpc>
            </a:pPr>
            <a:r>
              <a:rPr lang="cs-CZ" sz="2300" dirty="0" smtClean="0">
                <a:solidFill>
                  <a:srgbClr val="000066"/>
                </a:solidFill>
                <a:latin typeface="+mj-lt"/>
              </a:rPr>
              <a:t>Tel.: 222 843 221</a:t>
            </a:r>
          </a:p>
          <a:p>
            <a:pPr algn="ctr">
              <a:lnSpc>
                <a:spcPct val="90000"/>
              </a:lnSpc>
            </a:pPr>
            <a:endParaRPr lang="cs-CZ" sz="2300" dirty="0" smtClean="0">
              <a:solidFill>
                <a:srgbClr val="000066"/>
              </a:solidFill>
              <a:latin typeface="+mj-lt"/>
            </a:endParaRPr>
          </a:p>
          <a:p>
            <a:pPr algn="ctr">
              <a:lnSpc>
                <a:spcPct val="90000"/>
              </a:lnSpc>
            </a:pPr>
            <a:r>
              <a:rPr lang="cs-CZ" sz="2300" b="1" dirty="0" smtClean="0">
                <a:solidFill>
                  <a:srgbClr val="000066"/>
                </a:solidFill>
                <a:latin typeface="+mj-lt"/>
              </a:rPr>
              <a:t>Česká </a:t>
            </a:r>
            <a:r>
              <a:rPr lang="cs-CZ" sz="2300" b="1" dirty="0">
                <a:solidFill>
                  <a:srgbClr val="000066"/>
                </a:solidFill>
                <a:latin typeface="+mj-lt"/>
              </a:rPr>
              <a:t>exportní banka, a.s.</a:t>
            </a:r>
            <a:endParaRPr lang="en-US" sz="2300" b="1" dirty="0">
              <a:solidFill>
                <a:srgbClr val="000066"/>
              </a:solidFill>
              <a:latin typeface="+mj-lt"/>
            </a:endParaRPr>
          </a:p>
          <a:p>
            <a:pPr algn="ctr">
              <a:lnSpc>
                <a:spcPct val="90000"/>
              </a:lnSpc>
            </a:pPr>
            <a:r>
              <a:rPr lang="en-US" sz="2300" dirty="0">
                <a:solidFill>
                  <a:srgbClr val="000066"/>
                </a:solidFill>
                <a:latin typeface="+mj-lt"/>
              </a:rPr>
              <a:t>111 21 </a:t>
            </a:r>
            <a:r>
              <a:rPr lang="cs-CZ" sz="2300" dirty="0" smtClean="0">
                <a:solidFill>
                  <a:srgbClr val="000066"/>
                </a:solidFill>
                <a:latin typeface="+mj-lt"/>
              </a:rPr>
              <a:t>Praha</a:t>
            </a:r>
            <a:r>
              <a:rPr lang="en-US" sz="2300" dirty="0" smtClean="0">
                <a:solidFill>
                  <a:srgbClr val="000066"/>
                </a:solidFill>
                <a:latin typeface="+mj-lt"/>
              </a:rPr>
              <a:t> </a:t>
            </a:r>
            <a:r>
              <a:rPr lang="en-US" sz="2300" dirty="0">
                <a:solidFill>
                  <a:srgbClr val="000066"/>
                </a:solidFill>
                <a:latin typeface="+mj-lt"/>
              </a:rPr>
              <a:t>1, </a:t>
            </a:r>
            <a:r>
              <a:rPr lang="cs-CZ" sz="2300" dirty="0">
                <a:solidFill>
                  <a:srgbClr val="000066"/>
                </a:solidFill>
                <a:latin typeface="+mj-lt"/>
              </a:rPr>
              <a:t>P.O. Box 870</a:t>
            </a:r>
            <a:br>
              <a:rPr lang="cs-CZ" sz="2300" dirty="0">
                <a:solidFill>
                  <a:srgbClr val="000066"/>
                </a:solidFill>
                <a:latin typeface="+mj-lt"/>
              </a:rPr>
            </a:br>
            <a:r>
              <a:rPr lang="cs-CZ" sz="2300" dirty="0" smtClean="0">
                <a:solidFill>
                  <a:srgbClr val="000066"/>
                </a:solidFill>
                <a:latin typeface="+mj-lt"/>
              </a:rPr>
              <a:t>Vodičkova 34</a:t>
            </a:r>
          </a:p>
          <a:p>
            <a:pPr algn="ctr"/>
            <a:r>
              <a:rPr lang="en-US" sz="2300" dirty="0" smtClean="0">
                <a:solidFill>
                  <a:srgbClr val="000066"/>
                </a:solidFill>
                <a:latin typeface="+mj-lt"/>
                <a:hlinkClick r:id="rId4"/>
              </a:rPr>
              <a:t>www.ceb.cz</a:t>
            </a:r>
            <a:r>
              <a:rPr lang="en-US" sz="2300" dirty="0" smtClean="0">
                <a:solidFill>
                  <a:srgbClr val="000066"/>
                </a:solidFill>
                <a:latin typeface="+mj-lt"/>
              </a:rPr>
              <a:t> </a:t>
            </a:r>
            <a:endParaRPr lang="cs-CZ" sz="2300" dirty="0">
              <a:solidFill>
                <a:srgbClr val="000066"/>
              </a:solidFill>
              <a:latin typeface="+mj-lt"/>
            </a:endParaRPr>
          </a:p>
          <a:p>
            <a:pPr algn="ctr"/>
            <a:endParaRPr lang="cs-CZ" sz="2400" dirty="0" smtClean="0">
              <a:solidFill>
                <a:srgbClr val="000066"/>
              </a:solidFill>
              <a:latin typeface="+mj-lt"/>
            </a:endParaRPr>
          </a:p>
          <a:p>
            <a:pPr algn="ctr">
              <a:lnSpc>
                <a:spcPct val="90000"/>
              </a:lnSpc>
            </a:pPr>
            <a:endParaRPr lang="cs-CZ" sz="2100" dirty="0" smtClean="0">
              <a:solidFill>
                <a:srgbClr val="000066"/>
              </a:solidFill>
              <a:latin typeface="Arial" charset="0"/>
            </a:endParaRPr>
          </a:p>
          <a:p>
            <a:pPr algn="ctr">
              <a:lnSpc>
                <a:spcPct val="90000"/>
              </a:lnSpc>
            </a:pPr>
            <a:endParaRPr lang="cs-CZ" sz="2100" dirty="0" smtClean="0">
              <a:solidFill>
                <a:srgbClr val="000066"/>
              </a:solidFill>
              <a:latin typeface="Arial" charset="0"/>
            </a:endParaRPr>
          </a:p>
          <a:p>
            <a:pPr algn="ctr"/>
            <a:endParaRPr lang="cs-CZ" dirty="0">
              <a:solidFill>
                <a:srgbClr val="000066"/>
              </a:solidFill>
              <a:latin typeface="Arial" charset="0"/>
            </a:endParaRPr>
          </a:p>
          <a:p>
            <a:pPr algn="ctr"/>
            <a:endParaRPr lang="cs-CZ" dirty="0" smtClean="0">
              <a:solidFill>
                <a:srgbClr val="000066"/>
              </a:solidFill>
              <a:latin typeface="Arial" charset="0"/>
            </a:endParaRPr>
          </a:p>
          <a:p>
            <a:pPr algn="ctr">
              <a:lnSpc>
                <a:spcPct val="90000"/>
              </a:lnSpc>
            </a:pPr>
            <a:endParaRPr lang="en-US" dirty="0">
              <a:solidFill>
                <a:srgbClr val="000066"/>
              </a:solidFill>
              <a:latin typeface="Arial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3441-0CFF-4F00-BB57-4F294D353981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070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t" anchorCtr="0">
        <a:noAutofit/>
      </a:bodyPr>
      <a:lstStyle>
        <a:defPPr marL="0" marR="0" indent="0" algn="l" defTabSz="9144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3500" b="0" i="0" u="none" strike="noStrike" kern="1200" cap="none" spc="0" normalizeH="0" baseline="0" noProof="0" dirty="0" smtClean="0">
            <a:ln>
              <a:noFill/>
            </a:ln>
            <a:solidFill>
              <a:srgbClr val="FF0000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3420</TotalTime>
  <Words>260</Words>
  <Application>Microsoft Office PowerPoint</Application>
  <PresentationFormat>Předvádění na obrazovce (4:3)</PresentationFormat>
  <Paragraphs>81</Paragraphs>
  <Slides>8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Prezentace aplikace PowerPoint</vt:lpstr>
      <vt:lpstr>Prezentace aplikace PowerPoint</vt:lpstr>
      <vt:lpstr>ČEB  - základní informace</vt:lpstr>
      <vt:lpstr>ČEB oslavila 20 let své existence</vt:lpstr>
      <vt:lpstr>Singapur z pohledu ČEB</vt:lpstr>
      <vt:lpstr>Prezentace aplikace PowerPoint</vt:lpstr>
      <vt:lpstr>Produktové novinky ČEB</vt:lpstr>
      <vt:lpstr>Prezentace aplikace PowerPoint</vt:lpstr>
    </vt:vector>
  </TitlesOfParts>
  <Company>PPa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Zvědavej, co? :o)</dc:creator>
  <cp:lastModifiedBy>Nejedly Michal, Ing.</cp:lastModifiedBy>
  <cp:revision>197</cp:revision>
  <cp:lastPrinted>2015-04-14T09:05:08Z</cp:lastPrinted>
  <dcterms:created xsi:type="dcterms:W3CDTF">2013-01-08T13:25:38Z</dcterms:created>
  <dcterms:modified xsi:type="dcterms:W3CDTF">2016-02-11T08:52:02Z</dcterms:modified>
</cp:coreProperties>
</file>